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2.jpg" ContentType="image/png"/>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notesSlides/notesSlide1.xml" ContentType="application/vnd.openxmlformats-officedocument.presentationml.notesSlide+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notesSlides/notesSlide2.xml" ContentType="application/vnd.openxmlformats-officedocument.presentationml.notesSlide+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notesSlides/notesSlide3.xml" ContentType="application/vnd.openxmlformats-officedocument.presentationml.notesSlide+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notesSlides/notesSlide4.xml" ContentType="application/vnd.openxmlformats-officedocument.presentationml.notesSlide+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notesSlides/notesSlide5.xml" ContentType="application/vnd.openxmlformats-officedocument.presentationml.notesSlide+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notesSlides/notesSlide6.xml" ContentType="application/vnd.openxmlformats-officedocument.presentationml.notesSlide+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notesSlides/notesSlide7.xml" ContentType="application/vnd.openxmlformats-officedocument.presentationml.notesSlide+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notesSlides/notesSlide8.xml" ContentType="application/vnd.openxmlformats-officedocument.presentationml.notesSlide+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notesSlides/notesSlide9.xml" ContentType="application/vnd.openxmlformats-officedocument.presentationml.notesSlide+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notesSlides/notesSlide10.xml" ContentType="application/vnd.openxmlformats-officedocument.presentationml.notesSlide+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notesSlides/notesSlide11.xml" ContentType="application/vnd.openxmlformats-officedocument.presentationml.notesSlide+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notesSlides/notesSlide12.xml" ContentType="application/vnd.openxmlformats-officedocument.presentationml.notesSlide+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notesSlides/notesSlide13.xml" ContentType="application/vnd.openxmlformats-officedocument.presentationml.notesSlide+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notesSlides/notesSlide14.xml" ContentType="application/vnd.openxmlformats-officedocument.presentationml.notesSlide+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notesSlides/notesSlide15.xml" ContentType="application/vnd.openxmlformats-officedocument.presentationml.notesSlide+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notesSlides/notesSlide16.xml" ContentType="application/vnd.openxmlformats-officedocument.presentationml.notesSlide+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notesSlides/notesSlide17.xml" ContentType="application/vnd.openxmlformats-officedocument.presentationml.notesSlide+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notesSlides/notesSlide18.xml" ContentType="application/vnd.openxmlformats-officedocument.presentationml.notesSlide+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notesSlides/notesSlide19.xml" ContentType="application/vnd.openxmlformats-officedocument.presentationml.notesSlide+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notesSlides/notesSlide20.xml" ContentType="application/vnd.openxmlformats-officedocument.presentationml.notesSlide+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notesSlides/notesSlide21.xml" ContentType="application/vnd.openxmlformats-officedocument.presentationml.notesSlide+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notesSlides/notesSlide22.xml" ContentType="application/vnd.openxmlformats-officedocument.presentationml.notesSlide+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notesSlides/notesSlide23.xml" ContentType="application/vnd.openxmlformats-officedocument.presentationml.notesSlide+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notesSlides/notesSlide24.xml" ContentType="application/vnd.openxmlformats-officedocument.presentationml.notesSlide+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notesSlides/notesSlide25.xml" ContentType="application/vnd.openxmlformats-officedocument.presentationml.notesSlide+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notesSlides/notesSlide26.xml" ContentType="application/vnd.openxmlformats-officedocument.presentationml.notesSlide+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notesSlides/notesSlide27.xml" ContentType="application/vnd.openxmlformats-officedocument.presentationml.notesSlide+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notesSlides/notesSlide28.xml" ContentType="application/vnd.openxmlformats-officedocument.presentationml.notesSlide+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notesSlides/notesSlide29.xml" ContentType="application/vnd.openxmlformats-officedocument.presentationml.notesSlide+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notesSlides/notesSlide30.xml" ContentType="application/vnd.openxmlformats-officedocument.presentationml.notesSlide+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notesSlides/notesSlide31.xml" ContentType="application/vnd.openxmlformats-officedocument.presentationml.notesSlide+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notesSlides/notesSlide32.xml" ContentType="application/vnd.openxmlformats-officedocument.presentationml.notesSlide+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notesSlides/notesSlide33.xml" ContentType="application/vnd.openxmlformats-officedocument.presentationml.notesSlide+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notesSlides/notesSlide34.xml" ContentType="application/vnd.openxmlformats-officedocument.presentationml.notesSlide+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notesSlides/notesSlide35.xml" ContentType="application/vnd.openxmlformats-officedocument.presentationml.notesSlide+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notesSlides/notesSlide36.xml" ContentType="application/vnd.openxmlformats-officedocument.presentationml.notesSlide+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notesSlides/notesSlide37.xml" ContentType="application/vnd.openxmlformats-officedocument.presentationml.notesSlide+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notesSlides/notesSlide38.xml" ContentType="application/vnd.openxmlformats-officedocument.presentationml.notesSlide+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notesSlides/notesSlide39.xml" ContentType="application/vnd.openxmlformats-officedocument.presentationml.notesSlide+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notesSlides/notesSlide40.xml" ContentType="application/vnd.openxmlformats-officedocument.presentationml.notesSlide+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6"/>
  </p:notesMasterIdLst>
  <p:sldIdLst>
    <p:sldId id="319" r:id="rId2"/>
    <p:sldId id="316" r:id="rId3"/>
    <p:sldId id="317" r:id="rId4"/>
    <p:sldId id="318" r:id="rId5"/>
    <p:sldId id="325" r:id="rId6"/>
    <p:sldId id="320" r:id="rId7"/>
    <p:sldId id="322" r:id="rId8"/>
    <p:sldId id="321" r:id="rId9"/>
    <p:sldId id="323" r:id="rId10"/>
    <p:sldId id="324"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377" r:id="rId63"/>
    <p:sldId id="378" r:id="rId64"/>
    <p:sldId id="379" r:id="rId65"/>
    <p:sldId id="380" r:id="rId66"/>
    <p:sldId id="381" r:id="rId67"/>
    <p:sldId id="382" r:id="rId68"/>
    <p:sldId id="383" r:id="rId69"/>
    <p:sldId id="384" r:id="rId70"/>
    <p:sldId id="385" r:id="rId71"/>
    <p:sldId id="386" r:id="rId72"/>
    <p:sldId id="387" r:id="rId73"/>
    <p:sldId id="388" r:id="rId74"/>
    <p:sldId id="389" r:id="rId75"/>
    <p:sldId id="393" r:id="rId76"/>
    <p:sldId id="390" r:id="rId77"/>
    <p:sldId id="391" r:id="rId78"/>
    <p:sldId id="392" r:id="rId79"/>
    <p:sldId id="394" r:id="rId80"/>
    <p:sldId id="395" r:id="rId81"/>
    <p:sldId id="396" r:id="rId82"/>
    <p:sldId id="397" r:id="rId83"/>
    <p:sldId id="398" r:id="rId84"/>
    <p:sldId id="399" r:id="rId85"/>
    <p:sldId id="400" r:id="rId86"/>
    <p:sldId id="401" r:id="rId87"/>
    <p:sldId id="402" r:id="rId88"/>
    <p:sldId id="403" r:id="rId89"/>
    <p:sldId id="404" r:id="rId90"/>
    <p:sldId id="405" r:id="rId91"/>
    <p:sldId id="406" r:id="rId92"/>
    <p:sldId id="407" r:id="rId93"/>
    <p:sldId id="408" r:id="rId94"/>
    <p:sldId id="409" r:id="rId95"/>
    <p:sldId id="410" r:id="rId96"/>
    <p:sldId id="411" r:id="rId97"/>
    <p:sldId id="412" r:id="rId98"/>
    <p:sldId id="413" r:id="rId99"/>
    <p:sldId id="414" r:id="rId100"/>
    <p:sldId id="415" r:id="rId101"/>
    <p:sldId id="416" r:id="rId102"/>
    <p:sldId id="417" r:id="rId103"/>
    <p:sldId id="418" r:id="rId104"/>
    <p:sldId id="419" r:id="rId10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41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A7CB"/>
    <a:srgbClr val="AAB3B1"/>
    <a:srgbClr val="A26706"/>
    <a:srgbClr val="FEF4E3"/>
    <a:srgbClr val="17406D"/>
    <a:srgbClr val="44546A"/>
    <a:srgbClr val="FAFBFC"/>
    <a:srgbClr val="F5F6F8"/>
    <a:srgbClr val="0DC0FF"/>
    <a:srgbClr val="00B9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78" autoAdjust="0"/>
    <p:restoredTop sz="94660"/>
  </p:normalViewPr>
  <p:slideViewPr>
    <p:cSldViewPr snapToGrid="0" showGuides="1">
      <p:cViewPr varScale="1">
        <p:scale>
          <a:sx n="100" d="100"/>
          <a:sy n="100" d="100"/>
        </p:scale>
        <p:origin x="96" y="427"/>
      </p:cViewPr>
      <p:guideLst>
        <p:guide orient="horz" pos="1661"/>
        <p:guide pos="4135"/>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BD56F-C53C-42F9-9ED7-2C2AAA79830F}" type="datetimeFigureOut">
              <a:rPr lang="zh-CN" altLang="en-US" smtClean="0"/>
              <a:t>2018/10/25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2C7682-EC87-4032-B240-D066DD9F6AF5}" type="slidenum">
              <a:rPr lang="zh-CN" altLang="en-US" smtClean="0"/>
              <a:t>‹#›</a:t>
            </a:fld>
            <a:endParaRPr lang="zh-CN" altLang="en-US"/>
          </a:p>
        </p:txBody>
      </p:sp>
    </p:spTree>
    <p:extLst>
      <p:ext uri="{BB962C8B-B14F-4D97-AF65-F5344CB8AC3E}">
        <p14:creationId xmlns:p14="http://schemas.microsoft.com/office/powerpoint/2010/main" val="2421821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使用方法：</a:t>
            </a:r>
            <a:br>
              <a:rPr lang="zh-CN" altLang="en-US" smtClean="0"/>
            </a:br>
            <a:r>
              <a:rPr lang="en-US" altLang="zh-CN" smtClean="0"/>
              <a:t>【</a:t>
            </a:r>
            <a:r>
              <a:rPr lang="zh-CN" altLang="en-US" smtClean="0"/>
              <a:t>更改文字</a:t>
            </a:r>
            <a:r>
              <a:rPr lang="en-US" altLang="zh-CN" smtClean="0"/>
              <a:t>】</a:t>
            </a:r>
            <a:r>
              <a:rPr lang="zh-CN" altLang="en-US" smtClean="0"/>
              <a:t>：将标题框及正文框中的文字可直接改为您所需文字</a:t>
            </a:r>
            <a:br>
              <a:rPr lang="zh-CN" altLang="en-US" smtClean="0"/>
            </a:br>
            <a:r>
              <a:rPr lang="en-US" altLang="zh-CN" smtClean="0"/>
              <a:t>【</a:t>
            </a:r>
            <a:r>
              <a:rPr lang="zh-CN" altLang="en-US" smtClean="0"/>
              <a:t>更改图片</a:t>
            </a:r>
            <a:r>
              <a:rPr lang="en-US" altLang="zh-CN" smtClean="0"/>
              <a:t>】</a:t>
            </a:r>
            <a:r>
              <a:rPr lang="zh-CN" altLang="en-US" smtClean="0"/>
              <a:t>：点中图片</a:t>
            </a:r>
            <a:r>
              <a:rPr lang="en-US" altLang="zh-CN" smtClean="0"/>
              <a:t>》</a:t>
            </a:r>
            <a:r>
              <a:rPr lang="zh-CN" altLang="en-US" smtClean="0"/>
              <a:t>绘图工具</a:t>
            </a:r>
            <a:r>
              <a:rPr lang="en-US" altLang="zh-CN" smtClean="0"/>
              <a:t>》</a:t>
            </a:r>
            <a:r>
              <a:rPr lang="zh-CN" altLang="en-US" smtClean="0"/>
              <a:t>格式</a:t>
            </a:r>
            <a:r>
              <a:rPr lang="en-US" altLang="zh-CN" smtClean="0"/>
              <a:t>》</a:t>
            </a:r>
            <a:r>
              <a:rPr lang="zh-CN" altLang="en-US" smtClean="0"/>
              <a:t>填充</a:t>
            </a:r>
            <a:r>
              <a:rPr lang="en-US" altLang="zh-CN" smtClean="0"/>
              <a:t>》</a:t>
            </a:r>
            <a:r>
              <a:rPr lang="zh-CN" altLang="en-US" smtClean="0"/>
              <a:t>图片</a:t>
            </a:r>
            <a:r>
              <a:rPr lang="en-US" altLang="zh-CN" smtClean="0"/>
              <a:t>》</a:t>
            </a:r>
            <a:r>
              <a:rPr lang="zh-CN" altLang="en-US" smtClean="0"/>
              <a:t>选择您需要展示的图片</a:t>
            </a:r>
            <a:br>
              <a:rPr lang="zh-CN" altLang="en-US" smtClean="0"/>
            </a:br>
            <a:r>
              <a:rPr lang="en-US" altLang="zh-CN" smtClean="0"/>
              <a:t>【</a:t>
            </a:r>
            <a:r>
              <a:rPr lang="zh-CN" altLang="en-US" smtClean="0"/>
              <a:t>增加减少图片</a:t>
            </a:r>
            <a:r>
              <a:rPr lang="en-US" altLang="zh-CN" smtClean="0"/>
              <a:t>】</a:t>
            </a:r>
            <a:r>
              <a:rPr lang="zh-CN" altLang="en-US" smtClean="0"/>
              <a:t>：直接复制粘贴图片来增加图片数，复制后更改方法见</a:t>
            </a:r>
            <a:r>
              <a:rPr lang="en-US" altLang="zh-CN" smtClean="0"/>
              <a:t>【</a:t>
            </a:r>
            <a:r>
              <a:rPr lang="zh-CN" altLang="en-US" smtClean="0"/>
              <a:t>更改图片</a:t>
            </a:r>
            <a:r>
              <a:rPr lang="en-US" altLang="zh-CN" smtClean="0"/>
              <a:t>】</a:t>
            </a:r>
            <a:br>
              <a:rPr lang="en-US" altLang="zh-CN" smtClean="0"/>
            </a:br>
            <a:r>
              <a:rPr lang="en-US" altLang="zh-CN" smtClean="0"/>
              <a:t>【</a:t>
            </a:r>
            <a:r>
              <a:rPr lang="zh-CN" altLang="en-US" smtClean="0"/>
              <a:t>更改图片色彩</a:t>
            </a:r>
            <a:r>
              <a:rPr lang="en-US" altLang="zh-CN" smtClean="0"/>
              <a:t>】</a:t>
            </a:r>
            <a:r>
              <a:rPr lang="zh-CN" altLang="en-US" smtClean="0"/>
              <a:t>：点中图片</a:t>
            </a:r>
            <a:r>
              <a:rPr lang="en-US" altLang="zh-CN" smtClean="0"/>
              <a:t>》</a:t>
            </a:r>
            <a:r>
              <a:rPr lang="zh-CN" altLang="en-US" smtClean="0"/>
              <a:t>图片工具</a:t>
            </a:r>
            <a:r>
              <a:rPr lang="en-US" altLang="zh-CN" smtClean="0"/>
              <a:t>》</a:t>
            </a:r>
            <a:r>
              <a:rPr lang="zh-CN" altLang="en-US" smtClean="0"/>
              <a:t>格式</a:t>
            </a:r>
            <a:r>
              <a:rPr lang="en-US" altLang="zh-CN" smtClean="0"/>
              <a:t>》</a:t>
            </a:r>
            <a:r>
              <a:rPr lang="zh-CN" altLang="en-US" smtClean="0"/>
              <a:t>色彩（重新着色）</a:t>
            </a:r>
            <a:r>
              <a:rPr lang="en-US" altLang="zh-CN" smtClean="0"/>
              <a:t>》</a:t>
            </a:r>
            <a:r>
              <a:rPr lang="zh-CN" altLang="en-US" smtClean="0"/>
              <a:t>选择您喜欢的色彩</a:t>
            </a:r>
            <a:br>
              <a:rPr lang="zh-CN" altLang="en-US" smtClean="0"/>
            </a:br>
            <a:r>
              <a:rPr lang="zh-CN" altLang="en-US" smtClean="0"/>
              <a:t>下载更多模板、视频教程：</a:t>
            </a:r>
            <a:r>
              <a:rPr lang="en-US" altLang="zh-CN" smtClean="0"/>
              <a:t>http://www.mysoeasy.com</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9BBB941-BA5E-4A8D-9A2F-94717208869B}" type="slidenum">
              <a:rPr lang="zh-CN" altLang="en-US" smtClean="0"/>
              <a:pPr fontAlgn="base">
                <a:spcBef>
                  <a:spcPct val="0"/>
                </a:spcBef>
                <a:spcAft>
                  <a:spcPct val="0"/>
                </a:spcAft>
              </a:pPr>
              <a:t>33</a:t>
            </a:fld>
            <a:endParaRPr lang="en-US" altLang="zh-CN" smtClean="0"/>
          </a:p>
        </p:txBody>
      </p:sp>
    </p:spTree>
    <p:extLst>
      <p:ext uri="{BB962C8B-B14F-4D97-AF65-F5344CB8AC3E}">
        <p14:creationId xmlns:p14="http://schemas.microsoft.com/office/powerpoint/2010/main" val="4033395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F202E33-E76B-495D-A79C-67106BECE305}" type="slidenum">
              <a:rPr lang="zh-CN" altLang="en-US" smtClean="0">
                <a:latin typeface="Calibri" panose="020F0502020204030204" pitchFamily="34" charset="0"/>
              </a:rPr>
              <a:pPr/>
              <a:t>72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827794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6DD63F4-5F2E-47C3-9BE1-093645361C89}" type="slidenum">
              <a:rPr lang="zh-CN" altLang="en-US" smtClean="0">
                <a:latin typeface="Calibri" panose="020F0502020204030204" pitchFamily="34" charset="0"/>
              </a:rPr>
              <a:pPr/>
              <a:t>73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34679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7F42B80-FDE2-40BE-95B3-A769D9F2B35D}" type="slidenum">
              <a:rPr lang="zh-CN" altLang="en-US" smtClean="0">
                <a:latin typeface="Calibri" panose="020F0502020204030204" pitchFamily="34" charset="0"/>
              </a:rPr>
              <a:pPr/>
              <a:t>74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33556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5AF900A-4884-40AB-9EE4-BE77E821363D}" type="slidenum">
              <a:rPr lang="zh-CN" altLang="en-US" smtClean="0">
                <a:latin typeface="Calibri" panose="020F0502020204030204" pitchFamily="34" charset="0"/>
              </a:rPr>
              <a:pPr/>
              <a:t>75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981811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0F6340C-4D4A-43ED-B6F7-27AA35EC02F5}" type="slidenum">
              <a:rPr lang="zh-CN" altLang="en-US" smtClean="0">
                <a:latin typeface="Calibri" panose="020F0502020204030204" pitchFamily="34" charset="0"/>
              </a:rPr>
              <a:pPr/>
              <a:t>76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38670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EE14B06-DBAD-404E-867A-9C80DBFD2198}" type="slidenum">
              <a:rPr lang="zh-CN" altLang="en-US" smtClean="0">
                <a:latin typeface="Calibri" panose="020F0502020204030204" pitchFamily="34" charset="0"/>
              </a:rPr>
              <a:pPr/>
              <a:t>77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58595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DAFDEF6-C663-4D53-ABA2-DE4F86666C8A}" type="slidenum">
              <a:rPr lang="zh-CN" altLang="en-US" smtClean="0">
                <a:latin typeface="Calibri" panose="020F0502020204030204" pitchFamily="34" charset="0"/>
              </a:rPr>
              <a:pPr/>
              <a:t>78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842661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87593B0-60A7-4C76-BD72-611D00C98360}" type="slidenum">
              <a:rPr lang="zh-CN" altLang="en-US" smtClean="0">
                <a:latin typeface="Calibri" panose="020F0502020204030204" pitchFamily="34" charset="0"/>
              </a:rPr>
              <a:pPr/>
              <a:t>79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056392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2E536E9-478F-477E-B2F9-BC35B0974FF9}" type="slidenum">
              <a:rPr lang="zh-CN" altLang="en-US" smtClean="0">
                <a:latin typeface="Calibri" panose="020F0502020204030204" pitchFamily="34" charset="0"/>
              </a:rPr>
              <a:pPr/>
              <a:t>80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559940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E0D746F-036D-4F96-8406-6149C5DA3B36}" type="slidenum">
              <a:rPr lang="zh-CN" altLang="en-US" smtClean="0">
                <a:latin typeface="Calibri" panose="020F0502020204030204" pitchFamily="34" charset="0"/>
              </a:rPr>
              <a:pPr/>
              <a:t>81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10302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90D3345-B54F-48B2-A2D5-06C7635641A5}" type="slidenum">
              <a:rPr lang="zh-CN" altLang="en-US" smtClean="0"/>
              <a:pPr fontAlgn="base">
                <a:spcBef>
                  <a:spcPct val="0"/>
                </a:spcBef>
                <a:spcAft>
                  <a:spcPct val="0"/>
                </a:spcAft>
              </a:pPr>
              <a:t>61</a:t>
            </a:fld>
            <a:endParaRPr lang="en-US" altLang="zh-CN" smtClean="0"/>
          </a:p>
        </p:txBody>
      </p:sp>
    </p:spTree>
    <p:extLst>
      <p:ext uri="{BB962C8B-B14F-4D97-AF65-F5344CB8AC3E}">
        <p14:creationId xmlns:p14="http://schemas.microsoft.com/office/powerpoint/2010/main" val="804192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6DFCFC4-A9F8-472A-AEFF-C1353D706C0D}" type="slidenum">
              <a:rPr lang="zh-CN" altLang="en-US" smtClean="0">
                <a:latin typeface="Calibri" panose="020F0502020204030204" pitchFamily="34" charset="0"/>
              </a:rPr>
              <a:pPr/>
              <a:t>82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093255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5243D3F-597E-418C-A726-AD87FBE3B6E9}" type="slidenum">
              <a:rPr lang="zh-CN" altLang="en-US" smtClean="0">
                <a:latin typeface="Calibri" panose="020F0502020204030204" pitchFamily="34" charset="0"/>
              </a:rPr>
              <a:pPr/>
              <a:t>83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803267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5352DB4-C02D-4767-96D0-24F7BF4C031A}" type="slidenum">
              <a:rPr lang="zh-CN" altLang="en-US" smtClean="0">
                <a:latin typeface="Calibri" panose="020F0502020204030204" pitchFamily="34" charset="0"/>
              </a:rPr>
              <a:pPr/>
              <a:t>84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6778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5DFD8075-B698-4B7A-8CC1-8195F4F76C53}" type="slidenum">
              <a:rPr lang="zh-CN" altLang="en-US" smtClean="0">
                <a:latin typeface="Calibri" panose="020F0502020204030204" pitchFamily="34" charset="0"/>
              </a:rPr>
              <a:pPr/>
              <a:t>85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2447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22822C1-23B4-4E8B-A087-8A2327BA2052}" type="slidenum">
              <a:rPr lang="zh-CN" altLang="en-US" smtClean="0">
                <a:latin typeface="Calibri" panose="020F0502020204030204" pitchFamily="34" charset="0"/>
              </a:rPr>
              <a:pPr/>
              <a:t>86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5965896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3344248-AF3E-45BB-8163-A5C1EDAF1060}" type="slidenum">
              <a:rPr lang="zh-CN" altLang="en-US" smtClean="0">
                <a:latin typeface="Calibri" panose="020F0502020204030204" pitchFamily="34" charset="0"/>
              </a:rPr>
              <a:pPr/>
              <a:t>87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319279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C1A6514-AD33-4ED2-981D-5BD3ED1814EC}" type="slidenum">
              <a:rPr lang="zh-CN" altLang="en-US" smtClean="0">
                <a:latin typeface="Calibri" panose="020F0502020204030204" pitchFamily="34" charset="0"/>
              </a:rPr>
              <a:pPr/>
              <a:t>88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654207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C17D7AF-774B-40EA-98B4-96B58891D569}" type="slidenum">
              <a:rPr lang="zh-CN" altLang="en-US" smtClean="0">
                <a:latin typeface="Calibri" panose="020F0502020204030204" pitchFamily="34" charset="0"/>
              </a:rPr>
              <a:pPr/>
              <a:t>89</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512225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ECD37EB-66D4-44FF-9470-47F742F8007A}" type="slidenum">
              <a:rPr lang="zh-CN" altLang="en-US" smtClean="0">
                <a:latin typeface="Calibri" panose="020F0502020204030204" pitchFamily="34" charset="0"/>
              </a:rPr>
              <a:pPr/>
              <a:t>90</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572141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689B11E-1EC5-4E92-8040-8B7ADAEDE61E}" type="slidenum">
              <a:rPr lang="zh-CN" altLang="en-US" smtClean="0">
                <a:latin typeface="Calibri" panose="020F0502020204030204" pitchFamily="34" charset="0"/>
              </a:rPr>
              <a:pPr/>
              <a:t>91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480902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altLang="zh-CN" smtClean="0"/>
              <a:t>http://docer.mysoeasy.com/</a:t>
            </a:r>
            <a:endParaRPr lang="zh-CN" alt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64</a:t>
            </a:fld>
            <a:endParaRPr lang="zh-CN" altLang="en-US"/>
          </a:p>
        </p:txBody>
      </p:sp>
    </p:spTree>
    <p:extLst>
      <p:ext uri="{BB962C8B-B14F-4D97-AF65-F5344CB8AC3E}">
        <p14:creationId xmlns:p14="http://schemas.microsoft.com/office/powerpoint/2010/main" val="3914653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F64E3FE-59DA-4C78-B9BF-90A4D0337A00}" type="slidenum">
              <a:rPr lang="zh-CN" altLang="en-US" smtClean="0">
                <a:latin typeface="Calibri" panose="020F0502020204030204" pitchFamily="34" charset="0"/>
              </a:rPr>
              <a:pPr/>
              <a:t>92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4160451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F8C0B00-21E3-4788-B94A-34482534D194}" type="slidenum">
              <a:rPr lang="zh-CN" altLang="en-US" smtClean="0">
                <a:latin typeface="Calibri" panose="020F0502020204030204" pitchFamily="34" charset="0"/>
              </a:rPr>
              <a:pPr/>
              <a:t>93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1162171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6412029-0683-4C88-80D0-6841464E9EBE}" type="slidenum">
              <a:rPr lang="zh-CN" altLang="en-US" smtClean="0">
                <a:latin typeface="Calibri" panose="020F0502020204030204" pitchFamily="34" charset="0"/>
              </a:rPr>
              <a:pPr/>
              <a:t>94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751082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27CFDD4-030C-4FEA-BC46-109F9C7C9292}" type="slidenum">
              <a:rPr lang="zh-CN" altLang="en-US" smtClean="0">
                <a:latin typeface="Calibri" panose="020F0502020204030204" pitchFamily="34" charset="0"/>
              </a:rPr>
              <a:pPr/>
              <a:t>95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72717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225C17A-FF9B-4CCF-BCA0-749C0D9FA51C}" type="slidenum">
              <a:rPr lang="zh-CN" altLang="en-US" smtClean="0">
                <a:latin typeface="Calibri" panose="020F0502020204030204" pitchFamily="34" charset="0"/>
              </a:rPr>
              <a:pPr/>
              <a:t>96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8851482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616BA66-6BDB-4752-83C7-998A4A019734}" type="slidenum">
              <a:rPr lang="zh-CN" altLang="en-US" smtClean="0">
                <a:latin typeface="Calibri" panose="020F0502020204030204" pitchFamily="34" charset="0"/>
              </a:rPr>
              <a:pPr/>
              <a:t>97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0958421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A8E5A39-D134-4726-A34A-770BC0ED8642}" type="slidenum">
              <a:rPr lang="zh-CN" altLang="en-US" smtClean="0">
                <a:latin typeface="Calibri" panose="020F0502020204030204" pitchFamily="34" charset="0"/>
              </a:rPr>
              <a:pPr/>
              <a:t>98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3023685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2BDFC3C-3872-47D9-9DBF-25119955B4F3}" type="slidenum">
              <a:rPr lang="zh-CN" altLang="en-US" smtClean="0">
                <a:latin typeface="Calibri" panose="020F0502020204030204" pitchFamily="34" charset="0"/>
              </a:rPr>
              <a:pPr/>
              <a:t>99</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6296987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B442563-9F97-4C0E-88C3-F9E788570A78}" type="slidenum">
              <a:rPr lang="zh-CN" altLang="en-US" smtClean="0">
                <a:latin typeface="Calibri" panose="020F0502020204030204" pitchFamily="34" charset="0"/>
              </a:rPr>
              <a:pPr/>
              <a:t>100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130262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9CAC655-5615-4D55-A91B-321206CF4299}" type="slidenum">
              <a:rPr lang="zh-CN" altLang="en-US" smtClean="0">
                <a:latin typeface="Calibri" panose="020F0502020204030204" pitchFamily="34" charset="0"/>
              </a:rPr>
              <a:pPr/>
              <a:t>101</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295853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mtClean="0"/>
              <a:t>模板来自 </a:t>
            </a:r>
            <a:r>
              <a:rPr lang="en-US" smtClean="0"/>
              <a:t>http://docer.mysoeasy.com/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t>65</a:t>
            </a:fld>
            <a:endParaRPr lang="zh-CN" altLang="en-US"/>
          </a:p>
        </p:txBody>
      </p:sp>
    </p:spTree>
    <p:extLst>
      <p:ext uri="{BB962C8B-B14F-4D97-AF65-F5344CB8AC3E}">
        <p14:creationId xmlns:p14="http://schemas.microsoft.com/office/powerpoint/2010/main" val="36453081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A8663E3-1476-47F0-B94A-CDFE9530FC57}" type="slidenum">
              <a:rPr lang="zh-CN" altLang="en-US" smtClean="0">
                <a:latin typeface="Calibri" panose="020F0502020204030204" pitchFamily="34" charset="0"/>
              </a:rPr>
              <a:pPr/>
              <a:t>102</a:t>
            </a:fld>
            <a:endParaRPr lang="en-US" altLang="zh-CN" smtClean="0">
              <a:latin typeface="Calibri" panose="020F0502020204030204" pitchFamily="34" charset="0"/>
            </a:endParaRPr>
          </a:p>
        </p:txBody>
      </p:sp>
    </p:spTree>
    <p:extLst>
      <p:ext uri="{BB962C8B-B14F-4D97-AF65-F5344CB8AC3E}">
        <p14:creationId xmlns:p14="http://schemas.microsoft.com/office/powerpoint/2010/main" val="7482453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22E548D7-5673-40FC-B435-0339544552AF}" type="slidenum">
              <a:rPr lang="zh-CN" altLang="en-US" smtClean="0"/>
              <a:pPr/>
              <a:t>103</a:t>
            </a:fld>
            <a:endParaRPr lang="zh-CN" altLang="en-US" smtClean="0"/>
          </a:p>
        </p:txBody>
      </p:sp>
    </p:spTree>
    <p:extLst>
      <p:ext uri="{BB962C8B-B14F-4D97-AF65-F5344CB8AC3E}">
        <p14:creationId xmlns:p14="http://schemas.microsoft.com/office/powerpoint/2010/main" val="714732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D25836F0-AA03-4E8C-96B1-5529C5BB5CA1}"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67</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06356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E1F7896-C63F-49BD-8F57-EFAD5C156FEF}" type="slidenum">
              <a:rPr lang="zh-CN" altLang="en-US" smtClean="0"/>
              <a:pPr/>
              <a:t>68</a:t>
            </a:fld>
            <a:endParaRPr lang="zh-CN" altLang="en-US" smtClean="0"/>
          </a:p>
        </p:txBody>
      </p:sp>
    </p:spTree>
    <p:extLst>
      <p:ext uri="{BB962C8B-B14F-4D97-AF65-F5344CB8AC3E}">
        <p14:creationId xmlns:p14="http://schemas.microsoft.com/office/powerpoint/2010/main" val="2680632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模板来自于 </a:t>
            </a:r>
            <a:r>
              <a:rPr lang="en-US" altLang="zh-CN" smtClean="0"/>
              <a:t>http://docer.wps.cn</a:t>
            </a:r>
            <a:endParaRPr lang="zh-CN" altLang="en-US"/>
          </a:p>
        </p:txBody>
      </p:sp>
      <p:sp>
        <p:nvSpPr>
          <p:cNvPr id="4" name="灯片编号占位符 3"/>
          <p:cNvSpPr>
            <a:spLocks noGrp="1"/>
          </p:cNvSpPr>
          <p:nvPr>
            <p:ph type="sldNum" sz="quarter" idx="10"/>
          </p:nvPr>
        </p:nvSpPr>
        <p:spPr/>
        <p:txBody>
          <a:bodyPr/>
          <a:lstStyle/>
          <a:p>
            <a:fld id="{86A2E532-CC8E-47F9-92B9-5600B83A7A07}" type="slidenum">
              <a:rPr lang="zh-CN" altLang="en-US" smtClean="0"/>
              <a:t>69</a:t>
            </a:fld>
            <a:endParaRPr lang="zh-CN" altLang="en-US"/>
          </a:p>
        </p:txBody>
      </p:sp>
    </p:spTree>
    <p:extLst>
      <p:ext uri="{BB962C8B-B14F-4D97-AF65-F5344CB8AC3E}">
        <p14:creationId xmlns:p14="http://schemas.microsoft.com/office/powerpoint/2010/main" val="2202031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AAA87A-9339-44B1-BCC4-16FE6F132006}" type="slidenum">
              <a:rPr lang="zh-CN" altLang="en-US" smtClean="0"/>
              <a:pPr/>
              <a:t>70</a:t>
            </a:fld>
            <a:endParaRPr lang="zh-CN" altLang="en-US" smtClean="0"/>
          </a:p>
        </p:txBody>
      </p:sp>
    </p:spTree>
    <p:extLst>
      <p:ext uri="{BB962C8B-B14F-4D97-AF65-F5344CB8AC3E}">
        <p14:creationId xmlns:p14="http://schemas.microsoft.com/office/powerpoint/2010/main" val="173652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4A332F0-3DF4-496E-B353-B4B4248C3192}" type="slidenum">
              <a:rPr lang="zh-CN" altLang="en-US" smtClean="0">
                <a:latin typeface="Calibri" panose="020F0502020204030204" pitchFamily="34" charset="0"/>
              </a:rPr>
              <a:pPr/>
              <a:t>71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786569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358332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0955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84436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A2A133C-03B7-49E6-B1CB-2D1CDDDD7FD5}" type="datetimeFigureOut">
              <a:rPr lang="zh-CN" altLang="en-US"/>
              <a:pPr>
                <a:defRPr/>
              </a:pPr>
              <a:t>2018/10/25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3563896-2EE0-415D-A71A-19BD1E05A554}" type="slidenum">
              <a:rPr lang="zh-CN" altLang="en-US"/>
              <a:pPr>
                <a:defRPr/>
              </a:pPr>
              <a:t>‹#›</a:t>
            </a:fld>
            <a:endParaRPr lang="zh-CN" altLang="en-US"/>
          </a:p>
        </p:txBody>
      </p:sp>
    </p:spTree>
    <p:extLst>
      <p:ext uri="{BB962C8B-B14F-4D97-AF65-F5344CB8AC3E}">
        <p14:creationId xmlns:p14="http://schemas.microsoft.com/office/powerpoint/2010/main" val="227601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9245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279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2472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5447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30279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6367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667" b="1"/>
            </a:lvl1pPr>
          </a:lstStyle>
          <a:p>
            <a:r>
              <a:rPr lang="en-US" smtClean="0"/>
              <a:t>Click to edit Master title style</a:t>
            </a:r>
            <a:endParaRPr lang="en-US"/>
          </a:p>
        </p:txBody>
      </p:sp>
      <p:sp>
        <p:nvSpPr>
          <p:cNvPr id="3" name="Content Placeholder 2"/>
          <p:cNvSpPr>
            <a:spLocks noGrp="1"/>
          </p:cNvSpPr>
          <p:nvPr>
            <p:ph idx="1"/>
          </p:nvPr>
        </p:nvSpPr>
        <p:spPr>
          <a:xfrm>
            <a:off x="4766733" y="273053"/>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093576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667"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9"/>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3383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C34E402B-9921-40FA-8360-131077676729}" type="datetimeFigureOut">
              <a:rPr lang="en-US" smtClean="0">
                <a:solidFill>
                  <a:prstClr val="black">
                    <a:tint val="75000"/>
                  </a:prstClr>
                </a:solidFill>
              </a:rPr>
              <a:pPr/>
              <a:t>10/25/2018</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601EE9E8-4134-49B0-9AA7-3089E6521627}" type="slidenum">
              <a:rPr lang="en-US" smtClean="0">
                <a:solidFill>
                  <a:prstClr val="black">
                    <a:tint val="75000"/>
                  </a:prstClr>
                </a:solidFill>
              </a:rPr>
              <a:pPr/>
              <a:t>‹#›</a:t>
            </a:fld>
            <a:endParaRPr lang="en-US">
              <a:solidFill>
                <a:prstClr val="black">
                  <a:tint val="75000"/>
                </a:prstClr>
              </a:solidFill>
            </a:endParaRPr>
          </a:p>
        </p:txBody>
      </p:sp>
      <p:pic>
        <p:nvPicPr>
          <p:cNvPr id="7" name="图片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202847" cy="6858000"/>
          </a:xfrm>
          <a:prstGeom prst="rect">
            <a:avLst/>
          </a:prstGeom>
          <a:ln>
            <a:noFill/>
          </a:ln>
        </p:spPr>
      </p:pic>
    </p:spTree>
    <p:extLst>
      <p:ext uri="{BB962C8B-B14F-4D97-AF65-F5344CB8AC3E}">
        <p14:creationId xmlns:p14="http://schemas.microsoft.com/office/powerpoint/2010/main" val="3893532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8" Type="http://schemas.openxmlformats.org/officeDocument/2006/relationships/tags" Target="../tags/tag158.xml"/><Relationship Id="rId3" Type="http://schemas.openxmlformats.org/officeDocument/2006/relationships/tags" Target="../tags/tag153.xml"/><Relationship Id="rId7" Type="http://schemas.openxmlformats.org/officeDocument/2006/relationships/tags" Target="../tags/tag157.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10" Type="http://schemas.openxmlformats.org/officeDocument/2006/relationships/slideLayout" Target="../slideLayouts/slideLayout12.xml"/><Relationship Id="rId4" Type="http://schemas.openxmlformats.org/officeDocument/2006/relationships/tags" Target="../tags/tag154.xml"/><Relationship Id="rId9" Type="http://schemas.openxmlformats.org/officeDocument/2006/relationships/tags" Target="../tags/tag159.xml"/></Relationships>
</file>

<file path=ppt/slides/_rels/slide100.xml.rels><?xml version="1.0" encoding="UTF-8" standalone="yes"?>
<Relationships xmlns="http://schemas.openxmlformats.org/package/2006/relationships"><Relationship Id="rId8" Type="http://schemas.openxmlformats.org/officeDocument/2006/relationships/tags" Target="../tags/tag1716.xml"/><Relationship Id="rId13" Type="http://schemas.openxmlformats.org/officeDocument/2006/relationships/tags" Target="../tags/tag1721.xml"/><Relationship Id="rId18" Type="http://schemas.openxmlformats.org/officeDocument/2006/relationships/tags" Target="../tags/tag1726.xml"/><Relationship Id="rId26" Type="http://schemas.openxmlformats.org/officeDocument/2006/relationships/tags" Target="../tags/tag1734.xml"/><Relationship Id="rId3" Type="http://schemas.openxmlformats.org/officeDocument/2006/relationships/tags" Target="../tags/tag1711.xml"/><Relationship Id="rId21" Type="http://schemas.openxmlformats.org/officeDocument/2006/relationships/tags" Target="../tags/tag1729.xml"/><Relationship Id="rId7" Type="http://schemas.openxmlformats.org/officeDocument/2006/relationships/tags" Target="../tags/tag1715.xml"/><Relationship Id="rId12" Type="http://schemas.openxmlformats.org/officeDocument/2006/relationships/tags" Target="../tags/tag1720.xml"/><Relationship Id="rId17" Type="http://schemas.openxmlformats.org/officeDocument/2006/relationships/tags" Target="../tags/tag1725.xml"/><Relationship Id="rId25" Type="http://schemas.openxmlformats.org/officeDocument/2006/relationships/tags" Target="../tags/tag1733.xml"/><Relationship Id="rId2" Type="http://schemas.openxmlformats.org/officeDocument/2006/relationships/tags" Target="../tags/tag1710.xml"/><Relationship Id="rId16" Type="http://schemas.openxmlformats.org/officeDocument/2006/relationships/tags" Target="../tags/tag1724.xml"/><Relationship Id="rId20" Type="http://schemas.openxmlformats.org/officeDocument/2006/relationships/tags" Target="../tags/tag1728.xml"/><Relationship Id="rId1" Type="http://schemas.openxmlformats.org/officeDocument/2006/relationships/tags" Target="../tags/tag1709.xml"/><Relationship Id="rId6" Type="http://schemas.openxmlformats.org/officeDocument/2006/relationships/tags" Target="../tags/tag1714.xml"/><Relationship Id="rId11" Type="http://schemas.openxmlformats.org/officeDocument/2006/relationships/tags" Target="../tags/tag1719.xml"/><Relationship Id="rId24" Type="http://schemas.openxmlformats.org/officeDocument/2006/relationships/tags" Target="../tags/tag1732.xml"/><Relationship Id="rId5" Type="http://schemas.openxmlformats.org/officeDocument/2006/relationships/tags" Target="../tags/tag1713.xml"/><Relationship Id="rId15" Type="http://schemas.openxmlformats.org/officeDocument/2006/relationships/tags" Target="../tags/tag1723.xml"/><Relationship Id="rId23" Type="http://schemas.openxmlformats.org/officeDocument/2006/relationships/tags" Target="../tags/tag1731.xml"/><Relationship Id="rId28" Type="http://schemas.openxmlformats.org/officeDocument/2006/relationships/notesSlide" Target="../notesSlides/notesSlide38.xml"/><Relationship Id="rId10" Type="http://schemas.openxmlformats.org/officeDocument/2006/relationships/tags" Target="../tags/tag1718.xml"/><Relationship Id="rId19" Type="http://schemas.openxmlformats.org/officeDocument/2006/relationships/tags" Target="../tags/tag1727.xml"/><Relationship Id="rId4" Type="http://schemas.openxmlformats.org/officeDocument/2006/relationships/tags" Target="../tags/tag1712.xml"/><Relationship Id="rId9" Type="http://schemas.openxmlformats.org/officeDocument/2006/relationships/tags" Target="../tags/tag1717.xml"/><Relationship Id="rId14" Type="http://schemas.openxmlformats.org/officeDocument/2006/relationships/tags" Target="../tags/tag1722.xml"/><Relationship Id="rId22" Type="http://schemas.openxmlformats.org/officeDocument/2006/relationships/tags" Target="../tags/tag1730.xml"/><Relationship Id="rId27"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8" Type="http://schemas.openxmlformats.org/officeDocument/2006/relationships/tags" Target="../tags/tag1742.xml"/><Relationship Id="rId3" Type="http://schemas.openxmlformats.org/officeDocument/2006/relationships/tags" Target="../tags/tag1737.xml"/><Relationship Id="rId7" Type="http://schemas.openxmlformats.org/officeDocument/2006/relationships/tags" Target="../tags/tag1741.xml"/><Relationship Id="rId2" Type="http://schemas.openxmlformats.org/officeDocument/2006/relationships/tags" Target="../tags/tag1736.xml"/><Relationship Id="rId1" Type="http://schemas.openxmlformats.org/officeDocument/2006/relationships/tags" Target="../tags/tag1735.xml"/><Relationship Id="rId6" Type="http://schemas.openxmlformats.org/officeDocument/2006/relationships/tags" Target="../tags/tag1740.xml"/><Relationship Id="rId11" Type="http://schemas.openxmlformats.org/officeDocument/2006/relationships/notesSlide" Target="../notesSlides/notesSlide39.xml"/><Relationship Id="rId5" Type="http://schemas.openxmlformats.org/officeDocument/2006/relationships/tags" Target="../tags/tag1739.xml"/><Relationship Id="rId10" Type="http://schemas.openxmlformats.org/officeDocument/2006/relationships/slideLayout" Target="../slideLayouts/slideLayout12.xml"/><Relationship Id="rId4" Type="http://schemas.openxmlformats.org/officeDocument/2006/relationships/tags" Target="../tags/tag1738.xml"/><Relationship Id="rId9" Type="http://schemas.openxmlformats.org/officeDocument/2006/relationships/tags" Target="../tags/tag1743.xml"/></Relationships>
</file>

<file path=ppt/slides/_rels/slide102.xml.rels><?xml version="1.0" encoding="UTF-8" standalone="yes"?>
<Relationships xmlns="http://schemas.openxmlformats.org/package/2006/relationships"><Relationship Id="rId8" Type="http://schemas.openxmlformats.org/officeDocument/2006/relationships/tags" Target="../tags/tag1751.xml"/><Relationship Id="rId13" Type="http://schemas.openxmlformats.org/officeDocument/2006/relationships/tags" Target="../tags/tag1756.xml"/><Relationship Id="rId3" Type="http://schemas.openxmlformats.org/officeDocument/2006/relationships/tags" Target="../tags/tag1746.xml"/><Relationship Id="rId7" Type="http://schemas.openxmlformats.org/officeDocument/2006/relationships/tags" Target="../tags/tag1750.xml"/><Relationship Id="rId12" Type="http://schemas.openxmlformats.org/officeDocument/2006/relationships/tags" Target="../tags/tag1755.xml"/><Relationship Id="rId2" Type="http://schemas.openxmlformats.org/officeDocument/2006/relationships/tags" Target="../tags/tag1745.xml"/><Relationship Id="rId16" Type="http://schemas.openxmlformats.org/officeDocument/2006/relationships/notesSlide" Target="../notesSlides/notesSlide40.xml"/><Relationship Id="rId1" Type="http://schemas.openxmlformats.org/officeDocument/2006/relationships/tags" Target="../tags/tag1744.xml"/><Relationship Id="rId6" Type="http://schemas.openxmlformats.org/officeDocument/2006/relationships/tags" Target="../tags/tag1749.xml"/><Relationship Id="rId11" Type="http://schemas.openxmlformats.org/officeDocument/2006/relationships/tags" Target="../tags/tag1754.xml"/><Relationship Id="rId5" Type="http://schemas.openxmlformats.org/officeDocument/2006/relationships/tags" Target="../tags/tag1748.xml"/><Relationship Id="rId15" Type="http://schemas.openxmlformats.org/officeDocument/2006/relationships/slideLayout" Target="../slideLayouts/slideLayout12.xml"/><Relationship Id="rId10" Type="http://schemas.openxmlformats.org/officeDocument/2006/relationships/tags" Target="../tags/tag1753.xml"/><Relationship Id="rId4" Type="http://schemas.openxmlformats.org/officeDocument/2006/relationships/tags" Target="../tags/tag1747.xml"/><Relationship Id="rId9" Type="http://schemas.openxmlformats.org/officeDocument/2006/relationships/tags" Target="../tags/tag1752.xml"/><Relationship Id="rId14" Type="http://schemas.openxmlformats.org/officeDocument/2006/relationships/tags" Target="../tags/tag1757.xml"/></Relationships>
</file>

<file path=ppt/slides/_rels/slide103.xml.rels><?xml version="1.0" encoding="UTF-8" standalone="yes"?>
<Relationships xmlns="http://schemas.openxmlformats.org/package/2006/relationships"><Relationship Id="rId8" Type="http://schemas.openxmlformats.org/officeDocument/2006/relationships/tags" Target="../tags/tag1765.xml"/><Relationship Id="rId13" Type="http://schemas.openxmlformats.org/officeDocument/2006/relationships/tags" Target="../tags/tag1770.xml"/><Relationship Id="rId18" Type="http://schemas.openxmlformats.org/officeDocument/2006/relationships/notesSlide" Target="../notesSlides/notesSlide41.xml"/><Relationship Id="rId3" Type="http://schemas.openxmlformats.org/officeDocument/2006/relationships/tags" Target="../tags/tag1760.xml"/><Relationship Id="rId7" Type="http://schemas.openxmlformats.org/officeDocument/2006/relationships/tags" Target="../tags/tag1764.xml"/><Relationship Id="rId12" Type="http://schemas.openxmlformats.org/officeDocument/2006/relationships/tags" Target="../tags/tag1769.xml"/><Relationship Id="rId17" Type="http://schemas.openxmlformats.org/officeDocument/2006/relationships/slideLayout" Target="../slideLayouts/slideLayout12.xml"/><Relationship Id="rId2" Type="http://schemas.openxmlformats.org/officeDocument/2006/relationships/tags" Target="../tags/tag1759.xml"/><Relationship Id="rId16" Type="http://schemas.openxmlformats.org/officeDocument/2006/relationships/tags" Target="../tags/tag1773.xml"/><Relationship Id="rId1" Type="http://schemas.openxmlformats.org/officeDocument/2006/relationships/tags" Target="../tags/tag1758.xml"/><Relationship Id="rId6" Type="http://schemas.openxmlformats.org/officeDocument/2006/relationships/tags" Target="../tags/tag1763.xml"/><Relationship Id="rId11" Type="http://schemas.openxmlformats.org/officeDocument/2006/relationships/tags" Target="../tags/tag1768.xml"/><Relationship Id="rId5" Type="http://schemas.openxmlformats.org/officeDocument/2006/relationships/tags" Target="../tags/tag1762.xml"/><Relationship Id="rId15" Type="http://schemas.openxmlformats.org/officeDocument/2006/relationships/tags" Target="../tags/tag1772.xml"/><Relationship Id="rId10" Type="http://schemas.openxmlformats.org/officeDocument/2006/relationships/tags" Target="../tags/tag1767.xml"/><Relationship Id="rId4" Type="http://schemas.openxmlformats.org/officeDocument/2006/relationships/tags" Target="../tags/tag1761.xml"/><Relationship Id="rId9" Type="http://schemas.openxmlformats.org/officeDocument/2006/relationships/tags" Target="../tags/tag1766.xml"/><Relationship Id="rId14" Type="http://schemas.openxmlformats.org/officeDocument/2006/relationships/tags" Target="../tags/tag1771.xml"/></Relationships>
</file>

<file path=ppt/slides/_rels/slide10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tags" Target="../tags/tag172.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tags" Target="../tags/tag171.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5" Type="http://schemas.openxmlformats.org/officeDocument/2006/relationships/tags" Target="../tags/tag164.xml"/><Relationship Id="rId15" Type="http://schemas.openxmlformats.org/officeDocument/2006/relationships/slideLayout" Target="../slideLayouts/slideLayout12.xml"/><Relationship Id="rId10" Type="http://schemas.openxmlformats.org/officeDocument/2006/relationships/tags" Target="../tags/tag169.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tags" Target="../tags/tag173.xml"/></Relationships>
</file>

<file path=ppt/slides/_rels/slide12.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tags" Target="../tags/tag186.xm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tags" Target="../tags/tag185.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tags" Target="../tags/tag184.xml"/><Relationship Id="rId5" Type="http://schemas.openxmlformats.org/officeDocument/2006/relationships/tags" Target="../tags/tag178.xml"/><Relationship Id="rId10" Type="http://schemas.openxmlformats.org/officeDocument/2006/relationships/tags" Target="../tags/tag183.xml"/><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tags" Target="../tags/tag194.xml"/><Relationship Id="rId3" Type="http://schemas.openxmlformats.org/officeDocument/2006/relationships/tags" Target="../tags/tag189.xml"/><Relationship Id="rId7" Type="http://schemas.openxmlformats.org/officeDocument/2006/relationships/tags" Target="../tags/tag193.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slideLayout" Target="../slideLayouts/slideLayout12.xml"/><Relationship Id="rId5" Type="http://schemas.openxmlformats.org/officeDocument/2006/relationships/tags" Target="../tags/tag191.xml"/><Relationship Id="rId10" Type="http://schemas.openxmlformats.org/officeDocument/2006/relationships/tags" Target="../tags/tag196.xml"/><Relationship Id="rId4" Type="http://schemas.openxmlformats.org/officeDocument/2006/relationships/tags" Target="../tags/tag190.xml"/><Relationship Id="rId9" Type="http://schemas.openxmlformats.org/officeDocument/2006/relationships/tags" Target="../tags/tag195.xml"/></Relationships>
</file>

<file path=ppt/slides/_rels/slide14.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slideLayout" Target="../slideLayouts/slideLayout12.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s>
</file>

<file path=ppt/slides/_rels/slide15.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18" Type="http://schemas.openxmlformats.org/officeDocument/2006/relationships/slideLayout" Target="../slideLayouts/slideLayout12.xml"/><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tags" Target="../tags/tag222.xml"/><Relationship Id="rId17" Type="http://schemas.openxmlformats.org/officeDocument/2006/relationships/tags" Target="../tags/tag227.xml"/><Relationship Id="rId2" Type="http://schemas.openxmlformats.org/officeDocument/2006/relationships/tags" Target="../tags/tag212.xml"/><Relationship Id="rId16" Type="http://schemas.openxmlformats.org/officeDocument/2006/relationships/tags" Target="../tags/tag226.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tags" Target="../tags/tag225.xml"/><Relationship Id="rId10" Type="http://schemas.openxmlformats.org/officeDocument/2006/relationships/tags" Target="../tags/tag220.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s>
</file>

<file path=ppt/slides/_rels/slide16.xml.rels><?xml version="1.0" encoding="UTF-8" standalone="yes"?>
<Relationships xmlns="http://schemas.openxmlformats.org/package/2006/relationships"><Relationship Id="rId8" Type="http://schemas.openxmlformats.org/officeDocument/2006/relationships/tags" Target="../tags/tag235.xml"/><Relationship Id="rId13" Type="http://schemas.openxmlformats.org/officeDocument/2006/relationships/tags" Target="../tags/tag240.xml"/><Relationship Id="rId18" Type="http://schemas.openxmlformats.org/officeDocument/2006/relationships/slideLayout" Target="../slideLayouts/slideLayout12.xml"/><Relationship Id="rId3" Type="http://schemas.openxmlformats.org/officeDocument/2006/relationships/tags" Target="../tags/tag230.xml"/><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tags" Target="../tags/tag244.xml"/><Relationship Id="rId2" Type="http://schemas.openxmlformats.org/officeDocument/2006/relationships/tags" Target="../tags/tag229.xml"/><Relationship Id="rId16" Type="http://schemas.openxmlformats.org/officeDocument/2006/relationships/tags" Target="../tags/tag243.xml"/><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5" Type="http://schemas.openxmlformats.org/officeDocument/2006/relationships/tags" Target="../tags/tag232.xml"/><Relationship Id="rId15" Type="http://schemas.openxmlformats.org/officeDocument/2006/relationships/tags" Target="../tags/tag242.xml"/><Relationship Id="rId10" Type="http://schemas.openxmlformats.org/officeDocument/2006/relationships/tags" Target="../tags/tag237.xml"/><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s>
</file>

<file path=ppt/slides/_rels/slide17.xml.rels><?xml version="1.0" encoding="UTF-8" standalone="yes"?>
<Relationships xmlns="http://schemas.openxmlformats.org/package/2006/relationships"><Relationship Id="rId8" Type="http://schemas.openxmlformats.org/officeDocument/2006/relationships/tags" Target="../tags/tag252.xml"/><Relationship Id="rId13" Type="http://schemas.openxmlformats.org/officeDocument/2006/relationships/tags" Target="../tags/tag257.xml"/><Relationship Id="rId18" Type="http://schemas.openxmlformats.org/officeDocument/2006/relationships/tags" Target="../tags/tag262.xml"/><Relationship Id="rId3" Type="http://schemas.openxmlformats.org/officeDocument/2006/relationships/tags" Target="../tags/tag247.xml"/><Relationship Id="rId21" Type="http://schemas.openxmlformats.org/officeDocument/2006/relationships/slideLayout" Target="../slideLayouts/slideLayout12.xml"/><Relationship Id="rId7" Type="http://schemas.openxmlformats.org/officeDocument/2006/relationships/tags" Target="../tags/tag251.xml"/><Relationship Id="rId12" Type="http://schemas.openxmlformats.org/officeDocument/2006/relationships/tags" Target="../tags/tag256.xml"/><Relationship Id="rId17" Type="http://schemas.openxmlformats.org/officeDocument/2006/relationships/tags" Target="../tags/tag261.xml"/><Relationship Id="rId2" Type="http://schemas.openxmlformats.org/officeDocument/2006/relationships/tags" Target="../tags/tag246.xml"/><Relationship Id="rId16" Type="http://schemas.openxmlformats.org/officeDocument/2006/relationships/tags" Target="../tags/tag260.xml"/><Relationship Id="rId20" Type="http://schemas.openxmlformats.org/officeDocument/2006/relationships/tags" Target="../tags/tag264.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5" Type="http://schemas.openxmlformats.org/officeDocument/2006/relationships/tags" Target="../tags/tag259.xml"/><Relationship Id="rId10" Type="http://schemas.openxmlformats.org/officeDocument/2006/relationships/tags" Target="../tags/tag254.xml"/><Relationship Id="rId19" Type="http://schemas.openxmlformats.org/officeDocument/2006/relationships/tags" Target="../tags/tag263.xml"/><Relationship Id="rId4" Type="http://schemas.openxmlformats.org/officeDocument/2006/relationships/tags" Target="../tags/tag248.xml"/><Relationship Id="rId9" Type="http://schemas.openxmlformats.org/officeDocument/2006/relationships/tags" Target="../tags/tag253.xml"/><Relationship Id="rId14" Type="http://schemas.openxmlformats.org/officeDocument/2006/relationships/tags" Target="../tags/tag258.xml"/></Relationships>
</file>

<file path=ppt/slides/_rels/slide18.xml.rels><?xml version="1.0" encoding="UTF-8" standalone="yes"?>
<Relationships xmlns="http://schemas.openxmlformats.org/package/2006/relationships"><Relationship Id="rId8" Type="http://schemas.openxmlformats.org/officeDocument/2006/relationships/tags" Target="../tags/tag272.xml"/><Relationship Id="rId13" Type="http://schemas.openxmlformats.org/officeDocument/2006/relationships/tags" Target="../tags/tag277.xml"/><Relationship Id="rId3" Type="http://schemas.openxmlformats.org/officeDocument/2006/relationships/tags" Target="../tags/tag267.xml"/><Relationship Id="rId7" Type="http://schemas.openxmlformats.org/officeDocument/2006/relationships/tags" Target="../tags/tag271.xml"/><Relationship Id="rId12" Type="http://schemas.openxmlformats.org/officeDocument/2006/relationships/tags" Target="../tags/tag276.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11" Type="http://schemas.openxmlformats.org/officeDocument/2006/relationships/tags" Target="../tags/tag275.xml"/><Relationship Id="rId5" Type="http://schemas.openxmlformats.org/officeDocument/2006/relationships/tags" Target="../tags/tag269.xml"/><Relationship Id="rId15" Type="http://schemas.openxmlformats.org/officeDocument/2006/relationships/slideLayout" Target="../slideLayouts/slideLayout12.xml"/><Relationship Id="rId10" Type="http://schemas.openxmlformats.org/officeDocument/2006/relationships/tags" Target="../tags/tag274.xml"/><Relationship Id="rId4" Type="http://schemas.openxmlformats.org/officeDocument/2006/relationships/tags" Target="../tags/tag268.xml"/><Relationship Id="rId9" Type="http://schemas.openxmlformats.org/officeDocument/2006/relationships/tags" Target="../tags/tag273.xml"/><Relationship Id="rId14" Type="http://schemas.openxmlformats.org/officeDocument/2006/relationships/tags" Target="../tags/tag278.xml"/></Relationships>
</file>

<file path=ppt/slides/_rels/slide19.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tags" Target="../tags/tag291.xml"/><Relationship Id="rId18" Type="http://schemas.openxmlformats.org/officeDocument/2006/relationships/tags" Target="../tags/tag296.xml"/><Relationship Id="rId3" Type="http://schemas.openxmlformats.org/officeDocument/2006/relationships/tags" Target="../tags/tag281.xml"/><Relationship Id="rId21" Type="http://schemas.openxmlformats.org/officeDocument/2006/relationships/tags" Target="../tags/tag299.xml"/><Relationship Id="rId7" Type="http://schemas.openxmlformats.org/officeDocument/2006/relationships/tags" Target="../tags/tag285.xml"/><Relationship Id="rId12" Type="http://schemas.openxmlformats.org/officeDocument/2006/relationships/tags" Target="../tags/tag290.xml"/><Relationship Id="rId17" Type="http://schemas.openxmlformats.org/officeDocument/2006/relationships/tags" Target="../tags/tag295.xml"/><Relationship Id="rId2" Type="http://schemas.openxmlformats.org/officeDocument/2006/relationships/tags" Target="../tags/tag280.xml"/><Relationship Id="rId16" Type="http://schemas.openxmlformats.org/officeDocument/2006/relationships/tags" Target="../tags/tag294.xml"/><Relationship Id="rId20" Type="http://schemas.openxmlformats.org/officeDocument/2006/relationships/tags" Target="../tags/tag298.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tags" Target="../tags/tag289.xml"/><Relationship Id="rId5" Type="http://schemas.openxmlformats.org/officeDocument/2006/relationships/tags" Target="../tags/tag283.xml"/><Relationship Id="rId15" Type="http://schemas.openxmlformats.org/officeDocument/2006/relationships/tags" Target="../tags/tag293.xml"/><Relationship Id="rId10" Type="http://schemas.openxmlformats.org/officeDocument/2006/relationships/tags" Target="../tags/tag288.xml"/><Relationship Id="rId19" Type="http://schemas.openxmlformats.org/officeDocument/2006/relationships/tags" Target="../tags/tag297.xml"/><Relationship Id="rId4" Type="http://schemas.openxmlformats.org/officeDocument/2006/relationships/tags" Target="../tags/tag282.xml"/><Relationship Id="rId9" Type="http://schemas.openxmlformats.org/officeDocument/2006/relationships/tags" Target="../tags/tag287.xml"/><Relationship Id="rId14" Type="http://schemas.openxmlformats.org/officeDocument/2006/relationships/tags" Target="../tags/tag292.xml"/><Relationship Id="rId22"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slideLayout" Target="../slideLayouts/slideLayout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20.xml.rels><?xml version="1.0" encoding="UTF-8" standalone="yes"?>
<Relationships xmlns="http://schemas.openxmlformats.org/package/2006/relationships"><Relationship Id="rId13" Type="http://schemas.openxmlformats.org/officeDocument/2006/relationships/tags" Target="../tags/tag312.xml"/><Relationship Id="rId18" Type="http://schemas.openxmlformats.org/officeDocument/2006/relationships/tags" Target="../tags/tag317.xml"/><Relationship Id="rId26" Type="http://schemas.openxmlformats.org/officeDocument/2006/relationships/tags" Target="../tags/tag325.xml"/><Relationship Id="rId39" Type="http://schemas.openxmlformats.org/officeDocument/2006/relationships/tags" Target="../tags/tag338.xml"/><Relationship Id="rId21" Type="http://schemas.openxmlformats.org/officeDocument/2006/relationships/tags" Target="../tags/tag320.xml"/><Relationship Id="rId34" Type="http://schemas.openxmlformats.org/officeDocument/2006/relationships/tags" Target="../tags/tag333.xml"/><Relationship Id="rId7" Type="http://schemas.openxmlformats.org/officeDocument/2006/relationships/tags" Target="../tags/tag306.xml"/><Relationship Id="rId2" Type="http://schemas.openxmlformats.org/officeDocument/2006/relationships/tags" Target="../tags/tag301.xml"/><Relationship Id="rId16" Type="http://schemas.openxmlformats.org/officeDocument/2006/relationships/tags" Target="../tags/tag315.xml"/><Relationship Id="rId20" Type="http://schemas.openxmlformats.org/officeDocument/2006/relationships/tags" Target="../tags/tag319.xml"/><Relationship Id="rId29" Type="http://schemas.openxmlformats.org/officeDocument/2006/relationships/tags" Target="../tags/tag328.xml"/><Relationship Id="rId41" Type="http://schemas.openxmlformats.org/officeDocument/2006/relationships/slideLayout" Target="../slideLayouts/slideLayout12.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tags" Target="../tags/tag310.xml"/><Relationship Id="rId24" Type="http://schemas.openxmlformats.org/officeDocument/2006/relationships/tags" Target="../tags/tag323.xml"/><Relationship Id="rId32" Type="http://schemas.openxmlformats.org/officeDocument/2006/relationships/tags" Target="../tags/tag331.xml"/><Relationship Id="rId37" Type="http://schemas.openxmlformats.org/officeDocument/2006/relationships/tags" Target="../tags/tag336.xml"/><Relationship Id="rId40" Type="http://schemas.openxmlformats.org/officeDocument/2006/relationships/tags" Target="../tags/tag339.xml"/><Relationship Id="rId5" Type="http://schemas.openxmlformats.org/officeDocument/2006/relationships/tags" Target="../tags/tag304.xml"/><Relationship Id="rId15" Type="http://schemas.openxmlformats.org/officeDocument/2006/relationships/tags" Target="../tags/tag314.xml"/><Relationship Id="rId23" Type="http://schemas.openxmlformats.org/officeDocument/2006/relationships/tags" Target="../tags/tag322.xml"/><Relationship Id="rId28" Type="http://schemas.openxmlformats.org/officeDocument/2006/relationships/tags" Target="../tags/tag327.xml"/><Relationship Id="rId36" Type="http://schemas.openxmlformats.org/officeDocument/2006/relationships/tags" Target="../tags/tag335.xml"/><Relationship Id="rId10" Type="http://schemas.openxmlformats.org/officeDocument/2006/relationships/tags" Target="../tags/tag309.xml"/><Relationship Id="rId19" Type="http://schemas.openxmlformats.org/officeDocument/2006/relationships/tags" Target="../tags/tag318.xml"/><Relationship Id="rId31" Type="http://schemas.openxmlformats.org/officeDocument/2006/relationships/tags" Target="../tags/tag330.xml"/><Relationship Id="rId4" Type="http://schemas.openxmlformats.org/officeDocument/2006/relationships/tags" Target="../tags/tag303.xml"/><Relationship Id="rId9" Type="http://schemas.openxmlformats.org/officeDocument/2006/relationships/tags" Target="../tags/tag308.xml"/><Relationship Id="rId14" Type="http://schemas.openxmlformats.org/officeDocument/2006/relationships/tags" Target="../tags/tag313.xml"/><Relationship Id="rId22" Type="http://schemas.openxmlformats.org/officeDocument/2006/relationships/tags" Target="../tags/tag321.xml"/><Relationship Id="rId27" Type="http://schemas.openxmlformats.org/officeDocument/2006/relationships/tags" Target="../tags/tag326.xml"/><Relationship Id="rId30" Type="http://schemas.openxmlformats.org/officeDocument/2006/relationships/tags" Target="../tags/tag329.xml"/><Relationship Id="rId35" Type="http://schemas.openxmlformats.org/officeDocument/2006/relationships/tags" Target="../tags/tag334.xml"/><Relationship Id="rId8" Type="http://schemas.openxmlformats.org/officeDocument/2006/relationships/tags" Target="../tags/tag307.xml"/><Relationship Id="rId3" Type="http://schemas.openxmlformats.org/officeDocument/2006/relationships/tags" Target="../tags/tag302.xml"/><Relationship Id="rId12" Type="http://schemas.openxmlformats.org/officeDocument/2006/relationships/tags" Target="../tags/tag311.xml"/><Relationship Id="rId17" Type="http://schemas.openxmlformats.org/officeDocument/2006/relationships/tags" Target="../tags/tag316.xml"/><Relationship Id="rId25" Type="http://schemas.openxmlformats.org/officeDocument/2006/relationships/tags" Target="../tags/tag324.xml"/><Relationship Id="rId33" Type="http://schemas.openxmlformats.org/officeDocument/2006/relationships/tags" Target="../tags/tag332.xml"/><Relationship Id="rId38" Type="http://schemas.openxmlformats.org/officeDocument/2006/relationships/tags" Target="../tags/tag337.xml"/></Relationships>
</file>

<file path=ppt/slides/_rels/slide21.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tags" Target="../tags/tag352.xml"/><Relationship Id="rId18" Type="http://schemas.openxmlformats.org/officeDocument/2006/relationships/tags" Target="../tags/tag357.xml"/><Relationship Id="rId3" Type="http://schemas.openxmlformats.org/officeDocument/2006/relationships/tags" Target="../tags/tag342.xml"/><Relationship Id="rId21" Type="http://schemas.openxmlformats.org/officeDocument/2006/relationships/tags" Target="../tags/tag360.xml"/><Relationship Id="rId7" Type="http://schemas.openxmlformats.org/officeDocument/2006/relationships/tags" Target="../tags/tag346.xml"/><Relationship Id="rId12" Type="http://schemas.openxmlformats.org/officeDocument/2006/relationships/tags" Target="../tags/tag351.xml"/><Relationship Id="rId17" Type="http://schemas.openxmlformats.org/officeDocument/2006/relationships/tags" Target="../tags/tag356.xml"/><Relationship Id="rId2" Type="http://schemas.openxmlformats.org/officeDocument/2006/relationships/tags" Target="../tags/tag341.xml"/><Relationship Id="rId16" Type="http://schemas.openxmlformats.org/officeDocument/2006/relationships/tags" Target="../tags/tag355.xml"/><Relationship Id="rId20" Type="http://schemas.openxmlformats.org/officeDocument/2006/relationships/tags" Target="../tags/tag359.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tags" Target="../tags/tag350.xml"/><Relationship Id="rId5" Type="http://schemas.openxmlformats.org/officeDocument/2006/relationships/tags" Target="../tags/tag344.xml"/><Relationship Id="rId15" Type="http://schemas.openxmlformats.org/officeDocument/2006/relationships/tags" Target="../tags/tag354.xml"/><Relationship Id="rId23" Type="http://schemas.openxmlformats.org/officeDocument/2006/relationships/slideLayout" Target="../slideLayouts/slideLayout12.xml"/><Relationship Id="rId10" Type="http://schemas.openxmlformats.org/officeDocument/2006/relationships/tags" Target="../tags/tag349.xml"/><Relationship Id="rId19" Type="http://schemas.openxmlformats.org/officeDocument/2006/relationships/tags" Target="../tags/tag358.xml"/><Relationship Id="rId4" Type="http://schemas.openxmlformats.org/officeDocument/2006/relationships/tags" Target="../tags/tag343.xml"/><Relationship Id="rId9" Type="http://schemas.openxmlformats.org/officeDocument/2006/relationships/tags" Target="../tags/tag348.xml"/><Relationship Id="rId14" Type="http://schemas.openxmlformats.org/officeDocument/2006/relationships/tags" Target="../tags/tag353.xml"/><Relationship Id="rId22" Type="http://schemas.openxmlformats.org/officeDocument/2006/relationships/tags" Target="../tags/tag361.xml"/></Relationships>
</file>

<file path=ppt/slides/_rels/slide22.xml.rels><?xml version="1.0" encoding="UTF-8" standalone="yes"?>
<Relationships xmlns="http://schemas.openxmlformats.org/package/2006/relationships"><Relationship Id="rId8" Type="http://schemas.openxmlformats.org/officeDocument/2006/relationships/tags" Target="../tags/tag369.xml"/><Relationship Id="rId13" Type="http://schemas.openxmlformats.org/officeDocument/2006/relationships/tags" Target="../tags/tag374.xml"/><Relationship Id="rId3" Type="http://schemas.openxmlformats.org/officeDocument/2006/relationships/tags" Target="../tags/tag364.xml"/><Relationship Id="rId7" Type="http://schemas.openxmlformats.org/officeDocument/2006/relationships/tags" Target="../tags/tag368.xml"/><Relationship Id="rId12" Type="http://schemas.openxmlformats.org/officeDocument/2006/relationships/tags" Target="../tags/tag373.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tags" Target="../tags/tag367.xml"/><Relationship Id="rId11" Type="http://schemas.openxmlformats.org/officeDocument/2006/relationships/tags" Target="../tags/tag372.xml"/><Relationship Id="rId5" Type="http://schemas.openxmlformats.org/officeDocument/2006/relationships/tags" Target="../tags/tag366.xml"/><Relationship Id="rId15" Type="http://schemas.openxmlformats.org/officeDocument/2006/relationships/slideLayout" Target="../slideLayouts/slideLayout12.xml"/><Relationship Id="rId10" Type="http://schemas.openxmlformats.org/officeDocument/2006/relationships/tags" Target="../tags/tag371.xml"/><Relationship Id="rId4" Type="http://schemas.openxmlformats.org/officeDocument/2006/relationships/tags" Target="../tags/tag365.xml"/><Relationship Id="rId9" Type="http://schemas.openxmlformats.org/officeDocument/2006/relationships/tags" Target="../tags/tag370.xml"/><Relationship Id="rId14" Type="http://schemas.openxmlformats.org/officeDocument/2006/relationships/tags" Target="../tags/tag375.xml"/></Relationships>
</file>

<file path=ppt/slides/_rels/slide23.xml.rels><?xml version="1.0" encoding="UTF-8" standalone="yes"?>
<Relationships xmlns="http://schemas.openxmlformats.org/package/2006/relationships"><Relationship Id="rId8" Type="http://schemas.openxmlformats.org/officeDocument/2006/relationships/tags" Target="../tags/tag383.xml"/><Relationship Id="rId13" Type="http://schemas.openxmlformats.org/officeDocument/2006/relationships/tags" Target="../tags/tag388.xml"/><Relationship Id="rId18" Type="http://schemas.openxmlformats.org/officeDocument/2006/relationships/tags" Target="../tags/tag393.xml"/><Relationship Id="rId3" Type="http://schemas.openxmlformats.org/officeDocument/2006/relationships/tags" Target="../tags/tag378.xml"/><Relationship Id="rId21" Type="http://schemas.openxmlformats.org/officeDocument/2006/relationships/tags" Target="../tags/tag396.xml"/><Relationship Id="rId7" Type="http://schemas.openxmlformats.org/officeDocument/2006/relationships/tags" Target="../tags/tag382.xml"/><Relationship Id="rId12" Type="http://schemas.openxmlformats.org/officeDocument/2006/relationships/tags" Target="../tags/tag387.xml"/><Relationship Id="rId17" Type="http://schemas.openxmlformats.org/officeDocument/2006/relationships/tags" Target="../tags/tag392.xml"/><Relationship Id="rId2" Type="http://schemas.openxmlformats.org/officeDocument/2006/relationships/tags" Target="../tags/tag377.xml"/><Relationship Id="rId16" Type="http://schemas.openxmlformats.org/officeDocument/2006/relationships/tags" Target="../tags/tag391.xml"/><Relationship Id="rId20" Type="http://schemas.openxmlformats.org/officeDocument/2006/relationships/tags" Target="../tags/tag395.xml"/><Relationship Id="rId1" Type="http://schemas.openxmlformats.org/officeDocument/2006/relationships/tags" Target="../tags/tag376.xml"/><Relationship Id="rId6" Type="http://schemas.openxmlformats.org/officeDocument/2006/relationships/tags" Target="../tags/tag381.xml"/><Relationship Id="rId11" Type="http://schemas.openxmlformats.org/officeDocument/2006/relationships/tags" Target="../tags/tag386.xml"/><Relationship Id="rId5" Type="http://schemas.openxmlformats.org/officeDocument/2006/relationships/tags" Target="../tags/tag380.xml"/><Relationship Id="rId15" Type="http://schemas.openxmlformats.org/officeDocument/2006/relationships/tags" Target="../tags/tag390.xml"/><Relationship Id="rId10" Type="http://schemas.openxmlformats.org/officeDocument/2006/relationships/tags" Target="../tags/tag385.xml"/><Relationship Id="rId19" Type="http://schemas.openxmlformats.org/officeDocument/2006/relationships/tags" Target="../tags/tag394.xml"/><Relationship Id="rId4" Type="http://schemas.openxmlformats.org/officeDocument/2006/relationships/tags" Target="../tags/tag379.xml"/><Relationship Id="rId9" Type="http://schemas.openxmlformats.org/officeDocument/2006/relationships/tags" Target="../tags/tag384.xml"/><Relationship Id="rId14" Type="http://schemas.openxmlformats.org/officeDocument/2006/relationships/tags" Target="../tags/tag389.xml"/><Relationship Id="rId22"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tags" Target="../tags/tag404.xml"/><Relationship Id="rId3" Type="http://schemas.openxmlformats.org/officeDocument/2006/relationships/tags" Target="../tags/tag399.xml"/><Relationship Id="rId7" Type="http://schemas.openxmlformats.org/officeDocument/2006/relationships/tags" Target="../tags/tag403.xml"/><Relationship Id="rId2" Type="http://schemas.openxmlformats.org/officeDocument/2006/relationships/tags" Target="../tags/tag398.xml"/><Relationship Id="rId1" Type="http://schemas.openxmlformats.org/officeDocument/2006/relationships/tags" Target="../tags/tag397.xml"/><Relationship Id="rId6" Type="http://schemas.openxmlformats.org/officeDocument/2006/relationships/tags" Target="../tags/tag402.xml"/><Relationship Id="rId5" Type="http://schemas.openxmlformats.org/officeDocument/2006/relationships/tags" Target="../tags/tag401.xml"/><Relationship Id="rId10" Type="http://schemas.openxmlformats.org/officeDocument/2006/relationships/slideLayout" Target="../slideLayouts/slideLayout12.xml"/><Relationship Id="rId4" Type="http://schemas.openxmlformats.org/officeDocument/2006/relationships/tags" Target="../tags/tag400.xml"/><Relationship Id="rId9" Type="http://schemas.openxmlformats.org/officeDocument/2006/relationships/tags" Target="../tags/tag405.xml"/></Relationships>
</file>

<file path=ppt/slides/_rels/slide25.xml.rels><?xml version="1.0" encoding="UTF-8" standalone="yes"?>
<Relationships xmlns="http://schemas.openxmlformats.org/package/2006/relationships"><Relationship Id="rId8" Type="http://schemas.openxmlformats.org/officeDocument/2006/relationships/tags" Target="../tags/tag413.xml"/><Relationship Id="rId13" Type="http://schemas.openxmlformats.org/officeDocument/2006/relationships/tags" Target="../tags/tag418.xml"/><Relationship Id="rId18" Type="http://schemas.openxmlformats.org/officeDocument/2006/relationships/tags" Target="../tags/tag423.xml"/><Relationship Id="rId26" Type="http://schemas.openxmlformats.org/officeDocument/2006/relationships/tags" Target="../tags/tag431.xml"/><Relationship Id="rId3" Type="http://schemas.openxmlformats.org/officeDocument/2006/relationships/tags" Target="../tags/tag408.xml"/><Relationship Id="rId21" Type="http://schemas.openxmlformats.org/officeDocument/2006/relationships/tags" Target="../tags/tag426.xml"/><Relationship Id="rId7" Type="http://schemas.openxmlformats.org/officeDocument/2006/relationships/tags" Target="../tags/tag412.xml"/><Relationship Id="rId12" Type="http://schemas.openxmlformats.org/officeDocument/2006/relationships/tags" Target="../tags/tag417.xml"/><Relationship Id="rId17" Type="http://schemas.openxmlformats.org/officeDocument/2006/relationships/tags" Target="../tags/tag422.xml"/><Relationship Id="rId25" Type="http://schemas.openxmlformats.org/officeDocument/2006/relationships/tags" Target="../tags/tag430.xml"/><Relationship Id="rId2" Type="http://schemas.openxmlformats.org/officeDocument/2006/relationships/tags" Target="../tags/tag407.xml"/><Relationship Id="rId16" Type="http://schemas.openxmlformats.org/officeDocument/2006/relationships/tags" Target="../tags/tag421.xml"/><Relationship Id="rId20" Type="http://schemas.openxmlformats.org/officeDocument/2006/relationships/tags" Target="../tags/tag425.xml"/><Relationship Id="rId1" Type="http://schemas.openxmlformats.org/officeDocument/2006/relationships/tags" Target="../tags/tag406.xml"/><Relationship Id="rId6" Type="http://schemas.openxmlformats.org/officeDocument/2006/relationships/tags" Target="../tags/tag411.xml"/><Relationship Id="rId11" Type="http://schemas.openxmlformats.org/officeDocument/2006/relationships/tags" Target="../tags/tag416.xml"/><Relationship Id="rId24" Type="http://schemas.openxmlformats.org/officeDocument/2006/relationships/tags" Target="../tags/tag429.xml"/><Relationship Id="rId5" Type="http://schemas.openxmlformats.org/officeDocument/2006/relationships/tags" Target="../tags/tag410.xml"/><Relationship Id="rId15" Type="http://schemas.openxmlformats.org/officeDocument/2006/relationships/tags" Target="../tags/tag420.xml"/><Relationship Id="rId23" Type="http://schemas.openxmlformats.org/officeDocument/2006/relationships/tags" Target="../tags/tag428.xml"/><Relationship Id="rId10" Type="http://schemas.openxmlformats.org/officeDocument/2006/relationships/tags" Target="../tags/tag415.xml"/><Relationship Id="rId19" Type="http://schemas.openxmlformats.org/officeDocument/2006/relationships/tags" Target="../tags/tag424.xml"/><Relationship Id="rId4" Type="http://schemas.openxmlformats.org/officeDocument/2006/relationships/tags" Target="../tags/tag409.xml"/><Relationship Id="rId9" Type="http://schemas.openxmlformats.org/officeDocument/2006/relationships/tags" Target="../tags/tag414.xml"/><Relationship Id="rId14" Type="http://schemas.openxmlformats.org/officeDocument/2006/relationships/tags" Target="../tags/tag419.xml"/><Relationship Id="rId22" Type="http://schemas.openxmlformats.org/officeDocument/2006/relationships/tags" Target="../tags/tag427.xml"/><Relationship Id="rId27"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tags" Target="../tags/tag439.xml"/><Relationship Id="rId13" Type="http://schemas.openxmlformats.org/officeDocument/2006/relationships/tags" Target="../tags/tag444.xml"/><Relationship Id="rId3" Type="http://schemas.openxmlformats.org/officeDocument/2006/relationships/tags" Target="../tags/tag434.xml"/><Relationship Id="rId7" Type="http://schemas.openxmlformats.org/officeDocument/2006/relationships/tags" Target="../tags/tag438.xml"/><Relationship Id="rId12" Type="http://schemas.openxmlformats.org/officeDocument/2006/relationships/tags" Target="../tags/tag443.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tags" Target="../tags/tag437.xml"/><Relationship Id="rId11" Type="http://schemas.openxmlformats.org/officeDocument/2006/relationships/tags" Target="../tags/tag442.xml"/><Relationship Id="rId5" Type="http://schemas.openxmlformats.org/officeDocument/2006/relationships/tags" Target="../tags/tag436.xml"/><Relationship Id="rId10" Type="http://schemas.openxmlformats.org/officeDocument/2006/relationships/tags" Target="../tags/tag441.xml"/><Relationship Id="rId4" Type="http://schemas.openxmlformats.org/officeDocument/2006/relationships/tags" Target="../tags/tag435.xml"/><Relationship Id="rId9" Type="http://schemas.openxmlformats.org/officeDocument/2006/relationships/tags" Target="../tags/tag440.xml"/><Relationship Id="rId14"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tags" Target="../tags/tag452.xml"/><Relationship Id="rId13" Type="http://schemas.openxmlformats.org/officeDocument/2006/relationships/slideLayout" Target="../slideLayouts/slideLayout12.xml"/><Relationship Id="rId3" Type="http://schemas.openxmlformats.org/officeDocument/2006/relationships/tags" Target="../tags/tag447.xml"/><Relationship Id="rId7" Type="http://schemas.openxmlformats.org/officeDocument/2006/relationships/tags" Target="../tags/tag451.xml"/><Relationship Id="rId12" Type="http://schemas.openxmlformats.org/officeDocument/2006/relationships/tags" Target="../tags/tag456.xml"/><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tags" Target="../tags/tag450.xml"/><Relationship Id="rId11" Type="http://schemas.openxmlformats.org/officeDocument/2006/relationships/tags" Target="../tags/tag455.xml"/><Relationship Id="rId5" Type="http://schemas.openxmlformats.org/officeDocument/2006/relationships/tags" Target="../tags/tag449.xml"/><Relationship Id="rId10" Type="http://schemas.openxmlformats.org/officeDocument/2006/relationships/tags" Target="../tags/tag454.xml"/><Relationship Id="rId4" Type="http://schemas.openxmlformats.org/officeDocument/2006/relationships/tags" Target="../tags/tag448.xml"/><Relationship Id="rId9" Type="http://schemas.openxmlformats.org/officeDocument/2006/relationships/tags" Target="../tags/tag453.xml"/></Relationships>
</file>

<file path=ppt/slides/_rels/slide28.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tags" Target="../tags/tag469.xml"/><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tags" Target="../tags/tag468.xml"/><Relationship Id="rId2" Type="http://schemas.openxmlformats.org/officeDocument/2006/relationships/tags" Target="../tags/tag458.xml"/><Relationship Id="rId16" Type="http://schemas.openxmlformats.org/officeDocument/2006/relationships/slideLayout" Target="../slideLayouts/slideLayout12.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tags" Target="../tags/tag467.xml"/><Relationship Id="rId5" Type="http://schemas.openxmlformats.org/officeDocument/2006/relationships/tags" Target="../tags/tag461.xml"/><Relationship Id="rId15" Type="http://schemas.openxmlformats.org/officeDocument/2006/relationships/tags" Target="../tags/tag471.xml"/><Relationship Id="rId10" Type="http://schemas.openxmlformats.org/officeDocument/2006/relationships/tags" Target="../tags/tag466.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tags" Target="../tags/tag470.xml"/></Relationships>
</file>

<file path=ppt/slides/_rels/slide29.xml.rels><?xml version="1.0" encoding="UTF-8" standalone="yes"?>
<Relationships xmlns="http://schemas.openxmlformats.org/package/2006/relationships"><Relationship Id="rId8" Type="http://schemas.openxmlformats.org/officeDocument/2006/relationships/tags" Target="../tags/tag479.xml"/><Relationship Id="rId3" Type="http://schemas.openxmlformats.org/officeDocument/2006/relationships/tags" Target="../tags/tag474.xml"/><Relationship Id="rId7" Type="http://schemas.openxmlformats.org/officeDocument/2006/relationships/tags" Target="../tags/tag478.xml"/><Relationship Id="rId2" Type="http://schemas.openxmlformats.org/officeDocument/2006/relationships/tags" Target="../tags/tag473.xml"/><Relationship Id="rId1" Type="http://schemas.openxmlformats.org/officeDocument/2006/relationships/tags" Target="../tags/tag472.xml"/><Relationship Id="rId6" Type="http://schemas.openxmlformats.org/officeDocument/2006/relationships/tags" Target="../tags/tag477.xml"/><Relationship Id="rId5" Type="http://schemas.openxmlformats.org/officeDocument/2006/relationships/tags" Target="../tags/tag476.xml"/><Relationship Id="rId10" Type="http://schemas.openxmlformats.org/officeDocument/2006/relationships/slideLayout" Target="../slideLayouts/slideLayout12.xml"/><Relationship Id="rId4" Type="http://schemas.openxmlformats.org/officeDocument/2006/relationships/tags" Target="../tags/tag475.xml"/><Relationship Id="rId9" Type="http://schemas.openxmlformats.org/officeDocument/2006/relationships/tags" Target="../tags/tag480.xml"/></Relationships>
</file>

<file path=ppt/slides/_rels/slide3.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2" Type="http://schemas.openxmlformats.org/officeDocument/2006/relationships/tags" Target="../tags/tag23.xml"/><Relationship Id="rId16" Type="http://schemas.openxmlformats.org/officeDocument/2006/relationships/slideLayout" Target="../slideLayouts/slideLayout12.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30.xml.rels><?xml version="1.0" encoding="UTF-8" standalone="yes"?>
<Relationships xmlns="http://schemas.openxmlformats.org/package/2006/relationships"><Relationship Id="rId8" Type="http://schemas.openxmlformats.org/officeDocument/2006/relationships/tags" Target="../tags/tag488.xml"/><Relationship Id="rId13" Type="http://schemas.openxmlformats.org/officeDocument/2006/relationships/tags" Target="../tags/tag493.xml"/><Relationship Id="rId3" Type="http://schemas.openxmlformats.org/officeDocument/2006/relationships/tags" Target="../tags/tag483.xml"/><Relationship Id="rId7" Type="http://schemas.openxmlformats.org/officeDocument/2006/relationships/tags" Target="../tags/tag487.xml"/><Relationship Id="rId12" Type="http://schemas.openxmlformats.org/officeDocument/2006/relationships/tags" Target="../tags/tag492.xml"/><Relationship Id="rId2" Type="http://schemas.openxmlformats.org/officeDocument/2006/relationships/tags" Target="../tags/tag482.xml"/><Relationship Id="rId1" Type="http://schemas.openxmlformats.org/officeDocument/2006/relationships/tags" Target="../tags/tag481.xml"/><Relationship Id="rId6" Type="http://schemas.openxmlformats.org/officeDocument/2006/relationships/tags" Target="../tags/tag486.xml"/><Relationship Id="rId11" Type="http://schemas.openxmlformats.org/officeDocument/2006/relationships/tags" Target="../tags/tag491.xml"/><Relationship Id="rId5" Type="http://schemas.openxmlformats.org/officeDocument/2006/relationships/tags" Target="../tags/tag485.xml"/><Relationship Id="rId15" Type="http://schemas.openxmlformats.org/officeDocument/2006/relationships/slideLayout" Target="../slideLayouts/slideLayout12.xml"/><Relationship Id="rId10" Type="http://schemas.openxmlformats.org/officeDocument/2006/relationships/tags" Target="../tags/tag490.xml"/><Relationship Id="rId4" Type="http://schemas.openxmlformats.org/officeDocument/2006/relationships/tags" Target="../tags/tag484.xml"/><Relationship Id="rId9" Type="http://schemas.openxmlformats.org/officeDocument/2006/relationships/tags" Target="../tags/tag489.xml"/><Relationship Id="rId14" Type="http://schemas.openxmlformats.org/officeDocument/2006/relationships/tags" Target="../tags/tag494.xml"/></Relationships>
</file>

<file path=ppt/slides/_rels/slide31.xml.rels><?xml version="1.0" encoding="UTF-8" standalone="yes"?>
<Relationships xmlns="http://schemas.openxmlformats.org/package/2006/relationships"><Relationship Id="rId8" Type="http://schemas.openxmlformats.org/officeDocument/2006/relationships/tags" Target="../tags/tag502.xml"/><Relationship Id="rId13" Type="http://schemas.openxmlformats.org/officeDocument/2006/relationships/tags" Target="../tags/tag507.xml"/><Relationship Id="rId18" Type="http://schemas.openxmlformats.org/officeDocument/2006/relationships/slideLayout" Target="../slideLayouts/slideLayout12.xml"/><Relationship Id="rId3" Type="http://schemas.openxmlformats.org/officeDocument/2006/relationships/tags" Target="../tags/tag497.xml"/><Relationship Id="rId7" Type="http://schemas.openxmlformats.org/officeDocument/2006/relationships/tags" Target="../tags/tag501.xml"/><Relationship Id="rId12" Type="http://schemas.openxmlformats.org/officeDocument/2006/relationships/tags" Target="../tags/tag506.xml"/><Relationship Id="rId17" Type="http://schemas.openxmlformats.org/officeDocument/2006/relationships/tags" Target="../tags/tag511.xml"/><Relationship Id="rId2" Type="http://schemas.openxmlformats.org/officeDocument/2006/relationships/tags" Target="../tags/tag496.xml"/><Relationship Id="rId16" Type="http://schemas.openxmlformats.org/officeDocument/2006/relationships/tags" Target="../tags/tag510.xml"/><Relationship Id="rId1" Type="http://schemas.openxmlformats.org/officeDocument/2006/relationships/tags" Target="../tags/tag495.xml"/><Relationship Id="rId6" Type="http://schemas.openxmlformats.org/officeDocument/2006/relationships/tags" Target="../tags/tag500.xml"/><Relationship Id="rId11" Type="http://schemas.openxmlformats.org/officeDocument/2006/relationships/tags" Target="../tags/tag505.xml"/><Relationship Id="rId5" Type="http://schemas.openxmlformats.org/officeDocument/2006/relationships/tags" Target="../tags/tag499.xml"/><Relationship Id="rId15" Type="http://schemas.openxmlformats.org/officeDocument/2006/relationships/tags" Target="../tags/tag509.xml"/><Relationship Id="rId10" Type="http://schemas.openxmlformats.org/officeDocument/2006/relationships/tags" Target="../tags/tag504.xml"/><Relationship Id="rId4" Type="http://schemas.openxmlformats.org/officeDocument/2006/relationships/tags" Target="../tags/tag498.xml"/><Relationship Id="rId9" Type="http://schemas.openxmlformats.org/officeDocument/2006/relationships/tags" Target="../tags/tag503.xml"/><Relationship Id="rId14" Type="http://schemas.openxmlformats.org/officeDocument/2006/relationships/tags" Target="../tags/tag508.xml"/></Relationships>
</file>

<file path=ppt/slides/_rels/slide32.xml.rels><?xml version="1.0" encoding="UTF-8" standalone="yes"?>
<Relationships xmlns="http://schemas.openxmlformats.org/package/2006/relationships"><Relationship Id="rId8" Type="http://schemas.openxmlformats.org/officeDocument/2006/relationships/tags" Target="../tags/tag519.xml"/><Relationship Id="rId13" Type="http://schemas.openxmlformats.org/officeDocument/2006/relationships/tags" Target="../tags/tag524.xml"/><Relationship Id="rId3" Type="http://schemas.openxmlformats.org/officeDocument/2006/relationships/tags" Target="../tags/tag514.xml"/><Relationship Id="rId7" Type="http://schemas.openxmlformats.org/officeDocument/2006/relationships/tags" Target="../tags/tag518.xml"/><Relationship Id="rId12" Type="http://schemas.openxmlformats.org/officeDocument/2006/relationships/tags" Target="../tags/tag523.xml"/><Relationship Id="rId2" Type="http://schemas.openxmlformats.org/officeDocument/2006/relationships/tags" Target="../tags/tag513.xml"/><Relationship Id="rId16" Type="http://schemas.openxmlformats.org/officeDocument/2006/relationships/slideLayout" Target="../slideLayouts/slideLayout12.xml"/><Relationship Id="rId1" Type="http://schemas.openxmlformats.org/officeDocument/2006/relationships/tags" Target="../tags/tag512.xml"/><Relationship Id="rId6" Type="http://schemas.openxmlformats.org/officeDocument/2006/relationships/tags" Target="../tags/tag517.xml"/><Relationship Id="rId11" Type="http://schemas.openxmlformats.org/officeDocument/2006/relationships/tags" Target="../tags/tag522.xml"/><Relationship Id="rId5" Type="http://schemas.openxmlformats.org/officeDocument/2006/relationships/tags" Target="../tags/tag516.xml"/><Relationship Id="rId15" Type="http://schemas.openxmlformats.org/officeDocument/2006/relationships/tags" Target="../tags/tag526.xml"/><Relationship Id="rId10" Type="http://schemas.openxmlformats.org/officeDocument/2006/relationships/tags" Target="../tags/tag521.xml"/><Relationship Id="rId4" Type="http://schemas.openxmlformats.org/officeDocument/2006/relationships/tags" Target="../tags/tag515.xml"/><Relationship Id="rId9" Type="http://schemas.openxmlformats.org/officeDocument/2006/relationships/tags" Target="../tags/tag520.xml"/><Relationship Id="rId14" Type="http://schemas.openxmlformats.org/officeDocument/2006/relationships/tags" Target="../tags/tag525.xml"/></Relationships>
</file>

<file path=ppt/slides/_rels/slide33.xml.rels><?xml version="1.0" encoding="UTF-8" standalone="yes"?>
<Relationships xmlns="http://schemas.openxmlformats.org/package/2006/relationships"><Relationship Id="rId8" Type="http://schemas.openxmlformats.org/officeDocument/2006/relationships/tags" Target="../tags/tag534.xml"/><Relationship Id="rId13" Type="http://schemas.openxmlformats.org/officeDocument/2006/relationships/tags" Target="../tags/tag539.xml"/><Relationship Id="rId3" Type="http://schemas.openxmlformats.org/officeDocument/2006/relationships/tags" Target="../tags/tag529.xml"/><Relationship Id="rId7" Type="http://schemas.openxmlformats.org/officeDocument/2006/relationships/tags" Target="../tags/tag533.xml"/><Relationship Id="rId12" Type="http://schemas.openxmlformats.org/officeDocument/2006/relationships/tags" Target="../tags/tag538.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tags" Target="../tags/tag532.xml"/><Relationship Id="rId11" Type="http://schemas.openxmlformats.org/officeDocument/2006/relationships/tags" Target="../tags/tag537.xml"/><Relationship Id="rId5" Type="http://schemas.openxmlformats.org/officeDocument/2006/relationships/tags" Target="../tags/tag531.xml"/><Relationship Id="rId15" Type="http://schemas.openxmlformats.org/officeDocument/2006/relationships/notesSlide" Target="../notesSlides/notesSlide1.xml"/><Relationship Id="rId10" Type="http://schemas.openxmlformats.org/officeDocument/2006/relationships/tags" Target="../tags/tag536.xml"/><Relationship Id="rId4" Type="http://schemas.openxmlformats.org/officeDocument/2006/relationships/tags" Target="../tags/tag530.xml"/><Relationship Id="rId9" Type="http://schemas.openxmlformats.org/officeDocument/2006/relationships/tags" Target="../tags/tag535.xml"/><Relationship Id="rId14"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8" Type="http://schemas.openxmlformats.org/officeDocument/2006/relationships/tags" Target="../tags/tag547.xml"/><Relationship Id="rId13" Type="http://schemas.openxmlformats.org/officeDocument/2006/relationships/tags" Target="../tags/tag552.xml"/><Relationship Id="rId18" Type="http://schemas.openxmlformats.org/officeDocument/2006/relationships/tags" Target="../tags/tag557.xml"/><Relationship Id="rId26" Type="http://schemas.openxmlformats.org/officeDocument/2006/relationships/slideLayout" Target="../slideLayouts/slideLayout12.xml"/><Relationship Id="rId3" Type="http://schemas.openxmlformats.org/officeDocument/2006/relationships/tags" Target="../tags/tag542.xml"/><Relationship Id="rId21" Type="http://schemas.openxmlformats.org/officeDocument/2006/relationships/tags" Target="../tags/tag560.xml"/><Relationship Id="rId7" Type="http://schemas.openxmlformats.org/officeDocument/2006/relationships/tags" Target="../tags/tag546.xml"/><Relationship Id="rId12" Type="http://schemas.openxmlformats.org/officeDocument/2006/relationships/tags" Target="../tags/tag551.xml"/><Relationship Id="rId17" Type="http://schemas.openxmlformats.org/officeDocument/2006/relationships/tags" Target="../tags/tag556.xml"/><Relationship Id="rId25" Type="http://schemas.openxmlformats.org/officeDocument/2006/relationships/tags" Target="../tags/tag564.xml"/><Relationship Id="rId2" Type="http://schemas.openxmlformats.org/officeDocument/2006/relationships/tags" Target="../tags/tag541.xml"/><Relationship Id="rId16" Type="http://schemas.openxmlformats.org/officeDocument/2006/relationships/tags" Target="../tags/tag555.xml"/><Relationship Id="rId20" Type="http://schemas.openxmlformats.org/officeDocument/2006/relationships/tags" Target="../tags/tag559.xml"/><Relationship Id="rId1" Type="http://schemas.openxmlformats.org/officeDocument/2006/relationships/tags" Target="../tags/tag540.xml"/><Relationship Id="rId6" Type="http://schemas.openxmlformats.org/officeDocument/2006/relationships/tags" Target="../tags/tag545.xml"/><Relationship Id="rId11" Type="http://schemas.openxmlformats.org/officeDocument/2006/relationships/tags" Target="../tags/tag550.xml"/><Relationship Id="rId24" Type="http://schemas.openxmlformats.org/officeDocument/2006/relationships/tags" Target="../tags/tag563.xml"/><Relationship Id="rId5" Type="http://schemas.openxmlformats.org/officeDocument/2006/relationships/tags" Target="../tags/tag544.xml"/><Relationship Id="rId15" Type="http://schemas.openxmlformats.org/officeDocument/2006/relationships/tags" Target="../tags/tag554.xml"/><Relationship Id="rId23" Type="http://schemas.openxmlformats.org/officeDocument/2006/relationships/tags" Target="../tags/tag562.xml"/><Relationship Id="rId10" Type="http://schemas.openxmlformats.org/officeDocument/2006/relationships/tags" Target="../tags/tag549.xml"/><Relationship Id="rId19" Type="http://schemas.openxmlformats.org/officeDocument/2006/relationships/tags" Target="../tags/tag558.xml"/><Relationship Id="rId4" Type="http://schemas.openxmlformats.org/officeDocument/2006/relationships/tags" Target="../tags/tag543.xml"/><Relationship Id="rId9" Type="http://schemas.openxmlformats.org/officeDocument/2006/relationships/tags" Target="../tags/tag548.xml"/><Relationship Id="rId14" Type="http://schemas.openxmlformats.org/officeDocument/2006/relationships/tags" Target="../tags/tag553.xml"/><Relationship Id="rId22" Type="http://schemas.openxmlformats.org/officeDocument/2006/relationships/tags" Target="../tags/tag561.xml"/></Relationships>
</file>

<file path=ppt/slides/_rels/slide35.xml.rels><?xml version="1.0" encoding="UTF-8" standalone="yes"?>
<Relationships xmlns="http://schemas.openxmlformats.org/package/2006/relationships"><Relationship Id="rId8" Type="http://schemas.openxmlformats.org/officeDocument/2006/relationships/tags" Target="../tags/tag572.xml"/><Relationship Id="rId13" Type="http://schemas.openxmlformats.org/officeDocument/2006/relationships/tags" Target="../tags/tag577.xml"/><Relationship Id="rId18" Type="http://schemas.openxmlformats.org/officeDocument/2006/relationships/tags" Target="../tags/tag582.xml"/><Relationship Id="rId26" Type="http://schemas.openxmlformats.org/officeDocument/2006/relationships/tags" Target="../tags/tag590.xml"/><Relationship Id="rId3" Type="http://schemas.openxmlformats.org/officeDocument/2006/relationships/tags" Target="../tags/tag567.xml"/><Relationship Id="rId21" Type="http://schemas.openxmlformats.org/officeDocument/2006/relationships/tags" Target="../tags/tag585.xml"/><Relationship Id="rId7" Type="http://schemas.openxmlformats.org/officeDocument/2006/relationships/tags" Target="../tags/tag571.xml"/><Relationship Id="rId12" Type="http://schemas.openxmlformats.org/officeDocument/2006/relationships/tags" Target="../tags/tag576.xml"/><Relationship Id="rId17" Type="http://schemas.openxmlformats.org/officeDocument/2006/relationships/tags" Target="../tags/tag581.xml"/><Relationship Id="rId25" Type="http://schemas.openxmlformats.org/officeDocument/2006/relationships/tags" Target="../tags/tag589.xml"/><Relationship Id="rId2" Type="http://schemas.openxmlformats.org/officeDocument/2006/relationships/tags" Target="../tags/tag566.xml"/><Relationship Id="rId16" Type="http://schemas.openxmlformats.org/officeDocument/2006/relationships/tags" Target="../tags/tag580.xml"/><Relationship Id="rId20" Type="http://schemas.openxmlformats.org/officeDocument/2006/relationships/tags" Target="../tags/tag584.xml"/><Relationship Id="rId1" Type="http://schemas.openxmlformats.org/officeDocument/2006/relationships/tags" Target="../tags/tag565.xml"/><Relationship Id="rId6" Type="http://schemas.openxmlformats.org/officeDocument/2006/relationships/tags" Target="../tags/tag570.xml"/><Relationship Id="rId11" Type="http://schemas.openxmlformats.org/officeDocument/2006/relationships/tags" Target="../tags/tag575.xml"/><Relationship Id="rId24" Type="http://schemas.openxmlformats.org/officeDocument/2006/relationships/tags" Target="../tags/tag588.xml"/><Relationship Id="rId5" Type="http://schemas.openxmlformats.org/officeDocument/2006/relationships/tags" Target="../tags/tag569.xml"/><Relationship Id="rId15" Type="http://schemas.openxmlformats.org/officeDocument/2006/relationships/tags" Target="../tags/tag579.xml"/><Relationship Id="rId23" Type="http://schemas.openxmlformats.org/officeDocument/2006/relationships/tags" Target="../tags/tag587.xml"/><Relationship Id="rId28" Type="http://schemas.openxmlformats.org/officeDocument/2006/relationships/slideLayout" Target="../slideLayouts/slideLayout12.xml"/><Relationship Id="rId10" Type="http://schemas.openxmlformats.org/officeDocument/2006/relationships/tags" Target="../tags/tag574.xml"/><Relationship Id="rId19" Type="http://schemas.openxmlformats.org/officeDocument/2006/relationships/tags" Target="../tags/tag583.xml"/><Relationship Id="rId4" Type="http://schemas.openxmlformats.org/officeDocument/2006/relationships/tags" Target="../tags/tag568.xml"/><Relationship Id="rId9" Type="http://schemas.openxmlformats.org/officeDocument/2006/relationships/tags" Target="../tags/tag573.xml"/><Relationship Id="rId14" Type="http://schemas.openxmlformats.org/officeDocument/2006/relationships/tags" Target="../tags/tag578.xml"/><Relationship Id="rId22" Type="http://schemas.openxmlformats.org/officeDocument/2006/relationships/tags" Target="../tags/tag586.xml"/><Relationship Id="rId27" Type="http://schemas.openxmlformats.org/officeDocument/2006/relationships/tags" Target="../tags/tag591.xml"/></Relationships>
</file>

<file path=ppt/slides/_rels/slide36.xml.rels><?xml version="1.0" encoding="UTF-8" standalone="yes"?>
<Relationships xmlns="http://schemas.openxmlformats.org/package/2006/relationships"><Relationship Id="rId8" Type="http://schemas.openxmlformats.org/officeDocument/2006/relationships/tags" Target="../tags/tag599.xml"/><Relationship Id="rId13" Type="http://schemas.openxmlformats.org/officeDocument/2006/relationships/tags" Target="../tags/tag604.xml"/><Relationship Id="rId18" Type="http://schemas.openxmlformats.org/officeDocument/2006/relationships/tags" Target="../tags/tag609.xml"/><Relationship Id="rId26" Type="http://schemas.openxmlformats.org/officeDocument/2006/relationships/slideLayout" Target="../slideLayouts/slideLayout12.xml"/><Relationship Id="rId3" Type="http://schemas.openxmlformats.org/officeDocument/2006/relationships/tags" Target="../tags/tag594.xml"/><Relationship Id="rId21" Type="http://schemas.openxmlformats.org/officeDocument/2006/relationships/tags" Target="../tags/tag612.xml"/><Relationship Id="rId7" Type="http://schemas.openxmlformats.org/officeDocument/2006/relationships/tags" Target="../tags/tag598.xml"/><Relationship Id="rId12" Type="http://schemas.openxmlformats.org/officeDocument/2006/relationships/tags" Target="../tags/tag603.xml"/><Relationship Id="rId17" Type="http://schemas.openxmlformats.org/officeDocument/2006/relationships/tags" Target="../tags/tag608.xml"/><Relationship Id="rId25" Type="http://schemas.openxmlformats.org/officeDocument/2006/relationships/tags" Target="../tags/tag616.xml"/><Relationship Id="rId2" Type="http://schemas.openxmlformats.org/officeDocument/2006/relationships/tags" Target="../tags/tag593.xml"/><Relationship Id="rId16" Type="http://schemas.openxmlformats.org/officeDocument/2006/relationships/tags" Target="../tags/tag607.xml"/><Relationship Id="rId20" Type="http://schemas.openxmlformats.org/officeDocument/2006/relationships/tags" Target="../tags/tag611.xml"/><Relationship Id="rId1" Type="http://schemas.openxmlformats.org/officeDocument/2006/relationships/tags" Target="../tags/tag592.xml"/><Relationship Id="rId6" Type="http://schemas.openxmlformats.org/officeDocument/2006/relationships/tags" Target="../tags/tag597.xml"/><Relationship Id="rId11" Type="http://schemas.openxmlformats.org/officeDocument/2006/relationships/tags" Target="../tags/tag602.xml"/><Relationship Id="rId24" Type="http://schemas.openxmlformats.org/officeDocument/2006/relationships/tags" Target="../tags/tag615.xml"/><Relationship Id="rId5" Type="http://schemas.openxmlformats.org/officeDocument/2006/relationships/tags" Target="../tags/tag596.xml"/><Relationship Id="rId15" Type="http://schemas.openxmlformats.org/officeDocument/2006/relationships/tags" Target="../tags/tag606.xml"/><Relationship Id="rId23" Type="http://schemas.openxmlformats.org/officeDocument/2006/relationships/tags" Target="../tags/tag614.xml"/><Relationship Id="rId10" Type="http://schemas.openxmlformats.org/officeDocument/2006/relationships/tags" Target="../tags/tag601.xml"/><Relationship Id="rId19" Type="http://schemas.openxmlformats.org/officeDocument/2006/relationships/tags" Target="../tags/tag610.xml"/><Relationship Id="rId4" Type="http://schemas.openxmlformats.org/officeDocument/2006/relationships/tags" Target="../tags/tag595.xml"/><Relationship Id="rId9" Type="http://schemas.openxmlformats.org/officeDocument/2006/relationships/tags" Target="../tags/tag600.xml"/><Relationship Id="rId14" Type="http://schemas.openxmlformats.org/officeDocument/2006/relationships/tags" Target="../tags/tag605.xml"/><Relationship Id="rId22" Type="http://schemas.openxmlformats.org/officeDocument/2006/relationships/tags" Target="../tags/tag613.xml"/></Relationships>
</file>

<file path=ppt/slides/_rels/slide37.xml.rels><?xml version="1.0" encoding="UTF-8" standalone="yes"?>
<Relationships xmlns="http://schemas.openxmlformats.org/package/2006/relationships"><Relationship Id="rId8" Type="http://schemas.openxmlformats.org/officeDocument/2006/relationships/tags" Target="../tags/tag624.xml"/><Relationship Id="rId13" Type="http://schemas.openxmlformats.org/officeDocument/2006/relationships/tags" Target="../tags/tag629.xml"/><Relationship Id="rId18" Type="http://schemas.openxmlformats.org/officeDocument/2006/relationships/tags" Target="../tags/tag634.xml"/><Relationship Id="rId3" Type="http://schemas.openxmlformats.org/officeDocument/2006/relationships/tags" Target="../tags/tag619.xml"/><Relationship Id="rId7" Type="http://schemas.openxmlformats.org/officeDocument/2006/relationships/tags" Target="../tags/tag623.xml"/><Relationship Id="rId12" Type="http://schemas.openxmlformats.org/officeDocument/2006/relationships/tags" Target="../tags/tag628.xml"/><Relationship Id="rId17" Type="http://schemas.openxmlformats.org/officeDocument/2006/relationships/tags" Target="../tags/tag633.xml"/><Relationship Id="rId2" Type="http://schemas.openxmlformats.org/officeDocument/2006/relationships/tags" Target="../tags/tag618.xml"/><Relationship Id="rId16" Type="http://schemas.openxmlformats.org/officeDocument/2006/relationships/tags" Target="../tags/tag632.xml"/><Relationship Id="rId1" Type="http://schemas.openxmlformats.org/officeDocument/2006/relationships/tags" Target="../tags/tag617.xml"/><Relationship Id="rId6" Type="http://schemas.openxmlformats.org/officeDocument/2006/relationships/tags" Target="../tags/tag622.xml"/><Relationship Id="rId11" Type="http://schemas.openxmlformats.org/officeDocument/2006/relationships/tags" Target="../tags/tag627.xml"/><Relationship Id="rId5" Type="http://schemas.openxmlformats.org/officeDocument/2006/relationships/tags" Target="../tags/tag621.xml"/><Relationship Id="rId15" Type="http://schemas.openxmlformats.org/officeDocument/2006/relationships/tags" Target="../tags/tag631.xml"/><Relationship Id="rId10" Type="http://schemas.openxmlformats.org/officeDocument/2006/relationships/tags" Target="../tags/tag626.xml"/><Relationship Id="rId19" Type="http://schemas.openxmlformats.org/officeDocument/2006/relationships/slideLayout" Target="../slideLayouts/slideLayout12.xml"/><Relationship Id="rId4" Type="http://schemas.openxmlformats.org/officeDocument/2006/relationships/tags" Target="../tags/tag620.xml"/><Relationship Id="rId9" Type="http://schemas.openxmlformats.org/officeDocument/2006/relationships/tags" Target="../tags/tag625.xml"/><Relationship Id="rId14" Type="http://schemas.openxmlformats.org/officeDocument/2006/relationships/tags" Target="../tags/tag630.xml"/></Relationships>
</file>

<file path=ppt/slides/_rels/slide38.xml.rels><?xml version="1.0" encoding="UTF-8" standalone="yes"?>
<Relationships xmlns="http://schemas.openxmlformats.org/package/2006/relationships"><Relationship Id="rId8" Type="http://schemas.openxmlformats.org/officeDocument/2006/relationships/tags" Target="../tags/tag642.xml"/><Relationship Id="rId13" Type="http://schemas.openxmlformats.org/officeDocument/2006/relationships/tags" Target="../tags/tag647.xml"/><Relationship Id="rId18" Type="http://schemas.openxmlformats.org/officeDocument/2006/relationships/tags" Target="../tags/tag652.xml"/><Relationship Id="rId3" Type="http://schemas.openxmlformats.org/officeDocument/2006/relationships/tags" Target="../tags/tag637.xml"/><Relationship Id="rId7" Type="http://schemas.openxmlformats.org/officeDocument/2006/relationships/tags" Target="../tags/tag641.xml"/><Relationship Id="rId12" Type="http://schemas.openxmlformats.org/officeDocument/2006/relationships/tags" Target="../tags/tag646.xml"/><Relationship Id="rId17" Type="http://schemas.openxmlformats.org/officeDocument/2006/relationships/tags" Target="../tags/tag651.xml"/><Relationship Id="rId2" Type="http://schemas.openxmlformats.org/officeDocument/2006/relationships/tags" Target="../tags/tag636.xml"/><Relationship Id="rId16" Type="http://schemas.openxmlformats.org/officeDocument/2006/relationships/tags" Target="../tags/tag650.xml"/><Relationship Id="rId20" Type="http://schemas.openxmlformats.org/officeDocument/2006/relationships/slideLayout" Target="../slideLayouts/slideLayout12.xml"/><Relationship Id="rId1" Type="http://schemas.openxmlformats.org/officeDocument/2006/relationships/tags" Target="../tags/tag635.xml"/><Relationship Id="rId6" Type="http://schemas.openxmlformats.org/officeDocument/2006/relationships/tags" Target="../tags/tag640.xml"/><Relationship Id="rId11" Type="http://schemas.openxmlformats.org/officeDocument/2006/relationships/tags" Target="../tags/tag645.xml"/><Relationship Id="rId5" Type="http://schemas.openxmlformats.org/officeDocument/2006/relationships/tags" Target="../tags/tag639.xml"/><Relationship Id="rId15" Type="http://schemas.openxmlformats.org/officeDocument/2006/relationships/tags" Target="../tags/tag649.xml"/><Relationship Id="rId10" Type="http://schemas.openxmlformats.org/officeDocument/2006/relationships/tags" Target="../tags/tag644.xml"/><Relationship Id="rId19" Type="http://schemas.openxmlformats.org/officeDocument/2006/relationships/tags" Target="../tags/tag653.xml"/><Relationship Id="rId4" Type="http://schemas.openxmlformats.org/officeDocument/2006/relationships/tags" Target="../tags/tag638.xml"/><Relationship Id="rId9" Type="http://schemas.openxmlformats.org/officeDocument/2006/relationships/tags" Target="../tags/tag643.xml"/><Relationship Id="rId14" Type="http://schemas.openxmlformats.org/officeDocument/2006/relationships/tags" Target="../tags/tag648.xml"/></Relationships>
</file>

<file path=ppt/slides/_rels/slide39.xml.rels><?xml version="1.0" encoding="UTF-8" standalone="yes"?>
<Relationships xmlns="http://schemas.openxmlformats.org/package/2006/relationships"><Relationship Id="rId8" Type="http://schemas.openxmlformats.org/officeDocument/2006/relationships/tags" Target="../tags/tag661.xml"/><Relationship Id="rId13" Type="http://schemas.openxmlformats.org/officeDocument/2006/relationships/tags" Target="../tags/tag666.xml"/><Relationship Id="rId3" Type="http://schemas.openxmlformats.org/officeDocument/2006/relationships/tags" Target="../tags/tag656.xml"/><Relationship Id="rId7" Type="http://schemas.openxmlformats.org/officeDocument/2006/relationships/tags" Target="../tags/tag660.xml"/><Relationship Id="rId12" Type="http://schemas.openxmlformats.org/officeDocument/2006/relationships/tags" Target="../tags/tag665.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tags" Target="../tags/tag659.xml"/><Relationship Id="rId11" Type="http://schemas.openxmlformats.org/officeDocument/2006/relationships/tags" Target="../tags/tag664.xml"/><Relationship Id="rId5" Type="http://schemas.openxmlformats.org/officeDocument/2006/relationships/tags" Target="../tags/tag658.xml"/><Relationship Id="rId15" Type="http://schemas.openxmlformats.org/officeDocument/2006/relationships/slideLayout" Target="../slideLayouts/slideLayout12.xml"/><Relationship Id="rId10" Type="http://schemas.openxmlformats.org/officeDocument/2006/relationships/tags" Target="../tags/tag663.xml"/><Relationship Id="rId4" Type="http://schemas.openxmlformats.org/officeDocument/2006/relationships/tags" Target="../tags/tag657.xml"/><Relationship Id="rId9" Type="http://schemas.openxmlformats.org/officeDocument/2006/relationships/tags" Target="../tags/tag662.xml"/><Relationship Id="rId14" Type="http://schemas.openxmlformats.org/officeDocument/2006/relationships/tags" Target="../tags/tag667.xml"/></Relationships>
</file>

<file path=ppt/slides/_rels/slide4.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slideLayout" Target="../slideLayouts/slideLayout12.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40.xml.rels><?xml version="1.0" encoding="UTF-8" standalone="yes"?>
<Relationships xmlns="http://schemas.openxmlformats.org/package/2006/relationships"><Relationship Id="rId8" Type="http://schemas.openxmlformats.org/officeDocument/2006/relationships/tags" Target="../tags/tag675.xml"/><Relationship Id="rId3" Type="http://schemas.openxmlformats.org/officeDocument/2006/relationships/tags" Target="../tags/tag670.xml"/><Relationship Id="rId7" Type="http://schemas.openxmlformats.org/officeDocument/2006/relationships/tags" Target="../tags/tag674.xml"/><Relationship Id="rId2" Type="http://schemas.openxmlformats.org/officeDocument/2006/relationships/tags" Target="../tags/tag669.xml"/><Relationship Id="rId1" Type="http://schemas.openxmlformats.org/officeDocument/2006/relationships/tags" Target="../tags/tag668.xml"/><Relationship Id="rId6" Type="http://schemas.openxmlformats.org/officeDocument/2006/relationships/tags" Target="../tags/tag673.xml"/><Relationship Id="rId11" Type="http://schemas.openxmlformats.org/officeDocument/2006/relationships/slideLayout" Target="../slideLayouts/slideLayout12.xml"/><Relationship Id="rId5" Type="http://schemas.openxmlformats.org/officeDocument/2006/relationships/tags" Target="../tags/tag672.xml"/><Relationship Id="rId10" Type="http://schemas.openxmlformats.org/officeDocument/2006/relationships/tags" Target="../tags/tag677.xml"/><Relationship Id="rId4" Type="http://schemas.openxmlformats.org/officeDocument/2006/relationships/tags" Target="../tags/tag671.xml"/><Relationship Id="rId9" Type="http://schemas.openxmlformats.org/officeDocument/2006/relationships/tags" Target="../tags/tag676.xml"/></Relationships>
</file>

<file path=ppt/slides/_rels/slide41.xml.rels><?xml version="1.0" encoding="UTF-8" standalone="yes"?>
<Relationships xmlns="http://schemas.openxmlformats.org/package/2006/relationships"><Relationship Id="rId8" Type="http://schemas.openxmlformats.org/officeDocument/2006/relationships/tags" Target="../tags/tag685.xml"/><Relationship Id="rId13" Type="http://schemas.openxmlformats.org/officeDocument/2006/relationships/tags" Target="../tags/tag690.xml"/><Relationship Id="rId3" Type="http://schemas.openxmlformats.org/officeDocument/2006/relationships/tags" Target="../tags/tag680.xml"/><Relationship Id="rId7" Type="http://schemas.openxmlformats.org/officeDocument/2006/relationships/tags" Target="../tags/tag684.xml"/><Relationship Id="rId12" Type="http://schemas.openxmlformats.org/officeDocument/2006/relationships/tags" Target="../tags/tag689.xml"/><Relationship Id="rId2" Type="http://schemas.openxmlformats.org/officeDocument/2006/relationships/tags" Target="../tags/tag679.xml"/><Relationship Id="rId16" Type="http://schemas.openxmlformats.org/officeDocument/2006/relationships/slideLayout" Target="../slideLayouts/slideLayout12.xml"/><Relationship Id="rId1" Type="http://schemas.openxmlformats.org/officeDocument/2006/relationships/tags" Target="../tags/tag678.xml"/><Relationship Id="rId6" Type="http://schemas.openxmlformats.org/officeDocument/2006/relationships/tags" Target="../tags/tag683.xml"/><Relationship Id="rId11" Type="http://schemas.openxmlformats.org/officeDocument/2006/relationships/tags" Target="../tags/tag688.xml"/><Relationship Id="rId5" Type="http://schemas.openxmlformats.org/officeDocument/2006/relationships/tags" Target="../tags/tag682.xml"/><Relationship Id="rId15" Type="http://schemas.openxmlformats.org/officeDocument/2006/relationships/tags" Target="../tags/tag692.xml"/><Relationship Id="rId10" Type="http://schemas.openxmlformats.org/officeDocument/2006/relationships/tags" Target="../tags/tag687.xml"/><Relationship Id="rId4" Type="http://schemas.openxmlformats.org/officeDocument/2006/relationships/tags" Target="../tags/tag681.xml"/><Relationship Id="rId9" Type="http://schemas.openxmlformats.org/officeDocument/2006/relationships/tags" Target="../tags/tag686.xml"/><Relationship Id="rId14" Type="http://schemas.openxmlformats.org/officeDocument/2006/relationships/tags" Target="../tags/tag691.xml"/></Relationships>
</file>

<file path=ppt/slides/_rels/slide42.xml.rels><?xml version="1.0" encoding="UTF-8" standalone="yes"?>
<Relationships xmlns="http://schemas.openxmlformats.org/package/2006/relationships"><Relationship Id="rId13" Type="http://schemas.openxmlformats.org/officeDocument/2006/relationships/tags" Target="../tags/tag705.xml"/><Relationship Id="rId18" Type="http://schemas.openxmlformats.org/officeDocument/2006/relationships/tags" Target="../tags/tag710.xml"/><Relationship Id="rId26" Type="http://schemas.openxmlformats.org/officeDocument/2006/relationships/tags" Target="../tags/tag718.xml"/><Relationship Id="rId3" Type="http://schemas.openxmlformats.org/officeDocument/2006/relationships/tags" Target="../tags/tag695.xml"/><Relationship Id="rId21" Type="http://schemas.openxmlformats.org/officeDocument/2006/relationships/tags" Target="../tags/tag713.xml"/><Relationship Id="rId34" Type="http://schemas.openxmlformats.org/officeDocument/2006/relationships/slideLayout" Target="../slideLayouts/slideLayout12.xml"/><Relationship Id="rId7" Type="http://schemas.openxmlformats.org/officeDocument/2006/relationships/tags" Target="../tags/tag699.xml"/><Relationship Id="rId12" Type="http://schemas.openxmlformats.org/officeDocument/2006/relationships/tags" Target="../tags/tag704.xml"/><Relationship Id="rId17" Type="http://schemas.openxmlformats.org/officeDocument/2006/relationships/tags" Target="../tags/tag709.xml"/><Relationship Id="rId25" Type="http://schemas.openxmlformats.org/officeDocument/2006/relationships/tags" Target="../tags/tag717.xml"/><Relationship Id="rId33" Type="http://schemas.openxmlformats.org/officeDocument/2006/relationships/tags" Target="../tags/tag725.xml"/><Relationship Id="rId2" Type="http://schemas.openxmlformats.org/officeDocument/2006/relationships/tags" Target="../tags/tag694.xml"/><Relationship Id="rId16" Type="http://schemas.openxmlformats.org/officeDocument/2006/relationships/tags" Target="../tags/tag708.xml"/><Relationship Id="rId20" Type="http://schemas.openxmlformats.org/officeDocument/2006/relationships/tags" Target="../tags/tag712.xml"/><Relationship Id="rId29" Type="http://schemas.openxmlformats.org/officeDocument/2006/relationships/tags" Target="../tags/tag721.xml"/><Relationship Id="rId1" Type="http://schemas.openxmlformats.org/officeDocument/2006/relationships/tags" Target="../tags/tag693.xml"/><Relationship Id="rId6" Type="http://schemas.openxmlformats.org/officeDocument/2006/relationships/tags" Target="../tags/tag698.xml"/><Relationship Id="rId11" Type="http://schemas.openxmlformats.org/officeDocument/2006/relationships/tags" Target="../tags/tag703.xml"/><Relationship Id="rId24" Type="http://schemas.openxmlformats.org/officeDocument/2006/relationships/tags" Target="../tags/tag716.xml"/><Relationship Id="rId32" Type="http://schemas.openxmlformats.org/officeDocument/2006/relationships/tags" Target="../tags/tag724.xml"/><Relationship Id="rId5" Type="http://schemas.openxmlformats.org/officeDocument/2006/relationships/tags" Target="../tags/tag697.xml"/><Relationship Id="rId15" Type="http://schemas.openxmlformats.org/officeDocument/2006/relationships/tags" Target="../tags/tag707.xml"/><Relationship Id="rId23" Type="http://schemas.openxmlformats.org/officeDocument/2006/relationships/tags" Target="../tags/tag715.xml"/><Relationship Id="rId28" Type="http://schemas.openxmlformats.org/officeDocument/2006/relationships/tags" Target="../tags/tag720.xml"/><Relationship Id="rId10" Type="http://schemas.openxmlformats.org/officeDocument/2006/relationships/tags" Target="../tags/tag702.xml"/><Relationship Id="rId19" Type="http://schemas.openxmlformats.org/officeDocument/2006/relationships/tags" Target="../tags/tag711.xml"/><Relationship Id="rId31" Type="http://schemas.openxmlformats.org/officeDocument/2006/relationships/tags" Target="../tags/tag723.xml"/><Relationship Id="rId4" Type="http://schemas.openxmlformats.org/officeDocument/2006/relationships/tags" Target="../tags/tag696.xml"/><Relationship Id="rId9" Type="http://schemas.openxmlformats.org/officeDocument/2006/relationships/tags" Target="../tags/tag701.xml"/><Relationship Id="rId14" Type="http://schemas.openxmlformats.org/officeDocument/2006/relationships/tags" Target="../tags/tag706.xml"/><Relationship Id="rId22" Type="http://schemas.openxmlformats.org/officeDocument/2006/relationships/tags" Target="../tags/tag714.xml"/><Relationship Id="rId27" Type="http://schemas.openxmlformats.org/officeDocument/2006/relationships/tags" Target="../tags/tag719.xml"/><Relationship Id="rId30" Type="http://schemas.openxmlformats.org/officeDocument/2006/relationships/tags" Target="../tags/tag722.xml"/><Relationship Id="rId8" Type="http://schemas.openxmlformats.org/officeDocument/2006/relationships/tags" Target="../tags/tag700.xml"/></Relationships>
</file>

<file path=ppt/slides/_rels/slide43.xml.rels><?xml version="1.0" encoding="UTF-8" standalone="yes"?>
<Relationships xmlns="http://schemas.openxmlformats.org/package/2006/relationships"><Relationship Id="rId8" Type="http://schemas.openxmlformats.org/officeDocument/2006/relationships/tags" Target="../tags/tag733.xml"/><Relationship Id="rId13" Type="http://schemas.openxmlformats.org/officeDocument/2006/relationships/tags" Target="../tags/tag738.xml"/><Relationship Id="rId3" Type="http://schemas.openxmlformats.org/officeDocument/2006/relationships/tags" Target="../tags/tag728.xml"/><Relationship Id="rId7" Type="http://schemas.openxmlformats.org/officeDocument/2006/relationships/tags" Target="../tags/tag732.xml"/><Relationship Id="rId12" Type="http://schemas.openxmlformats.org/officeDocument/2006/relationships/tags" Target="../tags/tag737.xml"/><Relationship Id="rId2" Type="http://schemas.openxmlformats.org/officeDocument/2006/relationships/tags" Target="../tags/tag727.xml"/><Relationship Id="rId16" Type="http://schemas.openxmlformats.org/officeDocument/2006/relationships/slideLayout" Target="../slideLayouts/slideLayout12.xml"/><Relationship Id="rId1" Type="http://schemas.openxmlformats.org/officeDocument/2006/relationships/tags" Target="../tags/tag726.xml"/><Relationship Id="rId6" Type="http://schemas.openxmlformats.org/officeDocument/2006/relationships/tags" Target="../tags/tag731.xml"/><Relationship Id="rId11" Type="http://schemas.openxmlformats.org/officeDocument/2006/relationships/tags" Target="../tags/tag736.xml"/><Relationship Id="rId5" Type="http://schemas.openxmlformats.org/officeDocument/2006/relationships/tags" Target="../tags/tag730.xml"/><Relationship Id="rId15" Type="http://schemas.openxmlformats.org/officeDocument/2006/relationships/tags" Target="../tags/tag740.xml"/><Relationship Id="rId10" Type="http://schemas.openxmlformats.org/officeDocument/2006/relationships/tags" Target="../tags/tag735.xml"/><Relationship Id="rId4" Type="http://schemas.openxmlformats.org/officeDocument/2006/relationships/tags" Target="../tags/tag729.xml"/><Relationship Id="rId9" Type="http://schemas.openxmlformats.org/officeDocument/2006/relationships/tags" Target="../tags/tag734.xml"/><Relationship Id="rId14" Type="http://schemas.openxmlformats.org/officeDocument/2006/relationships/tags" Target="../tags/tag739.xml"/></Relationships>
</file>

<file path=ppt/slides/_rels/slide44.xml.rels><?xml version="1.0" encoding="UTF-8" standalone="yes"?>
<Relationships xmlns="http://schemas.openxmlformats.org/package/2006/relationships"><Relationship Id="rId8" Type="http://schemas.openxmlformats.org/officeDocument/2006/relationships/tags" Target="../tags/tag748.xml"/><Relationship Id="rId13" Type="http://schemas.openxmlformats.org/officeDocument/2006/relationships/tags" Target="../tags/tag753.xml"/><Relationship Id="rId18" Type="http://schemas.openxmlformats.org/officeDocument/2006/relationships/slideLayout" Target="../slideLayouts/slideLayout12.xml"/><Relationship Id="rId3" Type="http://schemas.openxmlformats.org/officeDocument/2006/relationships/tags" Target="../tags/tag743.xml"/><Relationship Id="rId7" Type="http://schemas.openxmlformats.org/officeDocument/2006/relationships/tags" Target="../tags/tag747.xml"/><Relationship Id="rId12" Type="http://schemas.openxmlformats.org/officeDocument/2006/relationships/tags" Target="../tags/tag752.xml"/><Relationship Id="rId17" Type="http://schemas.openxmlformats.org/officeDocument/2006/relationships/tags" Target="../tags/tag757.xml"/><Relationship Id="rId2" Type="http://schemas.openxmlformats.org/officeDocument/2006/relationships/tags" Target="../tags/tag742.xml"/><Relationship Id="rId16" Type="http://schemas.openxmlformats.org/officeDocument/2006/relationships/tags" Target="../tags/tag756.xml"/><Relationship Id="rId1" Type="http://schemas.openxmlformats.org/officeDocument/2006/relationships/tags" Target="../tags/tag741.xml"/><Relationship Id="rId6" Type="http://schemas.openxmlformats.org/officeDocument/2006/relationships/tags" Target="../tags/tag746.xml"/><Relationship Id="rId11" Type="http://schemas.openxmlformats.org/officeDocument/2006/relationships/tags" Target="../tags/tag751.xml"/><Relationship Id="rId5" Type="http://schemas.openxmlformats.org/officeDocument/2006/relationships/tags" Target="../tags/tag745.xml"/><Relationship Id="rId15" Type="http://schemas.openxmlformats.org/officeDocument/2006/relationships/tags" Target="../tags/tag755.xml"/><Relationship Id="rId10" Type="http://schemas.openxmlformats.org/officeDocument/2006/relationships/tags" Target="../tags/tag750.xml"/><Relationship Id="rId4" Type="http://schemas.openxmlformats.org/officeDocument/2006/relationships/tags" Target="../tags/tag744.xml"/><Relationship Id="rId9" Type="http://schemas.openxmlformats.org/officeDocument/2006/relationships/tags" Target="../tags/tag749.xml"/><Relationship Id="rId14" Type="http://schemas.openxmlformats.org/officeDocument/2006/relationships/tags" Target="../tags/tag754.xml"/></Relationships>
</file>

<file path=ppt/slides/_rels/slide45.xml.rels><?xml version="1.0" encoding="UTF-8" standalone="yes"?>
<Relationships xmlns="http://schemas.openxmlformats.org/package/2006/relationships"><Relationship Id="rId8" Type="http://schemas.openxmlformats.org/officeDocument/2006/relationships/tags" Target="../tags/tag765.xml"/><Relationship Id="rId13" Type="http://schemas.openxmlformats.org/officeDocument/2006/relationships/tags" Target="../tags/tag770.xml"/><Relationship Id="rId18" Type="http://schemas.openxmlformats.org/officeDocument/2006/relationships/slideLayout" Target="../slideLayouts/slideLayout12.xml"/><Relationship Id="rId3" Type="http://schemas.openxmlformats.org/officeDocument/2006/relationships/tags" Target="../tags/tag760.xml"/><Relationship Id="rId7" Type="http://schemas.openxmlformats.org/officeDocument/2006/relationships/tags" Target="../tags/tag764.xml"/><Relationship Id="rId12" Type="http://schemas.openxmlformats.org/officeDocument/2006/relationships/tags" Target="../tags/tag769.xml"/><Relationship Id="rId17" Type="http://schemas.openxmlformats.org/officeDocument/2006/relationships/tags" Target="../tags/tag774.xml"/><Relationship Id="rId2" Type="http://schemas.openxmlformats.org/officeDocument/2006/relationships/tags" Target="../tags/tag759.xml"/><Relationship Id="rId16" Type="http://schemas.openxmlformats.org/officeDocument/2006/relationships/tags" Target="../tags/tag773.xml"/><Relationship Id="rId1" Type="http://schemas.openxmlformats.org/officeDocument/2006/relationships/tags" Target="../tags/tag758.xml"/><Relationship Id="rId6" Type="http://schemas.openxmlformats.org/officeDocument/2006/relationships/tags" Target="../tags/tag763.xml"/><Relationship Id="rId11" Type="http://schemas.openxmlformats.org/officeDocument/2006/relationships/tags" Target="../tags/tag768.xml"/><Relationship Id="rId5" Type="http://schemas.openxmlformats.org/officeDocument/2006/relationships/tags" Target="../tags/tag762.xml"/><Relationship Id="rId15" Type="http://schemas.openxmlformats.org/officeDocument/2006/relationships/tags" Target="../tags/tag772.xml"/><Relationship Id="rId10" Type="http://schemas.openxmlformats.org/officeDocument/2006/relationships/tags" Target="../tags/tag767.xml"/><Relationship Id="rId4" Type="http://schemas.openxmlformats.org/officeDocument/2006/relationships/tags" Target="../tags/tag761.xml"/><Relationship Id="rId9" Type="http://schemas.openxmlformats.org/officeDocument/2006/relationships/tags" Target="../tags/tag766.xml"/><Relationship Id="rId14" Type="http://schemas.openxmlformats.org/officeDocument/2006/relationships/tags" Target="../tags/tag771.xml"/></Relationships>
</file>

<file path=ppt/slides/_rels/slide46.xml.rels><?xml version="1.0" encoding="UTF-8" standalone="yes"?>
<Relationships xmlns="http://schemas.openxmlformats.org/package/2006/relationships"><Relationship Id="rId8" Type="http://schemas.openxmlformats.org/officeDocument/2006/relationships/tags" Target="../tags/tag782.xml"/><Relationship Id="rId13" Type="http://schemas.openxmlformats.org/officeDocument/2006/relationships/slideLayout" Target="../slideLayouts/slideLayout12.xml"/><Relationship Id="rId3" Type="http://schemas.openxmlformats.org/officeDocument/2006/relationships/tags" Target="../tags/tag777.xml"/><Relationship Id="rId7" Type="http://schemas.openxmlformats.org/officeDocument/2006/relationships/tags" Target="../tags/tag781.xml"/><Relationship Id="rId12" Type="http://schemas.openxmlformats.org/officeDocument/2006/relationships/tags" Target="../tags/tag786.xml"/><Relationship Id="rId2" Type="http://schemas.openxmlformats.org/officeDocument/2006/relationships/tags" Target="../tags/tag776.xml"/><Relationship Id="rId1" Type="http://schemas.openxmlformats.org/officeDocument/2006/relationships/tags" Target="../tags/tag775.xml"/><Relationship Id="rId6" Type="http://schemas.openxmlformats.org/officeDocument/2006/relationships/tags" Target="../tags/tag780.xml"/><Relationship Id="rId11" Type="http://schemas.openxmlformats.org/officeDocument/2006/relationships/tags" Target="../tags/tag785.xml"/><Relationship Id="rId5" Type="http://schemas.openxmlformats.org/officeDocument/2006/relationships/tags" Target="../tags/tag779.xml"/><Relationship Id="rId10" Type="http://schemas.openxmlformats.org/officeDocument/2006/relationships/tags" Target="../tags/tag784.xml"/><Relationship Id="rId4" Type="http://schemas.openxmlformats.org/officeDocument/2006/relationships/tags" Target="../tags/tag778.xml"/><Relationship Id="rId9" Type="http://schemas.openxmlformats.org/officeDocument/2006/relationships/tags" Target="../tags/tag783.xml"/></Relationships>
</file>

<file path=ppt/slides/_rels/slide47.xml.rels><?xml version="1.0" encoding="UTF-8" standalone="yes"?>
<Relationships xmlns="http://schemas.openxmlformats.org/package/2006/relationships"><Relationship Id="rId8" Type="http://schemas.openxmlformats.org/officeDocument/2006/relationships/tags" Target="../tags/tag794.xml"/><Relationship Id="rId13" Type="http://schemas.openxmlformats.org/officeDocument/2006/relationships/tags" Target="../tags/tag799.xml"/><Relationship Id="rId18" Type="http://schemas.openxmlformats.org/officeDocument/2006/relationships/tags" Target="../tags/tag804.xml"/><Relationship Id="rId3" Type="http://schemas.openxmlformats.org/officeDocument/2006/relationships/tags" Target="../tags/tag789.xml"/><Relationship Id="rId21" Type="http://schemas.openxmlformats.org/officeDocument/2006/relationships/tags" Target="../tags/tag807.xml"/><Relationship Id="rId7" Type="http://schemas.openxmlformats.org/officeDocument/2006/relationships/tags" Target="../tags/tag793.xml"/><Relationship Id="rId12" Type="http://schemas.openxmlformats.org/officeDocument/2006/relationships/tags" Target="../tags/tag798.xml"/><Relationship Id="rId17" Type="http://schemas.openxmlformats.org/officeDocument/2006/relationships/tags" Target="../tags/tag803.xml"/><Relationship Id="rId2" Type="http://schemas.openxmlformats.org/officeDocument/2006/relationships/tags" Target="../tags/tag788.xml"/><Relationship Id="rId16" Type="http://schemas.openxmlformats.org/officeDocument/2006/relationships/tags" Target="../tags/tag802.xml"/><Relationship Id="rId20" Type="http://schemas.openxmlformats.org/officeDocument/2006/relationships/tags" Target="../tags/tag806.xml"/><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tags" Target="../tags/tag797.xml"/><Relationship Id="rId5" Type="http://schemas.openxmlformats.org/officeDocument/2006/relationships/tags" Target="../tags/tag791.xml"/><Relationship Id="rId15" Type="http://schemas.openxmlformats.org/officeDocument/2006/relationships/tags" Target="../tags/tag801.xml"/><Relationship Id="rId10" Type="http://schemas.openxmlformats.org/officeDocument/2006/relationships/tags" Target="../tags/tag796.xml"/><Relationship Id="rId19" Type="http://schemas.openxmlformats.org/officeDocument/2006/relationships/tags" Target="../tags/tag805.xml"/><Relationship Id="rId4" Type="http://schemas.openxmlformats.org/officeDocument/2006/relationships/tags" Target="../tags/tag790.xml"/><Relationship Id="rId9" Type="http://schemas.openxmlformats.org/officeDocument/2006/relationships/tags" Target="../tags/tag795.xml"/><Relationship Id="rId14" Type="http://schemas.openxmlformats.org/officeDocument/2006/relationships/tags" Target="../tags/tag800.xml"/><Relationship Id="rId22"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8" Type="http://schemas.openxmlformats.org/officeDocument/2006/relationships/tags" Target="../tags/tag815.xml"/><Relationship Id="rId13" Type="http://schemas.openxmlformats.org/officeDocument/2006/relationships/tags" Target="../tags/tag820.xml"/><Relationship Id="rId3" Type="http://schemas.openxmlformats.org/officeDocument/2006/relationships/tags" Target="../tags/tag810.xml"/><Relationship Id="rId7" Type="http://schemas.openxmlformats.org/officeDocument/2006/relationships/tags" Target="../tags/tag814.xml"/><Relationship Id="rId12" Type="http://schemas.openxmlformats.org/officeDocument/2006/relationships/tags" Target="../tags/tag819.xml"/><Relationship Id="rId2" Type="http://schemas.openxmlformats.org/officeDocument/2006/relationships/tags" Target="../tags/tag809.xml"/><Relationship Id="rId1" Type="http://schemas.openxmlformats.org/officeDocument/2006/relationships/tags" Target="../tags/tag808.xml"/><Relationship Id="rId6" Type="http://schemas.openxmlformats.org/officeDocument/2006/relationships/tags" Target="../tags/tag813.xml"/><Relationship Id="rId11" Type="http://schemas.openxmlformats.org/officeDocument/2006/relationships/tags" Target="../tags/tag818.xml"/><Relationship Id="rId5" Type="http://schemas.openxmlformats.org/officeDocument/2006/relationships/tags" Target="../tags/tag812.xml"/><Relationship Id="rId15" Type="http://schemas.openxmlformats.org/officeDocument/2006/relationships/slideLayout" Target="../slideLayouts/slideLayout12.xml"/><Relationship Id="rId10" Type="http://schemas.openxmlformats.org/officeDocument/2006/relationships/tags" Target="../tags/tag817.xml"/><Relationship Id="rId4" Type="http://schemas.openxmlformats.org/officeDocument/2006/relationships/tags" Target="../tags/tag811.xml"/><Relationship Id="rId9" Type="http://schemas.openxmlformats.org/officeDocument/2006/relationships/tags" Target="../tags/tag816.xml"/><Relationship Id="rId14" Type="http://schemas.openxmlformats.org/officeDocument/2006/relationships/tags" Target="../tags/tag821.xml"/></Relationships>
</file>

<file path=ppt/slides/_rels/slide49.xml.rels><?xml version="1.0" encoding="UTF-8" standalone="yes"?>
<Relationships xmlns="http://schemas.openxmlformats.org/package/2006/relationships"><Relationship Id="rId8" Type="http://schemas.openxmlformats.org/officeDocument/2006/relationships/tags" Target="../tags/tag829.xml"/><Relationship Id="rId13" Type="http://schemas.openxmlformats.org/officeDocument/2006/relationships/tags" Target="../tags/tag834.xml"/><Relationship Id="rId18" Type="http://schemas.openxmlformats.org/officeDocument/2006/relationships/tags" Target="../tags/tag839.xml"/><Relationship Id="rId3" Type="http://schemas.openxmlformats.org/officeDocument/2006/relationships/tags" Target="../tags/tag824.xml"/><Relationship Id="rId7" Type="http://schemas.openxmlformats.org/officeDocument/2006/relationships/tags" Target="../tags/tag828.xml"/><Relationship Id="rId12" Type="http://schemas.openxmlformats.org/officeDocument/2006/relationships/tags" Target="../tags/tag833.xml"/><Relationship Id="rId17" Type="http://schemas.openxmlformats.org/officeDocument/2006/relationships/tags" Target="../tags/tag838.xml"/><Relationship Id="rId2" Type="http://schemas.openxmlformats.org/officeDocument/2006/relationships/tags" Target="../tags/tag823.xml"/><Relationship Id="rId16" Type="http://schemas.openxmlformats.org/officeDocument/2006/relationships/tags" Target="../tags/tag837.xml"/><Relationship Id="rId20" Type="http://schemas.openxmlformats.org/officeDocument/2006/relationships/slideLayout" Target="../slideLayouts/slideLayout12.xml"/><Relationship Id="rId1" Type="http://schemas.openxmlformats.org/officeDocument/2006/relationships/tags" Target="../tags/tag822.xml"/><Relationship Id="rId6" Type="http://schemas.openxmlformats.org/officeDocument/2006/relationships/tags" Target="../tags/tag827.xml"/><Relationship Id="rId11" Type="http://schemas.openxmlformats.org/officeDocument/2006/relationships/tags" Target="../tags/tag832.xml"/><Relationship Id="rId5" Type="http://schemas.openxmlformats.org/officeDocument/2006/relationships/tags" Target="../tags/tag826.xml"/><Relationship Id="rId15" Type="http://schemas.openxmlformats.org/officeDocument/2006/relationships/tags" Target="../tags/tag836.xml"/><Relationship Id="rId10" Type="http://schemas.openxmlformats.org/officeDocument/2006/relationships/tags" Target="../tags/tag831.xml"/><Relationship Id="rId19" Type="http://schemas.openxmlformats.org/officeDocument/2006/relationships/tags" Target="../tags/tag840.xml"/><Relationship Id="rId4" Type="http://schemas.openxmlformats.org/officeDocument/2006/relationships/tags" Target="../tags/tag825.xml"/><Relationship Id="rId9" Type="http://schemas.openxmlformats.org/officeDocument/2006/relationships/tags" Target="../tags/tag830.xml"/><Relationship Id="rId14" Type="http://schemas.openxmlformats.org/officeDocument/2006/relationships/tags" Target="../tags/tag835.xml"/></Relationships>
</file>

<file path=ppt/slides/_rels/slide5.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tags" Target="../tags/tag60.xml"/><Relationship Id="rId18" Type="http://schemas.openxmlformats.org/officeDocument/2006/relationships/tags" Target="../tags/tag65.xml"/><Relationship Id="rId26" Type="http://schemas.openxmlformats.org/officeDocument/2006/relationships/slideLayout" Target="../slideLayouts/slideLayout12.xml"/><Relationship Id="rId3" Type="http://schemas.openxmlformats.org/officeDocument/2006/relationships/tags" Target="../tags/tag50.xml"/><Relationship Id="rId21" Type="http://schemas.openxmlformats.org/officeDocument/2006/relationships/tags" Target="../tags/tag68.xml"/><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tags" Target="../tags/tag64.xml"/><Relationship Id="rId25" Type="http://schemas.openxmlformats.org/officeDocument/2006/relationships/tags" Target="../tags/tag72.xml"/><Relationship Id="rId2" Type="http://schemas.openxmlformats.org/officeDocument/2006/relationships/tags" Target="../tags/tag49.xml"/><Relationship Id="rId16" Type="http://schemas.openxmlformats.org/officeDocument/2006/relationships/tags" Target="../tags/tag63.xml"/><Relationship Id="rId20" Type="http://schemas.openxmlformats.org/officeDocument/2006/relationships/tags" Target="../tags/tag67.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tags" Target="../tags/tag71.xml"/><Relationship Id="rId5" Type="http://schemas.openxmlformats.org/officeDocument/2006/relationships/tags" Target="../tags/tag52.xml"/><Relationship Id="rId15" Type="http://schemas.openxmlformats.org/officeDocument/2006/relationships/tags" Target="../tags/tag62.xml"/><Relationship Id="rId23" Type="http://schemas.openxmlformats.org/officeDocument/2006/relationships/tags" Target="../tags/tag70.xml"/><Relationship Id="rId10" Type="http://schemas.openxmlformats.org/officeDocument/2006/relationships/tags" Target="../tags/tag57.xml"/><Relationship Id="rId19" Type="http://schemas.openxmlformats.org/officeDocument/2006/relationships/tags" Target="../tags/tag66.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tags" Target="../tags/tag69.xml"/></Relationships>
</file>

<file path=ppt/slides/_rels/slide50.xml.rels><?xml version="1.0" encoding="UTF-8" standalone="yes"?>
<Relationships xmlns="http://schemas.openxmlformats.org/package/2006/relationships"><Relationship Id="rId8" Type="http://schemas.openxmlformats.org/officeDocument/2006/relationships/tags" Target="../tags/tag848.xml"/><Relationship Id="rId13" Type="http://schemas.openxmlformats.org/officeDocument/2006/relationships/tags" Target="../tags/tag853.xml"/><Relationship Id="rId18" Type="http://schemas.openxmlformats.org/officeDocument/2006/relationships/tags" Target="../tags/tag858.xml"/><Relationship Id="rId3" Type="http://schemas.openxmlformats.org/officeDocument/2006/relationships/tags" Target="../tags/tag843.xml"/><Relationship Id="rId21" Type="http://schemas.openxmlformats.org/officeDocument/2006/relationships/slideLayout" Target="../slideLayouts/slideLayout12.xml"/><Relationship Id="rId7" Type="http://schemas.openxmlformats.org/officeDocument/2006/relationships/tags" Target="../tags/tag847.xml"/><Relationship Id="rId12" Type="http://schemas.openxmlformats.org/officeDocument/2006/relationships/tags" Target="../tags/tag852.xml"/><Relationship Id="rId17" Type="http://schemas.openxmlformats.org/officeDocument/2006/relationships/tags" Target="../tags/tag857.xml"/><Relationship Id="rId2" Type="http://schemas.openxmlformats.org/officeDocument/2006/relationships/tags" Target="../tags/tag842.xml"/><Relationship Id="rId16" Type="http://schemas.openxmlformats.org/officeDocument/2006/relationships/tags" Target="../tags/tag856.xml"/><Relationship Id="rId20" Type="http://schemas.openxmlformats.org/officeDocument/2006/relationships/tags" Target="../tags/tag860.xml"/><Relationship Id="rId1" Type="http://schemas.openxmlformats.org/officeDocument/2006/relationships/tags" Target="../tags/tag841.xml"/><Relationship Id="rId6" Type="http://schemas.openxmlformats.org/officeDocument/2006/relationships/tags" Target="../tags/tag846.xml"/><Relationship Id="rId11" Type="http://schemas.openxmlformats.org/officeDocument/2006/relationships/tags" Target="../tags/tag851.xml"/><Relationship Id="rId5" Type="http://schemas.openxmlformats.org/officeDocument/2006/relationships/tags" Target="../tags/tag845.xml"/><Relationship Id="rId15" Type="http://schemas.openxmlformats.org/officeDocument/2006/relationships/tags" Target="../tags/tag855.xml"/><Relationship Id="rId10" Type="http://schemas.openxmlformats.org/officeDocument/2006/relationships/tags" Target="../tags/tag850.xml"/><Relationship Id="rId19" Type="http://schemas.openxmlformats.org/officeDocument/2006/relationships/tags" Target="../tags/tag859.xml"/><Relationship Id="rId4" Type="http://schemas.openxmlformats.org/officeDocument/2006/relationships/tags" Target="../tags/tag844.xml"/><Relationship Id="rId9" Type="http://schemas.openxmlformats.org/officeDocument/2006/relationships/tags" Target="../tags/tag849.xml"/><Relationship Id="rId14" Type="http://schemas.openxmlformats.org/officeDocument/2006/relationships/tags" Target="../tags/tag854.xml"/></Relationships>
</file>

<file path=ppt/slides/_rels/slide51.xml.rels><?xml version="1.0" encoding="UTF-8" standalone="yes"?>
<Relationships xmlns="http://schemas.openxmlformats.org/package/2006/relationships"><Relationship Id="rId13" Type="http://schemas.openxmlformats.org/officeDocument/2006/relationships/tags" Target="../tags/tag873.xml"/><Relationship Id="rId18" Type="http://schemas.openxmlformats.org/officeDocument/2006/relationships/tags" Target="../tags/tag878.xml"/><Relationship Id="rId26" Type="http://schemas.openxmlformats.org/officeDocument/2006/relationships/tags" Target="../tags/tag886.xml"/><Relationship Id="rId21" Type="http://schemas.openxmlformats.org/officeDocument/2006/relationships/tags" Target="../tags/tag881.xml"/><Relationship Id="rId34" Type="http://schemas.openxmlformats.org/officeDocument/2006/relationships/tags" Target="../tags/tag894.xml"/><Relationship Id="rId7" Type="http://schemas.openxmlformats.org/officeDocument/2006/relationships/tags" Target="../tags/tag867.xml"/><Relationship Id="rId12" Type="http://schemas.openxmlformats.org/officeDocument/2006/relationships/tags" Target="../tags/tag872.xml"/><Relationship Id="rId17" Type="http://schemas.openxmlformats.org/officeDocument/2006/relationships/tags" Target="../tags/tag877.xml"/><Relationship Id="rId25" Type="http://schemas.openxmlformats.org/officeDocument/2006/relationships/tags" Target="../tags/tag885.xml"/><Relationship Id="rId33" Type="http://schemas.openxmlformats.org/officeDocument/2006/relationships/tags" Target="../tags/tag893.xml"/><Relationship Id="rId2" Type="http://schemas.openxmlformats.org/officeDocument/2006/relationships/tags" Target="../tags/tag862.xml"/><Relationship Id="rId16" Type="http://schemas.openxmlformats.org/officeDocument/2006/relationships/tags" Target="../tags/tag876.xml"/><Relationship Id="rId20" Type="http://schemas.openxmlformats.org/officeDocument/2006/relationships/tags" Target="../tags/tag880.xml"/><Relationship Id="rId29" Type="http://schemas.openxmlformats.org/officeDocument/2006/relationships/tags" Target="../tags/tag889.xml"/><Relationship Id="rId1" Type="http://schemas.openxmlformats.org/officeDocument/2006/relationships/tags" Target="../tags/tag861.xml"/><Relationship Id="rId6" Type="http://schemas.openxmlformats.org/officeDocument/2006/relationships/tags" Target="../tags/tag866.xml"/><Relationship Id="rId11" Type="http://schemas.openxmlformats.org/officeDocument/2006/relationships/tags" Target="../tags/tag871.xml"/><Relationship Id="rId24" Type="http://schemas.openxmlformats.org/officeDocument/2006/relationships/tags" Target="../tags/tag884.xml"/><Relationship Id="rId32" Type="http://schemas.openxmlformats.org/officeDocument/2006/relationships/tags" Target="../tags/tag892.xml"/><Relationship Id="rId37" Type="http://schemas.openxmlformats.org/officeDocument/2006/relationships/slideLayout" Target="../slideLayouts/slideLayout12.xml"/><Relationship Id="rId5" Type="http://schemas.openxmlformats.org/officeDocument/2006/relationships/tags" Target="../tags/tag865.xml"/><Relationship Id="rId15" Type="http://schemas.openxmlformats.org/officeDocument/2006/relationships/tags" Target="../tags/tag875.xml"/><Relationship Id="rId23" Type="http://schemas.openxmlformats.org/officeDocument/2006/relationships/tags" Target="../tags/tag883.xml"/><Relationship Id="rId28" Type="http://schemas.openxmlformats.org/officeDocument/2006/relationships/tags" Target="../tags/tag888.xml"/><Relationship Id="rId36" Type="http://schemas.openxmlformats.org/officeDocument/2006/relationships/tags" Target="../tags/tag896.xml"/><Relationship Id="rId10" Type="http://schemas.openxmlformats.org/officeDocument/2006/relationships/tags" Target="../tags/tag870.xml"/><Relationship Id="rId19" Type="http://schemas.openxmlformats.org/officeDocument/2006/relationships/tags" Target="../tags/tag879.xml"/><Relationship Id="rId31" Type="http://schemas.openxmlformats.org/officeDocument/2006/relationships/tags" Target="../tags/tag891.xml"/><Relationship Id="rId4" Type="http://schemas.openxmlformats.org/officeDocument/2006/relationships/tags" Target="../tags/tag864.xml"/><Relationship Id="rId9" Type="http://schemas.openxmlformats.org/officeDocument/2006/relationships/tags" Target="../tags/tag869.xml"/><Relationship Id="rId14" Type="http://schemas.openxmlformats.org/officeDocument/2006/relationships/tags" Target="../tags/tag874.xml"/><Relationship Id="rId22" Type="http://schemas.openxmlformats.org/officeDocument/2006/relationships/tags" Target="../tags/tag882.xml"/><Relationship Id="rId27" Type="http://schemas.openxmlformats.org/officeDocument/2006/relationships/tags" Target="../tags/tag887.xml"/><Relationship Id="rId30" Type="http://schemas.openxmlformats.org/officeDocument/2006/relationships/tags" Target="../tags/tag890.xml"/><Relationship Id="rId35" Type="http://schemas.openxmlformats.org/officeDocument/2006/relationships/tags" Target="../tags/tag895.xml"/><Relationship Id="rId8" Type="http://schemas.openxmlformats.org/officeDocument/2006/relationships/tags" Target="../tags/tag868.xml"/><Relationship Id="rId3" Type="http://schemas.openxmlformats.org/officeDocument/2006/relationships/tags" Target="../tags/tag863.xml"/></Relationships>
</file>

<file path=ppt/slides/_rels/slide52.xml.rels><?xml version="1.0" encoding="UTF-8" standalone="yes"?>
<Relationships xmlns="http://schemas.openxmlformats.org/package/2006/relationships"><Relationship Id="rId13" Type="http://schemas.openxmlformats.org/officeDocument/2006/relationships/tags" Target="../tags/tag909.xml"/><Relationship Id="rId18" Type="http://schemas.openxmlformats.org/officeDocument/2006/relationships/tags" Target="../tags/tag914.xml"/><Relationship Id="rId26" Type="http://schemas.openxmlformats.org/officeDocument/2006/relationships/tags" Target="../tags/tag922.xml"/><Relationship Id="rId3" Type="http://schemas.openxmlformats.org/officeDocument/2006/relationships/tags" Target="../tags/tag899.xml"/><Relationship Id="rId21" Type="http://schemas.openxmlformats.org/officeDocument/2006/relationships/tags" Target="../tags/tag917.xml"/><Relationship Id="rId34" Type="http://schemas.openxmlformats.org/officeDocument/2006/relationships/slideLayout" Target="../slideLayouts/slideLayout12.xml"/><Relationship Id="rId7" Type="http://schemas.openxmlformats.org/officeDocument/2006/relationships/tags" Target="../tags/tag903.xml"/><Relationship Id="rId12" Type="http://schemas.openxmlformats.org/officeDocument/2006/relationships/tags" Target="../tags/tag908.xml"/><Relationship Id="rId17" Type="http://schemas.openxmlformats.org/officeDocument/2006/relationships/tags" Target="../tags/tag913.xml"/><Relationship Id="rId25" Type="http://schemas.openxmlformats.org/officeDocument/2006/relationships/tags" Target="../tags/tag921.xml"/><Relationship Id="rId33" Type="http://schemas.openxmlformats.org/officeDocument/2006/relationships/tags" Target="../tags/tag929.xml"/><Relationship Id="rId2" Type="http://schemas.openxmlformats.org/officeDocument/2006/relationships/tags" Target="../tags/tag898.xml"/><Relationship Id="rId16" Type="http://schemas.openxmlformats.org/officeDocument/2006/relationships/tags" Target="../tags/tag912.xml"/><Relationship Id="rId20" Type="http://schemas.openxmlformats.org/officeDocument/2006/relationships/tags" Target="../tags/tag916.xml"/><Relationship Id="rId29" Type="http://schemas.openxmlformats.org/officeDocument/2006/relationships/tags" Target="../tags/tag925.xml"/><Relationship Id="rId1" Type="http://schemas.openxmlformats.org/officeDocument/2006/relationships/tags" Target="../tags/tag897.xml"/><Relationship Id="rId6" Type="http://schemas.openxmlformats.org/officeDocument/2006/relationships/tags" Target="../tags/tag902.xml"/><Relationship Id="rId11" Type="http://schemas.openxmlformats.org/officeDocument/2006/relationships/tags" Target="../tags/tag907.xml"/><Relationship Id="rId24" Type="http://schemas.openxmlformats.org/officeDocument/2006/relationships/tags" Target="../tags/tag920.xml"/><Relationship Id="rId32" Type="http://schemas.openxmlformats.org/officeDocument/2006/relationships/tags" Target="../tags/tag928.xml"/><Relationship Id="rId5" Type="http://schemas.openxmlformats.org/officeDocument/2006/relationships/tags" Target="../tags/tag901.xml"/><Relationship Id="rId15" Type="http://schemas.openxmlformats.org/officeDocument/2006/relationships/tags" Target="../tags/tag911.xml"/><Relationship Id="rId23" Type="http://schemas.openxmlformats.org/officeDocument/2006/relationships/tags" Target="../tags/tag919.xml"/><Relationship Id="rId28" Type="http://schemas.openxmlformats.org/officeDocument/2006/relationships/tags" Target="../tags/tag924.xml"/><Relationship Id="rId10" Type="http://schemas.openxmlformats.org/officeDocument/2006/relationships/tags" Target="../tags/tag906.xml"/><Relationship Id="rId19" Type="http://schemas.openxmlformats.org/officeDocument/2006/relationships/tags" Target="../tags/tag915.xml"/><Relationship Id="rId31" Type="http://schemas.openxmlformats.org/officeDocument/2006/relationships/tags" Target="../tags/tag927.xml"/><Relationship Id="rId4" Type="http://schemas.openxmlformats.org/officeDocument/2006/relationships/tags" Target="../tags/tag900.xml"/><Relationship Id="rId9" Type="http://schemas.openxmlformats.org/officeDocument/2006/relationships/tags" Target="../tags/tag905.xml"/><Relationship Id="rId14" Type="http://schemas.openxmlformats.org/officeDocument/2006/relationships/tags" Target="../tags/tag910.xml"/><Relationship Id="rId22" Type="http://schemas.openxmlformats.org/officeDocument/2006/relationships/tags" Target="../tags/tag918.xml"/><Relationship Id="rId27" Type="http://schemas.openxmlformats.org/officeDocument/2006/relationships/tags" Target="../tags/tag923.xml"/><Relationship Id="rId30" Type="http://schemas.openxmlformats.org/officeDocument/2006/relationships/tags" Target="../tags/tag926.xml"/><Relationship Id="rId8" Type="http://schemas.openxmlformats.org/officeDocument/2006/relationships/tags" Target="../tags/tag904.xml"/></Relationships>
</file>

<file path=ppt/slides/_rels/slide53.xml.rels><?xml version="1.0" encoding="UTF-8" standalone="yes"?>
<Relationships xmlns="http://schemas.openxmlformats.org/package/2006/relationships"><Relationship Id="rId8" Type="http://schemas.openxmlformats.org/officeDocument/2006/relationships/tags" Target="../tags/tag937.xml"/><Relationship Id="rId13" Type="http://schemas.openxmlformats.org/officeDocument/2006/relationships/tags" Target="../tags/tag942.xml"/><Relationship Id="rId18" Type="http://schemas.openxmlformats.org/officeDocument/2006/relationships/tags" Target="../tags/tag947.xml"/><Relationship Id="rId3" Type="http://schemas.openxmlformats.org/officeDocument/2006/relationships/tags" Target="../tags/tag932.xml"/><Relationship Id="rId21" Type="http://schemas.openxmlformats.org/officeDocument/2006/relationships/tags" Target="../tags/tag950.xml"/><Relationship Id="rId7" Type="http://schemas.openxmlformats.org/officeDocument/2006/relationships/tags" Target="../tags/tag936.xml"/><Relationship Id="rId12" Type="http://schemas.openxmlformats.org/officeDocument/2006/relationships/tags" Target="../tags/tag941.xml"/><Relationship Id="rId17" Type="http://schemas.openxmlformats.org/officeDocument/2006/relationships/tags" Target="../tags/tag946.xml"/><Relationship Id="rId2" Type="http://schemas.openxmlformats.org/officeDocument/2006/relationships/tags" Target="../tags/tag931.xml"/><Relationship Id="rId16" Type="http://schemas.openxmlformats.org/officeDocument/2006/relationships/tags" Target="../tags/tag945.xml"/><Relationship Id="rId20" Type="http://schemas.openxmlformats.org/officeDocument/2006/relationships/tags" Target="../tags/tag949.xml"/><Relationship Id="rId1" Type="http://schemas.openxmlformats.org/officeDocument/2006/relationships/tags" Target="../tags/tag930.xml"/><Relationship Id="rId6" Type="http://schemas.openxmlformats.org/officeDocument/2006/relationships/tags" Target="../tags/tag935.xml"/><Relationship Id="rId11" Type="http://schemas.openxmlformats.org/officeDocument/2006/relationships/tags" Target="../tags/tag940.xml"/><Relationship Id="rId24" Type="http://schemas.openxmlformats.org/officeDocument/2006/relationships/slideLayout" Target="../slideLayouts/slideLayout12.xml"/><Relationship Id="rId5" Type="http://schemas.openxmlformats.org/officeDocument/2006/relationships/tags" Target="../tags/tag934.xml"/><Relationship Id="rId15" Type="http://schemas.openxmlformats.org/officeDocument/2006/relationships/tags" Target="../tags/tag944.xml"/><Relationship Id="rId23" Type="http://schemas.openxmlformats.org/officeDocument/2006/relationships/tags" Target="../tags/tag952.xml"/><Relationship Id="rId10" Type="http://schemas.openxmlformats.org/officeDocument/2006/relationships/tags" Target="../tags/tag939.xml"/><Relationship Id="rId19" Type="http://schemas.openxmlformats.org/officeDocument/2006/relationships/tags" Target="../tags/tag948.xml"/><Relationship Id="rId4" Type="http://schemas.openxmlformats.org/officeDocument/2006/relationships/tags" Target="../tags/tag933.xml"/><Relationship Id="rId9" Type="http://schemas.openxmlformats.org/officeDocument/2006/relationships/tags" Target="../tags/tag938.xml"/><Relationship Id="rId14" Type="http://schemas.openxmlformats.org/officeDocument/2006/relationships/tags" Target="../tags/tag943.xml"/><Relationship Id="rId22" Type="http://schemas.openxmlformats.org/officeDocument/2006/relationships/tags" Target="../tags/tag951.xml"/></Relationships>
</file>

<file path=ppt/slides/_rels/slide54.xml.rels><?xml version="1.0" encoding="UTF-8" standalone="yes"?>
<Relationships xmlns="http://schemas.openxmlformats.org/package/2006/relationships"><Relationship Id="rId8" Type="http://schemas.openxmlformats.org/officeDocument/2006/relationships/tags" Target="../tags/tag960.xml"/><Relationship Id="rId13" Type="http://schemas.openxmlformats.org/officeDocument/2006/relationships/tags" Target="../tags/tag965.xml"/><Relationship Id="rId3" Type="http://schemas.openxmlformats.org/officeDocument/2006/relationships/tags" Target="../tags/tag955.xml"/><Relationship Id="rId7" Type="http://schemas.openxmlformats.org/officeDocument/2006/relationships/tags" Target="../tags/tag959.xml"/><Relationship Id="rId12" Type="http://schemas.openxmlformats.org/officeDocument/2006/relationships/tags" Target="../tags/tag964.xml"/><Relationship Id="rId17" Type="http://schemas.openxmlformats.org/officeDocument/2006/relationships/slideLayout" Target="../slideLayouts/slideLayout12.xml"/><Relationship Id="rId2" Type="http://schemas.openxmlformats.org/officeDocument/2006/relationships/tags" Target="../tags/tag954.xml"/><Relationship Id="rId16" Type="http://schemas.openxmlformats.org/officeDocument/2006/relationships/tags" Target="../tags/tag968.xml"/><Relationship Id="rId1" Type="http://schemas.openxmlformats.org/officeDocument/2006/relationships/tags" Target="../tags/tag953.xml"/><Relationship Id="rId6" Type="http://schemas.openxmlformats.org/officeDocument/2006/relationships/tags" Target="../tags/tag958.xml"/><Relationship Id="rId11" Type="http://schemas.openxmlformats.org/officeDocument/2006/relationships/tags" Target="../tags/tag963.xml"/><Relationship Id="rId5" Type="http://schemas.openxmlformats.org/officeDocument/2006/relationships/tags" Target="../tags/tag957.xml"/><Relationship Id="rId15" Type="http://schemas.openxmlformats.org/officeDocument/2006/relationships/tags" Target="../tags/tag967.xml"/><Relationship Id="rId10" Type="http://schemas.openxmlformats.org/officeDocument/2006/relationships/tags" Target="../tags/tag962.xml"/><Relationship Id="rId4" Type="http://schemas.openxmlformats.org/officeDocument/2006/relationships/tags" Target="../tags/tag956.xml"/><Relationship Id="rId9" Type="http://schemas.openxmlformats.org/officeDocument/2006/relationships/tags" Target="../tags/tag961.xml"/><Relationship Id="rId14" Type="http://schemas.openxmlformats.org/officeDocument/2006/relationships/tags" Target="../tags/tag966.xml"/></Relationships>
</file>

<file path=ppt/slides/_rels/slide55.xml.rels><?xml version="1.0" encoding="UTF-8" standalone="yes"?>
<Relationships xmlns="http://schemas.openxmlformats.org/package/2006/relationships"><Relationship Id="rId8" Type="http://schemas.openxmlformats.org/officeDocument/2006/relationships/tags" Target="../tags/tag976.xml"/><Relationship Id="rId13" Type="http://schemas.openxmlformats.org/officeDocument/2006/relationships/tags" Target="../tags/tag981.xml"/><Relationship Id="rId18" Type="http://schemas.openxmlformats.org/officeDocument/2006/relationships/tags" Target="../tags/tag986.xml"/><Relationship Id="rId3" Type="http://schemas.openxmlformats.org/officeDocument/2006/relationships/tags" Target="../tags/tag971.xml"/><Relationship Id="rId21" Type="http://schemas.openxmlformats.org/officeDocument/2006/relationships/slideLayout" Target="../slideLayouts/slideLayout12.xml"/><Relationship Id="rId7" Type="http://schemas.openxmlformats.org/officeDocument/2006/relationships/tags" Target="../tags/tag975.xml"/><Relationship Id="rId12" Type="http://schemas.openxmlformats.org/officeDocument/2006/relationships/tags" Target="../tags/tag980.xml"/><Relationship Id="rId17" Type="http://schemas.openxmlformats.org/officeDocument/2006/relationships/tags" Target="../tags/tag985.xml"/><Relationship Id="rId2" Type="http://schemas.openxmlformats.org/officeDocument/2006/relationships/tags" Target="../tags/tag970.xml"/><Relationship Id="rId16" Type="http://schemas.openxmlformats.org/officeDocument/2006/relationships/tags" Target="../tags/tag984.xml"/><Relationship Id="rId20" Type="http://schemas.openxmlformats.org/officeDocument/2006/relationships/tags" Target="../tags/tag988.xml"/><Relationship Id="rId1" Type="http://schemas.openxmlformats.org/officeDocument/2006/relationships/tags" Target="../tags/tag969.xml"/><Relationship Id="rId6" Type="http://schemas.openxmlformats.org/officeDocument/2006/relationships/tags" Target="../tags/tag974.xml"/><Relationship Id="rId11" Type="http://schemas.openxmlformats.org/officeDocument/2006/relationships/tags" Target="../tags/tag979.xml"/><Relationship Id="rId5" Type="http://schemas.openxmlformats.org/officeDocument/2006/relationships/tags" Target="../tags/tag973.xml"/><Relationship Id="rId15" Type="http://schemas.openxmlformats.org/officeDocument/2006/relationships/tags" Target="../tags/tag983.xml"/><Relationship Id="rId10" Type="http://schemas.openxmlformats.org/officeDocument/2006/relationships/tags" Target="../tags/tag978.xml"/><Relationship Id="rId19" Type="http://schemas.openxmlformats.org/officeDocument/2006/relationships/tags" Target="../tags/tag987.xml"/><Relationship Id="rId4" Type="http://schemas.openxmlformats.org/officeDocument/2006/relationships/tags" Target="../tags/tag972.xml"/><Relationship Id="rId9" Type="http://schemas.openxmlformats.org/officeDocument/2006/relationships/tags" Target="../tags/tag977.xml"/><Relationship Id="rId14" Type="http://schemas.openxmlformats.org/officeDocument/2006/relationships/tags" Target="../tags/tag982.xml"/></Relationships>
</file>

<file path=ppt/slides/_rels/slide56.xml.rels><?xml version="1.0" encoding="UTF-8" standalone="yes"?>
<Relationships xmlns="http://schemas.openxmlformats.org/package/2006/relationships"><Relationship Id="rId13" Type="http://schemas.openxmlformats.org/officeDocument/2006/relationships/tags" Target="../tags/tag1001.xml"/><Relationship Id="rId18" Type="http://schemas.openxmlformats.org/officeDocument/2006/relationships/tags" Target="../tags/tag1006.xml"/><Relationship Id="rId26" Type="http://schemas.openxmlformats.org/officeDocument/2006/relationships/tags" Target="../tags/tag1014.xml"/><Relationship Id="rId21" Type="http://schemas.openxmlformats.org/officeDocument/2006/relationships/tags" Target="../tags/tag1009.xml"/><Relationship Id="rId34" Type="http://schemas.openxmlformats.org/officeDocument/2006/relationships/tags" Target="../tags/tag1022.xml"/><Relationship Id="rId7" Type="http://schemas.openxmlformats.org/officeDocument/2006/relationships/tags" Target="../tags/tag995.xml"/><Relationship Id="rId12" Type="http://schemas.openxmlformats.org/officeDocument/2006/relationships/tags" Target="../tags/tag1000.xml"/><Relationship Id="rId17" Type="http://schemas.openxmlformats.org/officeDocument/2006/relationships/tags" Target="../tags/tag1005.xml"/><Relationship Id="rId25" Type="http://schemas.openxmlformats.org/officeDocument/2006/relationships/tags" Target="../tags/tag1013.xml"/><Relationship Id="rId33" Type="http://schemas.openxmlformats.org/officeDocument/2006/relationships/tags" Target="../tags/tag1021.xml"/><Relationship Id="rId38" Type="http://schemas.openxmlformats.org/officeDocument/2006/relationships/slideLayout" Target="../slideLayouts/slideLayout12.xml"/><Relationship Id="rId2" Type="http://schemas.openxmlformats.org/officeDocument/2006/relationships/tags" Target="../tags/tag990.xml"/><Relationship Id="rId16" Type="http://schemas.openxmlformats.org/officeDocument/2006/relationships/tags" Target="../tags/tag1004.xml"/><Relationship Id="rId20" Type="http://schemas.openxmlformats.org/officeDocument/2006/relationships/tags" Target="../tags/tag1008.xml"/><Relationship Id="rId29" Type="http://schemas.openxmlformats.org/officeDocument/2006/relationships/tags" Target="../tags/tag1017.xml"/><Relationship Id="rId1" Type="http://schemas.openxmlformats.org/officeDocument/2006/relationships/tags" Target="../tags/tag989.xml"/><Relationship Id="rId6" Type="http://schemas.openxmlformats.org/officeDocument/2006/relationships/tags" Target="../tags/tag994.xml"/><Relationship Id="rId11" Type="http://schemas.openxmlformats.org/officeDocument/2006/relationships/tags" Target="../tags/tag999.xml"/><Relationship Id="rId24" Type="http://schemas.openxmlformats.org/officeDocument/2006/relationships/tags" Target="../tags/tag1012.xml"/><Relationship Id="rId32" Type="http://schemas.openxmlformats.org/officeDocument/2006/relationships/tags" Target="../tags/tag1020.xml"/><Relationship Id="rId37" Type="http://schemas.openxmlformats.org/officeDocument/2006/relationships/tags" Target="../tags/tag1025.xml"/><Relationship Id="rId5" Type="http://schemas.openxmlformats.org/officeDocument/2006/relationships/tags" Target="../tags/tag993.xml"/><Relationship Id="rId15" Type="http://schemas.openxmlformats.org/officeDocument/2006/relationships/tags" Target="../tags/tag1003.xml"/><Relationship Id="rId23" Type="http://schemas.openxmlformats.org/officeDocument/2006/relationships/tags" Target="../tags/tag1011.xml"/><Relationship Id="rId28" Type="http://schemas.openxmlformats.org/officeDocument/2006/relationships/tags" Target="../tags/tag1016.xml"/><Relationship Id="rId36" Type="http://schemas.openxmlformats.org/officeDocument/2006/relationships/tags" Target="../tags/tag1024.xml"/><Relationship Id="rId10" Type="http://schemas.openxmlformats.org/officeDocument/2006/relationships/tags" Target="../tags/tag998.xml"/><Relationship Id="rId19" Type="http://schemas.openxmlformats.org/officeDocument/2006/relationships/tags" Target="../tags/tag1007.xml"/><Relationship Id="rId31" Type="http://schemas.openxmlformats.org/officeDocument/2006/relationships/tags" Target="../tags/tag1019.xml"/><Relationship Id="rId4" Type="http://schemas.openxmlformats.org/officeDocument/2006/relationships/tags" Target="../tags/tag992.xml"/><Relationship Id="rId9" Type="http://schemas.openxmlformats.org/officeDocument/2006/relationships/tags" Target="../tags/tag997.xml"/><Relationship Id="rId14" Type="http://schemas.openxmlformats.org/officeDocument/2006/relationships/tags" Target="../tags/tag1002.xml"/><Relationship Id="rId22" Type="http://schemas.openxmlformats.org/officeDocument/2006/relationships/tags" Target="../tags/tag1010.xml"/><Relationship Id="rId27" Type="http://schemas.openxmlformats.org/officeDocument/2006/relationships/tags" Target="../tags/tag1015.xml"/><Relationship Id="rId30" Type="http://schemas.openxmlformats.org/officeDocument/2006/relationships/tags" Target="../tags/tag1018.xml"/><Relationship Id="rId35" Type="http://schemas.openxmlformats.org/officeDocument/2006/relationships/tags" Target="../tags/tag1023.xml"/><Relationship Id="rId8" Type="http://schemas.openxmlformats.org/officeDocument/2006/relationships/tags" Target="../tags/tag996.xml"/><Relationship Id="rId3" Type="http://schemas.openxmlformats.org/officeDocument/2006/relationships/tags" Target="../tags/tag991.xml"/></Relationships>
</file>

<file path=ppt/slides/_rels/slide57.xml.rels><?xml version="1.0" encoding="UTF-8" standalone="yes"?>
<Relationships xmlns="http://schemas.openxmlformats.org/package/2006/relationships"><Relationship Id="rId8" Type="http://schemas.openxmlformats.org/officeDocument/2006/relationships/tags" Target="../tags/tag1033.xml"/><Relationship Id="rId13" Type="http://schemas.openxmlformats.org/officeDocument/2006/relationships/tags" Target="../tags/tag1038.xml"/><Relationship Id="rId18" Type="http://schemas.openxmlformats.org/officeDocument/2006/relationships/tags" Target="../tags/tag1043.xml"/><Relationship Id="rId3" Type="http://schemas.openxmlformats.org/officeDocument/2006/relationships/tags" Target="../tags/tag1028.xml"/><Relationship Id="rId21" Type="http://schemas.openxmlformats.org/officeDocument/2006/relationships/tags" Target="../tags/tag1046.xml"/><Relationship Id="rId7" Type="http://schemas.openxmlformats.org/officeDocument/2006/relationships/tags" Target="../tags/tag1032.xml"/><Relationship Id="rId12" Type="http://schemas.openxmlformats.org/officeDocument/2006/relationships/tags" Target="../tags/tag1037.xml"/><Relationship Id="rId17" Type="http://schemas.openxmlformats.org/officeDocument/2006/relationships/tags" Target="../tags/tag1042.xml"/><Relationship Id="rId2" Type="http://schemas.openxmlformats.org/officeDocument/2006/relationships/tags" Target="../tags/tag1027.xml"/><Relationship Id="rId16" Type="http://schemas.openxmlformats.org/officeDocument/2006/relationships/tags" Target="../tags/tag1041.xml"/><Relationship Id="rId20" Type="http://schemas.openxmlformats.org/officeDocument/2006/relationships/tags" Target="../tags/tag1045.xml"/><Relationship Id="rId1" Type="http://schemas.openxmlformats.org/officeDocument/2006/relationships/tags" Target="../tags/tag1026.xml"/><Relationship Id="rId6" Type="http://schemas.openxmlformats.org/officeDocument/2006/relationships/tags" Target="../tags/tag1031.xml"/><Relationship Id="rId11" Type="http://schemas.openxmlformats.org/officeDocument/2006/relationships/tags" Target="../tags/tag1036.xml"/><Relationship Id="rId5" Type="http://schemas.openxmlformats.org/officeDocument/2006/relationships/tags" Target="../tags/tag1030.xml"/><Relationship Id="rId15" Type="http://schemas.openxmlformats.org/officeDocument/2006/relationships/tags" Target="../tags/tag1040.xml"/><Relationship Id="rId23" Type="http://schemas.openxmlformats.org/officeDocument/2006/relationships/slideLayout" Target="../slideLayouts/slideLayout12.xml"/><Relationship Id="rId10" Type="http://schemas.openxmlformats.org/officeDocument/2006/relationships/tags" Target="../tags/tag1035.xml"/><Relationship Id="rId19" Type="http://schemas.openxmlformats.org/officeDocument/2006/relationships/tags" Target="../tags/tag1044.xml"/><Relationship Id="rId4" Type="http://schemas.openxmlformats.org/officeDocument/2006/relationships/tags" Target="../tags/tag1029.xml"/><Relationship Id="rId9" Type="http://schemas.openxmlformats.org/officeDocument/2006/relationships/tags" Target="../tags/tag1034.xml"/><Relationship Id="rId14" Type="http://schemas.openxmlformats.org/officeDocument/2006/relationships/tags" Target="../tags/tag1039.xml"/><Relationship Id="rId22" Type="http://schemas.openxmlformats.org/officeDocument/2006/relationships/tags" Target="../tags/tag1047.xml"/></Relationships>
</file>

<file path=ppt/slides/_rels/slide58.xml.rels><?xml version="1.0" encoding="UTF-8" standalone="yes"?>
<Relationships xmlns="http://schemas.openxmlformats.org/package/2006/relationships"><Relationship Id="rId8" Type="http://schemas.openxmlformats.org/officeDocument/2006/relationships/tags" Target="../tags/tag1055.xml"/><Relationship Id="rId13" Type="http://schemas.openxmlformats.org/officeDocument/2006/relationships/tags" Target="../tags/tag1060.xml"/><Relationship Id="rId18" Type="http://schemas.openxmlformats.org/officeDocument/2006/relationships/tags" Target="../tags/tag1065.xml"/><Relationship Id="rId3" Type="http://schemas.openxmlformats.org/officeDocument/2006/relationships/tags" Target="../tags/tag1050.xml"/><Relationship Id="rId7" Type="http://schemas.openxmlformats.org/officeDocument/2006/relationships/tags" Target="../tags/tag1054.xml"/><Relationship Id="rId12" Type="http://schemas.openxmlformats.org/officeDocument/2006/relationships/tags" Target="../tags/tag1059.xml"/><Relationship Id="rId17" Type="http://schemas.openxmlformats.org/officeDocument/2006/relationships/tags" Target="../tags/tag1064.xml"/><Relationship Id="rId2" Type="http://schemas.openxmlformats.org/officeDocument/2006/relationships/tags" Target="../tags/tag1049.xml"/><Relationship Id="rId16" Type="http://schemas.openxmlformats.org/officeDocument/2006/relationships/tags" Target="../tags/tag1063.xml"/><Relationship Id="rId20" Type="http://schemas.openxmlformats.org/officeDocument/2006/relationships/slideLayout" Target="../slideLayouts/slideLayout12.xml"/><Relationship Id="rId1" Type="http://schemas.openxmlformats.org/officeDocument/2006/relationships/tags" Target="../tags/tag1048.xml"/><Relationship Id="rId6" Type="http://schemas.openxmlformats.org/officeDocument/2006/relationships/tags" Target="../tags/tag1053.xml"/><Relationship Id="rId11" Type="http://schemas.openxmlformats.org/officeDocument/2006/relationships/tags" Target="../tags/tag1058.xml"/><Relationship Id="rId5" Type="http://schemas.openxmlformats.org/officeDocument/2006/relationships/tags" Target="../tags/tag1052.xml"/><Relationship Id="rId15" Type="http://schemas.openxmlformats.org/officeDocument/2006/relationships/tags" Target="../tags/tag1062.xml"/><Relationship Id="rId10" Type="http://schemas.openxmlformats.org/officeDocument/2006/relationships/tags" Target="../tags/tag1057.xml"/><Relationship Id="rId19" Type="http://schemas.openxmlformats.org/officeDocument/2006/relationships/tags" Target="../tags/tag1066.xml"/><Relationship Id="rId4" Type="http://schemas.openxmlformats.org/officeDocument/2006/relationships/tags" Target="../tags/tag1051.xml"/><Relationship Id="rId9" Type="http://schemas.openxmlformats.org/officeDocument/2006/relationships/tags" Target="../tags/tag1056.xml"/><Relationship Id="rId14" Type="http://schemas.openxmlformats.org/officeDocument/2006/relationships/tags" Target="../tags/tag1061.xml"/></Relationships>
</file>

<file path=ppt/slides/_rels/slide59.xml.rels><?xml version="1.0" encoding="UTF-8" standalone="yes"?>
<Relationships xmlns="http://schemas.openxmlformats.org/package/2006/relationships"><Relationship Id="rId8" Type="http://schemas.openxmlformats.org/officeDocument/2006/relationships/tags" Target="../tags/tag1074.xml"/><Relationship Id="rId13" Type="http://schemas.openxmlformats.org/officeDocument/2006/relationships/tags" Target="../tags/tag1079.xml"/><Relationship Id="rId18" Type="http://schemas.openxmlformats.org/officeDocument/2006/relationships/tags" Target="../tags/tag1084.xml"/><Relationship Id="rId3" Type="http://schemas.openxmlformats.org/officeDocument/2006/relationships/tags" Target="../tags/tag1069.xml"/><Relationship Id="rId7" Type="http://schemas.openxmlformats.org/officeDocument/2006/relationships/tags" Target="../tags/tag1073.xml"/><Relationship Id="rId12" Type="http://schemas.openxmlformats.org/officeDocument/2006/relationships/tags" Target="../tags/tag1078.xml"/><Relationship Id="rId17" Type="http://schemas.openxmlformats.org/officeDocument/2006/relationships/tags" Target="../tags/tag1083.xml"/><Relationship Id="rId2" Type="http://schemas.openxmlformats.org/officeDocument/2006/relationships/tags" Target="../tags/tag1068.xml"/><Relationship Id="rId16" Type="http://schemas.openxmlformats.org/officeDocument/2006/relationships/tags" Target="../tags/tag1082.xml"/><Relationship Id="rId20" Type="http://schemas.openxmlformats.org/officeDocument/2006/relationships/slideLayout" Target="../slideLayouts/slideLayout12.xml"/><Relationship Id="rId1" Type="http://schemas.openxmlformats.org/officeDocument/2006/relationships/tags" Target="../tags/tag1067.xml"/><Relationship Id="rId6" Type="http://schemas.openxmlformats.org/officeDocument/2006/relationships/tags" Target="../tags/tag1072.xml"/><Relationship Id="rId11" Type="http://schemas.openxmlformats.org/officeDocument/2006/relationships/tags" Target="../tags/tag1077.xml"/><Relationship Id="rId5" Type="http://schemas.openxmlformats.org/officeDocument/2006/relationships/tags" Target="../tags/tag1071.xml"/><Relationship Id="rId15" Type="http://schemas.openxmlformats.org/officeDocument/2006/relationships/tags" Target="../tags/tag1081.xml"/><Relationship Id="rId10" Type="http://schemas.openxmlformats.org/officeDocument/2006/relationships/tags" Target="../tags/tag1076.xml"/><Relationship Id="rId19" Type="http://schemas.openxmlformats.org/officeDocument/2006/relationships/tags" Target="../tags/tag1085.xml"/><Relationship Id="rId4" Type="http://schemas.openxmlformats.org/officeDocument/2006/relationships/tags" Target="../tags/tag1070.xml"/><Relationship Id="rId9" Type="http://schemas.openxmlformats.org/officeDocument/2006/relationships/tags" Target="../tags/tag1075.xml"/><Relationship Id="rId14" Type="http://schemas.openxmlformats.org/officeDocument/2006/relationships/tags" Target="../tags/tag1080.xml"/></Relationships>
</file>

<file path=ppt/slides/_rels/slide6.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3" Type="http://schemas.openxmlformats.org/officeDocument/2006/relationships/tags" Target="../tags/tag75.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slideLayout" Target="../slideLayouts/slideLayout12.xml"/><Relationship Id="rId2" Type="http://schemas.openxmlformats.org/officeDocument/2006/relationships/tags" Target="../tags/tag74.xml"/><Relationship Id="rId16" Type="http://schemas.openxmlformats.org/officeDocument/2006/relationships/tags" Target="../tags/tag88.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5" Type="http://schemas.openxmlformats.org/officeDocument/2006/relationships/tags" Target="../tags/tag77.xml"/><Relationship Id="rId15" Type="http://schemas.openxmlformats.org/officeDocument/2006/relationships/tags" Target="../tags/tag87.xml"/><Relationship Id="rId10" Type="http://schemas.openxmlformats.org/officeDocument/2006/relationships/tags" Target="../tags/tag82.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s>
</file>

<file path=ppt/slides/_rels/slide60.xml.rels><?xml version="1.0" encoding="UTF-8" standalone="yes"?>
<Relationships xmlns="http://schemas.openxmlformats.org/package/2006/relationships"><Relationship Id="rId8" Type="http://schemas.openxmlformats.org/officeDocument/2006/relationships/tags" Target="../tags/tag1093.xml"/><Relationship Id="rId13" Type="http://schemas.openxmlformats.org/officeDocument/2006/relationships/tags" Target="../tags/tag1098.xml"/><Relationship Id="rId3" Type="http://schemas.openxmlformats.org/officeDocument/2006/relationships/tags" Target="../tags/tag1088.xml"/><Relationship Id="rId7" Type="http://schemas.openxmlformats.org/officeDocument/2006/relationships/tags" Target="../tags/tag1092.xml"/><Relationship Id="rId12" Type="http://schemas.openxmlformats.org/officeDocument/2006/relationships/tags" Target="../tags/tag1097.xml"/><Relationship Id="rId2" Type="http://schemas.openxmlformats.org/officeDocument/2006/relationships/tags" Target="../tags/tag1087.xml"/><Relationship Id="rId1" Type="http://schemas.openxmlformats.org/officeDocument/2006/relationships/tags" Target="../tags/tag1086.xml"/><Relationship Id="rId6" Type="http://schemas.openxmlformats.org/officeDocument/2006/relationships/tags" Target="../tags/tag1091.xml"/><Relationship Id="rId11" Type="http://schemas.openxmlformats.org/officeDocument/2006/relationships/tags" Target="../tags/tag1096.xml"/><Relationship Id="rId5" Type="http://schemas.openxmlformats.org/officeDocument/2006/relationships/tags" Target="../tags/tag1090.xml"/><Relationship Id="rId15" Type="http://schemas.openxmlformats.org/officeDocument/2006/relationships/slideLayout" Target="../slideLayouts/slideLayout12.xml"/><Relationship Id="rId10" Type="http://schemas.openxmlformats.org/officeDocument/2006/relationships/tags" Target="../tags/tag1095.xml"/><Relationship Id="rId4" Type="http://schemas.openxmlformats.org/officeDocument/2006/relationships/tags" Target="../tags/tag1089.xml"/><Relationship Id="rId9" Type="http://schemas.openxmlformats.org/officeDocument/2006/relationships/tags" Target="../tags/tag1094.xml"/><Relationship Id="rId14" Type="http://schemas.openxmlformats.org/officeDocument/2006/relationships/tags" Target="../tags/tag1099.xml"/></Relationships>
</file>

<file path=ppt/slides/_rels/slide61.xml.rels><?xml version="1.0" encoding="UTF-8" standalone="yes"?>
<Relationships xmlns="http://schemas.openxmlformats.org/package/2006/relationships"><Relationship Id="rId8" Type="http://schemas.openxmlformats.org/officeDocument/2006/relationships/tags" Target="../tags/tag1107.xml"/><Relationship Id="rId13" Type="http://schemas.openxmlformats.org/officeDocument/2006/relationships/tags" Target="../tags/tag1112.xml"/><Relationship Id="rId18" Type="http://schemas.openxmlformats.org/officeDocument/2006/relationships/tags" Target="../tags/tag1117.xml"/><Relationship Id="rId3" Type="http://schemas.openxmlformats.org/officeDocument/2006/relationships/tags" Target="../tags/tag1102.xml"/><Relationship Id="rId7" Type="http://schemas.openxmlformats.org/officeDocument/2006/relationships/tags" Target="../tags/tag1106.xml"/><Relationship Id="rId12" Type="http://schemas.openxmlformats.org/officeDocument/2006/relationships/tags" Target="../tags/tag1111.xml"/><Relationship Id="rId17" Type="http://schemas.openxmlformats.org/officeDocument/2006/relationships/tags" Target="../tags/tag1116.xml"/><Relationship Id="rId2" Type="http://schemas.openxmlformats.org/officeDocument/2006/relationships/tags" Target="../tags/tag1101.xml"/><Relationship Id="rId16" Type="http://schemas.openxmlformats.org/officeDocument/2006/relationships/tags" Target="../tags/tag1115.xml"/><Relationship Id="rId20" Type="http://schemas.openxmlformats.org/officeDocument/2006/relationships/notesSlide" Target="../notesSlides/notesSlide2.xml"/><Relationship Id="rId1" Type="http://schemas.openxmlformats.org/officeDocument/2006/relationships/tags" Target="../tags/tag1100.xml"/><Relationship Id="rId6" Type="http://schemas.openxmlformats.org/officeDocument/2006/relationships/tags" Target="../tags/tag1105.xml"/><Relationship Id="rId11" Type="http://schemas.openxmlformats.org/officeDocument/2006/relationships/tags" Target="../tags/tag1110.xml"/><Relationship Id="rId5" Type="http://schemas.openxmlformats.org/officeDocument/2006/relationships/tags" Target="../tags/tag1104.xml"/><Relationship Id="rId15" Type="http://schemas.openxmlformats.org/officeDocument/2006/relationships/tags" Target="../tags/tag1114.xml"/><Relationship Id="rId10" Type="http://schemas.openxmlformats.org/officeDocument/2006/relationships/tags" Target="../tags/tag1109.xml"/><Relationship Id="rId19" Type="http://schemas.openxmlformats.org/officeDocument/2006/relationships/slideLayout" Target="../slideLayouts/slideLayout12.xml"/><Relationship Id="rId4" Type="http://schemas.openxmlformats.org/officeDocument/2006/relationships/tags" Target="../tags/tag1103.xml"/><Relationship Id="rId9" Type="http://schemas.openxmlformats.org/officeDocument/2006/relationships/tags" Target="../tags/tag1108.xml"/><Relationship Id="rId14" Type="http://schemas.openxmlformats.org/officeDocument/2006/relationships/tags" Target="../tags/tag1113.xml"/></Relationships>
</file>

<file path=ppt/slides/_rels/slide62.xml.rels><?xml version="1.0" encoding="UTF-8" standalone="yes"?>
<Relationships xmlns="http://schemas.openxmlformats.org/package/2006/relationships"><Relationship Id="rId8" Type="http://schemas.openxmlformats.org/officeDocument/2006/relationships/tags" Target="../tags/tag1125.xml"/><Relationship Id="rId13" Type="http://schemas.openxmlformats.org/officeDocument/2006/relationships/tags" Target="../tags/tag1130.xml"/><Relationship Id="rId18" Type="http://schemas.openxmlformats.org/officeDocument/2006/relationships/tags" Target="../tags/tag1135.xml"/><Relationship Id="rId26" Type="http://schemas.openxmlformats.org/officeDocument/2006/relationships/slideLayout" Target="../slideLayouts/slideLayout12.xml"/><Relationship Id="rId3" Type="http://schemas.openxmlformats.org/officeDocument/2006/relationships/tags" Target="../tags/tag1120.xml"/><Relationship Id="rId21" Type="http://schemas.openxmlformats.org/officeDocument/2006/relationships/tags" Target="../tags/tag1138.xml"/><Relationship Id="rId7" Type="http://schemas.openxmlformats.org/officeDocument/2006/relationships/tags" Target="../tags/tag1124.xml"/><Relationship Id="rId12" Type="http://schemas.openxmlformats.org/officeDocument/2006/relationships/tags" Target="../tags/tag1129.xml"/><Relationship Id="rId17" Type="http://schemas.openxmlformats.org/officeDocument/2006/relationships/tags" Target="../tags/tag1134.xml"/><Relationship Id="rId25" Type="http://schemas.openxmlformats.org/officeDocument/2006/relationships/tags" Target="../tags/tag1142.xml"/><Relationship Id="rId2" Type="http://schemas.openxmlformats.org/officeDocument/2006/relationships/tags" Target="../tags/tag1119.xml"/><Relationship Id="rId16" Type="http://schemas.openxmlformats.org/officeDocument/2006/relationships/tags" Target="../tags/tag1133.xml"/><Relationship Id="rId20" Type="http://schemas.openxmlformats.org/officeDocument/2006/relationships/tags" Target="../tags/tag1137.xml"/><Relationship Id="rId1" Type="http://schemas.openxmlformats.org/officeDocument/2006/relationships/tags" Target="../tags/tag1118.xml"/><Relationship Id="rId6" Type="http://schemas.openxmlformats.org/officeDocument/2006/relationships/tags" Target="../tags/tag1123.xml"/><Relationship Id="rId11" Type="http://schemas.openxmlformats.org/officeDocument/2006/relationships/tags" Target="../tags/tag1128.xml"/><Relationship Id="rId24" Type="http://schemas.openxmlformats.org/officeDocument/2006/relationships/tags" Target="../tags/tag1141.xml"/><Relationship Id="rId5" Type="http://schemas.openxmlformats.org/officeDocument/2006/relationships/tags" Target="../tags/tag1122.xml"/><Relationship Id="rId15" Type="http://schemas.openxmlformats.org/officeDocument/2006/relationships/tags" Target="../tags/tag1132.xml"/><Relationship Id="rId23" Type="http://schemas.openxmlformats.org/officeDocument/2006/relationships/tags" Target="../tags/tag1140.xml"/><Relationship Id="rId10" Type="http://schemas.openxmlformats.org/officeDocument/2006/relationships/tags" Target="../tags/tag1127.xml"/><Relationship Id="rId19" Type="http://schemas.openxmlformats.org/officeDocument/2006/relationships/tags" Target="../tags/tag1136.xml"/><Relationship Id="rId4" Type="http://schemas.openxmlformats.org/officeDocument/2006/relationships/tags" Target="../tags/tag1121.xml"/><Relationship Id="rId9" Type="http://schemas.openxmlformats.org/officeDocument/2006/relationships/tags" Target="../tags/tag1126.xml"/><Relationship Id="rId14" Type="http://schemas.openxmlformats.org/officeDocument/2006/relationships/tags" Target="../tags/tag1131.xml"/><Relationship Id="rId22" Type="http://schemas.openxmlformats.org/officeDocument/2006/relationships/tags" Target="../tags/tag1139.xml"/></Relationships>
</file>

<file path=ppt/slides/_rels/slide63.xml.rels><?xml version="1.0" encoding="UTF-8" standalone="yes"?>
<Relationships xmlns="http://schemas.openxmlformats.org/package/2006/relationships"><Relationship Id="rId8" Type="http://schemas.openxmlformats.org/officeDocument/2006/relationships/tags" Target="../tags/tag1150.xml"/><Relationship Id="rId13" Type="http://schemas.openxmlformats.org/officeDocument/2006/relationships/tags" Target="../tags/tag1155.xml"/><Relationship Id="rId3" Type="http://schemas.openxmlformats.org/officeDocument/2006/relationships/tags" Target="../tags/tag1145.xml"/><Relationship Id="rId7" Type="http://schemas.openxmlformats.org/officeDocument/2006/relationships/tags" Target="../tags/tag1149.xml"/><Relationship Id="rId12" Type="http://schemas.openxmlformats.org/officeDocument/2006/relationships/tags" Target="../tags/tag1154.xml"/><Relationship Id="rId17" Type="http://schemas.openxmlformats.org/officeDocument/2006/relationships/slideLayout" Target="../slideLayouts/slideLayout12.xml"/><Relationship Id="rId2" Type="http://schemas.openxmlformats.org/officeDocument/2006/relationships/tags" Target="../tags/tag1144.xml"/><Relationship Id="rId16" Type="http://schemas.openxmlformats.org/officeDocument/2006/relationships/tags" Target="../tags/tag1158.xml"/><Relationship Id="rId1" Type="http://schemas.openxmlformats.org/officeDocument/2006/relationships/tags" Target="../tags/tag1143.xml"/><Relationship Id="rId6" Type="http://schemas.openxmlformats.org/officeDocument/2006/relationships/tags" Target="../tags/tag1148.xml"/><Relationship Id="rId11" Type="http://schemas.openxmlformats.org/officeDocument/2006/relationships/tags" Target="../tags/tag1153.xml"/><Relationship Id="rId5" Type="http://schemas.openxmlformats.org/officeDocument/2006/relationships/tags" Target="../tags/tag1147.xml"/><Relationship Id="rId15" Type="http://schemas.openxmlformats.org/officeDocument/2006/relationships/tags" Target="../tags/tag1157.xml"/><Relationship Id="rId10" Type="http://schemas.openxmlformats.org/officeDocument/2006/relationships/tags" Target="../tags/tag1152.xml"/><Relationship Id="rId4" Type="http://schemas.openxmlformats.org/officeDocument/2006/relationships/tags" Target="../tags/tag1146.xml"/><Relationship Id="rId9" Type="http://schemas.openxmlformats.org/officeDocument/2006/relationships/tags" Target="../tags/tag1151.xml"/><Relationship Id="rId14" Type="http://schemas.openxmlformats.org/officeDocument/2006/relationships/tags" Target="../tags/tag1156.xml"/></Relationships>
</file>

<file path=ppt/slides/_rels/slide64.xml.rels><?xml version="1.0" encoding="UTF-8" standalone="yes"?>
<Relationships xmlns="http://schemas.openxmlformats.org/package/2006/relationships"><Relationship Id="rId8" Type="http://schemas.openxmlformats.org/officeDocument/2006/relationships/tags" Target="../tags/tag1166.xml"/><Relationship Id="rId13" Type="http://schemas.openxmlformats.org/officeDocument/2006/relationships/notesSlide" Target="../notesSlides/notesSlide3.xml"/><Relationship Id="rId3" Type="http://schemas.openxmlformats.org/officeDocument/2006/relationships/tags" Target="../tags/tag1161.xml"/><Relationship Id="rId7" Type="http://schemas.openxmlformats.org/officeDocument/2006/relationships/tags" Target="../tags/tag1165.xml"/><Relationship Id="rId12" Type="http://schemas.openxmlformats.org/officeDocument/2006/relationships/slideLayout" Target="../slideLayouts/slideLayout12.xml"/><Relationship Id="rId2" Type="http://schemas.openxmlformats.org/officeDocument/2006/relationships/tags" Target="../tags/tag1160.xml"/><Relationship Id="rId1" Type="http://schemas.openxmlformats.org/officeDocument/2006/relationships/tags" Target="../tags/tag1159.xml"/><Relationship Id="rId6" Type="http://schemas.openxmlformats.org/officeDocument/2006/relationships/tags" Target="../tags/tag1164.xml"/><Relationship Id="rId11" Type="http://schemas.openxmlformats.org/officeDocument/2006/relationships/tags" Target="../tags/tag1169.xml"/><Relationship Id="rId5" Type="http://schemas.openxmlformats.org/officeDocument/2006/relationships/tags" Target="../tags/tag1163.xml"/><Relationship Id="rId10" Type="http://schemas.openxmlformats.org/officeDocument/2006/relationships/tags" Target="../tags/tag1168.xml"/><Relationship Id="rId4" Type="http://schemas.openxmlformats.org/officeDocument/2006/relationships/tags" Target="../tags/tag1162.xml"/><Relationship Id="rId9" Type="http://schemas.openxmlformats.org/officeDocument/2006/relationships/tags" Target="../tags/tag1167.xml"/></Relationships>
</file>

<file path=ppt/slides/_rels/slide65.xml.rels><?xml version="1.0" encoding="UTF-8" standalone="yes"?>
<Relationships xmlns="http://schemas.openxmlformats.org/package/2006/relationships"><Relationship Id="rId8" Type="http://schemas.openxmlformats.org/officeDocument/2006/relationships/tags" Target="../tags/tag1177.xml"/><Relationship Id="rId13" Type="http://schemas.openxmlformats.org/officeDocument/2006/relationships/tags" Target="../tags/tag1182.xml"/><Relationship Id="rId18" Type="http://schemas.openxmlformats.org/officeDocument/2006/relationships/tags" Target="../tags/tag1187.xml"/><Relationship Id="rId3" Type="http://schemas.openxmlformats.org/officeDocument/2006/relationships/tags" Target="../tags/tag1172.xml"/><Relationship Id="rId21" Type="http://schemas.openxmlformats.org/officeDocument/2006/relationships/tags" Target="../tags/tag1190.xml"/><Relationship Id="rId7" Type="http://schemas.openxmlformats.org/officeDocument/2006/relationships/tags" Target="../tags/tag1176.xml"/><Relationship Id="rId12" Type="http://schemas.openxmlformats.org/officeDocument/2006/relationships/tags" Target="../tags/tag1181.xml"/><Relationship Id="rId17" Type="http://schemas.openxmlformats.org/officeDocument/2006/relationships/tags" Target="../tags/tag1186.xml"/><Relationship Id="rId2" Type="http://schemas.openxmlformats.org/officeDocument/2006/relationships/tags" Target="../tags/tag1171.xml"/><Relationship Id="rId16" Type="http://schemas.openxmlformats.org/officeDocument/2006/relationships/tags" Target="../tags/tag1185.xml"/><Relationship Id="rId20" Type="http://schemas.openxmlformats.org/officeDocument/2006/relationships/tags" Target="../tags/tag1189.xml"/><Relationship Id="rId1" Type="http://schemas.openxmlformats.org/officeDocument/2006/relationships/tags" Target="../tags/tag1170.xml"/><Relationship Id="rId6" Type="http://schemas.openxmlformats.org/officeDocument/2006/relationships/tags" Target="../tags/tag1175.xml"/><Relationship Id="rId11" Type="http://schemas.openxmlformats.org/officeDocument/2006/relationships/tags" Target="../tags/tag1180.xml"/><Relationship Id="rId24" Type="http://schemas.openxmlformats.org/officeDocument/2006/relationships/notesSlide" Target="../notesSlides/notesSlide4.xml"/><Relationship Id="rId5" Type="http://schemas.openxmlformats.org/officeDocument/2006/relationships/tags" Target="../tags/tag1174.xml"/><Relationship Id="rId15" Type="http://schemas.openxmlformats.org/officeDocument/2006/relationships/tags" Target="../tags/tag1184.xml"/><Relationship Id="rId23" Type="http://schemas.openxmlformats.org/officeDocument/2006/relationships/slideLayout" Target="../slideLayouts/slideLayout12.xml"/><Relationship Id="rId10" Type="http://schemas.openxmlformats.org/officeDocument/2006/relationships/tags" Target="../tags/tag1179.xml"/><Relationship Id="rId19" Type="http://schemas.openxmlformats.org/officeDocument/2006/relationships/tags" Target="../tags/tag1188.xml"/><Relationship Id="rId4" Type="http://schemas.openxmlformats.org/officeDocument/2006/relationships/tags" Target="../tags/tag1173.xml"/><Relationship Id="rId9" Type="http://schemas.openxmlformats.org/officeDocument/2006/relationships/tags" Target="../tags/tag1178.xml"/><Relationship Id="rId14" Type="http://schemas.openxmlformats.org/officeDocument/2006/relationships/tags" Target="../tags/tag1183.xml"/><Relationship Id="rId22" Type="http://schemas.openxmlformats.org/officeDocument/2006/relationships/tags" Target="../tags/tag1191.xml"/></Relationships>
</file>

<file path=ppt/slides/_rels/slide66.xml.rels><?xml version="1.0" encoding="UTF-8" standalone="yes"?>
<Relationships xmlns="http://schemas.openxmlformats.org/package/2006/relationships"><Relationship Id="rId3" Type="http://schemas.openxmlformats.org/officeDocument/2006/relationships/tags" Target="../tags/tag1194.xml"/><Relationship Id="rId7" Type="http://schemas.openxmlformats.org/officeDocument/2006/relationships/slideLayout" Target="../slideLayouts/slideLayout12.xml"/><Relationship Id="rId2" Type="http://schemas.openxmlformats.org/officeDocument/2006/relationships/tags" Target="../tags/tag1193.xml"/><Relationship Id="rId1" Type="http://schemas.openxmlformats.org/officeDocument/2006/relationships/tags" Target="../tags/tag1192.xml"/><Relationship Id="rId6" Type="http://schemas.openxmlformats.org/officeDocument/2006/relationships/tags" Target="../tags/tag1197.xml"/><Relationship Id="rId5" Type="http://schemas.openxmlformats.org/officeDocument/2006/relationships/tags" Target="../tags/tag1196.xml"/><Relationship Id="rId4" Type="http://schemas.openxmlformats.org/officeDocument/2006/relationships/tags" Target="../tags/tag1195.xml"/></Relationships>
</file>

<file path=ppt/slides/_rels/slide67.xml.rels><?xml version="1.0" encoding="UTF-8" standalone="yes"?>
<Relationships xmlns="http://schemas.openxmlformats.org/package/2006/relationships"><Relationship Id="rId8" Type="http://schemas.openxmlformats.org/officeDocument/2006/relationships/tags" Target="../tags/tag1205.xml"/><Relationship Id="rId3" Type="http://schemas.openxmlformats.org/officeDocument/2006/relationships/tags" Target="../tags/tag1200.xml"/><Relationship Id="rId7" Type="http://schemas.openxmlformats.org/officeDocument/2006/relationships/tags" Target="../tags/tag1204.xml"/><Relationship Id="rId2" Type="http://schemas.openxmlformats.org/officeDocument/2006/relationships/tags" Target="../tags/tag1199.xml"/><Relationship Id="rId1" Type="http://schemas.openxmlformats.org/officeDocument/2006/relationships/tags" Target="../tags/tag1198.xml"/><Relationship Id="rId6" Type="http://schemas.openxmlformats.org/officeDocument/2006/relationships/tags" Target="../tags/tag1203.xml"/><Relationship Id="rId11" Type="http://schemas.openxmlformats.org/officeDocument/2006/relationships/notesSlide" Target="../notesSlides/notesSlide5.xml"/><Relationship Id="rId5" Type="http://schemas.openxmlformats.org/officeDocument/2006/relationships/tags" Target="../tags/tag1202.xml"/><Relationship Id="rId10" Type="http://schemas.openxmlformats.org/officeDocument/2006/relationships/slideLayout" Target="../slideLayouts/slideLayout12.xml"/><Relationship Id="rId4" Type="http://schemas.openxmlformats.org/officeDocument/2006/relationships/tags" Target="../tags/tag1201.xml"/><Relationship Id="rId9" Type="http://schemas.openxmlformats.org/officeDocument/2006/relationships/tags" Target="../tags/tag1206.xml"/></Relationships>
</file>

<file path=ppt/slides/_rels/slide68.xml.rels><?xml version="1.0" encoding="UTF-8" standalone="yes"?>
<Relationships xmlns="http://schemas.openxmlformats.org/package/2006/relationships"><Relationship Id="rId8" Type="http://schemas.openxmlformats.org/officeDocument/2006/relationships/tags" Target="../tags/tag1214.xml"/><Relationship Id="rId13" Type="http://schemas.openxmlformats.org/officeDocument/2006/relationships/tags" Target="../tags/tag1219.xml"/><Relationship Id="rId3" Type="http://schemas.openxmlformats.org/officeDocument/2006/relationships/tags" Target="../tags/tag1209.xml"/><Relationship Id="rId7" Type="http://schemas.openxmlformats.org/officeDocument/2006/relationships/tags" Target="../tags/tag1213.xml"/><Relationship Id="rId12" Type="http://schemas.openxmlformats.org/officeDocument/2006/relationships/tags" Target="../tags/tag1218.xml"/><Relationship Id="rId17" Type="http://schemas.openxmlformats.org/officeDocument/2006/relationships/notesSlide" Target="../notesSlides/notesSlide6.xml"/><Relationship Id="rId2" Type="http://schemas.openxmlformats.org/officeDocument/2006/relationships/tags" Target="../tags/tag1208.xml"/><Relationship Id="rId16" Type="http://schemas.openxmlformats.org/officeDocument/2006/relationships/slideLayout" Target="../slideLayouts/slideLayout12.xml"/><Relationship Id="rId1" Type="http://schemas.openxmlformats.org/officeDocument/2006/relationships/tags" Target="../tags/tag1207.xml"/><Relationship Id="rId6" Type="http://schemas.openxmlformats.org/officeDocument/2006/relationships/tags" Target="../tags/tag1212.xml"/><Relationship Id="rId11" Type="http://schemas.openxmlformats.org/officeDocument/2006/relationships/tags" Target="../tags/tag1217.xml"/><Relationship Id="rId5" Type="http://schemas.openxmlformats.org/officeDocument/2006/relationships/tags" Target="../tags/tag1211.xml"/><Relationship Id="rId15" Type="http://schemas.openxmlformats.org/officeDocument/2006/relationships/tags" Target="../tags/tag1221.xml"/><Relationship Id="rId10" Type="http://schemas.openxmlformats.org/officeDocument/2006/relationships/tags" Target="../tags/tag1216.xml"/><Relationship Id="rId4" Type="http://schemas.openxmlformats.org/officeDocument/2006/relationships/tags" Target="../tags/tag1210.xml"/><Relationship Id="rId9" Type="http://schemas.openxmlformats.org/officeDocument/2006/relationships/tags" Target="../tags/tag1215.xml"/><Relationship Id="rId14" Type="http://schemas.openxmlformats.org/officeDocument/2006/relationships/tags" Target="../tags/tag1220.xml"/></Relationships>
</file>

<file path=ppt/slides/_rels/slide69.xml.rels><?xml version="1.0" encoding="UTF-8" standalone="yes"?>
<Relationships xmlns="http://schemas.openxmlformats.org/package/2006/relationships"><Relationship Id="rId8" Type="http://schemas.openxmlformats.org/officeDocument/2006/relationships/tags" Target="../tags/tag1229.xml"/><Relationship Id="rId13" Type="http://schemas.openxmlformats.org/officeDocument/2006/relationships/tags" Target="../tags/tag1234.xml"/><Relationship Id="rId18" Type="http://schemas.openxmlformats.org/officeDocument/2006/relationships/slideLayout" Target="../slideLayouts/slideLayout12.xml"/><Relationship Id="rId3" Type="http://schemas.openxmlformats.org/officeDocument/2006/relationships/tags" Target="../tags/tag1224.xml"/><Relationship Id="rId7" Type="http://schemas.openxmlformats.org/officeDocument/2006/relationships/tags" Target="../tags/tag1228.xml"/><Relationship Id="rId12" Type="http://schemas.openxmlformats.org/officeDocument/2006/relationships/tags" Target="../tags/tag1233.xml"/><Relationship Id="rId17" Type="http://schemas.openxmlformats.org/officeDocument/2006/relationships/tags" Target="../tags/tag1238.xml"/><Relationship Id="rId2" Type="http://schemas.openxmlformats.org/officeDocument/2006/relationships/tags" Target="../tags/tag1223.xml"/><Relationship Id="rId16" Type="http://schemas.openxmlformats.org/officeDocument/2006/relationships/tags" Target="../tags/tag1237.xml"/><Relationship Id="rId1" Type="http://schemas.openxmlformats.org/officeDocument/2006/relationships/tags" Target="../tags/tag1222.xml"/><Relationship Id="rId6" Type="http://schemas.openxmlformats.org/officeDocument/2006/relationships/tags" Target="../tags/tag1227.xml"/><Relationship Id="rId11" Type="http://schemas.openxmlformats.org/officeDocument/2006/relationships/tags" Target="../tags/tag1232.xml"/><Relationship Id="rId5" Type="http://schemas.openxmlformats.org/officeDocument/2006/relationships/tags" Target="../tags/tag1226.xml"/><Relationship Id="rId15" Type="http://schemas.openxmlformats.org/officeDocument/2006/relationships/tags" Target="../tags/tag1236.xml"/><Relationship Id="rId10" Type="http://schemas.openxmlformats.org/officeDocument/2006/relationships/tags" Target="../tags/tag1231.xml"/><Relationship Id="rId19" Type="http://schemas.openxmlformats.org/officeDocument/2006/relationships/notesSlide" Target="../notesSlides/notesSlide7.xml"/><Relationship Id="rId4" Type="http://schemas.openxmlformats.org/officeDocument/2006/relationships/tags" Target="../tags/tag1225.xml"/><Relationship Id="rId9" Type="http://schemas.openxmlformats.org/officeDocument/2006/relationships/tags" Target="../tags/tag1230.xml"/><Relationship Id="rId14" Type="http://schemas.openxmlformats.org/officeDocument/2006/relationships/tags" Target="../tags/tag1235.xml"/></Relationships>
</file>

<file path=ppt/slides/_rels/slide7.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tags" Target="../tags/tag101.xml"/><Relationship Id="rId18" Type="http://schemas.openxmlformats.org/officeDocument/2006/relationships/tags" Target="../tags/tag106.xml"/><Relationship Id="rId3" Type="http://schemas.openxmlformats.org/officeDocument/2006/relationships/tags" Target="../tags/tag91.xml"/><Relationship Id="rId7" Type="http://schemas.openxmlformats.org/officeDocument/2006/relationships/tags" Target="../tags/tag95.xml"/><Relationship Id="rId12" Type="http://schemas.openxmlformats.org/officeDocument/2006/relationships/tags" Target="../tags/tag100.xml"/><Relationship Id="rId17" Type="http://schemas.openxmlformats.org/officeDocument/2006/relationships/tags" Target="../tags/tag105.xml"/><Relationship Id="rId2" Type="http://schemas.openxmlformats.org/officeDocument/2006/relationships/tags" Target="../tags/tag90.xml"/><Relationship Id="rId16" Type="http://schemas.openxmlformats.org/officeDocument/2006/relationships/tags" Target="../tags/tag104.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tags" Target="../tags/tag99.xml"/><Relationship Id="rId5" Type="http://schemas.openxmlformats.org/officeDocument/2006/relationships/tags" Target="../tags/tag93.xml"/><Relationship Id="rId15" Type="http://schemas.openxmlformats.org/officeDocument/2006/relationships/tags" Target="../tags/tag103.xml"/><Relationship Id="rId10" Type="http://schemas.openxmlformats.org/officeDocument/2006/relationships/tags" Target="../tags/tag98.xml"/><Relationship Id="rId19" Type="http://schemas.openxmlformats.org/officeDocument/2006/relationships/slideLayout" Target="../slideLayouts/slideLayout12.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tags" Target="../tags/tag102.xml"/></Relationships>
</file>

<file path=ppt/slides/_rels/slide70.xml.rels><?xml version="1.0" encoding="UTF-8" standalone="yes"?>
<Relationships xmlns="http://schemas.openxmlformats.org/package/2006/relationships"><Relationship Id="rId8" Type="http://schemas.openxmlformats.org/officeDocument/2006/relationships/tags" Target="../tags/tag1246.xml"/><Relationship Id="rId3" Type="http://schemas.openxmlformats.org/officeDocument/2006/relationships/tags" Target="../tags/tag1241.xml"/><Relationship Id="rId7" Type="http://schemas.openxmlformats.org/officeDocument/2006/relationships/tags" Target="../tags/tag1245.xml"/><Relationship Id="rId12" Type="http://schemas.openxmlformats.org/officeDocument/2006/relationships/notesSlide" Target="../notesSlides/notesSlide8.xml"/><Relationship Id="rId2" Type="http://schemas.openxmlformats.org/officeDocument/2006/relationships/tags" Target="../tags/tag1240.xml"/><Relationship Id="rId1" Type="http://schemas.openxmlformats.org/officeDocument/2006/relationships/tags" Target="../tags/tag1239.xml"/><Relationship Id="rId6" Type="http://schemas.openxmlformats.org/officeDocument/2006/relationships/tags" Target="../tags/tag1244.xml"/><Relationship Id="rId11" Type="http://schemas.openxmlformats.org/officeDocument/2006/relationships/slideLayout" Target="../slideLayouts/slideLayout12.xml"/><Relationship Id="rId5" Type="http://schemas.openxmlformats.org/officeDocument/2006/relationships/tags" Target="../tags/tag1243.xml"/><Relationship Id="rId10" Type="http://schemas.openxmlformats.org/officeDocument/2006/relationships/tags" Target="../tags/tag1248.xml"/><Relationship Id="rId4" Type="http://schemas.openxmlformats.org/officeDocument/2006/relationships/tags" Target="../tags/tag1242.xml"/><Relationship Id="rId9" Type="http://schemas.openxmlformats.org/officeDocument/2006/relationships/tags" Target="../tags/tag1247.xml"/></Relationships>
</file>

<file path=ppt/slides/_rels/slide71.xml.rels><?xml version="1.0" encoding="UTF-8" standalone="yes"?>
<Relationships xmlns="http://schemas.openxmlformats.org/package/2006/relationships"><Relationship Id="rId8" Type="http://schemas.openxmlformats.org/officeDocument/2006/relationships/tags" Target="../tags/tag1256.xml"/><Relationship Id="rId13" Type="http://schemas.openxmlformats.org/officeDocument/2006/relationships/tags" Target="../tags/tag1261.xml"/><Relationship Id="rId3" Type="http://schemas.openxmlformats.org/officeDocument/2006/relationships/tags" Target="../tags/tag1251.xml"/><Relationship Id="rId7" Type="http://schemas.openxmlformats.org/officeDocument/2006/relationships/tags" Target="../tags/tag1255.xml"/><Relationship Id="rId12" Type="http://schemas.openxmlformats.org/officeDocument/2006/relationships/tags" Target="../tags/tag1260.xml"/><Relationship Id="rId2" Type="http://schemas.openxmlformats.org/officeDocument/2006/relationships/tags" Target="../tags/tag1250.xml"/><Relationship Id="rId16" Type="http://schemas.openxmlformats.org/officeDocument/2006/relationships/notesSlide" Target="../notesSlides/notesSlide9.xml"/><Relationship Id="rId1" Type="http://schemas.openxmlformats.org/officeDocument/2006/relationships/tags" Target="../tags/tag1249.xml"/><Relationship Id="rId6" Type="http://schemas.openxmlformats.org/officeDocument/2006/relationships/tags" Target="../tags/tag1254.xml"/><Relationship Id="rId11" Type="http://schemas.openxmlformats.org/officeDocument/2006/relationships/tags" Target="../tags/tag1259.xml"/><Relationship Id="rId5" Type="http://schemas.openxmlformats.org/officeDocument/2006/relationships/tags" Target="../tags/tag1253.xml"/><Relationship Id="rId15" Type="http://schemas.openxmlformats.org/officeDocument/2006/relationships/slideLayout" Target="../slideLayouts/slideLayout12.xml"/><Relationship Id="rId10" Type="http://schemas.openxmlformats.org/officeDocument/2006/relationships/tags" Target="../tags/tag1258.xml"/><Relationship Id="rId4" Type="http://schemas.openxmlformats.org/officeDocument/2006/relationships/tags" Target="../tags/tag1252.xml"/><Relationship Id="rId9" Type="http://schemas.openxmlformats.org/officeDocument/2006/relationships/tags" Target="../tags/tag1257.xml"/><Relationship Id="rId14" Type="http://schemas.openxmlformats.org/officeDocument/2006/relationships/tags" Target="../tags/tag1262.xml"/></Relationships>
</file>

<file path=ppt/slides/_rels/slide72.xml.rels><?xml version="1.0" encoding="UTF-8" standalone="yes"?>
<Relationships xmlns="http://schemas.openxmlformats.org/package/2006/relationships"><Relationship Id="rId8" Type="http://schemas.openxmlformats.org/officeDocument/2006/relationships/tags" Target="../tags/tag1270.xml"/><Relationship Id="rId3" Type="http://schemas.openxmlformats.org/officeDocument/2006/relationships/tags" Target="../tags/tag1265.xml"/><Relationship Id="rId7" Type="http://schemas.openxmlformats.org/officeDocument/2006/relationships/tags" Target="../tags/tag1269.xml"/><Relationship Id="rId2" Type="http://schemas.openxmlformats.org/officeDocument/2006/relationships/tags" Target="../tags/tag1264.xml"/><Relationship Id="rId1" Type="http://schemas.openxmlformats.org/officeDocument/2006/relationships/tags" Target="../tags/tag1263.xml"/><Relationship Id="rId6" Type="http://schemas.openxmlformats.org/officeDocument/2006/relationships/tags" Target="../tags/tag1268.xml"/><Relationship Id="rId5" Type="http://schemas.openxmlformats.org/officeDocument/2006/relationships/tags" Target="../tags/tag1267.xml"/><Relationship Id="rId10" Type="http://schemas.openxmlformats.org/officeDocument/2006/relationships/notesSlide" Target="../notesSlides/notesSlide10.xml"/><Relationship Id="rId4" Type="http://schemas.openxmlformats.org/officeDocument/2006/relationships/tags" Target="../tags/tag1266.xml"/><Relationship Id="rId9"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8" Type="http://schemas.openxmlformats.org/officeDocument/2006/relationships/tags" Target="../tags/tag1278.xml"/><Relationship Id="rId13" Type="http://schemas.openxmlformats.org/officeDocument/2006/relationships/tags" Target="../tags/tag1283.xml"/><Relationship Id="rId3" Type="http://schemas.openxmlformats.org/officeDocument/2006/relationships/tags" Target="../tags/tag1273.xml"/><Relationship Id="rId7" Type="http://schemas.openxmlformats.org/officeDocument/2006/relationships/tags" Target="../tags/tag1277.xml"/><Relationship Id="rId12" Type="http://schemas.openxmlformats.org/officeDocument/2006/relationships/tags" Target="../tags/tag1282.xml"/><Relationship Id="rId17" Type="http://schemas.openxmlformats.org/officeDocument/2006/relationships/notesSlide" Target="../notesSlides/notesSlide11.xml"/><Relationship Id="rId2" Type="http://schemas.openxmlformats.org/officeDocument/2006/relationships/tags" Target="../tags/tag1272.xml"/><Relationship Id="rId16" Type="http://schemas.openxmlformats.org/officeDocument/2006/relationships/slideLayout" Target="../slideLayouts/slideLayout12.xml"/><Relationship Id="rId1" Type="http://schemas.openxmlformats.org/officeDocument/2006/relationships/tags" Target="../tags/tag1271.xml"/><Relationship Id="rId6" Type="http://schemas.openxmlformats.org/officeDocument/2006/relationships/tags" Target="../tags/tag1276.xml"/><Relationship Id="rId11" Type="http://schemas.openxmlformats.org/officeDocument/2006/relationships/tags" Target="../tags/tag1281.xml"/><Relationship Id="rId5" Type="http://schemas.openxmlformats.org/officeDocument/2006/relationships/tags" Target="../tags/tag1275.xml"/><Relationship Id="rId15" Type="http://schemas.openxmlformats.org/officeDocument/2006/relationships/tags" Target="../tags/tag1285.xml"/><Relationship Id="rId10" Type="http://schemas.openxmlformats.org/officeDocument/2006/relationships/tags" Target="../tags/tag1280.xml"/><Relationship Id="rId4" Type="http://schemas.openxmlformats.org/officeDocument/2006/relationships/tags" Target="../tags/tag1274.xml"/><Relationship Id="rId9" Type="http://schemas.openxmlformats.org/officeDocument/2006/relationships/tags" Target="../tags/tag1279.xml"/><Relationship Id="rId14" Type="http://schemas.openxmlformats.org/officeDocument/2006/relationships/tags" Target="../tags/tag1284.xml"/></Relationships>
</file>

<file path=ppt/slides/_rels/slide74.xml.rels><?xml version="1.0" encoding="UTF-8" standalone="yes"?>
<Relationships xmlns="http://schemas.openxmlformats.org/package/2006/relationships"><Relationship Id="rId8" Type="http://schemas.openxmlformats.org/officeDocument/2006/relationships/tags" Target="../tags/tag1293.xml"/><Relationship Id="rId13" Type="http://schemas.openxmlformats.org/officeDocument/2006/relationships/notesSlide" Target="../notesSlides/notesSlide12.xml"/><Relationship Id="rId3" Type="http://schemas.openxmlformats.org/officeDocument/2006/relationships/tags" Target="../tags/tag1288.xml"/><Relationship Id="rId7" Type="http://schemas.openxmlformats.org/officeDocument/2006/relationships/tags" Target="../tags/tag1292.xml"/><Relationship Id="rId12" Type="http://schemas.openxmlformats.org/officeDocument/2006/relationships/slideLayout" Target="../slideLayouts/slideLayout12.xml"/><Relationship Id="rId2" Type="http://schemas.openxmlformats.org/officeDocument/2006/relationships/tags" Target="../tags/tag1287.xml"/><Relationship Id="rId1" Type="http://schemas.openxmlformats.org/officeDocument/2006/relationships/tags" Target="../tags/tag1286.xml"/><Relationship Id="rId6" Type="http://schemas.openxmlformats.org/officeDocument/2006/relationships/tags" Target="../tags/tag1291.xml"/><Relationship Id="rId11" Type="http://schemas.openxmlformats.org/officeDocument/2006/relationships/tags" Target="../tags/tag1296.xml"/><Relationship Id="rId5" Type="http://schemas.openxmlformats.org/officeDocument/2006/relationships/tags" Target="../tags/tag1290.xml"/><Relationship Id="rId10" Type="http://schemas.openxmlformats.org/officeDocument/2006/relationships/tags" Target="../tags/tag1295.xml"/><Relationship Id="rId4" Type="http://schemas.openxmlformats.org/officeDocument/2006/relationships/tags" Target="../tags/tag1289.xml"/><Relationship Id="rId9" Type="http://schemas.openxmlformats.org/officeDocument/2006/relationships/tags" Target="../tags/tag1294.xml"/></Relationships>
</file>

<file path=ppt/slides/_rels/slide75.xml.rels><?xml version="1.0" encoding="UTF-8" standalone="yes"?>
<Relationships xmlns="http://schemas.openxmlformats.org/package/2006/relationships"><Relationship Id="rId8" Type="http://schemas.openxmlformats.org/officeDocument/2006/relationships/tags" Target="../tags/tag1304.xml"/><Relationship Id="rId3" Type="http://schemas.openxmlformats.org/officeDocument/2006/relationships/tags" Target="../tags/tag1299.xml"/><Relationship Id="rId7" Type="http://schemas.openxmlformats.org/officeDocument/2006/relationships/tags" Target="../tags/tag1303.xml"/><Relationship Id="rId12" Type="http://schemas.openxmlformats.org/officeDocument/2006/relationships/notesSlide" Target="../notesSlides/notesSlide13.xml"/><Relationship Id="rId2" Type="http://schemas.openxmlformats.org/officeDocument/2006/relationships/tags" Target="../tags/tag1298.xml"/><Relationship Id="rId1" Type="http://schemas.openxmlformats.org/officeDocument/2006/relationships/tags" Target="../tags/tag1297.xml"/><Relationship Id="rId6" Type="http://schemas.openxmlformats.org/officeDocument/2006/relationships/tags" Target="../tags/tag1302.xml"/><Relationship Id="rId11" Type="http://schemas.openxmlformats.org/officeDocument/2006/relationships/slideLayout" Target="../slideLayouts/slideLayout12.xml"/><Relationship Id="rId5" Type="http://schemas.openxmlformats.org/officeDocument/2006/relationships/tags" Target="../tags/tag1301.xml"/><Relationship Id="rId10" Type="http://schemas.openxmlformats.org/officeDocument/2006/relationships/tags" Target="../tags/tag1306.xml"/><Relationship Id="rId4" Type="http://schemas.openxmlformats.org/officeDocument/2006/relationships/tags" Target="../tags/tag1300.xml"/><Relationship Id="rId9" Type="http://schemas.openxmlformats.org/officeDocument/2006/relationships/tags" Target="../tags/tag1305.xml"/></Relationships>
</file>

<file path=ppt/slides/_rels/slide76.xml.rels><?xml version="1.0" encoding="UTF-8" standalone="yes"?>
<Relationships xmlns="http://schemas.openxmlformats.org/package/2006/relationships"><Relationship Id="rId8" Type="http://schemas.openxmlformats.org/officeDocument/2006/relationships/tags" Target="../tags/tag1314.xml"/><Relationship Id="rId13" Type="http://schemas.openxmlformats.org/officeDocument/2006/relationships/tags" Target="../tags/tag1319.xml"/><Relationship Id="rId18" Type="http://schemas.openxmlformats.org/officeDocument/2006/relationships/tags" Target="../tags/tag1324.xml"/><Relationship Id="rId26" Type="http://schemas.openxmlformats.org/officeDocument/2006/relationships/slideLayout" Target="../slideLayouts/slideLayout12.xml"/><Relationship Id="rId3" Type="http://schemas.openxmlformats.org/officeDocument/2006/relationships/tags" Target="../tags/tag1309.xml"/><Relationship Id="rId21" Type="http://schemas.openxmlformats.org/officeDocument/2006/relationships/tags" Target="../tags/tag1327.xml"/><Relationship Id="rId7" Type="http://schemas.openxmlformats.org/officeDocument/2006/relationships/tags" Target="../tags/tag1313.xml"/><Relationship Id="rId12" Type="http://schemas.openxmlformats.org/officeDocument/2006/relationships/tags" Target="../tags/tag1318.xml"/><Relationship Id="rId17" Type="http://schemas.openxmlformats.org/officeDocument/2006/relationships/tags" Target="../tags/tag1323.xml"/><Relationship Id="rId25" Type="http://schemas.openxmlformats.org/officeDocument/2006/relationships/tags" Target="../tags/tag1331.xml"/><Relationship Id="rId2" Type="http://schemas.openxmlformats.org/officeDocument/2006/relationships/tags" Target="../tags/tag1308.xml"/><Relationship Id="rId16" Type="http://schemas.openxmlformats.org/officeDocument/2006/relationships/tags" Target="../tags/tag1322.xml"/><Relationship Id="rId20" Type="http://schemas.openxmlformats.org/officeDocument/2006/relationships/tags" Target="../tags/tag1326.xml"/><Relationship Id="rId1" Type="http://schemas.openxmlformats.org/officeDocument/2006/relationships/tags" Target="../tags/tag1307.xml"/><Relationship Id="rId6" Type="http://schemas.openxmlformats.org/officeDocument/2006/relationships/tags" Target="../tags/tag1312.xml"/><Relationship Id="rId11" Type="http://schemas.openxmlformats.org/officeDocument/2006/relationships/tags" Target="../tags/tag1317.xml"/><Relationship Id="rId24" Type="http://schemas.openxmlformats.org/officeDocument/2006/relationships/tags" Target="../tags/tag1330.xml"/><Relationship Id="rId5" Type="http://schemas.openxmlformats.org/officeDocument/2006/relationships/tags" Target="../tags/tag1311.xml"/><Relationship Id="rId15" Type="http://schemas.openxmlformats.org/officeDocument/2006/relationships/tags" Target="../tags/tag1321.xml"/><Relationship Id="rId23" Type="http://schemas.openxmlformats.org/officeDocument/2006/relationships/tags" Target="../tags/tag1329.xml"/><Relationship Id="rId10" Type="http://schemas.openxmlformats.org/officeDocument/2006/relationships/tags" Target="../tags/tag1316.xml"/><Relationship Id="rId19" Type="http://schemas.openxmlformats.org/officeDocument/2006/relationships/tags" Target="../tags/tag1325.xml"/><Relationship Id="rId4" Type="http://schemas.openxmlformats.org/officeDocument/2006/relationships/tags" Target="../tags/tag1310.xml"/><Relationship Id="rId9" Type="http://schemas.openxmlformats.org/officeDocument/2006/relationships/tags" Target="../tags/tag1315.xml"/><Relationship Id="rId14" Type="http://schemas.openxmlformats.org/officeDocument/2006/relationships/tags" Target="../tags/tag1320.xml"/><Relationship Id="rId22" Type="http://schemas.openxmlformats.org/officeDocument/2006/relationships/tags" Target="../tags/tag1328.xml"/><Relationship Id="rId27" Type="http://schemas.openxmlformats.org/officeDocument/2006/relationships/notesSlide" Target="../notesSlides/notesSlide14.xml"/></Relationships>
</file>

<file path=ppt/slides/_rels/slide77.xml.rels><?xml version="1.0" encoding="UTF-8" standalone="yes"?>
<Relationships xmlns="http://schemas.openxmlformats.org/package/2006/relationships"><Relationship Id="rId8" Type="http://schemas.openxmlformats.org/officeDocument/2006/relationships/tags" Target="../tags/tag1339.xml"/><Relationship Id="rId13" Type="http://schemas.openxmlformats.org/officeDocument/2006/relationships/tags" Target="../tags/tag1344.xml"/><Relationship Id="rId18" Type="http://schemas.openxmlformats.org/officeDocument/2006/relationships/tags" Target="../tags/tag1349.xml"/><Relationship Id="rId3" Type="http://schemas.openxmlformats.org/officeDocument/2006/relationships/tags" Target="../tags/tag1334.xml"/><Relationship Id="rId21" Type="http://schemas.openxmlformats.org/officeDocument/2006/relationships/tags" Target="../tags/tag1352.xml"/><Relationship Id="rId7" Type="http://schemas.openxmlformats.org/officeDocument/2006/relationships/tags" Target="../tags/tag1338.xml"/><Relationship Id="rId12" Type="http://schemas.openxmlformats.org/officeDocument/2006/relationships/tags" Target="../tags/tag1343.xml"/><Relationship Id="rId17" Type="http://schemas.openxmlformats.org/officeDocument/2006/relationships/tags" Target="../tags/tag1348.xml"/><Relationship Id="rId2" Type="http://schemas.openxmlformats.org/officeDocument/2006/relationships/tags" Target="../tags/tag1333.xml"/><Relationship Id="rId16" Type="http://schemas.openxmlformats.org/officeDocument/2006/relationships/tags" Target="../tags/tag1347.xml"/><Relationship Id="rId20" Type="http://schemas.openxmlformats.org/officeDocument/2006/relationships/tags" Target="../tags/tag1351.xml"/><Relationship Id="rId1" Type="http://schemas.openxmlformats.org/officeDocument/2006/relationships/tags" Target="../tags/tag1332.xml"/><Relationship Id="rId6" Type="http://schemas.openxmlformats.org/officeDocument/2006/relationships/tags" Target="../tags/tag1337.xml"/><Relationship Id="rId11" Type="http://schemas.openxmlformats.org/officeDocument/2006/relationships/tags" Target="../tags/tag1342.xml"/><Relationship Id="rId24" Type="http://schemas.openxmlformats.org/officeDocument/2006/relationships/notesSlide" Target="../notesSlides/notesSlide15.xml"/><Relationship Id="rId5" Type="http://schemas.openxmlformats.org/officeDocument/2006/relationships/tags" Target="../tags/tag1336.xml"/><Relationship Id="rId15" Type="http://schemas.openxmlformats.org/officeDocument/2006/relationships/tags" Target="../tags/tag1346.xml"/><Relationship Id="rId23" Type="http://schemas.openxmlformats.org/officeDocument/2006/relationships/slideLayout" Target="../slideLayouts/slideLayout12.xml"/><Relationship Id="rId10" Type="http://schemas.openxmlformats.org/officeDocument/2006/relationships/tags" Target="../tags/tag1341.xml"/><Relationship Id="rId19" Type="http://schemas.openxmlformats.org/officeDocument/2006/relationships/tags" Target="../tags/tag1350.xml"/><Relationship Id="rId4" Type="http://schemas.openxmlformats.org/officeDocument/2006/relationships/tags" Target="../tags/tag1335.xml"/><Relationship Id="rId9" Type="http://schemas.openxmlformats.org/officeDocument/2006/relationships/tags" Target="../tags/tag1340.xml"/><Relationship Id="rId14" Type="http://schemas.openxmlformats.org/officeDocument/2006/relationships/tags" Target="../tags/tag1345.xml"/><Relationship Id="rId22" Type="http://schemas.openxmlformats.org/officeDocument/2006/relationships/tags" Target="../tags/tag1353.xml"/></Relationships>
</file>

<file path=ppt/slides/_rels/slide78.xml.rels><?xml version="1.0" encoding="UTF-8" standalone="yes"?>
<Relationships xmlns="http://schemas.openxmlformats.org/package/2006/relationships"><Relationship Id="rId8" Type="http://schemas.openxmlformats.org/officeDocument/2006/relationships/tags" Target="../tags/tag1361.xml"/><Relationship Id="rId13" Type="http://schemas.openxmlformats.org/officeDocument/2006/relationships/tags" Target="../tags/tag1366.xml"/><Relationship Id="rId18" Type="http://schemas.openxmlformats.org/officeDocument/2006/relationships/tags" Target="../tags/tag1371.xml"/><Relationship Id="rId3" Type="http://schemas.openxmlformats.org/officeDocument/2006/relationships/tags" Target="../tags/tag1356.xml"/><Relationship Id="rId7" Type="http://schemas.openxmlformats.org/officeDocument/2006/relationships/tags" Target="../tags/tag1360.xml"/><Relationship Id="rId12" Type="http://schemas.openxmlformats.org/officeDocument/2006/relationships/tags" Target="../tags/tag1365.xml"/><Relationship Id="rId17" Type="http://schemas.openxmlformats.org/officeDocument/2006/relationships/tags" Target="../tags/tag1370.xml"/><Relationship Id="rId2" Type="http://schemas.openxmlformats.org/officeDocument/2006/relationships/tags" Target="../tags/tag1355.xml"/><Relationship Id="rId16" Type="http://schemas.openxmlformats.org/officeDocument/2006/relationships/tags" Target="../tags/tag1369.xml"/><Relationship Id="rId20" Type="http://schemas.openxmlformats.org/officeDocument/2006/relationships/notesSlide" Target="../notesSlides/notesSlide16.xml"/><Relationship Id="rId1" Type="http://schemas.openxmlformats.org/officeDocument/2006/relationships/tags" Target="../tags/tag1354.xml"/><Relationship Id="rId6" Type="http://schemas.openxmlformats.org/officeDocument/2006/relationships/tags" Target="../tags/tag1359.xml"/><Relationship Id="rId11" Type="http://schemas.openxmlformats.org/officeDocument/2006/relationships/tags" Target="../tags/tag1364.xml"/><Relationship Id="rId5" Type="http://schemas.openxmlformats.org/officeDocument/2006/relationships/tags" Target="../tags/tag1358.xml"/><Relationship Id="rId15" Type="http://schemas.openxmlformats.org/officeDocument/2006/relationships/tags" Target="../tags/tag1368.xml"/><Relationship Id="rId10" Type="http://schemas.openxmlformats.org/officeDocument/2006/relationships/tags" Target="../tags/tag1363.xml"/><Relationship Id="rId19" Type="http://schemas.openxmlformats.org/officeDocument/2006/relationships/slideLayout" Target="../slideLayouts/slideLayout12.xml"/><Relationship Id="rId4" Type="http://schemas.openxmlformats.org/officeDocument/2006/relationships/tags" Target="../tags/tag1357.xml"/><Relationship Id="rId9" Type="http://schemas.openxmlformats.org/officeDocument/2006/relationships/tags" Target="../tags/tag1362.xml"/><Relationship Id="rId14" Type="http://schemas.openxmlformats.org/officeDocument/2006/relationships/tags" Target="../tags/tag1367.xml"/></Relationships>
</file>

<file path=ppt/slides/_rels/slide79.xml.rels><?xml version="1.0" encoding="UTF-8" standalone="yes"?>
<Relationships xmlns="http://schemas.openxmlformats.org/package/2006/relationships"><Relationship Id="rId8" Type="http://schemas.openxmlformats.org/officeDocument/2006/relationships/tags" Target="../tags/tag1379.xml"/><Relationship Id="rId13" Type="http://schemas.openxmlformats.org/officeDocument/2006/relationships/tags" Target="../tags/tag1384.xml"/><Relationship Id="rId18" Type="http://schemas.openxmlformats.org/officeDocument/2006/relationships/tags" Target="../tags/tag1389.xml"/><Relationship Id="rId3" Type="http://schemas.openxmlformats.org/officeDocument/2006/relationships/tags" Target="../tags/tag1374.xml"/><Relationship Id="rId21" Type="http://schemas.openxmlformats.org/officeDocument/2006/relationships/tags" Target="../tags/tag1392.xml"/><Relationship Id="rId7" Type="http://schemas.openxmlformats.org/officeDocument/2006/relationships/tags" Target="../tags/tag1378.xml"/><Relationship Id="rId12" Type="http://schemas.openxmlformats.org/officeDocument/2006/relationships/tags" Target="../tags/tag1383.xml"/><Relationship Id="rId17" Type="http://schemas.openxmlformats.org/officeDocument/2006/relationships/tags" Target="../tags/tag1388.xml"/><Relationship Id="rId25" Type="http://schemas.openxmlformats.org/officeDocument/2006/relationships/notesSlide" Target="../notesSlides/notesSlide17.xml"/><Relationship Id="rId2" Type="http://schemas.openxmlformats.org/officeDocument/2006/relationships/tags" Target="../tags/tag1373.xml"/><Relationship Id="rId16" Type="http://schemas.openxmlformats.org/officeDocument/2006/relationships/tags" Target="../tags/tag1387.xml"/><Relationship Id="rId20" Type="http://schemas.openxmlformats.org/officeDocument/2006/relationships/tags" Target="../tags/tag1391.xml"/><Relationship Id="rId1" Type="http://schemas.openxmlformats.org/officeDocument/2006/relationships/tags" Target="../tags/tag1372.xml"/><Relationship Id="rId6" Type="http://schemas.openxmlformats.org/officeDocument/2006/relationships/tags" Target="../tags/tag1377.xml"/><Relationship Id="rId11" Type="http://schemas.openxmlformats.org/officeDocument/2006/relationships/tags" Target="../tags/tag1382.xml"/><Relationship Id="rId24" Type="http://schemas.openxmlformats.org/officeDocument/2006/relationships/slideLayout" Target="../slideLayouts/slideLayout12.xml"/><Relationship Id="rId5" Type="http://schemas.openxmlformats.org/officeDocument/2006/relationships/tags" Target="../tags/tag1376.xml"/><Relationship Id="rId15" Type="http://schemas.openxmlformats.org/officeDocument/2006/relationships/tags" Target="../tags/tag1386.xml"/><Relationship Id="rId23" Type="http://schemas.openxmlformats.org/officeDocument/2006/relationships/tags" Target="../tags/tag1394.xml"/><Relationship Id="rId10" Type="http://schemas.openxmlformats.org/officeDocument/2006/relationships/tags" Target="../tags/tag1381.xml"/><Relationship Id="rId19" Type="http://schemas.openxmlformats.org/officeDocument/2006/relationships/tags" Target="../tags/tag1390.xml"/><Relationship Id="rId4" Type="http://schemas.openxmlformats.org/officeDocument/2006/relationships/tags" Target="../tags/tag1375.xml"/><Relationship Id="rId9" Type="http://schemas.openxmlformats.org/officeDocument/2006/relationships/tags" Target="../tags/tag1380.xml"/><Relationship Id="rId14" Type="http://schemas.openxmlformats.org/officeDocument/2006/relationships/tags" Target="../tags/tag1385.xml"/><Relationship Id="rId22" Type="http://schemas.openxmlformats.org/officeDocument/2006/relationships/tags" Target="../tags/tag1393.xml"/></Relationships>
</file>

<file path=ppt/slides/_rels/slide8.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tags" Target="../tags/tag124.xml"/><Relationship Id="rId26" Type="http://schemas.openxmlformats.org/officeDocument/2006/relationships/tags" Target="../tags/tag132.xml"/><Relationship Id="rId3" Type="http://schemas.openxmlformats.org/officeDocument/2006/relationships/tags" Target="../tags/tag109.xml"/><Relationship Id="rId21" Type="http://schemas.openxmlformats.org/officeDocument/2006/relationships/tags" Target="../tags/tag127.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3.xml"/><Relationship Id="rId25" Type="http://schemas.openxmlformats.org/officeDocument/2006/relationships/tags" Target="../tags/tag131.xml"/><Relationship Id="rId2" Type="http://schemas.openxmlformats.org/officeDocument/2006/relationships/tags" Target="../tags/tag108.xml"/><Relationship Id="rId16" Type="http://schemas.openxmlformats.org/officeDocument/2006/relationships/tags" Target="../tags/tag122.xml"/><Relationship Id="rId20" Type="http://schemas.openxmlformats.org/officeDocument/2006/relationships/tags" Target="../tags/tag126.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24" Type="http://schemas.openxmlformats.org/officeDocument/2006/relationships/tags" Target="../tags/tag130.xml"/><Relationship Id="rId5" Type="http://schemas.openxmlformats.org/officeDocument/2006/relationships/tags" Target="../tags/tag111.xml"/><Relationship Id="rId15" Type="http://schemas.openxmlformats.org/officeDocument/2006/relationships/tags" Target="../tags/tag121.xml"/><Relationship Id="rId23" Type="http://schemas.openxmlformats.org/officeDocument/2006/relationships/tags" Target="../tags/tag129.xml"/><Relationship Id="rId10" Type="http://schemas.openxmlformats.org/officeDocument/2006/relationships/tags" Target="../tags/tag116.xml"/><Relationship Id="rId19" Type="http://schemas.openxmlformats.org/officeDocument/2006/relationships/tags" Target="../tags/tag125.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 Id="rId22" Type="http://schemas.openxmlformats.org/officeDocument/2006/relationships/tags" Target="../tags/tag128.xml"/><Relationship Id="rId27"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8" Type="http://schemas.openxmlformats.org/officeDocument/2006/relationships/tags" Target="../tags/tag1402.xml"/><Relationship Id="rId13" Type="http://schemas.openxmlformats.org/officeDocument/2006/relationships/tags" Target="../tags/tag1407.xml"/><Relationship Id="rId18" Type="http://schemas.openxmlformats.org/officeDocument/2006/relationships/tags" Target="../tags/tag1412.xml"/><Relationship Id="rId3" Type="http://schemas.openxmlformats.org/officeDocument/2006/relationships/tags" Target="../tags/tag1397.xml"/><Relationship Id="rId21" Type="http://schemas.openxmlformats.org/officeDocument/2006/relationships/slideLayout" Target="../slideLayouts/slideLayout12.xml"/><Relationship Id="rId7" Type="http://schemas.openxmlformats.org/officeDocument/2006/relationships/tags" Target="../tags/tag1401.xml"/><Relationship Id="rId12" Type="http://schemas.openxmlformats.org/officeDocument/2006/relationships/tags" Target="../tags/tag1406.xml"/><Relationship Id="rId17" Type="http://schemas.openxmlformats.org/officeDocument/2006/relationships/tags" Target="../tags/tag1411.xml"/><Relationship Id="rId2" Type="http://schemas.openxmlformats.org/officeDocument/2006/relationships/tags" Target="../tags/tag1396.xml"/><Relationship Id="rId16" Type="http://schemas.openxmlformats.org/officeDocument/2006/relationships/tags" Target="../tags/tag1410.xml"/><Relationship Id="rId20" Type="http://schemas.openxmlformats.org/officeDocument/2006/relationships/tags" Target="../tags/tag1414.xml"/><Relationship Id="rId1" Type="http://schemas.openxmlformats.org/officeDocument/2006/relationships/tags" Target="../tags/tag1395.xml"/><Relationship Id="rId6" Type="http://schemas.openxmlformats.org/officeDocument/2006/relationships/tags" Target="../tags/tag1400.xml"/><Relationship Id="rId11" Type="http://schemas.openxmlformats.org/officeDocument/2006/relationships/tags" Target="../tags/tag1405.xml"/><Relationship Id="rId5" Type="http://schemas.openxmlformats.org/officeDocument/2006/relationships/tags" Target="../tags/tag1399.xml"/><Relationship Id="rId15" Type="http://schemas.openxmlformats.org/officeDocument/2006/relationships/tags" Target="../tags/tag1409.xml"/><Relationship Id="rId10" Type="http://schemas.openxmlformats.org/officeDocument/2006/relationships/tags" Target="../tags/tag1404.xml"/><Relationship Id="rId19" Type="http://schemas.openxmlformats.org/officeDocument/2006/relationships/tags" Target="../tags/tag1413.xml"/><Relationship Id="rId4" Type="http://schemas.openxmlformats.org/officeDocument/2006/relationships/tags" Target="../tags/tag1398.xml"/><Relationship Id="rId9" Type="http://schemas.openxmlformats.org/officeDocument/2006/relationships/tags" Target="../tags/tag1403.xml"/><Relationship Id="rId14" Type="http://schemas.openxmlformats.org/officeDocument/2006/relationships/tags" Target="../tags/tag1408.xml"/><Relationship Id="rId22" Type="http://schemas.openxmlformats.org/officeDocument/2006/relationships/notesSlide" Target="../notesSlides/notesSlide18.xml"/></Relationships>
</file>

<file path=ppt/slides/_rels/slide81.xml.rels><?xml version="1.0" encoding="UTF-8" standalone="yes"?>
<Relationships xmlns="http://schemas.openxmlformats.org/package/2006/relationships"><Relationship Id="rId8" Type="http://schemas.openxmlformats.org/officeDocument/2006/relationships/tags" Target="../tags/tag1422.xml"/><Relationship Id="rId13" Type="http://schemas.openxmlformats.org/officeDocument/2006/relationships/tags" Target="../tags/tag1427.xml"/><Relationship Id="rId18" Type="http://schemas.openxmlformats.org/officeDocument/2006/relationships/tags" Target="../tags/tag1432.xml"/><Relationship Id="rId26" Type="http://schemas.openxmlformats.org/officeDocument/2006/relationships/slideLayout" Target="../slideLayouts/slideLayout12.xml"/><Relationship Id="rId3" Type="http://schemas.openxmlformats.org/officeDocument/2006/relationships/tags" Target="../tags/tag1417.xml"/><Relationship Id="rId21" Type="http://schemas.openxmlformats.org/officeDocument/2006/relationships/tags" Target="../tags/tag1435.xml"/><Relationship Id="rId7" Type="http://schemas.openxmlformats.org/officeDocument/2006/relationships/tags" Target="../tags/tag1421.xml"/><Relationship Id="rId12" Type="http://schemas.openxmlformats.org/officeDocument/2006/relationships/tags" Target="../tags/tag1426.xml"/><Relationship Id="rId17" Type="http://schemas.openxmlformats.org/officeDocument/2006/relationships/tags" Target="../tags/tag1431.xml"/><Relationship Id="rId25" Type="http://schemas.openxmlformats.org/officeDocument/2006/relationships/tags" Target="../tags/tag1439.xml"/><Relationship Id="rId2" Type="http://schemas.openxmlformats.org/officeDocument/2006/relationships/tags" Target="../tags/tag1416.xml"/><Relationship Id="rId16" Type="http://schemas.openxmlformats.org/officeDocument/2006/relationships/tags" Target="../tags/tag1430.xml"/><Relationship Id="rId20" Type="http://schemas.openxmlformats.org/officeDocument/2006/relationships/tags" Target="../tags/tag1434.xml"/><Relationship Id="rId1" Type="http://schemas.openxmlformats.org/officeDocument/2006/relationships/tags" Target="../tags/tag1415.xml"/><Relationship Id="rId6" Type="http://schemas.openxmlformats.org/officeDocument/2006/relationships/tags" Target="../tags/tag1420.xml"/><Relationship Id="rId11" Type="http://schemas.openxmlformats.org/officeDocument/2006/relationships/tags" Target="../tags/tag1425.xml"/><Relationship Id="rId24" Type="http://schemas.openxmlformats.org/officeDocument/2006/relationships/tags" Target="../tags/tag1438.xml"/><Relationship Id="rId5" Type="http://schemas.openxmlformats.org/officeDocument/2006/relationships/tags" Target="../tags/tag1419.xml"/><Relationship Id="rId15" Type="http://schemas.openxmlformats.org/officeDocument/2006/relationships/tags" Target="../tags/tag1429.xml"/><Relationship Id="rId23" Type="http://schemas.openxmlformats.org/officeDocument/2006/relationships/tags" Target="../tags/tag1437.xml"/><Relationship Id="rId10" Type="http://schemas.openxmlformats.org/officeDocument/2006/relationships/tags" Target="../tags/tag1424.xml"/><Relationship Id="rId19" Type="http://schemas.openxmlformats.org/officeDocument/2006/relationships/tags" Target="../tags/tag1433.xml"/><Relationship Id="rId4" Type="http://schemas.openxmlformats.org/officeDocument/2006/relationships/tags" Target="../tags/tag1418.xml"/><Relationship Id="rId9" Type="http://schemas.openxmlformats.org/officeDocument/2006/relationships/tags" Target="../tags/tag1423.xml"/><Relationship Id="rId14" Type="http://schemas.openxmlformats.org/officeDocument/2006/relationships/tags" Target="../tags/tag1428.xml"/><Relationship Id="rId22" Type="http://schemas.openxmlformats.org/officeDocument/2006/relationships/tags" Target="../tags/tag1436.xml"/><Relationship Id="rId27" Type="http://schemas.openxmlformats.org/officeDocument/2006/relationships/notesSlide" Target="../notesSlides/notesSlide19.xml"/></Relationships>
</file>

<file path=ppt/slides/_rels/slide82.xml.rels><?xml version="1.0" encoding="UTF-8" standalone="yes"?>
<Relationships xmlns="http://schemas.openxmlformats.org/package/2006/relationships"><Relationship Id="rId8" Type="http://schemas.openxmlformats.org/officeDocument/2006/relationships/tags" Target="../tags/tag1447.xml"/><Relationship Id="rId13" Type="http://schemas.openxmlformats.org/officeDocument/2006/relationships/tags" Target="../tags/tag1452.xml"/><Relationship Id="rId18" Type="http://schemas.openxmlformats.org/officeDocument/2006/relationships/tags" Target="../tags/tag1457.xml"/><Relationship Id="rId3" Type="http://schemas.openxmlformats.org/officeDocument/2006/relationships/tags" Target="../tags/tag1442.xml"/><Relationship Id="rId21" Type="http://schemas.openxmlformats.org/officeDocument/2006/relationships/tags" Target="../tags/tag1460.xml"/><Relationship Id="rId7" Type="http://schemas.openxmlformats.org/officeDocument/2006/relationships/tags" Target="../tags/tag1446.xml"/><Relationship Id="rId12" Type="http://schemas.openxmlformats.org/officeDocument/2006/relationships/tags" Target="../tags/tag1451.xml"/><Relationship Id="rId17" Type="http://schemas.openxmlformats.org/officeDocument/2006/relationships/tags" Target="../tags/tag1456.xml"/><Relationship Id="rId2" Type="http://schemas.openxmlformats.org/officeDocument/2006/relationships/tags" Target="../tags/tag1441.xml"/><Relationship Id="rId16" Type="http://schemas.openxmlformats.org/officeDocument/2006/relationships/tags" Target="../tags/tag1455.xml"/><Relationship Id="rId20" Type="http://schemas.openxmlformats.org/officeDocument/2006/relationships/tags" Target="../tags/tag1459.xml"/><Relationship Id="rId1" Type="http://schemas.openxmlformats.org/officeDocument/2006/relationships/tags" Target="../tags/tag1440.xml"/><Relationship Id="rId6" Type="http://schemas.openxmlformats.org/officeDocument/2006/relationships/tags" Target="../tags/tag1445.xml"/><Relationship Id="rId11" Type="http://schemas.openxmlformats.org/officeDocument/2006/relationships/tags" Target="../tags/tag1450.xml"/><Relationship Id="rId5" Type="http://schemas.openxmlformats.org/officeDocument/2006/relationships/tags" Target="../tags/tag1444.xml"/><Relationship Id="rId15" Type="http://schemas.openxmlformats.org/officeDocument/2006/relationships/tags" Target="../tags/tag1454.xml"/><Relationship Id="rId23" Type="http://schemas.openxmlformats.org/officeDocument/2006/relationships/notesSlide" Target="../notesSlides/notesSlide20.xml"/><Relationship Id="rId10" Type="http://schemas.openxmlformats.org/officeDocument/2006/relationships/tags" Target="../tags/tag1449.xml"/><Relationship Id="rId19" Type="http://schemas.openxmlformats.org/officeDocument/2006/relationships/tags" Target="../tags/tag1458.xml"/><Relationship Id="rId4" Type="http://schemas.openxmlformats.org/officeDocument/2006/relationships/tags" Target="../tags/tag1443.xml"/><Relationship Id="rId9" Type="http://schemas.openxmlformats.org/officeDocument/2006/relationships/tags" Target="../tags/tag1448.xml"/><Relationship Id="rId14" Type="http://schemas.openxmlformats.org/officeDocument/2006/relationships/tags" Target="../tags/tag1453.xml"/><Relationship Id="rId22"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tags" Target="../tags/tag1468.xml"/><Relationship Id="rId13" Type="http://schemas.openxmlformats.org/officeDocument/2006/relationships/tags" Target="../tags/tag1473.xml"/><Relationship Id="rId18" Type="http://schemas.openxmlformats.org/officeDocument/2006/relationships/slideLayout" Target="../slideLayouts/slideLayout12.xml"/><Relationship Id="rId3" Type="http://schemas.openxmlformats.org/officeDocument/2006/relationships/tags" Target="../tags/tag1463.xml"/><Relationship Id="rId7" Type="http://schemas.openxmlformats.org/officeDocument/2006/relationships/tags" Target="../tags/tag1467.xml"/><Relationship Id="rId12" Type="http://schemas.openxmlformats.org/officeDocument/2006/relationships/tags" Target="../tags/tag1472.xml"/><Relationship Id="rId17" Type="http://schemas.openxmlformats.org/officeDocument/2006/relationships/tags" Target="../tags/tag1477.xml"/><Relationship Id="rId2" Type="http://schemas.openxmlformats.org/officeDocument/2006/relationships/tags" Target="../tags/tag1462.xml"/><Relationship Id="rId16" Type="http://schemas.openxmlformats.org/officeDocument/2006/relationships/tags" Target="../tags/tag1476.xml"/><Relationship Id="rId1" Type="http://schemas.openxmlformats.org/officeDocument/2006/relationships/tags" Target="../tags/tag1461.xml"/><Relationship Id="rId6" Type="http://schemas.openxmlformats.org/officeDocument/2006/relationships/tags" Target="../tags/tag1466.xml"/><Relationship Id="rId11" Type="http://schemas.openxmlformats.org/officeDocument/2006/relationships/tags" Target="../tags/tag1471.xml"/><Relationship Id="rId5" Type="http://schemas.openxmlformats.org/officeDocument/2006/relationships/tags" Target="../tags/tag1465.xml"/><Relationship Id="rId15" Type="http://schemas.openxmlformats.org/officeDocument/2006/relationships/tags" Target="../tags/tag1475.xml"/><Relationship Id="rId10" Type="http://schemas.openxmlformats.org/officeDocument/2006/relationships/tags" Target="../tags/tag1470.xml"/><Relationship Id="rId19" Type="http://schemas.openxmlformats.org/officeDocument/2006/relationships/notesSlide" Target="../notesSlides/notesSlide21.xml"/><Relationship Id="rId4" Type="http://schemas.openxmlformats.org/officeDocument/2006/relationships/tags" Target="../tags/tag1464.xml"/><Relationship Id="rId9" Type="http://schemas.openxmlformats.org/officeDocument/2006/relationships/tags" Target="../tags/tag1469.xml"/><Relationship Id="rId14" Type="http://schemas.openxmlformats.org/officeDocument/2006/relationships/tags" Target="../tags/tag1474.xml"/></Relationships>
</file>

<file path=ppt/slides/_rels/slide84.xml.rels><?xml version="1.0" encoding="UTF-8" standalone="yes"?>
<Relationships xmlns="http://schemas.openxmlformats.org/package/2006/relationships"><Relationship Id="rId8" Type="http://schemas.openxmlformats.org/officeDocument/2006/relationships/tags" Target="../tags/tag1485.xml"/><Relationship Id="rId13" Type="http://schemas.openxmlformats.org/officeDocument/2006/relationships/notesSlide" Target="../notesSlides/notesSlide22.xml"/><Relationship Id="rId3" Type="http://schemas.openxmlformats.org/officeDocument/2006/relationships/tags" Target="../tags/tag1480.xml"/><Relationship Id="rId7" Type="http://schemas.openxmlformats.org/officeDocument/2006/relationships/tags" Target="../tags/tag1484.xml"/><Relationship Id="rId12" Type="http://schemas.openxmlformats.org/officeDocument/2006/relationships/slideLayout" Target="../slideLayouts/slideLayout12.xml"/><Relationship Id="rId2" Type="http://schemas.openxmlformats.org/officeDocument/2006/relationships/tags" Target="../tags/tag1479.xml"/><Relationship Id="rId1" Type="http://schemas.openxmlformats.org/officeDocument/2006/relationships/tags" Target="../tags/tag1478.xml"/><Relationship Id="rId6" Type="http://schemas.openxmlformats.org/officeDocument/2006/relationships/tags" Target="../tags/tag1483.xml"/><Relationship Id="rId11" Type="http://schemas.openxmlformats.org/officeDocument/2006/relationships/tags" Target="../tags/tag1488.xml"/><Relationship Id="rId5" Type="http://schemas.openxmlformats.org/officeDocument/2006/relationships/tags" Target="../tags/tag1482.xml"/><Relationship Id="rId10" Type="http://schemas.openxmlformats.org/officeDocument/2006/relationships/tags" Target="../tags/tag1487.xml"/><Relationship Id="rId4" Type="http://schemas.openxmlformats.org/officeDocument/2006/relationships/tags" Target="../tags/tag1481.xml"/><Relationship Id="rId9" Type="http://schemas.openxmlformats.org/officeDocument/2006/relationships/tags" Target="../tags/tag1486.xml"/></Relationships>
</file>

<file path=ppt/slides/_rels/slide85.xml.rels><?xml version="1.0" encoding="UTF-8" standalone="yes"?>
<Relationships xmlns="http://schemas.openxmlformats.org/package/2006/relationships"><Relationship Id="rId8" Type="http://schemas.openxmlformats.org/officeDocument/2006/relationships/tags" Target="../tags/tag1496.xml"/><Relationship Id="rId13" Type="http://schemas.openxmlformats.org/officeDocument/2006/relationships/slideLayout" Target="../slideLayouts/slideLayout12.xml"/><Relationship Id="rId3" Type="http://schemas.openxmlformats.org/officeDocument/2006/relationships/tags" Target="../tags/tag1491.xml"/><Relationship Id="rId7" Type="http://schemas.openxmlformats.org/officeDocument/2006/relationships/tags" Target="../tags/tag1495.xml"/><Relationship Id="rId12" Type="http://schemas.openxmlformats.org/officeDocument/2006/relationships/tags" Target="../tags/tag1500.xml"/><Relationship Id="rId2" Type="http://schemas.openxmlformats.org/officeDocument/2006/relationships/tags" Target="../tags/tag1490.xml"/><Relationship Id="rId1" Type="http://schemas.openxmlformats.org/officeDocument/2006/relationships/tags" Target="../tags/tag1489.xml"/><Relationship Id="rId6" Type="http://schemas.openxmlformats.org/officeDocument/2006/relationships/tags" Target="../tags/tag1494.xml"/><Relationship Id="rId11" Type="http://schemas.openxmlformats.org/officeDocument/2006/relationships/tags" Target="../tags/tag1499.xml"/><Relationship Id="rId5" Type="http://schemas.openxmlformats.org/officeDocument/2006/relationships/tags" Target="../tags/tag1493.xml"/><Relationship Id="rId10" Type="http://schemas.openxmlformats.org/officeDocument/2006/relationships/tags" Target="../tags/tag1498.xml"/><Relationship Id="rId4" Type="http://schemas.openxmlformats.org/officeDocument/2006/relationships/tags" Target="../tags/tag1492.xml"/><Relationship Id="rId9" Type="http://schemas.openxmlformats.org/officeDocument/2006/relationships/tags" Target="../tags/tag1497.xml"/><Relationship Id="rId14" Type="http://schemas.openxmlformats.org/officeDocument/2006/relationships/notesSlide" Target="../notesSlides/notesSlide23.xml"/></Relationships>
</file>

<file path=ppt/slides/_rels/slide86.xml.rels><?xml version="1.0" encoding="UTF-8" standalone="yes"?>
<Relationships xmlns="http://schemas.openxmlformats.org/package/2006/relationships"><Relationship Id="rId8" Type="http://schemas.openxmlformats.org/officeDocument/2006/relationships/tags" Target="../tags/tag1508.xml"/><Relationship Id="rId13" Type="http://schemas.openxmlformats.org/officeDocument/2006/relationships/tags" Target="../tags/tag1513.xml"/><Relationship Id="rId3" Type="http://schemas.openxmlformats.org/officeDocument/2006/relationships/tags" Target="../tags/tag1503.xml"/><Relationship Id="rId7" Type="http://schemas.openxmlformats.org/officeDocument/2006/relationships/tags" Target="../tags/tag1507.xml"/><Relationship Id="rId12" Type="http://schemas.openxmlformats.org/officeDocument/2006/relationships/tags" Target="../tags/tag1512.xml"/><Relationship Id="rId2" Type="http://schemas.openxmlformats.org/officeDocument/2006/relationships/tags" Target="../tags/tag1502.xml"/><Relationship Id="rId1" Type="http://schemas.openxmlformats.org/officeDocument/2006/relationships/tags" Target="../tags/tag1501.xml"/><Relationship Id="rId6" Type="http://schemas.openxmlformats.org/officeDocument/2006/relationships/tags" Target="../tags/tag1506.xml"/><Relationship Id="rId11" Type="http://schemas.openxmlformats.org/officeDocument/2006/relationships/tags" Target="../tags/tag1511.xml"/><Relationship Id="rId5" Type="http://schemas.openxmlformats.org/officeDocument/2006/relationships/tags" Target="../tags/tag1505.xml"/><Relationship Id="rId15" Type="http://schemas.openxmlformats.org/officeDocument/2006/relationships/notesSlide" Target="../notesSlides/notesSlide24.xml"/><Relationship Id="rId10" Type="http://schemas.openxmlformats.org/officeDocument/2006/relationships/tags" Target="../tags/tag1510.xml"/><Relationship Id="rId4" Type="http://schemas.openxmlformats.org/officeDocument/2006/relationships/tags" Target="../tags/tag1504.xml"/><Relationship Id="rId9" Type="http://schemas.openxmlformats.org/officeDocument/2006/relationships/tags" Target="../tags/tag1509.xml"/><Relationship Id="rId14"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8" Type="http://schemas.openxmlformats.org/officeDocument/2006/relationships/tags" Target="../tags/tag1521.xml"/><Relationship Id="rId13" Type="http://schemas.openxmlformats.org/officeDocument/2006/relationships/tags" Target="../tags/tag1526.xml"/><Relationship Id="rId18" Type="http://schemas.openxmlformats.org/officeDocument/2006/relationships/tags" Target="../tags/tag1531.xml"/><Relationship Id="rId3" Type="http://schemas.openxmlformats.org/officeDocument/2006/relationships/tags" Target="../tags/tag1516.xml"/><Relationship Id="rId7" Type="http://schemas.openxmlformats.org/officeDocument/2006/relationships/tags" Target="../tags/tag1520.xml"/><Relationship Id="rId12" Type="http://schemas.openxmlformats.org/officeDocument/2006/relationships/tags" Target="../tags/tag1525.xml"/><Relationship Id="rId17" Type="http://schemas.openxmlformats.org/officeDocument/2006/relationships/tags" Target="../tags/tag1530.xml"/><Relationship Id="rId2" Type="http://schemas.openxmlformats.org/officeDocument/2006/relationships/tags" Target="../tags/tag1515.xml"/><Relationship Id="rId16" Type="http://schemas.openxmlformats.org/officeDocument/2006/relationships/tags" Target="../tags/tag1529.xml"/><Relationship Id="rId20" Type="http://schemas.openxmlformats.org/officeDocument/2006/relationships/notesSlide" Target="../notesSlides/notesSlide25.xml"/><Relationship Id="rId1" Type="http://schemas.openxmlformats.org/officeDocument/2006/relationships/tags" Target="../tags/tag1514.xml"/><Relationship Id="rId6" Type="http://schemas.openxmlformats.org/officeDocument/2006/relationships/tags" Target="../tags/tag1519.xml"/><Relationship Id="rId11" Type="http://schemas.openxmlformats.org/officeDocument/2006/relationships/tags" Target="../tags/tag1524.xml"/><Relationship Id="rId5" Type="http://schemas.openxmlformats.org/officeDocument/2006/relationships/tags" Target="../tags/tag1518.xml"/><Relationship Id="rId15" Type="http://schemas.openxmlformats.org/officeDocument/2006/relationships/tags" Target="../tags/tag1528.xml"/><Relationship Id="rId10" Type="http://schemas.openxmlformats.org/officeDocument/2006/relationships/tags" Target="../tags/tag1523.xml"/><Relationship Id="rId19" Type="http://schemas.openxmlformats.org/officeDocument/2006/relationships/slideLayout" Target="../slideLayouts/slideLayout12.xml"/><Relationship Id="rId4" Type="http://schemas.openxmlformats.org/officeDocument/2006/relationships/tags" Target="../tags/tag1517.xml"/><Relationship Id="rId9" Type="http://schemas.openxmlformats.org/officeDocument/2006/relationships/tags" Target="../tags/tag1522.xml"/><Relationship Id="rId14" Type="http://schemas.openxmlformats.org/officeDocument/2006/relationships/tags" Target="../tags/tag1527.xml"/></Relationships>
</file>

<file path=ppt/slides/_rels/slide88.xml.rels><?xml version="1.0" encoding="UTF-8" standalone="yes"?>
<Relationships xmlns="http://schemas.openxmlformats.org/package/2006/relationships"><Relationship Id="rId8" Type="http://schemas.openxmlformats.org/officeDocument/2006/relationships/tags" Target="../tags/tag1539.xml"/><Relationship Id="rId13" Type="http://schemas.openxmlformats.org/officeDocument/2006/relationships/tags" Target="../tags/tag1544.xml"/><Relationship Id="rId18" Type="http://schemas.openxmlformats.org/officeDocument/2006/relationships/notesSlide" Target="../notesSlides/notesSlide26.xml"/><Relationship Id="rId3" Type="http://schemas.openxmlformats.org/officeDocument/2006/relationships/tags" Target="../tags/tag1534.xml"/><Relationship Id="rId7" Type="http://schemas.openxmlformats.org/officeDocument/2006/relationships/tags" Target="../tags/tag1538.xml"/><Relationship Id="rId12" Type="http://schemas.openxmlformats.org/officeDocument/2006/relationships/tags" Target="../tags/tag1543.xml"/><Relationship Id="rId17" Type="http://schemas.openxmlformats.org/officeDocument/2006/relationships/slideLayout" Target="../slideLayouts/slideLayout12.xml"/><Relationship Id="rId2" Type="http://schemas.openxmlformats.org/officeDocument/2006/relationships/tags" Target="../tags/tag1533.xml"/><Relationship Id="rId16" Type="http://schemas.openxmlformats.org/officeDocument/2006/relationships/tags" Target="../tags/tag1547.xml"/><Relationship Id="rId1" Type="http://schemas.openxmlformats.org/officeDocument/2006/relationships/tags" Target="../tags/tag1532.xml"/><Relationship Id="rId6" Type="http://schemas.openxmlformats.org/officeDocument/2006/relationships/tags" Target="../tags/tag1537.xml"/><Relationship Id="rId11" Type="http://schemas.openxmlformats.org/officeDocument/2006/relationships/tags" Target="../tags/tag1542.xml"/><Relationship Id="rId5" Type="http://schemas.openxmlformats.org/officeDocument/2006/relationships/tags" Target="../tags/tag1536.xml"/><Relationship Id="rId15" Type="http://schemas.openxmlformats.org/officeDocument/2006/relationships/tags" Target="../tags/tag1546.xml"/><Relationship Id="rId10" Type="http://schemas.openxmlformats.org/officeDocument/2006/relationships/tags" Target="../tags/tag1541.xml"/><Relationship Id="rId4" Type="http://schemas.openxmlformats.org/officeDocument/2006/relationships/tags" Target="../tags/tag1535.xml"/><Relationship Id="rId9" Type="http://schemas.openxmlformats.org/officeDocument/2006/relationships/tags" Target="../tags/tag1540.xml"/><Relationship Id="rId14" Type="http://schemas.openxmlformats.org/officeDocument/2006/relationships/tags" Target="../tags/tag1545.xml"/></Relationships>
</file>

<file path=ppt/slides/_rels/slide89.xml.rels><?xml version="1.0" encoding="UTF-8" standalone="yes"?>
<Relationships xmlns="http://schemas.openxmlformats.org/package/2006/relationships"><Relationship Id="rId8" Type="http://schemas.openxmlformats.org/officeDocument/2006/relationships/tags" Target="../tags/tag1555.xml"/><Relationship Id="rId13" Type="http://schemas.openxmlformats.org/officeDocument/2006/relationships/tags" Target="../tags/tag1560.xml"/><Relationship Id="rId18" Type="http://schemas.openxmlformats.org/officeDocument/2006/relationships/tags" Target="../tags/tag1565.xml"/><Relationship Id="rId3" Type="http://schemas.openxmlformats.org/officeDocument/2006/relationships/tags" Target="../tags/tag1550.xml"/><Relationship Id="rId21" Type="http://schemas.openxmlformats.org/officeDocument/2006/relationships/slideLayout" Target="../slideLayouts/slideLayout12.xml"/><Relationship Id="rId7" Type="http://schemas.openxmlformats.org/officeDocument/2006/relationships/tags" Target="../tags/tag1554.xml"/><Relationship Id="rId12" Type="http://schemas.openxmlformats.org/officeDocument/2006/relationships/tags" Target="../tags/tag1559.xml"/><Relationship Id="rId17" Type="http://schemas.openxmlformats.org/officeDocument/2006/relationships/tags" Target="../tags/tag1564.xml"/><Relationship Id="rId2" Type="http://schemas.openxmlformats.org/officeDocument/2006/relationships/tags" Target="../tags/tag1549.xml"/><Relationship Id="rId16" Type="http://schemas.openxmlformats.org/officeDocument/2006/relationships/tags" Target="../tags/tag1563.xml"/><Relationship Id="rId20" Type="http://schemas.openxmlformats.org/officeDocument/2006/relationships/tags" Target="../tags/tag1567.xml"/><Relationship Id="rId1" Type="http://schemas.openxmlformats.org/officeDocument/2006/relationships/tags" Target="../tags/tag1548.xml"/><Relationship Id="rId6" Type="http://schemas.openxmlformats.org/officeDocument/2006/relationships/tags" Target="../tags/tag1553.xml"/><Relationship Id="rId11" Type="http://schemas.openxmlformats.org/officeDocument/2006/relationships/tags" Target="../tags/tag1558.xml"/><Relationship Id="rId5" Type="http://schemas.openxmlformats.org/officeDocument/2006/relationships/tags" Target="../tags/tag1552.xml"/><Relationship Id="rId15" Type="http://schemas.openxmlformats.org/officeDocument/2006/relationships/tags" Target="../tags/tag1562.xml"/><Relationship Id="rId10" Type="http://schemas.openxmlformats.org/officeDocument/2006/relationships/tags" Target="../tags/tag1557.xml"/><Relationship Id="rId19" Type="http://schemas.openxmlformats.org/officeDocument/2006/relationships/tags" Target="../tags/tag1566.xml"/><Relationship Id="rId4" Type="http://schemas.openxmlformats.org/officeDocument/2006/relationships/tags" Target="../tags/tag1551.xml"/><Relationship Id="rId9" Type="http://schemas.openxmlformats.org/officeDocument/2006/relationships/tags" Target="../tags/tag1556.xml"/><Relationship Id="rId14" Type="http://schemas.openxmlformats.org/officeDocument/2006/relationships/tags" Target="../tags/tag1561.xml"/><Relationship Id="rId22" Type="http://schemas.openxmlformats.org/officeDocument/2006/relationships/notesSlide" Target="../notesSlides/notesSlide27.xml"/></Relationships>
</file>

<file path=ppt/slides/_rels/slide9.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tags" Target="../tags/tag145.xml"/><Relationship Id="rId18" Type="http://schemas.openxmlformats.org/officeDocument/2006/relationships/tags" Target="../tags/tag150.xml"/><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tags" Target="../tags/tag144.xml"/><Relationship Id="rId17" Type="http://schemas.openxmlformats.org/officeDocument/2006/relationships/tags" Target="../tags/tag149.xml"/><Relationship Id="rId2" Type="http://schemas.openxmlformats.org/officeDocument/2006/relationships/tags" Target="../tags/tag134.xml"/><Relationship Id="rId16" Type="http://schemas.openxmlformats.org/officeDocument/2006/relationships/tags" Target="../tags/tag148.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tags" Target="../tags/tag143.xml"/><Relationship Id="rId5" Type="http://schemas.openxmlformats.org/officeDocument/2006/relationships/tags" Target="../tags/tag137.xml"/><Relationship Id="rId15" Type="http://schemas.openxmlformats.org/officeDocument/2006/relationships/tags" Target="../tags/tag147.xml"/><Relationship Id="rId10" Type="http://schemas.openxmlformats.org/officeDocument/2006/relationships/tags" Target="../tags/tag142.xml"/><Relationship Id="rId19" Type="http://schemas.openxmlformats.org/officeDocument/2006/relationships/slideLayout" Target="../slideLayouts/slideLayout12.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tags" Target="../tags/tag146.xml"/></Relationships>
</file>

<file path=ppt/slides/_rels/slide90.xml.rels><?xml version="1.0" encoding="UTF-8" standalone="yes"?>
<Relationships xmlns="http://schemas.openxmlformats.org/package/2006/relationships"><Relationship Id="rId8" Type="http://schemas.openxmlformats.org/officeDocument/2006/relationships/tags" Target="../tags/tag1575.xml"/><Relationship Id="rId3" Type="http://schemas.openxmlformats.org/officeDocument/2006/relationships/tags" Target="../tags/tag1570.xml"/><Relationship Id="rId7" Type="http://schemas.openxmlformats.org/officeDocument/2006/relationships/tags" Target="../tags/tag1574.xml"/><Relationship Id="rId12" Type="http://schemas.openxmlformats.org/officeDocument/2006/relationships/notesSlide" Target="../notesSlides/notesSlide28.xml"/><Relationship Id="rId2" Type="http://schemas.openxmlformats.org/officeDocument/2006/relationships/tags" Target="../tags/tag1569.xml"/><Relationship Id="rId1" Type="http://schemas.openxmlformats.org/officeDocument/2006/relationships/tags" Target="../tags/tag1568.xml"/><Relationship Id="rId6" Type="http://schemas.openxmlformats.org/officeDocument/2006/relationships/tags" Target="../tags/tag1573.xml"/><Relationship Id="rId11" Type="http://schemas.openxmlformats.org/officeDocument/2006/relationships/slideLayout" Target="../slideLayouts/slideLayout12.xml"/><Relationship Id="rId5" Type="http://schemas.openxmlformats.org/officeDocument/2006/relationships/tags" Target="../tags/tag1572.xml"/><Relationship Id="rId10" Type="http://schemas.openxmlformats.org/officeDocument/2006/relationships/tags" Target="../tags/tag1577.xml"/><Relationship Id="rId4" Type="http://schemas.openxmlformats.org/officeDocument/2006/relationships/tags" Target="../tags/tag1571.xml"/><Relationship Id="rId9" Type="http://schemas.openxmlformats.org/officeDocument/2006/relationships/tags" Target="../tags/tag1576.xml"/></Relationships>
</file>

<file path=ppt/slides/_rels/slide91.xml.rels><?xml version="1.0" encoding="UTF-8" standalone="yes"?>
<Relationships xmlns="http://schemas.openxmlformats.org/package/2006/relationships"><Relationship Id="rId8" Type="http://schemas.openxmlformats.org/officeDocument/2006/relationships/tags" Target="../tags/tag1585.xml"/><Relationship Id="rId13" Type="http://schemas.openxmlformats.org/officeDocument/2006/relationships/tags" Target="../tags/tag1590.xml"/><Relationship Id="rId3" Type="http://schemas.openxmlformats.org/officeDocument/2006/relationships/tags" Target="../tags/tag1580.xml"/><Relationship Id="rId7" Type="http://schemas.openxmlformats.org/officeDocument/2006/relationships/tags" Target="../tags/tag1584.xml"/><Relationship Id="rId12" Type="http://schemas.openxmlformats.org/officeDocument/2006/relationships/tags" Target="../tags/tag1589.xml"/><Relationship Id="rId2" Type="http://schemas.openxmlformats.org/officeDocument/2006/relationships/tags" Target="../tags/tag1579.xml"/><Relationship Id="rId16" Type="http://schemas.openxmlformats.org/officeDocument/2006/relationships/notesSlide" Target="../notesSlides/notesSlide29.xml"/><Relationship Id="rId1" Type="http://schemas.openxmlformats.org/officeDocument/2006/relationships/tags" Target="../tags/tag1578.xml"/><Relationship Id="rId6" Type="http://schemas.openxmlformats.org/officeDocument/2006/relationships/tags" Target="../tags/tag1583.xml"/><Relationship Id="rId11" Type="http://schemas.openxmlformats.org/officeDocument/2006/relationships/tags" Target="../tags/tag1588.xml"/><Relationship Id="rId5" Type="http://schemas.openxmlformats.org/officeDocument/2006/relationships/tags" Target="../tags/tag1582.xml"/><Relationship Id="rId15" Type="http://schemas.openxmlformats.org/officeDocument/2006/relationships/slideLayout" Target="../slideLayouts/slideLayout12.xml"/><Relationship Id="rId10" Type="http://schemas.openxmlformats.org/officeDocument/2006/relationships/tags" Target="../tags/tag1587.xml"/><Relationship Id="rId4" Type="http://schemas.openxmlformats.org/officeDocument/2006/relationships/tags" Target="../tags/tag1581.xml"/><Relationship Id="rId9" Type="http://schemas.openxmlformats.org/officeDocument/2006/relationships/tags" Target="../tags/tag1586.xml"/><Relationship Id="rId14" Type="http://schemas.openxmlformats.org/officeDocument/2006/relationships/tags" Target="../tags/tag1591.xml"/></Relationships>
</file>

<file path=ppt/slides/_rels/slide92.xml.rels><?xml version="1.0" encoding="UTF-8" standalone="yes"?>
<Relationships xmlns="http://schemas.openxmlformats.org/package/2006/relationships"><Relationship Id="rId8" Type="http://schemas.openxmlformats.org/officeDocument/2006/relationships/tags" Target="../tags/tag1599.xml"/><Relationship Id="rId13" Type="http://schemas.openxmlformats.org/officeDocument/2006/relationships/tags" Target="../tags/tag1604.xml"/><Relationship Id="rId3" Type="http://schemas.openxmlformats.org/officeDocument/2006/relationships/tags" Target="../tags/tag1594.xml"/><Relationship Id="rId7" Type="http://schemas.openxmlformats.org/officeDocument/2006/relationships/tags" Target="../tags/tag1598.xml"/><Relationship Id="rId12" Type="http://schemas.openxmlformats.org/officeDocument/2006/relationships/tags" Target="../tags/tag1603.xml"/><Relationship Id="rId17" Type="http://schemas.openxmlformats.org/officeDocument/2006/relationships/notesSlide" Target="../notesSlides/notesSlide30.xml"/><Relationship Id="rId2" Type="http://schemas.openxmlformats.org/officeDocument/2006/relationships/tags" Target="../tags/tag1593.xml"/><Relationship Id="rId16" Type="http://schemas.openxmlformats.org/officeDocument/2006/relationships/slideLayout" Target="../slideLayouts/slideLayout12.xml"/><Relationship Id="rId1" Type="http://schemas.openxmlformats.org/officeDocument/2006/relationships/tags" Target="../tags/tag1592.xml"/><Relationship Id="rId6" Type="http://schemas.openxmlformats.org/officeDocument/2006/relationships/tags" Target="../tags/tag1597.xml"/><Relationship Id="rId11" Type="http://schemas.openxmlformats.org/officeDocument/2006/relationships/tags" Target="../tags/tag1602.xml"/><Relationship Id="rId5" Type="http://schemas.openxmlformats.org/officeDocument/2006/relationships/tags" Target="../tags/tag1596.xml"/><Relationship Id="rId15" Type="http://schemas.openxmlformats.org/officeDocument/2006/relationships/tags" Target="../tags/tag1606.xml"/><Relationship Id="rId10" Type="http://schemas.openxmlformats.org/officeDocument/2006/relationships/tags" Target="../tags/tag1601.xml"/><Relationship Id="rId4" Type="http://schemas.openxmlformats.org/officeDocument/2006/relationships/tags" Target="../tags/tag1595.xml"/><Relationship Id="rId9" Type="http://schemas.openxmlformats.org/officeDocument/2006/relationships/tags" Target="../tags/tag1600.xml"/><Relationship Id="rId14" Type="http://schemas.openxmlformats.org/officeDocument/2006/relationships/tags" Target="../tags/tag1605.xml"/></Relationships>
</file>

<file path=ppt/slides/_rels/slide93.xml.rels><?xml version="1.0" encoding="UTF-8" standalone="yes"?>
<Relationships xmlns="http://schemas.openxmlformats.org/package/2006/relationships"><Relationship Id="rId8" Type="http://schemas.openxmlformats.org/officeDocument/2006/relationships/tags" Target="../tags/tag1614.xml"/><Relationship Id="rId13" Type="http://schemas.openxmlformats.org/officeDocument/2006/relationships/tags" Target="../tags/tag1619.xml"/><Relationship Id="rId3" Type="http://schemas.openxmlformats.org/officeDocument/2006/relationships/tags" Target="../tags/tag1609.xml"/><Relationship Id="rId7" Type="http://schemas.openxmlformats.org/officeDocument/2006/relationships/tags" Target="../tags/tag1613.xml"/><Relationship Id="rId12" Type="http://schemas.openxmlformats.org/officeDocument/2006/relationships/tags" Target="../tags/tag1618.xml"/><Relationship Id="rId2" Type="http://schemas.openxmlformats.org/officeDocument/2006/relationships/tags" Target="../tags/tag1608.xml"/><Relationship Id="rId1" Type="http://schemas.openxmlformats.org/officeDocument/2006/relationships/tags" Target="../tags/tag1607.xml"/><Relationship Id="rId6" Type="http://schemas.openxmlformats.org/officeDocument/2006/relationships/tags" Target="../tags/tag1612.xml"/><Relationship Id="rId11" Type="http://schemas.openxmlformats.org/officeDocument/2006/relationships/tags" Target="../tags/tag1617.xml"/><Relationship Id="rId5" Type="http://schemas.openxmlformats.org/officeDocument/2006/relationships/tags" Target="../tags/tag1611.xml"/><Relationship Id="rId15" Type="http://schemas.openxmlformats.org/officeDocument/2006/relationships/notesSlide" Target="../notesSlides/notesSlide31.xml"/><Relationship Id="rId10" Type="http://schemas.openxmlformats.org/officeDocument/2006/relationships/tags" Target="../tags/tag1616.xml"/><Relationship Id="rId4" Type="http://schemas.openxmlformats.org/officeDocument/2006/relationships/tags" Target="../tags/tag1610.xml"/><Relationship Id="rId9" Type="http://schemas.openxmlformats.org/officeDocument/2006/relationships/tags" Target="../tags/tag1615.xml"/><Relationship Id="rId14"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8" Type="http://schemas.openxmlformats.org/officeDocument/2006/relationships/tags" Target="../tags/tag1627.xml"/><Relationship Id="rId13" Type="http://schemas.openxmlformats.org/officeDocument/2006/relationships/tags" Target="../tags/tag1632.xml"/><Relationship Id="rId3" Type="http://schemas.openxmlformats.org/officeDocument/2006/relationships/tags" Target="../tags/tag1622.xml"/><Relationship Id="rId7" Type="http://schemas.openxmlformats.org/officeDocument/2006/relationships/tags" Target="../tags/tag1626.xml"/><Relationship Id="rId12" Type="http://schemas.openxmlformats.org/officeDocument/2006/relationships/tags" Target="../tags/tag1631.xml"/><Relationship Id="rId17" Type="http://schemas.openxmlformats.org/officeDocument/2006/relationships/notesSlide" Target="../notesSlides/notesSlide32.xml"/><Relationship Id="rId2" Type="http://schemas.openxmlformats.org/officeDocument/2006/relationships/tags" Target="../tags/tag1621.xml"/><Relationship Id="rId16" Type="http://schemas.openxmlformats.org/officeDocument/2006/relationships/slideLayout" Target="../slideLayouts/slideLayout12.xml"/><Relationship Id="rId1" Type="http://schemas.openxmlformats.org/officeDocument/2006/relationships/tags" Target="../tags/tag1620.xml"/><Relationship Id="rId6" Type="http://schemas.openxmlformats.org/officeDocument/2006/relationships/tags" Target="../tags/tag1625.xml"/><Relationship Id="rId11" Type="http://schemas.openxmlformats.org/officeDocument/2006/relationships/tags" Target="../tags/tag1630.xml"/><Relationship Id="rId5" Type="http://schemas.openxmlformats.org/officeDocument/2006/relationships/tags" Target="../tags/tag1624.xml"/><Relationship Id="rId15" Type="http://schemas.openxmlformats.org/officeDocument/2006/relationships/tags" Target="../tags/tag1634.xml"/><Relationship Id="rId10" Type="http://schemas.openxmlformats.org/officeDocument/2006/relationships/tags" Target="../tags/tag1629.xml"/><Relationship Id="rId4" Type="http://schemas.openxmlformats.org/officeDocument/2006/relationships/tags" Target="../tags/tag1623.xml"/><Relationship Id="rId9" Type="http://schemas.openxmlformats.org/officeDocument/2006/relationships/tags" Target="../tags/tag1628.xml"/><Relationship Id="rId14" Type="http://schemas.openxmlformats.org/officeDocument/2006/relationships/tags" Target="../tags/tag1633.xml"/></Relationships>
</file>

<file path=ppt/slides/_rels/slide95.xml.rels><?xml version="1.0" encoding="UTF-8" standalone="yes"?>
<Relationships xmlns="http://schemas.openxmlformats.org/package/2006/relationships"><Relationship Id="rId8" Type="http://schemas.openxmlformats.org/officeDocument/2006/relationships/tags" Target="../tags/tag1642.xml"/><Relationship Id="rId13" Type="http://schemas.openxmlformats.org/officeDocument/2006/relationships/tags" Target="../tags/tag1647.xml"/><Relationship Id="rId3" Type="http://schemas.openxmlformats.org/officeDocument/2006/relationships/tags" Target="../tags/tag1637.xml"/><Relationship Id="rId7" Type="http://schemas.openxmlformats.org/officeDocument/2006/relationships/tags" Target="../tags/tag1641.xml"/><Relationship Id="rId12" Type="http://schemas.openxmlformats.org/officeDocument/2006/relationships/tags" Target="../tags/tag1646.xml"/><Relationship Id="rId17" Type="http://schemas.openxmlformats.org/officeDocument/2006/relationships/notesSlide" Target="../notesSlides/notesSlide33.xml"/><Relationship Id="rId2" Type="http://schemas.openxmlformats.org/officeDocument/2006/relationships/tags" Target="../tags/tag1636.xml"/><Relationship Id="rId16" Type="http://schemas.openxmlformats.org/officeDocument/2006/relationships/slideLayout" Target="../slideLayouts/slideLayout12.xml"/><Relationship Id="rId1" Type="http://schemas.openxmlformats.org/officeDocument/2006/relationships/tags" Target="../tags/tag1635.xml"/><Relationship Id="rId6" Type="http://schemas.openxmlformats.org/officeDocument/2006/relationships/tags" Target="../tags/tag1640.xml"/><Relationship Id="rId11" Type="http://schemas.openxmlformats.org/officeDocument/2006/relationships/tags" Target="../tags/tag1645.xml"/><Relationship Id="rId5" Type="http://schemas.openxmlformats.org/officeDocument/2006/relationships/tags" Target="../tags/tag1639.xml"/><Relationship Id="rId15" Type="http://schemas.openxmlformats.org/officeDocument/2006/relationships/tags" Target="../tags/tag1649.xml"/><Relationship Id="rId10" Type="http://schemas.openxmlformats.org/officeDocument/2006/relationships/tags" Target="../tags/tag1644.xml"/><Relationship Id="rId4" Type="http://schemas.openxmlformats.org/officeDocument/2006/relationships/tags" Target="../tags/tag1638.xml"/><Relationship Id="rId9" Type="http://schemas.openxmlformats.org/officeDocument/2006/relationships/tags" Target="../tags/tag1643.xml"/><Relationship Id="rId14" Type="http://schemas.openxmlformats.org/officeDocument/2006/relationships/tags" Target="../tags/tag1648.xml"/></Relationships>
</file>

<file path=ppt/slides/_rels/slide96.xml.rels><?xml version="1.0" encoding="UTF-8" standalone="yes"?>
<Relationships xmlns="http://schemas.openxmlformats.org/package/2006/relationships"><Relationship Id="rId8" Type="http://schemas.openxmlformats.org/officeDocument/2006/relationships/tags" Target="../tags/tag1657.xml"/><Relationship Id="rId13" Type="http://schemas.openxmlformats.org/officeDocument/2006/relationships/notesSlide" Target="../notesSlides/notesSlide34.xml"/><Relationship Id="rId3" Type="http://schemas.openxmlformats.org/officeDocument/2006/relationships/tags" Target="../tags/tag1652.xml"/><Relationship Id="rId7" Type="http://schemas.openxmlformats.org/officeDocument/2006/relationships/tags" Target="../tags/tag1656.xml"/><Relationship Id="rId12" Type="http://schemas.openxmlformats.org/officeDocument/2006/relationships/slideLayout" Target="../slideLayouts/slideLayout12.xml"/><Relationship Id="rId2" Type="http://schemas.openxmlformats.org/officeDocument/2006/relationships/tags" Target="../tags/tag1651.xml"/><Relationship Id="rId1" Type="http://schemas.openxmlformats.org/officeDocument/2006/relationships/tags" Target="../tags/tag1650.xml"/><Relationship Id="rId6" Type="http://schemas.openxmlformats.org/officeDocument/2006/relationships/tags" Target="../tags/tag1655.xml"/><Relationship Id="rId11" Type="http://schemas.openxmlformats.org/officeDocument/2006/relationships/tags" Target="../tags/tag1660.xml"/><Relationship Id="rId5" Type="http://schemas.openxmlformats.org/officeDocument/2006/relationships/tags" Target="../tags/tag1654.xml"/><Relationship Id="rId10" Type="http://schemas.openxmlformats.org/officeDocument/2006/relationships/tags" Target="../tags/tag1659.xml"/><Relationship Id="rId4" Type="http://schemas.openxmlformats.org/officeDocument/2006/relationships/tags" Target="../tags/tag1653.xml"/><Relationship Id="rId9" Type="http://schemas.openxmlformats.org/officeDocument/2006/relationships/tags" Target="../tags/tag1658.xml"/></Relationships>
</file>

<file path=ppt/slides/_rels/slide97.xml.rels><?xml version="1.0" encoding="UTF-8" standalone="yes"?>
<Relationships xmlns="http://schemas.openxmlformats.org/package/2006/relationships"><Relationship Id="rId13" Type="http://schemas.openxmlformats.org/officeDocument/2006/relationships/tags" Target="../tags/tag1673.xml"/><Relationship Id="rId18" Type="http://schemas.openxmlformats.org/officeDocument/2006/relationships/tags" Target="../tags/tag1678.xml"/><Relationship Id="rId26" Type="http://schemas.openxmlformats.org/officeDocument/2006/relationships/tags" Target="../tags/tag1686.xml"/><Relationship Id="rId3" Type="http://schemas.openxmlformats.org/officeDocument/2006/relationships/tags" Target="../tags/tag1663.xml"/><Relationship Id="rId21" Type="http://schemas.openxmlformats.org/officeDocument/2006/relationships/tags" Target="../tags/tag1681.xml"/><Relationship Id="rId34" Type="http://schemas.openxmlformats.org/officeDocument/2006/relationships/slideLayout" Target="../slideLayouts/slideLayout12.xml"/><Relationship Id="rId7" Type="http://schemas.openxmlformats.org/officeDocument/2006/relationships/tags" Target="../tags/tag1667.xml"/><Relationship Id="rId12" Type="http://schemas.openxmlformats.org/officeDocument/2006/relationships/tags" Target="../tags/tag1672.xml"/><Relationship Id="rId17" Type="http://schemas.openxmlformats.org/officeDocument/2006/relationships/tags" Target="../tags/tag1677.xml"/><Relationship Id="rId25" Type="http://schemas.openxmlformats.org/officeDocument/2006/relationships/tags" Target="../tags/tag1685.xml"/><Relationship Id="rId33" Type="http://schemas.openxmlformats.org/officeDocument/2006/relationships/tags" Target="../tags/tag1693.xml"/><Relationship Id="rId2" Type="http://schemas.openxmlformats.org/officeDocument/2006/relationships/tags" Target="../tags/tag1662.xml"/><Relationship Id="rId16" Type="http://schemas.openxmlformats.org/officeDocument/2006/relationships/tags" Target="../tags/tag1676.xml"/><Relationship Id="rId20" Type="http://schemas.openxmlformats.org/officeDocument/2006/relationships/tags" Target="../tags/tag1680.xml"/><Relationship Id="rId29" Type="http://schemas.openxmlformats.org/officeDocument/2006/relationships/tags" Target="../tags/tag1689.xml"/><Relationship Id="rId1" Type="http://schemas.openxmlformats.org/officeDocument/2006/relationships/tags" Target="../tags/tag1661.xml"/><Relationship Id="rId6" Type="http://schemas.openxmlformats.org/officeDocument/2006/relationships/tags" Target="../tags/tag1666.xml"/><Relationship Id="rId11" Type="http://schemas.openxmlformats.org/officeDocument/2006/relationships/tags" Target="../tags/tag1671.xml"/><Relationship Id="rId24" Type="http://schemas.openxmlformats.org/officeDocument/2006/relationships/tags" Target="../tags/tag1684.xml"/><Relationship Id="rId32" Type="http://schemas.openxmlformats.org/officeDocument/2006/relationships/tags" Target="../tags/tag1692.xml"/><Relationship Id="rId5" Type="http://schemas.openxmlformats.org/officeDocument/2006/relationships/tags" Target="../tags/tag1665.xml"/><Relationship Id="rId15" Type="http://schemas.openxmlformats.org/officeDocument/2006/relationships/tags" Target="../tags/tag1675.xml"/><Relationship Id="rId23" Type="http://schemas.openxmlformats.org/officeDocument/2006/relationships/tags" Target="../tags/tag1683.xml"/><Relationship Id="rId28" Type="http://schemas.openxmlformats.org/officeDocument/2006/relationships/tags" Target="../tags/tag1688.xml"/><Relationship Id="rId10" Type="http://schemas.openxmlformats.org/officeDocument/2006/relationships/tags" Target="../tags/tag1670.xml"/><Relationship Id="rId19" Type="http://schemas.openxmlformats.org/officeDocument/2006/relationships/tags" Target="../tags/tag1679.xml"/><Relationship Id="rId31" Type="http://schemas.openxmlformats.org/officeDocument/2006/relationships/tags" Target="../tags/tag1691.xml"/><Relationship Id="rId4" Type="http://schemas.openxmlformats.org/officeDocument/2006/relationships/tags" Target="../tags/tag1664.xml"/><Relationship Id="rId9" Type="http://schemas.openxmlformats.org/officeDocument/2006/relationships/tags" Target="../tags/tag1669.xml"/><Relationship Id="rId14" Type="http://schemas.openxmlformats.org/officeDocument/2006/relationships/tags" Target="../tags/tag1674.xml"/><Relationship Id="rId22" Type="http://schemas.openxmlformats.org/officeDocument/2006/relationships/tags" Target="../tags/tag1682.xml"/><Relationship Id="rId27" Type="http://schemas.openxmlformats.org/officeDocument/2006/relationships/tags" Target="../tags/tag1687.xml"/><Relationship Id="rId30" Type="http://schemas.openxmlformats.org/officeDocument/2006/relationships/tags" Target="../tags/tag1690.xml"/><Relationship Id="rId35" Type="http://schemas.openxmlformats.org/officeDocument/2006/relationships/notesSlide" Target="../notesSlides/notesSlide35.xml"/><Relationship Id="rId8" Type="http://schemas.openxmlformats.org/officeDocument/2006/relationships/tags" Target="../tags/tag1668.xml"/></Relationships>
</file>

<file path=ppt/slides/_rels/slide98.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696.xml"/><Relationship Id="rId7" Type="http://schemas.openxmlformats.org/officeDocument/2006/relationships/tags" Target="../tags/tag1700.xml"/><Relationship Id="rId2" Type="http://schemas.openxmlformats.org/officeDocument/2006/relationships/tags" Target="../tags/tag1695.xml"/><Relationship Id="rId1" Type="http://schemas.openxmlformats.org/officeDocument/2006/relationships/tags" Target="../tags/tag1694.xml"/><Relationship Id="rId6" Type="http://schemas.openxmlformats.org/officeDocument/2006/relationships/tags" Target="../tags/tag1699.xml"/><Relationship Id="rId5" Type="http://schemas.openxmlformats.org/officeDocument/2006/relationships/tags" Target="../tags/tag1698.xml"/><Relationship Id="rId4" Type="http://schemas.openxmlformats.org/officeDocument/2006/relationships/tags" Target="../tags/tag1697.xml"/><Relationship Id="rId9" Type="http://schemas.openxmlformats.org/officeDocument/2006/relationships/notesSlide" Target="../notesSlides/notesSlide36.xml"/></Relationships>
</file>

<file path=ppt/slides/_rels/slide99.xml.rels><?xml version="1.0" encoding="UTF-8" standalone="yes"?>
<Relationships xmlns="http://schemas.openxmlformats.org/package/2006/relationships"><Relationship Id="rId8" Type="http://schemas.openxmlformats.org/officeDocument/2006/relationships/tags" Target="../tags/tag1708.xml"/><Relationship Id="rId3" Type="http://schemas.openxmlformats.org/officeDocument/2006/relationships/tags" Target="../tags/tag1703.xml"/><Relationship Id="rId7" Type="http://schemas.openxmlformats.org/officeDocument/2006/relationships/tags" Target="../tags/tag1707.xml"/><Relationship Id="rId2" Type="http://schemas.openxmlformats.org/officeDocument/2006/relationships/tags" Target="../tags/tag1702.xml"/><Relationship Id="rId1" Type="http://schemas.openxmlformats.org/officeDocument/2006/relationships/tags" Target="../tags/tag1701.xml"/><Relationship Id="rId6" Type="http://schemas.openxmlformats.org/officeDocument/2006/relationships/tags" Target="../tags/tag1706.xml"/><Relationship Id="rId5" Type="http://schemas.openxmlformats.org/officeDocument/2006/relationships/tags" Target="../tags/tag1705.xml"/><Relationship Id="rId10" Type="http://schemas.openxmlformats.org/officeDocument/2006/relationships/notesSlide" Target="../notesSlides/notesSlide37.xml"/><Relationship Id="rId4" Type="http://schemas.openxmlformats.org/officeDocument/2006/relationships/tags" Target="../tags/tag1704.xml"/><Relationship Id="rId9"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4" name="MH_SubTitle_1"/>
          <p:cNvSpPr/>
          <p:nvPr>
            <p:custDataLst>
              <p:tags r:id="rId3"/>
            </p:custDataLst>
          </p:nvPr>
        </p:nvSpPr>
        <p:spPr>
          <a:xfrm>
            <a:off x="2398714" y="3524250"/>
            <a:ext cx="2814637" cy="1860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rmAutofit/>
          </a:bodyPr>
          <a:lstStyle/>
          <a:p>
            <a:pPr>
              <a:lnSpc>
                <a:spcPct val="120000"/>
              </a:lnSpc>
              <a:defRPr/>
            </a:pPr>
            <a:r>
              <a:rPr lang="en-US" altLang="zh-CN" sz="2000" dirty="0">
                <a:solidFill>
                  <a:srgbClr val="FFFFFF"/>
                </a:solidFill>
              </a:rPr>
              <a:t>LOREM IPSUM DOLOR SIT AMET CONSECTETUR</a:t>
            </a:r>
            <a:endParaRPr lang="zh-CN" altLang="en-US" sz="2000" dirty="0">
              <a:solidFill>
                <a:srgbClr val="FFFFFF"/>
              </a:solidFill>
            </a:endParaRPr>
          </a:p>
        </p:txBody>
      </p:sp>
      <p:sp>
        <p:nvSpPr>
          <p:cNvPr id="5" name="MH_Other_1"/>
          <p:cNvSpPr/>
          <p:nvPr>
            <p:custDataLst>
              <p:tags r:id="rId4"/>
            </p:custDataLst>
          </p:nvPr>
        </p:nvSpPr>
        <p:spPr>
          <a:xfrm>
            <a:off x="4551364" y="4735514"/>
            <a:ext cx="661987" cy="649287"/>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7" name="MH_SubTitle_2"/>
          <p:cNvSpPr/>
          <p:nvPr>
            <p:custDataLst>
              <p:tags r:id="rId5"/>
            </p:custDataLst>
          </p:nvPr>
        </p:nvSpPr>
        <p:spPr>
          <a:xfrm>
            <a:off x="4551364" y="2882901"/>
            <a:ext cx="2814637" cy="18589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rmAutofit/>
          </a:bodyPr>
          <a:lstStyle/>
          <a:p>
            <a:pPr>
              <a:lnSpc>
                <a:spcPct val="120000"/>
              </a:lnSpc>
              <a:defRPr/>
            </a:pPr>
            <a:r>
              <a:rPr lang="en-US" altLang="zh-CN" sz="2000">
                <a:solidFill>
                  <a:srgbClr val="FFFFFF"/>
                </a:solidFill>
              </a:rPr>
              <a:t>LOREM IPSUM DOLOR SIT AMET CONSECTETUR</a:t>
            </a:r>
            <a:endParaRPr lang="zh-CN" altLang="en-US" sz="2000">
              <a:solidFill>
                <a:srgbClr val="FFFFFF"/>
              </a:solidFill>
            </a:endParaRPr>
          </a:p>
        </p:txBody>
      </p:sp>
      <p:sp>
        <p:nvSpPr>
          <p:cNvPr id="8" name="MH_Other_2"/>
          <p:cNvSpPr/>
          <p:nvPr>
            <p:custDataLst>
              <p:tags r:id="rId6"/>
            </p:custDataLst>
          </p:nvPr>
        </p:nvSpPr>
        <p:spPr>
          <a:xfrm>
            <a:off x="6704014" y="4092575"/>
            <a:ext cx="661987" cy="649288"/>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srgbClr val="FFFFFF"/>
              </a:solidFill>
            </a:endParaRPr>
          </a:p>
        </p:txBody>
      </p:sp>
      <p:sp>
        <p:nvSpPr>
          <p:cNvPr id="9" name="MH_SubTitle_3"/>
          <p:cNvSpPr/>
          <p:nvPr>
            <p:custDataLst>
              <p:tags r:id="rId7"/>
            </p:custDataLst>
          </p:nvPr>
        </p:nvSpPr>
        <p:spPr>
          <a:xfrm>
            <a:off x="6704014" y="2239963"/>
            <a:ext cx="3057525" cy="1860550"/>
          </a:xfrm>
          <a:prstGeom prst="homePlate">
            <a:avLst>
              <a:gd name="adj" fmla="val 318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rIns="720000" anchor="ctr">
            <a:normAutofit/>
          </a:bodyPr>
          <a:lstStyle/>
          <a:p>
            <a:pPr>
              <a:lnSpc>
                <a:spcPct val="120000"/>
              </a:lnSpc>
              <a:defRPr/>
            </a:pPr>
            <a:r>
              <a:rPr lang="en-US" altLang="zh-CN" sz="2000" dirty="0">
                <a:solidFill>
                  <a:srgbClr val="FFFFFF"/>
                </a:solidFill>
              </a:rPr>
              <a:t>LOREM IPSUM DOLOR SIT AMET CONSECTETUR</a:t>
            </a:r>
            <a:endParaRPr lang="zh-CN" altLang="en-US" sz="2000" dirty="0">
              <a:solidFill>
                <a:srgbClr val="FFFFFF"/>
              </a:solidFill>
            </a:endParaRPr>
          </a:p>
        </p:txBody>
      </p:sp>
    </p:spTree>
    <p:custDataLst>
      <p:tags r:id="rId1"/>
    </p:custDataLst>
    <p:extLst>
      <p:ext uri="{BB962C8B-B14F-4D97-AF65-F5344CB8AC3E}">
        <p14:creationId xmlns:p14="http://schemas.microsoft.com/office/powerpoint/2010/main" val="42813324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4" name="MH_SubTitle_1"/>
          <p:cNvSpPr/>
          <p:nvPr>
            <p:custDataLst>
              <p:tags r:id="rId3"/>
            </p:custDataLst>
          </p:nvPr>
        </p:nvSpPr>
        <p:spPr>
          <a:xfrm>
            <a:off x="2497139" y="3803651"/>
            <a:ext cx="2162175" cy="1427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normAutofit/>
          </a:bodyPr>
          <a:lstStyle/>
          <a:p>
            <a:pPr>
              <a:defRPr/>
            </a:pPr>
            <a:r>
              <a:rPr lang="en-US" altLang="zh-CN">
                <a:solidFill>
                  <a:srgbClr val="FFFFFF"/>
                </a:solidFill>
              </a:rPr>
              <a:t>LOREM IPSUM DOLOR SIT</a:t>
            </a:r>
            <a:endParaRPr lang="zh-CN" altLang="en-US">
              <a:solidFill>
                <a:srgbClr val="FFFFFF"/>
              </a:solidFill>
            </a:endParaRPr>
          </a:p>
        </p:txBody>
      </p:sp>
      <p:sp>
        <p:nvSpPr>
          <p:cNvPr id="5" name="MH_Other_1"/>
          <p:cNvSpPr/>
          <p:nvPr>
            <p:custDataLst>
              <p:tags r:id="rId4"/>
            </p:custDataLst>
          </p:nvPr>
        </p:nvSpPr>
        <p:spPr>
          <a:xfrm>
            <a:off x="4149725" y="4732339"/>
            <a:ext cx="509588" cy="498475"/>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7" name="MH_SubTitle_2"/>
          <p:cNvSpPr/>
          <p:nvPr>
            <p:custDataLst>
              <p:tags r:id="rId5"/>
            </p:custDataLst>
          </p:nvPr>
        </p:nvSpPr>
        <p:spPr>
          <a:xfrm>
            <a:off x="4149726" y="3309938"/>
            <a:ext cx="2162175"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normAutofit/>
          </a:bodyPr>
          <a:lstStyle/>
          <a:p>
            <a:pPr>
              <a:defRPr/>
            </a:pPr>
            <a:r>
              <a:rPr lang="en-US" altLang="zh-CN">
                <a:solidFill>
                  <a:srgbClr val="FFFFFF"/>
                </a:solidFill>
              </a:rPr>
              <a:t>LOREM IPSUM DOLOR SIT</a:t>
            </a:r>
            <a:endParaRPr lang="zh-CN" altLang="en-US">
              <a:solidFill>
                <a:srgbClr val="FFFFFF"/>
              </a:solidFill>
            </a:endParaRPr>
          </a:p>
        </p:txBody>
      </p:sp>
      <p:sp>
        <p:nvSpPr>
          <p:cNvPr id="8" name="MH_Other_2"/>
          <p:cNvSpPr/>
          <p:nvPr>
            <p:custDataLst>
              <p:tags r:id="rId6"/>
            </p:custDataLst>
          </p:nvPr>
        </p:nvSpPr>
        <p:spPr>
          <a:xfrm>
            <a:off x="5803900" y="4238626"/>
            <a:ext cx="508000" cy="500063"/>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endParaRPr>
          </a:p>
        </p:txBody>
      </p:sp>
      <p:sp>
        <p:nvSpPr>
          <p:cNvPr id="11" name="MH_SubTitle_3"/>
          <p:cNvSpPr/>
          <p:nvPr>
            <p:custDataLst>
              <p:tags r:id="rId7"/>
            </p:custDataLst>
          </p:nvPr>
        </p:nvSpPr>
        <p:spPr>
          <a:xfrm>
            <a:off x="5803900" y="2816225"/>
            <a:ext cx="2160588" cy="142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normAutofit/>
          </a:bodyPr>
          <a:lstStyle/>
          <a:p>
            <a:pPr>
              <a:defRPr/>
            </a:pPr>
            <a:r>
              <a:rPr lang="en-US" altLang="zh-CN">
                <a:solidFill>
                  <a:srgbClr val="FFFFFF"/>
                </a:solidFill>
              </a:rPr>
              <a:t>LOREM IPSUM DOLOR SIT</a:t>
            </a:r>
            <a:endParaRPr lang="zh-CN" altLang="en-US">
              <a:solidFill>
                <a:srgbClr val="FFFFFF"/>
              </a:solidFill>
            </a:endParaRPr>
          </a:p>
        </p:txBody>
      </p:sp>
      <p:sp>
        <p:nvSpPr>
          <p:cNvPr id="12" name="MH_Other_3"/>
          <p:cNvSpPr/>
          <p:nvPr>
            <p:custDataLst>
              <p:tags r:id="rId8"/>
            </p:custDataLst>
          </p:nvPr>
        </p:nvSpPr>
        <p:spPr>
          <a:xfrm>
            <a:off x="7456488" y="3744913"/>
            <a:ext cx="508000" cy="500062"/>
          </a:xfrm>
          <a:custGeom>
            <a:avLst/>
            <a:gdLst>
              <a:gd name="connsiteX0" fmla="*/ 0 w 390525"/>
              <a:gd name="connsiteY0" fmla="*/ 0 h 400050"/>
              <a:gd name="connsiteX1" fmla="*/ 390525 w 390525"/>
              <a:gd name="connsiteY1" fmla="*/ 0 h 400050"/>
              <a:gd name="connsiteX2" fmla="*/ 390525 w 390525"/>
              <a:gd name="connsiteY2" fmla="*/ 400050 h 400050"/>
              <a:gd name="connsiteX3" fmla="*/ 0 w 390525"/>
              <a:gd name="connsiteY3" fmla="*/ 0 h 400050"/>
            </a:gdLst>
            <a:ahLst/>
            <a:cxnLst>
              <a:cxn ang="0">
                <a:pos x="connsiteX0" y="connsiteY0"/>
              </a:cxn>
              <a:cxn ang="0">
                <a:pos x="connsiteX1" y="connsiteY1"/>
              </a:cxn>
              <a:cxn ang="0">
                <a:pos x="connsiteX2" y="connsiteY2"/>
              </a:cxn>
              <a:cxn ang="0">
                <a:pos x="connsiteX3" y="connsiteY3"/>
              </a:cxn>
            </a:cxnLst>
            <a:rect l="l" t="t" r="r" b="b"/>
            <a:pathLst>
              <a:path w="390525" h="400050">
                <a:moveTo>
                  <a:pt x="0" y="0"/>
                </a:moveTo>
                <a:lnTo>
                  <a:pt x="390525" y="0"/>
                </a:lnTo>
                <a:lnTo>
                  <a:pt x="390525" y="400050"/>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D8B07"/>
              </a:solidFill>
            </a:endParaRPr>
          </a:p>
        </p:txBody>
      </p:sp>
      <p:sp>
        <p:nvSpPr>
          <p:cNvPr id="13" name="MH_SubTitle_4"/>
          <p:cNvSpPr/>
          <p:nvPr>
            <p:custDataLst>
              <p:tags r:id="rId9"/>
            </p:custDataLst>
          </p:nvPr>
        </p:nvSpPr>
        <p:spPr>
          <a:xfrm>
            <a:off x="7456488" y="2322513"/>
            <a:ext cx="2347912" cy="1428750"/>
          </a:xfrm>
          <a:prstGeom prst="homePlate">
            <a:avLst>
              <a:gd name="adj" fmla="val 318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Ins="468000" anchor="ctr">
            <a:normAutofit/>
          </a:bodyPr>
          <a:lstStyle/>
          <a:p>
            <a:pPr>
              <a:defRPr/>
            </a:pPr>
            <a:r>
              <a:rPr lang="en-US" altLang="zh-CN">
                <a:solidFill>
                  <a:srgbClr val="FFFFFF"/>
                </a:solidFill>
              </a:rPr>
              <a:t>LOREM IPSUM DOLOR SIT</a:t>
            </a:r>
            <a:endParaRPr lang="zh-CN" altLang="en-US">
              <a:solidFill>
                <a:srgbClr val="FFFFFF"/>
              </a:solidFill>
            </a:endParaRPr>
          </a:p>
        </p:txBody>
      </p:sp>
    </p:spTree>
    <p:custDataLst>
      <p:tags r:id="rId1"/>
    </p:custDataLst>
    <p:extLst>
      <p:ext uri="{BB962C8B-B14F-4D97-AF65-F5344CB8AC3E}">
        <p14:creationId xmlns:p14="http://schemas.microsoft.com/office/powerpoint/2010/main" val="360568743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8380413" y="2428875"/>
            <a:ext cx="11604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MH_Other_2"/>
          <p:cNvCxnSpPr/>
          <p:nvPr>
            <p:custDataLst>
              <p:tags r:id="rId3"/>
            </p:custDataLst>
          </p:nvPr>
        </p:nvCxnSpPr>
        <p:spPr>
          <a:xfrm>
            <a:off x="8391525" y="2424114"/>
            <a:ext cx="0" cy="10239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MH_Other_3"/>
          <p:cNvCxnSpPr/>
          <p:nvPr>
            <p:custDataLst>
              <p:tags r:id="rId4"/>
            </p:custDataLst>
          </p:nvPr>
        </p:nvCxnSpPr>
        <p:spPr>
          <a:xfrm>
            <a:off x="7242176" y="3452813"/>
            <a:ext cx="11604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MH_Other_4"/>
          <p:cNvCxnSpPr/>
          <p:nvPr>
            <p:custDataLst>
              <p:tags r:id="rId5"/>
            </p:custDataLst>
          </p:nvPr>
        </p:nvCxnSpPr>
        <p:spPr>
          <a:xfrm>
            <a:off x="7253288" y="3448050"/>
            <a:ext cx="0" cy="102393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MH_Other_5"/>
          <p:cNvCxnSpPr/>
          <p:nvPr>
            <p:custDataLst>
              <p:tags r:id="rId6"/>
            </p:custDataLst>
          </p:nvPr>
        </p:nvCxnSpPr>
        <p:spPr>
          <a:xfrm>
            <a:off x="6107113" y="4471988"/>
            <a:ext cx="11620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MH_Other_6"/>
          <p:cNvCxnSpPr/>
          <p:nvPr>
            <p:custDataLst>
              <p:tags r:id="rId7"/>
            </p:custDataLst>
          </p:nvPr>
        </p:nvCxnSpPr>
        <p:spPr>
          <a:xfrm>
            <a:off x="6118225" y="4471989"/>
            <a:ext cx="0" cy="102552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MH_Other_7"/>
          <p:cNvCxnSpPr/>
          <p:nvPr>
            <p:custDataLst>
              <p:tags r:id="rId8"/>
            </p:custDataLst>
          </p:nvPr>
        </p:nvCxnSpPr>
        <p:spPr>
          <a:xfrm>
            <a:off x="4972050" y="5497513"/>
            <a:ext cx="11620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MH_Other_8"/>
          <p:cNvCxnSpPr/>
          <p:nvPr>
            <p:custDataLst>
              <p:tags r:id="rId9"/>
            </p:custDataLst>
          </p:nvPr>
        </p:nvCxnSpPr>
        <p:spPr>
          <a:xfrm>
            <a:off x="4987925" y="5492751"/>
            <a:ext cx="0" cy="6842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MH_Other_9"/>
          <p:cNvSpPr/>
          <p:nvPr>
            <p:custDataLst>
              <p:tags r:id="rId10"/>
            </p:custDataLst>
          </p:nvPr>
        </p:nvSpPr>
        <p:spPr>
          <a:xfrm>
            <a:off x="8542339" y="1628775"/>
            <a:ext cx="758825" cy="757238"/>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rPr>
              <a:t>1</a:t>
            </a:r>
            <a:endParaRPr lang="zh-CN" altLang="en-US"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23" name="MH_Other_10"/>
          <p:cNvCxnSpPr/>
          <p:nvPr>
            <p:custDataLst>
              <p:tags r:id="rId11"/>
            </p:custDataLst>
          </p:nvPr>
        </p:nvCxnSpPr>
        <p:spPr>
          <a:xfrm>
            <a:off x="2946400" y="2168525"/>
            <a:ext cx="5595938" cy="0"/>
          </a:xfrm>
          <a:prstGeom prst="straightConnector1">
            <a:avLst/>
          </a:prstGeom>
          <a:ln w="15875">
            <a:solidFill>
              <a:schemeClr val="accent1">
                <a:lumMod val="60000"/>
                <a:lumOff val="4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0" name="MH_Other_11"/>
          <p:cNvSpPr/>
          <p:nvPr>
            <p:custDataLst>
              <p:tags r:id="rId12"/>
            </p:custDataLst>
          </p:nvPr>
        </p:nvSpPr>
        <p:spPr>
          <a:xfrm>
            <a:off x="7443789" y="2652714"/>
            <a:ext cx="757237" cy="757237"/>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rPr>
              <a:t>2</a:t>
            </a:r>
            <a:endParaRPr lang="zh-CN" altLang="en-US"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33" name="MH_Other_12"/>
          <p:cNvCxnSpPr/>
          <p:nvPr>
            <p:custDataLst>
              <p:tags r:id="rId13"/>
            </p:custDataLst>
          </p:nvPr>
        </p:nvCxnSpPr>
        <p:spPr>
          <a:xfrm>
            <a:off x="2946400" y="3173413"/>
            <a:ext cx="4497388" cy="19050"/>
          </a:xfrm>
          <a:prstGeom prst="straightConnector1">
            <a:avLst/>
          </a:prstGeom>
          <a:ln w="15875">
            <a:solidFill>
              <a:schemeClr val="accent1">
                <a:lumMod val="60000"/>
                <a:lumOff val="4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7" name="MH_Other_13"/>
          <p:cNvSpPr/>
          <p:nvPr>
            <p:custDataLst>
              <p:tags r:id="rId14"/>
            </p:custDataLst>
          </p:nvPr>
        </p:nvSpPr>
        <p:spPr>
          <a:xfrm>
            <a:off x="6300789" y="3668714"/>
            <a:ext cx="758825" cy="757237"/>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rPr>
              <a:t>3</a:t>
            </a:r>
            <a:endParaRPr lang="zh-CN" altLang="en-US"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40" name="MH_Other_14"/>
          <p:cNvCxnSpPr/>
          <p:nvPr>
            <p:custDataLst>
              <p:tags r:id="rId15"/>
            </p:custDataLst>
          </p:nvPr>
        </p:nvCxnSpPr>
        <p:spPr>
          <a:xfrm>
            <a:off x="2946400" y="4181475"/>
            <a:ext cx="3354388" cy="26988"/>
          </a:xfrm>
          <a:prstGeom prst="straightConnector1">
            <a:avLst/>
          </a:prstGeom>
          <a:ln w="15875">
            <a:solidFill>
              <a:schemeClr val="accent1">
                <a:lumMod val="60000"/>
                <a:lumOff val="40000"/>
              </a:schemeClr>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MH_Other_15"/>
          <p:cNvSpPr/>
          <p:nvPr>
            <p:custDataLst>
              <p:tags r:id="rId16"/>
            </p:custDataLst>
          </p:nvPr>
        </p:nvSpPr>
        <p:spPr>
          <a:xfrm>
            <a:off x="5159375" y="4697414"/>
            <a:ext cx="757238" cy="757237"/>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rPr>
              <a:t>4</a:t>
            </a:r>
            <a:endParaRPr lang="zh-CN" altLang="en-US" sz="3200" dirty="0">
              <a:solidFill>
                <a:srgbClr val="4F4F4F"/>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47" name="MH_Other_16"/>
          <p:cNvCxnSpPr/>
          <p:nvPr>
            <p:custDataLst>
              <p:tags r:id="rId17"/>
            </p:custDataLst>
          </p:nvPr>
        </p:nvCxnSpPr>
        <p:spPr>
          <a:xfrm>
            <a:off x="2925763" y="5245100"/>
            <a:ext cx="2233612" cy="0"/>
          </a:xfrm>
          <a:prstGeom prst="straightConnector1">
            <a:avLst/>
          </a:prstGeom>
          <a:ln w="15875">
            <a:solidFill>
              <a:schemeClr val="accent1">
                <a:lumMod val="60000"/>
                <a:lumOff val="4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090" name="MH_PageTitle"/>
          <p:cNvSpPr>
            <a:spLocks noGrp="1"/>
          </p:cNvSpPr>
          <p:nvPr>
            <p:ph type="title"/>
            <p:custDataLst>
              <p:tags r:id="rId18"/>
            </p:custDataLst>
          </p:nvPr>
        </p:nvSpPr>
        <p:spPr/>
        <p:txBody>
          <a:bodyPr/>
          <a:lstStyle/>
          <a:p>
            <a:pPr eaLnBrk="1" hangingPunct="1"/>
            <a:r>
              <a:rPr lang="en-US" altLang="zh-CN" smtClean="0"/>
              <a:t>LOREM IPSUM DOLOR </a:t>
            </a:r>
            <a:endParaRPr lang="zh-CN" altLang="en-US" smtClean="0"/>
          </a:p>
        </p:txBody>
      </p:sp>
      <p:sp>
        <p:nvSpPr>
          <p:cNvPr id="28" name="MH_SubTitle_1"/>
          <p:cNvSpPr txBox="1">
            <a:spLocks noChangeArrowheads="1"/>
          </p:cNvSpPr>
          <p:nvPr>
            <p:custDataLst>
              <p:tags r:id="rId19"/>
            </p:custDataLst>
          </p:nvPr>
        </p:nvSpPr>
        <p:spPr bwMode="auto">
          <a:xfrm>
            <a:off x="2946401" y="1711326"/>
            <a:ext cx="976313"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b="1">
                <a:solidFill>
                  <a:schemeClr val="accent1">
                    <a:lumMod val="75000"/>
                  </a:schemeClr>
                </a:solidFill>
                <a:latin typeface="+mn-lt"/>
                <a:ea typeface="+mn-ea"/>
              </a:rPr>
              <a:t>LOREM</a:t>
            </a:r>
            <a:endParaRPr lang="zh-CN" altLang="en-US" sz="1600" b="1">
              <a:solidFill>
                <a:schemeClr val="accent1">
                  <a:lumMod val="75000"/>
                </a:schemeClr>
              </a:solidFill>
              <a:latin typeface="+mn-lt"/>
              <a:ea typeface="+mn-ea"/>
            </a:endParaRPr>
          </a:p>
        </p:txBody>
      </p:sp>
      <p:sp>
        <p:nvSpPr>
          <p:cNvPr id="29" name="MH_Text_1"/>
          <p:cNvSpPr txBox="1">
            <a:spLocks noChangeArrowheads="1"/>
          </p:cNvSpPr>
          <p:nvPr>
            <p:custDataLst>
              <p:tags r:id="rId20"/>
            </p:custDataLst>
          </p:nvPr>
        </p:nvSpPr>
        <p:spPr bwMode="auto">
          <a:xfrm>
            <a:off x="4060825" y="1711325"/>
            <a:ext cx="41402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 dolor sit amet consectetur</a:t>
            </a:r>
            <a:endParaRPr lang="zh-CN" altLang="en-US" sz="1600">
              <a:solidFill>
                <a:schemeClr val="tx1">
                  <a:lumMod val="65000"/>
                  <a:lumOff val="35000"/>
                </a:schemeClr>
              </a:solidFill>
              <a:latin typeface="+mn-lt"/>
              <a:ea typeface="+mn-ea"/>
            </a:endParaRPr>
          </a:p>
        </p:txBody>
      </p:sp>
      <p:sp>
        <p:nvSpPr>
          <p:cNvPr id="31" name="MH_SubTitle_2"/>
          <p:cNvSpPr txBox="1">
            <a:spLocks noChangeArrowheads="1"/>
          </p:cNvSpPr>
          <p:nvPr>
            <p:custDataLst>
              <p:tags r:id="rId21"/>
            </p:custDataLst>
          </p:nvPr>
        </p:nvSpPr>
        <p:spPr bwMode="auto">
          <a:xfrm>
            <a:off x="2925763" y="2738439"/>
            <a:ext cx="97631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b="1">
                <a:solidFill>
                  <a:schemeClr val="accent1">
                    <a:lumMod val="75000"/>
                  </a:schemeClr>
                </a:solidFill>
                <a:latin typeface="+mn-lt"/>
                <a:ea typeface="+mn-ea"/>
              </a:rPr>
              <a:t>LOREM</a:t>
            </a:r>
            <a:endParaRPr lang="zh-CN" altLang="en-US" sz="1600" b="1">
              <a:solidFill>
                <a:schemeClr val="accent1">
                  <a:lumMod val="75000"/>
                </a:schemeClr>
              </a:solidFill>
              <a:latin typeface="+mn-lt"/>
              <a:ea typeface="+mn-ea"/>
            </a:endParaRPr>
          </a:p>
        </p:txBody>
      </p:sp>
      <p:sp>
        <p:nvSpPr>
          <p:cNvPr id="32" name="MH_Text_2"/>
          <p:cNvSpPr txBox="1">
            <a:spLocks noChangeArrowheads="1"/>
          </p:cNvSpPr>
          <p:nvPr>
            <p:custDataLst>
              <p:tags r:id="rId22"/>
            </p:custDataLst>
          </p:nvPr>
        </p:nvSpPr>
        <p:spPr bwMode="auto">
          <a:xfrm>
            <a:off x="4060825" y="2730501"/>
            <a:ext cx="29987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defRPr/>
            </a:pPr>
            <a:r>
              <a:rPr lang="da-DK" altLang="zh-CN" sz="1600">
                <a:solidFill>
                  <a:schemeClr val="tx1">
                    <a:lumMod val="65000"/>
                    <a:lumOff val="35000"/>
                  </a:schemeClr>
                </a:solidFill>
                <a:latin typeface="+mn-lt"/>
                <a:ea typeface="+mn-ea"/>
              </a:rPr>
              <a:t>Lorem ipsum dolor sit amet </a:t>
            </a:r>
            <a:endParaRPr lang="zh-CN" altLang="en-US" sz="1600">
              <a:solidFill>
                <a:schemeClr val="tx1">
                  <a:lumMod val="65000"/>
                  <a:lumOff val="35000"/>
                </a:schemeClr>
              </a:solidFill>
              <a:latin typeface="+mn-lt"/>
              <a:ea typeface="+mn-ea"/>
            </a:endParaRPr>
          </a:p>
        </p:txBody>
      </p:sp>
      <p:sp>
        <p:nvSpPr>
          <p:cNvPr id="36" name="MH_SubTitle_3"/>
          <p:cNvSpPr txBox="1">
            <a:spLocks noChangeArrowheads="1"/>
          </p:cNvSpPr>
          <p:nvPr>
            <p:custDataLst>
              <p:tags r:id="rId23"/>
            </p:custDataLst>
          </p:nvPr>
        </p:nvSpPr>
        <p:spPr bwMode="auto">
          <a:xfrm>
            <a:off x="2925763" y="3717926"/>
            <a:ext cx="97631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b="1">
                <a:solidFill>
                  <a:schemeClr val="accent1">
                    <a:lumMod val="75000"/>
                  </a:schemeClr>
                </a:solidFill>
                <a:latin typeface="+mn-lt"/>
                <a:ea typeface="+mn-ea"/>
              </a:rPr>
              <a:t>LOREM</a:t>
            </a:r>
            <a:endParaRPr lang="zh-CN" altLang="en-US" sz="1600" b="1">
              <a:solidFill>
                <a:schemeClr val="accent1">
                  <a:lumMod val="75000"/>
                </a:schemeClr>
              </a:solidFill>
              <a:latin typeface="+mn-lt"/>
              <a:ea typeface="+mn-ea"/>
            </a:endParaRPr>
          </a:p>
        </p:txBody>
      </p:sp>
      <p:sp>
        <p:nvSpPr>
          <p:cNvPr id="38" name="MH_Text_3"/>
          <p:cNvSpPr txBox="1">
            <a:spLocks noChangeArrowheads="1"/>
          </p:cNvSpPr>
          <p:nvPr>
            <p:custDataLst>
              <p:tags r:id="rId24"/>
            </p:custDataLst>
          </p:nvPr>
        </p:nvSpPr>
        <p:spPr bwMode="auto">
          <a:xfrm>
            <a:off x="4060825" y="3754438"/>
            <a:ext cx="1855788"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 ipsum</a:t>
            </a:r>
            <a:endParaRPr lang="zh-CN" altLang="en-US" sz="1600">
              <a:solidFill>
                <a:schemeClr val="tx1">
                  <a:lumMod val="65000"/>
                  <a:lumOff val="35000"/>
                </a:schemeClr>
              </a:solidFill>
              <a:latin typeface="+mn-lt"/>
              <a:ea typeface="+mn-ea"/>
            </a:endParaRPr>
          </a:p>
        </p:txBody>
      </p:sp>
      <p:sp>
        <p:nvSpPr>
          <p:cNvPr id="39" name="MH_SubTitle_4"/>
          <p:cNvSpPr txBox="1">
            <a:spLocks noChangeArrowheads="1"/>
          </p:cNvSpPr>
          <p:nvPr>
            <p:custDataLst>
              <p:tags r:id="rId25"/>
            </p:custDataLst>
          </p:nvPr>
        </p:nvSpPr>
        <p:spPr bwMode="auto">
          <a:xfrm>
            <a:off x="2925763" y="4791076"/>
            <a:ext cx="97631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600" b="1">
                <a:solidFill>
                  <a:schemeClr val="accent1">
                    <a:lumMod val="75000"/>
                  </a:schemeClr>
                </a:solidFill>
                <a:latin typeface="+mn-lt"/>
                <a:ea typeface="+mn-ea"/>
              </a:rPr>
              <a:t>LOREM</a:t>
            </a:r>
            <a:endParaRPr lang="zh-CN" altLang="en-US" sz="1600" b="1">
              <a:solidFill>
                <a:schemeClr val="accent1">
                  <a:lumMod val="75000"/>
                </a:schemeClr>
              </a:solidFill>
              <a:latin typeface="+mn-lt"/>
              <a:ea typeface="+mn-ea"/>
            </a:endParaRPr>
          </a:p>
        </p:txBody>
      </p:sp>
      <p:sp>
        <p:nvSpPr>
          <p:cNvPr id="43" name="MH_Text_4"/>
          <p:cNvSpPr txBox="1">
            <a:spLocks noChangeArrowheads="1"/>
          </p:cNvSpPr>
          <p:nvPr>
            <p:custDataLst>
              <p:tags r:id="rId26"/>
            </p:custDataLst>
          </p:nvPr>
        </p:nvSpPr>
        <p:spPr bwMode="auto">
          <a:xfrm>
            <a:off x="4060825" y="4797425"/>
            <a:ext cx="109855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defRPr/>
            </a:pPr>
            <a:r>
              <a:rPr lang="en-US" altLang="zh-CN" sz="1600">
                <a:solidFill>
                  <a:schemeClr val="tx1">
                    <a:lumMod val="65000"/>
                    <a:lumOff val="35000"/>
                  </a:schemeClr>
                </a:solidFill>
                <a:latin typeface="+mn-lt"/>
                <a:ea typeface="+mn-ea"/>
              </a:rPr>
              <a:t>Lorem</a:t>
            </a:r>
          </a:p>
        </p:txBody>
      </p:sp>
    </p:spTree>
    <p:custDataLst>
      <p:tags r:id="rId1"/>
    </p:custDataLst>
    <p:extLst>
      <p:ext uri="{BB962C8B-B14F-4D97-AF65-F5344CB8AC3E}">
        <p14:creationId xmlns:p14="http://schemas.microsoft.com/office/powerpoint/2010/main" val="336306627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9" name="MH_Other_1"/>
          <p:cNvCxnSpPr/>
          <p:nvPr>
            <p:custDataLst>
              <p:tags r:id="rId2"/>
            </p:custDataLst>
          </p:nvPr>
        </p:nvCxnSpPr>
        <p:spPr>
          <a:xfrm>
            <a:off x="8997950" y="2941638"/>
            <a:ext cx="0" cy="614362"/>
          </a:xfrm>
          <a:prstGeom prst="line">
            <a:avLst/>
          </a:prstGeom>
          <a:ln w="19050">
            <a:tailEnd type="oval"/>
          </a:ln>
        </p:spPr>
        <p:style>
          <a:lnRef idx="1">
            <a:schemeClr val="accent1"/>
          </a:lnRef>
          <a:fillRef idx="0">
            <a:schemeClr val="accent1"/>
          </a:fillRef>
          <a:effectRef idx="0">
            <a:schemeClr val="accent1"/>
          </a:effectRef>
          <a:fontRef idx="minor">
            <a:schemeClr val="tx1"/>
          </a:fontRef>
        </p:style>
      </p:cxnSp>
      <p:cxnSp>
        <p:nvCxnSpPr>
          <p:cNvPr id="28" name="MH_Other_2"/>
          <p:cNvCxnSpPr/>
          <p:nvPr>
            <p:custDataLst>
              <p:tags r:id="rId3"/>
            </p:custDataLst>
          </p:nvPr>
        </p:nvCxnSpPr>
        <p:spPr>
          <a:xfrm>
            <a:off x="9117013" y="2941638"/>
            <a:ext cx="0" cy="1217612"/>
          </a:xfrm>
          <a:prstGeom prst="line">
            <a:avLst/>
          </a:prstGeom>
          <a:ln w="19050">
            <a:tailEnd type="oval"/>
          </a:ln>
        </p:spPr>
        <p:style>
          <a:lnRef idx="1">
            <a:schemeClr val="accent1"/>
          </a:lnRef>
          <a:fillRef idx="0">
            <a:schemeClr val="accent1"/>
          </a:fillRef>
          <a:effectRef idx="0">
            <a:schemeClr val="accent1"/>
          </a:effectRef>
          <a:fontRef idx="minor">
            <a:schemeClr val="tx1"/>
          </a:fontRef>
        </p:style>
      </p:cxnSp>
      <p:sp>
        <p:nvSpPr>
          <p:cNvPr id="22" name="MH_SubTitle_4"/>
          <p:cNvSpPr>
            <a:spLocks noChangeArrowheads="1"/>
          </p:cNvSpPr>
          <p:nvPr>
            <p:custDataLst>
              <p:tags r:id="rId4"/>
            </p:custDataLst>
          </p:nvPr>
        </p:nvSpPr>
        <p:spPr bwMode="gray">
          <a:xfrm>
            <a:off x="7851776" y="2287588"/>
            <a:ext cx="1647825" cy="654050"/>
          </a:xfrm>
          <a:prstGeom prst="chevron">
            <a:avLst>
              <a:gd name="adj" fmla="val 38600"/>
            </a:avLst>
          </a:prstGeom>
          <a:solidFill>
            <a:schemeClr val="accent1"/>
          </a:solidFill>
          <a:ln>
            <a:noFill/>
          </a:ln>
          <a:effectLst/>
          <a:extLst/>
        </p:spPr>
        <p:txBody>
          <a:bodyPr wrap="none" anchor="ctr">
            <a:normAutofit/>
          </a:bodyPr>
          <a:lstStyle/>
          <a:p>
            <a:pPr algn="ctr">
              <a:defRPr/>
            </a:pPr>
            <a:r>
              <a:rPr lang="en-US" altLang="zh-CN" sz="2400" b="1" i="1" kern="0">
                <a:solidFill>
                  <a:srgbClr val="FFFFFF"/>
                </a:solidFill>
                <a:cs typeface="Arial" panose="020B0604020202020204" pitchFamily="34" charset="0"/>
              </a:rPr>
              <a:t>Lorem</a:t>
            </a:r>
            <a:endParaRPr lang="zh-CN" altLang="en-US" sz="2400" b="1" i="1" kern="0" dirty="0">
              <a:solidFill>
                <a:srgbClr val="FFFFFF"/>
              </a:solidFill>
              <a:cs typeface="Arial" panose="020B0604020202020204" pitchFamily="34" charset="0"/>
            </a:endParaRPr>
          </a:p>
        </p:txBody>
      </p:sp>
      <p:sp>
        <p:nvSpPr>
          <p:cNvPr id="23" name="MH_SubTitle_3"/>
          <p:cNvSpPr>
            <a:spLocks noChangeArrowheads="1"/>
          </p:cNvSpPr>
          <p:nvPr>
            <p:custDataLst>
              <p:tags r:id="rId5"/>
            </p:custDataLst>
          </p:nvPr>
        </p:nvSpPr>
        <p:spPr bwMode="gray">
          <a:xfrm>
            <a:off x="6132514" y="2287588"/>
            <a:ext cx="1647825" cy="654050"/>
          </a:xfrm>
          <a:prstGeom prst="chevron">
            <a:avLst>
              <a:gd name="adj" fmla="val 38600"/>
            </a:avLst>
          </a:prstGeom>
          <a:solidFill>
            <a:schemeClr val="accent1">
              <a:lumMod val="40000"/>
              <a:lumOff val="60000"/>
            </a:schemeClr>
          </a:solidFill>
          <a:ln>
            <a:noFill/>
          </a:ln>
          <a:effectLst/>
          <a:extLst/>
        </p:spPr>
        <p:txBody>
          <a:bodyPr wrap="none" anchor="ctr">
            <a:normAutofit/>
          </a:bodyPr>
          <a:lstStyle/>
          <a:p>
            <a:pPr algn="ctr">
              <a:defRPr/>
            </a:pPr>
            <a:r>
              <a:rPr lang="en-US" altLang="zh-CN" sz="2400" b="1" i="1" kern="0">
                <a:solidFill>
                  <a:srgbClr val="FFFFFF"/>
                </a:solidFill>
                <a:cs typeface="Arial" panose="020B0604020202020204" pitchFamily="34" charset="0"/>
              </a:rPr>
              <a:t>Lorem</a:t>
            </a:r>
            <a:endParaRPr lang="zh-CN" altLang="en-US" sz="2400" b="1" i="1" kern="0" dirty="0">
              <a:solidFill>
                <a:srgbClr val="FFFFFF"/>
              </a:solidFill>
              <a:cs typeface="Arial" panose="020B0604020202020204" pitchFamily="34" charset="0"/>
            </a:endParaRPr>
          </a:p>
        </p:txBody>
      </p:sp>
      <p:sp>
        <p:nvSpPr>
          <p:cNvPr id="24" name="MH_SubTitle_2"/>
          <p:cNvSpPr>
            <a:spLocks noChangeArrowheads="1"/>
          </p:cNvSpPr>
          <p:nvPr>
            <p:custDataLst>
              <p:tags r:id="rId6"/>
            </p:custDataLst>
          </p:nvPr>
        </p:nvSpPr>
        <p:spPr bwMode="gray">
          <a:xfrm>
            <a:off x="4386264" y="2281238"/>
            <a:ext cx="1679575" cy="665162"/>
          </a:xfrm>
          <a:prstGeom prst="chevron">
            <a:avLst>
              <a:gd name="adj" fmla="val 38600"/>
            </a:avLst>
          </a:prstGeom>
          <a:solidFill>
            <a:schemeClr val="accent1">
              <a:lumMod val="40000"/>
              <a:lumOff val="60000"/>
            </a:schemeClr>
          </a:solidFill>
          <a:ln>
            <a:noFill/>
          </a:ln>
          <a:effectLst/>
          <a:extLst/>
        </p:spPr>
        <p:txBody>
          <a:bodyPr wrap="none" anchor="ctr">
            <a:normAutofit/>
          </a:bodyPr>
          <a:lstStyle/>
          <a:p>
            <a:pPr algn="ctr">
              <a:defRPr/>
            </a:pPr>
            <a:r>
              <a:rPr lang="en-US" altLang="zh-CN" sz="2400" b="1" i="1" kern="0">
                <a:solidFill>
                  <a:srgbClr val="FFFFFF"/>
                </a:solidFill>
                <a:cs typeface="Arial" panose="020B0604020202020204" pitchFamily="34" charset="0"/>
              </a:rPr>
              <a:t>Lorem</a:t>
            </a:r>
            <a:endParaRPr lang="zh-CN" altLang="en-US" sz="2400" b="1" i="1" kern="0" dirty="0">
              <a:solidFill>
                <a:srgbClr val="FFFFFF"/>
              </a:solidFill>
              <a:cs typeface="Arial" panose="020B0604020202020204" pitchFamily="34" charset="0"/>
            </a:endParaRPr>
          </a:p>
        </p:txBody>
      </p:sp>
      <p:sp>
        <p:nvSpPr>
          <p:cNvPr id="25" name="MH_SubTitle_1"/>
          <p:cNvSpPr>
            <a:spLocks noChangeArrowheads="1"/>
          </p:cNvSpPr>
          <p:nvPr>
            <p:custDataLst>
              <p:tags r:id="rId7"/>
            </p:custDataLst>
          </p:nvPr>
        </p:nvSpPr>
        <p:spPr bwMode="gray">
          <a:xfrm>
            <a:off x="2692401" y="2287588"/>
            <a:ext cx="1647825" cy="654050"/>
          </a:xfrm>
          <a:prstGeom prst="chevron">
            <a:avLst>
              <a:gd name="adj" fmla="val 38600"/>
            </a:avLst>
          </a:prstGeom>
          <a:solidFill>
            <a:schemeClr val="accent1">
              <a:lumMod val="40000"/>
              <a:lumOff val="60000"/>
            </a:schemeClr>
          </a:solidFill>
          <a:ln>
            <a:noFill/>
          </a:ln>
          <a:effectLst/>
          <a:extLst/>
        </p:spPr>
        <p:txBody>
          <a:bodyPr wrap="none" anchor="ctr">
            <a:normAutofit/>
          </a:bodyPr>
          <a:lstStyle/>
          <a:p>
            <a:pPr algn="ctr">
              <a:defRPr/>
            </a:pPr>
            <a:r>
              <a:rPr lang="en-US" altLang="zh-CN" sz="2400" b="1" i="1" kern="0">
                <a:solidFill>
                  <a:srgbClr val="FFFFFF"/>
                </a:solidFill>
                <a:cs typeface="Arial" panose="020B0604020202020204" pitchFamily="34" charset="0"/>
              </a:rPr>
              <a:t>Lorem</a:t>
            </a:r>
            <a:endParaRPr lang="zh-CN" altLang="en-US" sz="2400" b="1" i="1" kern="0" dirty="0">
              <a:solidFill>
                <a:srgbClr val="FFFFFF"/>
              </a:solidFill>
              <a:cs typeface="Arial" panose="020B0604020202020204" pitchFamily="34" charset="0"/>
            </a:endParaRPr>
          </a:p>
        </p:txBody>
      </p:sp>
      <p:sp>
        <p:nvSpPr>
          <p:cNvPr id="3080" name="MH_PageTitle"/>
          <p:cNvSpPr>
            <a:spLocks noGrp="1"/>
          </p:cNvSpPr>
          <p:nvPr>
            <p:ph type="title"/>
            <p:custDataLst>
              <p:tags r:id="rId8"/>
            </p:custDataLst>
          </p:nvPr>
        </p:nvSpPr>
        <p:spPr/>
        <p:txBody>
          <a:bodyPr/>
          <a:lstStyle/>
          <a:p>
            <a:pPr eaLnBrk="1" hangingPunct="1"/>
            <a:r>
              <a:rPr lang="en-US" altLang="zh-CN" smtClean="0"/>
              <a:t>LOREM IPSUM DOLOR</a:t>
            </a:r>
            <a:endParaRPr lang="zh-CN" altLang="en-US" smtClean="0"/>
          </a:p>
        </p:txBody>
      </p:sp>
      <p:sp>
        <p:nvSpPr>
          <p:cNvPr id="10" name="MH_Text_4"/>
          <p:cNvSpPr/>
          <p:nvPr>
            <p:custDataLst>
              <p:tags r:id="rId9"/>
            </p:custDataLst>
          </p:nvPr>
        </p:nvSpPr>
        <p:spPr bwMode="auto">
          <a:xfrm>
            <a:off x="2692400" y="3700464"/>
            <a:ext cx="6313488" cy="1857375"/>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ormAutofit/>
          </a:bodyPr>
          <a:lstStyle/>
          <a:p>
            <a:pPr algn="just">
              <a:lnSpc>
                <a:spcPct val="150000"/>
              </a:lnSpc>
              <a:defRPr/>
            </a:pPr>
            <a:r>
              <a:rPr lang="en-US" altLang="zh-CN" sz="1600" dirty="0" err="1">
                <a:solidFill>
                  <a:schemeClr val="tx1"/>
                </a:solidFill>
              </a:rPr>
              <a:t>Lorem</a:t>
            </a:r>
            <a:r>
              <a:rPr lang="en-US" altLang="zh-CN" sz="1600" dirty="0">
                <a:solidFill>
                  <a:schemeClr val="tx1"/>
                </a:solidFill>
              </a:rPr>
              <a:t> </a:t>
            </a:r>
            <a:r>
              <a:rPr lang="en-US" altLang="zh-CN" sz="1600" dirty="0" err="1">
                <a:solidFill>
                  <a:schemeClr val="tx1"/>
                </a:solidFill>
              </a:rPr>
              <a:t>ipsum</a:t>
            </a:r>
            <a:r>
              <a:rPr lang="en-US" altLang="zh-CN" sz="1600" dirty="0">
                <a:solidFill>
                  <a:schemeClr val="tx1"/>
                </a:solidFill>
              </a:rPr>
              <a:t> dolor sit </a:t>
            </a:r>
            <a:r>
              <a:rPr lang="en-US" altLang="zh-CN" sz="1600" dirty="0" err="1">
                <a:solidFill>
                  <a:schemeClr val="tx1"/>
                </a:solidFill>
              </a:rPr>
              <a:t>amet</a:t>
            </a:r>
            <a:r>
              <a:rPr lang="en-US" altLang="zh-CN" sz="1600" dirty="0">
                <a:solidFill>
                  <a:schemeClr val="tx1"/>
                </a:solidFill>
              </a:rPr>
              <a:t> </a:t>
            </a:r>
            <a:r>
              <a:rPr lang="en-US" altLang="zh-CN" sz="1600" dirty="0" err="1">
                <a:solidFill>
                  <a:schemeClr val="tx1"/>
                </a:solidFill>
              </a:rPr>
              <a:t>consectetur</a:t>
            </a:r>
            <a:r>
              <a:rPr lang="en-US" altLang="zh-CN" sz="1600" dirty="0">
                <a:solidFill>
                  <a:schemeClr val="tx1"/>
                </a:solidFill>
              </a:rPr>
              <a:t> </a:t>
            </a:r>
            <a:r>
              <a:rPr lang="en-US" altLang="zh-CN" sz="1600" dirty="0" err="1">
                <a:solidFill>
                  <a:schemeClr val="tx1"/>
                </a:solidFill>
              </a:rPr>
              <a:t>adipisicing</a:t>
            </a:r>
            <a:r>
              <a:rPr lang="en-US" altLang="zh-CN" sz="1600" dirty="0">
                <a:solidFill>
                  <a:schemeClr val="tx1"/>
                </a:solidFill>
              </a:rPr>
              <a:t> </a:t>
            </a:r>
            <a:r>
              <a:rPr lang="en-US" altLang="zh-CN" sz="1600" dirty="0" err="1">
                <a:solidFill>
                  <a:schemeClr val="tx1"/>
                </a:solidFill>
              </a:rPr>
              <a:t>elit</a:t>
            </a:r>
            <a:r>
              <a:rPr lang="en-US" altLang="zh-CN" sz="1600" dirty="0">
                <a:solidFill>
                  <a:schemeClr val="tx1"/>
                </a:solidFill>
              </a:rPr>
              <a:t> </a:t>
            </a:r>
            <a:r>
              <a:rPr lang="en-US" altLang="zh-CN" sz="1600" dirty="0" err="1">
                <a:solidFill>
                  <a:schemeClr val="tx1"/>
                </a:solidFill>
              </a:rPr>
              <a:t>sed</a:t>
            </a:r>
            <a:r>
              <a:rPr lang="en-US" altLang="zh-CN" sz="1600" dirty="0">
                <a:solidFill>
                  <a:schemeClr val="tx1"/>
                </a:solidFill>
              </a:rPr>
              <a:t> do </a:t>
            </a:r>
            <a:r>
              <a:rPr lang="en-US" altLang="zh-CN" sz="1600" dirty="0" err="1">
                <a:solidFill>
                  <a:schemeClr val="tx1"/>
                </a:solidFill>
              </a:rPr>
              <a:t>eiusmod</a:t>
            </a:r>
            <a:r>
              <a:rPr lang="en-US" altLang="zh-CN" sz="1600" dirty="0">
                <a:solidFill>
                  <a:schemeClr val="tx1"/>
                </a:solidFill>
              </a:rPr>
              <a:t> </a:t>
            </a:r>
            <a:r>
              <a:rPr lang="en-US" altLang="zh-CN" sz="1600" dirty="0" err="1">
                <a:solidFill>
                  <a:schemeClr val="tx1"/>
                </a:solidFill>
              </a:rPr>
              <a:t>tempor</a:t>
            </a:r>
            <a:r>
              <a:rPr lang="en-US" altLang="zh-CN" sz="1600" dirty="0">
                <a:solidFill>
                  <a:schemeClr val="tx1"/>
                </a:solidFill>
              </a:rPr>
              <a:t> </a:t>
            </a:r>
            <a:r>
              <a:rPr lang="en-US" altLang="zh-CN" sz="1600" dirty="0" err="1">
                <a:solidFill>
                  <a:schemeClr val="tx1"/>
                </a:solidFill>
              </a:rPr>
              <a:t>incididunt</a:t>
            </a:r>
            <a:r>
              <a:rPr lang="en-US" altLang="zh-CN" sz="1600" dirty="0">
                <a:solidFill>
                  <a:schemeClr val="tx1"/>
                </a:solidFill>
              </a:rPr>
              <a:t> </a:t>
            </a:r>
            <a:r>
              <a:rPr lang="en-US" altLang="zh-CN" sz="1600" dirty="0" err="1">
                <a:solidFill>
                  <a:schemeClr val="tx1"/>
                </a:solidFill>
              </a:rPr>
              <a:t>ut</a:t>
            </a:r>
            <a:r>
              <a:rPr lang="en-US" altLang="zh-CN" sz="1600" dirty="0">
                <a:solidFill>
                  <a:schemeClr val="tx1"/>
                </a:solidFill>
              </a:rPr>
              <a:t> </a:t>
            </a:r>
            <a:r>
              <a:rPr lang="en-US" altLang="zh-CN" sz="1600" dirty="0" err="1">
                <a:solidFill>
                  <a:schemeClr val="tx1"/>
                </a:solidFill>
              </a:rPr>
              <a:t>labore</a:t>
            </a:r>
            <a:r>
              <a:rPr lang="en-US" altLang="zh-CN" sz="1600" dirty="0">
                <a:solidFill>
                  <a:schemeClr val="tx1"/>
                </a:solidFill>
              </a:rPr>
              <a:t> et </a:t>
            </a:r>
            <a:r>
              <a:rPr lang="en-US" altLang="zh-CN" sz="1600" dirty="0" err="1">
                <a:solidFill>
                  <a:schemeClr val="tx1"/>
                </a:solidFill>
              </a:rPr>
              <a:t>dolore</a:t>
            </a:r>
            <a:r>
              <a:rPr lang="en-US" altLang="zh-CN" sz="1600" dirty="0">
                <a:solidFill>
                  <a:schemeClr val="tx1"/>
                </a:solidFill>
              </a:rPr>
              <a:t> magna </a:t>
            </a:r>
            <a:r>
              <a:rPr lang="en-US" altLang="zh-CN" sz="1600" dirty="0" err="1">
                <a:solidFill>
                  <a:schemeClr val="tx1"/>
                </a:solidFill>
              </a:rPr>
              <a:t>aliqua</a:t>
            </a:r>
            <a:r>
              <a:rPr lang="en-US" altLang="zh-CN" sz="1600" dirty="0">
                <a:solidFill>
                  <a:schemeClr val="tx1"/>
                </a:solidFill>
              </a:rPr>
              <a:t> </a:t>
            </a:r>
            <a:r>
              <a:rPr lang="en-US" altLang="zh-CN" sz="1600" dirty="0" err="1">
                <a:solidFill>
                  <a:schemeClr val="tx1"/>
                </a:solidFill>
              </a:rPr>
              <a:t>Ut</a:t>
            </a:r>
            <a:r>
              <a:rPr lang="en-US" altLang="zh-CN" sz="1600" dirty="0">
                <a:solidFill>
                  <a:schemeClr val="tx1"/>
                </a:solidFill>
              </a:rPr>
              <a:t> </a:t>
            </a:r>
            <a:r>
              <a:rPr lang="en-US" altLang="zh-CN" sz="1600" dirty="0" err="1">
                <a:solidFill>
                  <a:schemeClr val="tx1"/>
                </a:solidFill>
              </a:rPr>
              <a:t>enim</a:t>
            </a:r>
            <a:r>
              <a:rPr lang="en-US" altLang="zh-CN" sz="1600" dirty="0">
                <a:solidFill>
                  <a:schemeClr val="tx1"/>
                </a:solidFill>
              </a:rPr>
              <a:t> ad minim </a:t>
            </a:r>
            <a:r>
              <a:rPr lang="en-US" altLang="zh-CN" sz="1600" dirty="0" err="1">
                <a:solidFill>
                  <a:schemeClr val="tx1"/>
                </a:solidFill>
              </a:rPr>
              <a:t>veniam</a:t>
            </a:r>
            <a:r>
              <a:rPr lang="en-US" altLang="zh-CN" sz="1600" dirty="0">
                <a:solidFill>
                  <a:schemeClr val="tx1"/>
                </a:solidFill>
              </a:rPr>
              <a:t> </a:t>
            </a:r>
            <a:r>
              <a:rPr lang="en-US" altLang="zh-CN" sz="1600" dirty="0" err="1">
                <a:solidFill>
                  <a:schemeClr val="tx1"/>
                </a:solidFill>
              </a:rPr>
              <a:t>quis</a:t>
            </a:r>
            <a:r>
              <a:rPr lang="en-US" altLang="zh-CN" sz="1600" dirty="0">
                <a:solidFill>
                  <a:schemeClr val="tx1"/>
                </a:solidFill>
              </a:rPr>
              <a:t> </a:t>
            </a:r>
            <a:r>
              <a:rPr lang="en-US" altLang="zh-CN" sz="1600" dirty="0" err="1">
                <a:solidFill>
                  <a:schemeClr val="tx1"/>
                </a:solidFill>
              </a:rPr>
              <a:t>nostrud</a:t>
            </a:r>
            <a:r>
              <a:rPr lang="en-US" altLang="zh-CN" sz="1600" dirty="0">
                <a:solidFill>
                  <a:schemeClr val="tx1"/>
                </a:solidFill>
              </a:rPr>
              <a:t> exercitation </a:t>
            </a:r>
            <a:r>
              <a:rPr lang="en-US" altLang="zh-CN" sz="1600" dirty="0" err="1">
                <a:solidFill>
                  <a:schemeClr val="tx1"/>
                </a:solidFill>
              </a:rPr>
              <a:t>ullamco</a:t>
            </a:r>
            <a:r>
              <a:rPr lang="en-US" altLang="zh-CN" sz="1600" dirty="0">
                <a:solidFill>
                  <a:schemeClr val="tx1"/>
                </a:solidFill>
              </a:rPr>
              <a:t> </a:t>
            </a:r>
            <a:r>
              <a:rPr lang="en-US" altLang="zh-CN" sz="1600" dirty="0" err="1">
                <a:solidFill>
                  <a:schemeClr val="tx1"/>
                </a:solidFill>
              </a:rPr>
              <a:t>laboris</a:t>
            </a:r>
            <a:r>
              <a:rPr lang="en-US" altLang="zh-CN" sz="1600" dirty="0">
                <a:solidFill>
                  <a:schemeClr val="tx1"/>
                </a:solidFill>
              </a:rPr>
              <a:t> nisi </a:t>
            </a:r>
            <a:r>
              <a:rPr lang="en-US" altLang="zh-CN" sz="1600" dirty="0" err="1">
                <a:solidFill>
                  <a:schemeClr val="tx1"/>
                </a:solidFill>
              </a:rPr>
              <a:t>ut</a:t>
            </a:r>
            <a:r>
              <a:rPr lang="en-US" altLang="zh-CN" sz="1600" dirty="0">
                <a:solidFill>
                  <a:schemeClr val="tx1"/>
                </a:solidFill>
              </a:rPr>
              <a:t> </a:t>
            </a:r>
            <a:r>
              <a:rPr lang="en-US" altLang="zh-CN" sz="1600" dirty="0" err="1">
                <a:solidFill>
                  <a:schemeClr val="tx1"/>
                </a:solidFill>
              </a:rPr>
              <a:t>aliquip</a:t>
            </a:r>
            <a:r>
              <a:rPr lang="en-US" altLang="zh-CN" sz="1600" dirty="0">
                <a:solidFill>
                  <a:schemeClr val="tx1"/>
                </a:solidFill>
              </a:rPr>
              <a:t> ex </a:t>
            </a:r>
            <a:r>
              <a:rPr lang="en-US" altLang="zh-CN" sz="1600" dirty="0" err="1">
                <a:solidFill>
                  <a:schemeClr val="tx1"/>
                </a:solidFill>
              </a:rPr>
              <a:t>ea</a:t>
            </a:r>
            <a:r>
              <a:rPr lang="en-US" altLang="zh-CN" sz="1600" dirty="0">
                <a:solidFill>
                  <a:schemeClr val="tx1"/>
                </a:solidFill>
              </a:rPr>
              <a:t> </a:t>
            </a:r>
            <a:r>
              <a:rPr lang="en-US" altLang="zh-CN" sz="1600" dirty="0" err="1">
                <a:solidFill>
                  <a:schemeClr val="tx1"/>
                </a:solidFill>
              </a:rPr>
              <a:t>commodo</a:t>
            </a:r>
            <a:r>
              <a:rPr lang="en-US" altLang="zh-CN" sz="1600" dirty="0">
                <a:solidFill>
                  <a:schemeClr val="tx1"/>
                </a:solidFill>
              </a:rPr>
              <a:t> </a:t>
            </a:r>
            <a:r>
              <a:rPr lang="en-US" altLang="zh-CN" sz="1600" dirty="0" err="1">
                <a:solidFill>
                  <a:schemeClr val="tx1"/>
                </a:solidFill>
              </a:rPr>
              <a:t>consequat</a:t>
            </a:r>
            <a:r>
              <a:rPr lang="en-US" altLang="zh-CN" sz="1600" dirty="0">
                <a:solidFill>
                  <a:schemeClr val="tx1"/>
                </a:solidFill>
              </a:rPr>
              <a:t> </a:t>
            </a:r>
            <a:r>
              <a:rPr lang="en-US" altLang="zh-CN" sz="1600" dirty="0" err="1">
                <a:solidFill>
                  <a:schemeClr val="tx1"/>
                </a:solidFill>
              </a:rPr>
              <a:t>Duis</a:t>
            </a:r>
            <a:r>
              <a:rPr lang="en-US" altLang="zh-CN" sz="1600" dirty="0">
                <a:solidFill>
                  <a:schemeClr val="tx1"/>
                </a:solidFill>
              </a:rPr>
              <a:t> </a:t>
            </a:r>
            <a:r>
              <a:rPr lang="en-US" altLang="zh-CN" sz="1600" dirty="0" err="1">
                <a:solidFill>
                  <a:schemeClr val="tx1"/>
                </a:solidFill>
              </a:rPr>
              <a:t>aute</a:t>
            </a:r>
            <a:r>
              <a:rPr lang="en-US" altLang="zh-CN" sz="1600" dirty="0">
                <a:solidFill>
                  <a:schemeClr val="tx1"/>
                </a:solidFill>
              </a:rPr>
              <a:t> </a:t>
            </a:r>
            <a:r>
              <a:rPr lang="en-US" altLang="zh-CN" sz="1600" dirty="0" err="1">
                <a:solidFill>
                  <a:schemeClr val="tx1"/>
                </a:solidFill>
              </a:rPr>
              <a:t>irure</a:t>
            </a:r>
            <a:r>
              <a:rPr lang="en-US" altLang="zh-CN" sz="1600" dirty="0">
                <a:solidFill>
                  <a:schemeClr val="tx1"/>
                </a:solidFill>
              </a:rPr>
              <a:t> dolor.</a:t>
            </a:r>
            <a:endParaRPr lang="zh-CN" altLang="en-US" sz="1600" dirty="0">
              <a:solidFill>
                <a:schemeClr val="tx1"/>
              </a:solidFill>
            </a:endParaRPr>
          </a:p>
        </p:txBody>
      </p:sp>
    </p:spTree>
    <p:custDataLst>
      <p:tags r:id="rId1"/>
    </p:custDataLst>
    <p:extLst>
      <p:ext uri="{BB962C8B-B14F-4D97-AF65-F5344CB8AC3E}">
        <p14:creationId xmlns:p14="http://schemas.microsoft.com/office/powerpoint/2010/main" val="175721610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bwMode="auto">
          <a:xfrm>
            <a:off x="2476500" y="3286126"/>
            <a:ext cx="7239000" cy="334963"/>
          </a:xfrm>
          <a:custGeom>
            <a:avLst/>
            <a:gdLst>
              <a:gd name="connsiteX0" fmla="*/ 6896042 w 7238389"/>
              <a:gd name="connsiteY0" fmla="*/ 0 h 334229"/>
              <a:gd name="connsiteX1" fmla="*/ 7071275 w 7238389"/>
              <a:gd name="connsiteY1" fmla="*/ 0 h 334229"/>
              <a:gd name="connsiteX2" fmla="*/ 7238389 w 7238389"/>
              <a:gd name="connsiteY2" fmla="*/ 167115 h 334229"/>
              <a:gd name="connsiteX3" fmla="*/ 7071275 w 7238389"/>
              <a:gd name="connsiteY3" fmla="*/ 334229 h 334229"/>
              <a:gd name="connsiteX4" fmla="*/ 6896042 w 7238389"/>
              <a:gd name="connsiteY4" fmla="*/ 334229 h 334229"/>
              <a:gd name="connsiteX5" fmla="*/ 7063157 w 7238389"/>
              <a:gd name="connsiteY5" fmla="*/ 167115 h 334229"/>
              <a:gd name="connsiteX6" fmla="*/ 6665940 w 7238389"/>
              <a:gd name="connsiteY6" fmla="*/ 0 h 334229"/>
              <a:gd name="connsiteX7" fmla="*/ 6841173 w 7238389"/>
              <a:gd name="connsiteY7" fmla="*/ 0 h 334229"/>
              <a:gd name="connsiteX8" fmla="*/ 7008287 w 7238389"/>
              <a:gd name="connsiteY8" fmla="*/ 167115 h 334229"/>
              <a:gd name="connsiteX9" fmla="*/ 6841173 w 7238389"/>
              <a:gd name="connsiteY9" fmla="*/ 334229 h 334229"/>
              <a:gd name="connsiteX10" fmla="*/ 6665940 w 7238389"/>
              <a:gd name="connsiteY10" fmla="*/ 334229 h 334229"/>
              <a:gd name="connsiteX11" fmla="*/ 6833055 w 7238389"/>
              <a:gd name="connsiteY11" fmla="*/ 167115 h 334229"/>
              <a:gd name="connsiteX12" fmla="*/ 6435838 w 7238389"/>
              <a:gd name="connsiteY12" fmla="*/ 0 h 334229"/>
              <a:gd name="connsiteX13" fmla="*/ 6611071 w 7238389"/>
              <a:gd name="connsiteY13" fmla="*/ 0 h 334229"/>
              <a:gd name="connsiteX14" fmla="*/ 6778185 w 7238389"/>
              <a:gd name="connsiteY14" fmla="*/ 167115 h 334229"/>
              <a:gd name="connsiteX15" fmla="*/ 6611071 w 7238389"/>
              <a:gd name="connsiteY15" fmla="*/ 334229 h 334229"/>
              <a:gd name="connsiteX16" fmla="*/ 6435838 w 7238389"/>
              <a:gd name="connsiteY16" fmla="*/ 334229 h 334229"/>
              <a:gd name="connsiteX17" fmla="*/ 6602953 w 7238389"/>
              <a:gd name="connsiteY17" fmla="*/ 167115 h 334229"/>
              <a:gd name="connsiteX18" fmla="*/ 6207139 w 7238389"/>
              <a:gd name="connsiteY18" fmla="*/ 0 h 334229"/>
              <a:gd name="connsiteX19" fmla="*/ 6382372 w 7238389"/>
              <a:gd name="connsiteY19" fmla="*/ 0 h 334229"/>
              <a:gd name="connsiteX20" fmla="*/ 6549486 w 7238389"/>
              <a:gd name="connsiteY20" fmla="*/ 167115 h 334229"/>
              <a:gd name="connsiteX21" fmla="*/ 6382372 w 7238389"/>
              <a:gd name="connsiteY21" fmla="*/ 334229 h 334229"/>
              <a:gd name="connsiteX22" fmla="*/ 6207139 w 7238389"/>
              <a:gd name="connsiteY22" fmla="*/ 334229 h 334229"/>
              <a:gd name="connsiteX23" fmla="*/ 6374254 w 7238389"/>
              <a:gd name="connsiteY23" fmla="*/ 167115 h 334229"/>
              <a:gd name="connsiteX24" fmla="*/ 5977037 w 7238389"/>
              <a:gd name="connsiteY24" fmla="*/ 0 h 334229"/>
              <a:gd name="connsiteX25" fmla="*/ 6152270 w 7238389"/>
              <a:gd name="connsiteY25" fmla="*/ 0 h 334229"/>
              <a:gd name="connsiteX26" fmla="*/ 6319384 w 7238389"/>
              <a:gd name="connsiteY26" fmla="*/ 167115 h 334229"/>
              <a:gd name="connsiteX27" fmla="*/ 6152270 w 7238389"/>
              <a:gd name="connsiteY27" fmla="*/ 334229 h 334229"/>
              <a:gd name="connsiteX28" fmla="*/ 5977037 w 7238389"/>
              <a:gd name="connsiteY28" fmla="*/ 334229 h 334229"/>
              <a:gd name="connsiteX29" fmla="*/ 6144152 w 7238389"/>
              <a:gd name="connsiteY29" fmla="*/ 167115 h 334229"/>
              <a:gd name="connsiteX30" fmla="*/ 5746935 w 7238389"/>
              <a:gd name="connsiteY30" fmla="*/ 0 h 334229"/>
              <a:gd name="connsiteX31" fmla="*/ 5922168 w 7238389"/>
              <a:gd name="connsiteY31" fmla="*/ 0 h 334229"/>
              <a:gd name="connsiteX32" fmla="*/ 6089282 w 7238389"/>
              <a:gd name="connsiteY32" fmla="*/ 167115 h 334229"/>
              <a:gd name="connsiteX33" fmla="*/ 5922168 w 7238389"/>
              <a:gd name="connsiteY33" fmla="*/ 334229 h 334229"/>
              <a:gd name="connsiteX34" fmla="*/ 5746935 w 7238389"/>
              <a:gd name="connsiteY34" fmla="*/ 334229 h 334229"/>
              <a:gd name="connsiteX35" fmla="*/ 5914050 w 7238389"/>
              <a:gd name="connsiteY35" fmla="*/ 167115 h 334229"/>
              <a:gd name="connsiteX36" fmla="*/ 5286731 w 7238389"/>
              <a:gd name="connsiteY36" fmla="*/ 0 h 334229"/>
              <a:gd name="connsiteX37" fmla="*/ 5461964 w 7238389"/>
              <a:gd name="connsiteY37" fmla="*/ 0 h 334229"/>
              <a:gd name="connsiteX38" fmla="*/ 5629078 w 7238389"/>
              <a:gd name="connsiteY38" fmla="*/ 167115 h 334229"/>
              <a:gd name="connsiteX39" fmla="*/ 5461964 w 7238389"/>
              <a:gd name="connsiteY39" fmla="*/ 334229 h 334229"/>
              <a:gd name="connsiteX40" fmla="*/ 5286731 w 7238389"/>
              <a:gd name="connsiteY40" fmla="*/ 334229 h 334229"/>
              <a:gd name="connsiteX41" fmla="*/ 5453846 w 7238389"/>
              <a:gd name="connsiteY41" fmla="*/ 167115 h 334229"/>
              <a:gd name="connsiteX42" fmla="*/ 5056630 w 7238389"/>
              <a:gd name="connsiteY42" fmla="*/ 0 h 334229"/>
              <a:gd name="connsiteX43" fmla="*/ 5231863 w 7238389"/>
              <a:gd name="connsiteY43" fmla="*/ 0 h 334229"/>
              <a:gd name="connsiteX44" fmla="*/ 5398977 w 7238389"/>
              <a:gd name="connsiteY44" fmla="*/ 167115 h 334229"/>
              <a:gd name="connsiteX45" fmla="*/ 5231863 w 7238389"/>
              <a:gd name="connsiteY45" fmla="*/ 334229 h 334229"/>
              <a:gd name="connsiteX46" fmla="*/ 5056630 w 7238389"/>
              <a:gd name="connsiteY46" fmla="*/ 334229 h 334229"/>
              <a:gd name="connsiteX47" fmla="*/ 5223745 w 7238389"/>
              <a:gd name="connsiteY47" fmla="*/ 167115 h 334229"/>
              <a:gd name="connsiteX48" fmla="*/ 4826527 w 7238389"/>
              <a:gd name="connsiteY48" fmla="*/ 0 h 334229"/>
              <a:gd name="connsiteX49" fmla="*/ 5003164 w 7238389"/>
              <a:gd name="connsiteY49" fmla="*/ 0 h 334229"/>
              <a:gd name="connsiteX50" fmla="*/ 5170278 w 7238389"/>
              <a:gd name="connsiteY50" fmla="*/ 167115 h 334229"/>
              <a:gd name="connsiteX51" fmla="*/ 5003164 w 7238389"/>
              <a:gd name="connsiteY51" fmla="*/ 334229 h 334229"/>
              <a:gd name="connsiteX52" fmla="*/ 4826527 w 7238389"/>
              <a:gd name="connsiteY52" fmla="*/ 334229 h 334229"/>
              <a:gd name="connsiteX53" fmla="*/ 4993642 w 7238389"/>
              <a:gd name="connsiteY53" fmla="*/ 167115 h 334229"/>
              <a:gd name="connsiteX54" fmla="*/ 4597829 w 7238389"/>
              <a:gd name="connsiteY54" fmla="*/ 0 h 334229"/>
              <a:gd name="connsiteX55" fmla="*/ 4773062 w 7238389"/>
              <a:gd name="connsiteY55" fmla="*/ 0 h 334229"/>
              <a:gd name="connsiteX56" fmla="*/ 4940176 w 7238389"/>
              <a:gd name="connsiteY56" fmla="*/ 167115 h 334229"/>
              <a:gd name="connsiteX57" fmla="*/ 4773062 w 7238389"/>
              <a:gd name="connsiteY57" fmla="*/ 334229 h 334229"/>
              <a:gd name="connsiteX58" fmla="*/ 4597829 w 7238389"/>
              <a:gd name="connsiteY58" fmla="*/ 334229 h 334229"/>
              <a:gd name="connsiteX59" fmla="*/ 4764944 w 7238389"/>
              <a:gd name="connsiteY59" fmla="*/ 167115 h 334229"/>
              <a:gd name="connsiteX60" fmla="*/ 4367727 w 7238389"/>
              <a:gd name="connsiteY60" fmla="*/ 0 h 334229"/>
              <a:gd name="connsiteX61" fmla="*/ 4542960 w 7238389"/>
              <a:gd name="connsiteY61" fmla="*/ 0 h 334229"/>
              <a:gd name="connsiteX62" fmla="*/ 4710074 w 7238389"/>
              <a:gd name="connsiteY62" fmla="*/ 167115 h 334229"/>
              <a:gd name="connsiteX63" fmla="*/ 4542960 w 7238389"/>
              <a:gd name="connsiteY63" fmla="*/ 334229 h 334229"/>
              <a:gd name="connsiteX64" fmla="*/ 4367727 w 7238389"/>
              <a:gd name="connsiteY64" fmla="*/ 334229 h 334229"/>
              <a:gd name="connsiteX65" fmla="*/ 4534842 w 7238389"/>
              <a:gd name="connsiteY65" fmla="*/ 167115 h 334229"/>
              <a:gd name="connsiteX66" fmla="*/ 3907523 w 7238389"/>
              <a:gd name="connsiteY66" fmla="*/ 0 h 334229"/>
              <a:gd name="connsiteX67" fmla="*/ 4082755 w 7238389"/>
              <a:gd name="connsiteY67" fmla="*/ 0 h 334229"/>
              <a:gd name="connsiteX68" fmla="*/ 4249869 w 7238389"/>
              <a:gd name="connsiteY68" fmla="*/ 167115 h 334229"/>
              <a:gd name="connsiteX69" fmla="*/ 4082755 w 7238389"/>
              <a:gd name="connsiteY69" fmla="*/ 334229 h 334229"/>
              <a:gd name="connsiteX70" fmla="*/ 3907523 w 7238389"/>
              <a:gd name="connsiteY70" fmla="*/ 334229 h 334229"/>
              <a:gd name="connsiteX71" fmla="*/ 4074638 w 7238389"/>
              <a:gd name="connsiteY71" fmla="*/ 167115 h 334229"/>
              <a:gd name="connsiteX72" fmla="*/ 3677420 w 7238389"/>
              <a:gd name="connsiteY72" fmla="*/ 0 h 334229"/>
              <a:gd name="connsiteX73" fmla="*/ 3852652 w 7238389"/>
              <a:gd name="connsiteY73" fmla="*/ 0 h 334229"/>
              <a:gd name="connsiteX74" fmla="*/ 4019766 w 7238389"/>
              <a:gd name="connsiteY74" fmla="*/ 167115 h 334229"/>
              <a:gd name="connsiteX75" fmla="*/ 3852652 w 7238389"/>
              <a:gd name="connsiteY75" fmla="*/ 334229 h 334229"/>
              <a:gd name="connsiteX76" fmla="*/ 3677420 w 7238389"/>
              <a:gd name="connsiteY76" fmla="*/ 334229 h 334229"/>
              <a:gd name="connsiteX77" fmla="*/ 3844535 w 7238389"/>
              <a:gd name="connsiteY77" fmla="*/ 167115 h 334229"/>
              <a:gd name="connsiteX78" fmla="*/ 3447319 w 7238389"/>
              <a:gd name="connsiteY78" fmla="*/ 0 h 334229"/>
              <a:gd name="connsiteX79" fmla="*/ 3623955 w 7238389"/>
              <a:gd name="connsiteY79" fmla="*/ 0 h 334229"/>
              <a:gd name="connsiteX80" fmla="*/ 3791069 w 7238389"/>
              <a:gd name="connsiteY80" fmla="*/ 167115 h 334229"/>
              <a:gd name="connsiteX81" fmla="*/ 3623955 w 7238389"/>
              <a:gd name="connsiteY81" fmla="*/ 334229 h 334229"/>
              <a:gd name="connsiteX82" fmla="*/ 3447319 w 7238389"/>
              <a:gd name="connsiteY82" fmla="*/ 334229 h 334229"/>
              <a:gd name="connsiteX83" fmla="*/ 3614434 w 7238389"/>
              <a:gd name="connsiteY83" fmla="*/ 167115 h 334229"/>
              <a:gd name="connsiteX84" fmla="*/ 3218619 w 7238389"/>
              <a:gd name="connsiteY84" fmla="*/ 0 h 334229"/>
              <a:gd name="connsiteX85" fmla="*/ 3393851 w 7238389"/>
              <a:gd name="connsiteY85" fmla="*/ 0 h 334229"/>
              <a:gd name="connsiteX86" fmla="*/ 3560965 w 7238389"/>
              <a:gd name="connsiteY86" fmla="*/ 167115 h 334229"/>
              <a:gd name="connsiteX87" fmla="*/ 3393851 w 7238389"/>
              <a:gd name="connsiteY87" fmla="*/ 334229 h 334229"/>
              <a:gd name="connsiteX88" fmla="*/ 3218619 w 7238389"/>
              <a:gd name="connsiteY88" fmla="*/ 334229 h 334229"/>
              <a:gd name="connsiteX89" fmla="*/ 3385734 w 7238389"/>
              <a:gd name="connsiteY89" fmla="*/ 167115 h 334229"/>
              <a:gd name="connsiteX90" fmla="*/ 2988517 w 7238389"/>
              <a:gd name="connsiteY90" fmla="*/ 0 h 334229"/>
              <a:gd name="connsiteX91" fmla="*/ 3163749 w 7238389"/>
              <a:gd name="connsiteY91" fmla="*/ 0 h 334229"/>
              <a:gd name="connsiteX92" fmla="*/ 3330863 w 7238389"/>
              <a:gd name="connsiteY92" fmla="*/ 167115 h 334229"/>
              <a:gd name="connsiteX93" fmla="*/ 3163749 w 7238389"/>
              <a:gd name="connsiteY93" fmla="*/ 334229 h 334229"/>
              <a:gd name="connsiteX94" fmla="*/ 2988517 w 7238389"/>
              <a:gd name="connsiteY94" fmla="*/ 334229 h 334229"/>
              <a:gd name="connsiteX95" fmla="*/ 3155632 w 7238389"/>
              <a:gd name="connsiteY95" fmla="*/ 167115 h 334229"/>
              <a:gd name="connsiteX96" fmla="*/ 2528314 w 7238389"/>
              <a:gd name="connsiteY96" fmla="*/ 0 h 334229"/>
              <a:gd name="connsiteX97" fmla="*/ 2703547 w 7238389"/>
              <a:gd name="connsiteY97" fmla="*/ 0 h 334229"/>
              <a:gd name="connsiteX98" fmla="*/ 2870660 w 7238389"/>
              <a:gd name="connsiteY98" fmla="*/ 167115 h 334229"/>
              <a:gd name="connsiteX99" fmla="*/ 2703547 w 7238389"/>
              <a:gd name="connsiteY99" fmla="*/ 334229 h 334229"/>
              <a:gd name="connsiteX100" fmla="*/ 2528314 w 7238389"/>
              <a:gd name="connsiteY100" fmla="*/ 334229 h 334229"/>
              <a:gd name="connsiteX101" fmla="*/ 2695429 w 7238389"/>
              <a:gd name="connsiteY101" fmla="*/ 167115 h 334229"/>
              <a:gd name="connsiteX102" fmla="*/ 2298214 w 7238389"/>
              <a:gd name="connsiteY102" fmla="*/ 0 h 334229"/>
              <a:gd name="connsiteX103" fmla="*/ 2473446 w 7238389"/>
              <a:gd name="connsiteY103" fmla="*/ 0 h 334229"/>
              <a:gd name="connsiteX104" fmla="*/ 2640560 w 7238389"/>
              <a:gd name="connsiteY104" fmla="*/ 167115 h 334229"/>
              <a:gd name="connsiteX105" fmla="*/ 2473446 w 7238389"/>
              <a:gd name="connsiteY105" fmla="*/ 334229 h 334229"/>
              <a:gd name="connsiteX106" fmla="*/ 2298214 w 7238389"/>
              <a:gd name="connsiteY106" fmla="*/ 334229 h 334229"/>
              <a:gd name="connsiteX107" fmla="*/ 2465328 w 7238389"/>
              <a:gd name="connsiteY107" fmla="*/ 167115 h 334229"/>
              <a:gd name="connsiteX108" fmla="*/ 2068111 w 7238389"/>
              <a:gd name="connsiteY108" fmla="*/ 0 h 334229"/>
              <a:gd name="connsiteX109" fmla="*/ 2244748 w 7238389"/>
              <a:gd name="connsiteY109" fmla="*/ 0 h 334229"/>
              <a:gd name="connsiteX110" fmla="*/ 2411862 w 7238389"/>
              <a:gd name="connsiteY110" fmla="*/ 167115 h 334229"/>
              <a:gd name="connsiteX111" fmla="*/ 2244748 w 7238389"/>
              <a:gd name="connsiteY111" fmla="*/ 334229 h 334229"/>
              <a:gd name="connsiteX112" fmla="*/ 2068111 w 7238389"/>
              <a:gd name="connsiteY112" fmla="*/ 334229 h 334229"/>
              <a:gd name="connsiteX113" fmla="*/ 2235226 w 7238389"/>
              <a:gd name="connsiteY113" fmla="*/ 167115 h 334229"/>
              <a:gd name="connsiteX114" fmla="*/ 1839414 w 7238389"/>
              <a:gd name="connsiteY114" fmla="*/ 0 h 334229"/>
              <a:gd name="connsiteX115" fmla="*/ 2014647 w 7238389"/>
              <a:gd name="connsiteY115" fmla="*/ 0 h 334229"/>
              <a:gd name="connsiteX116" fmla="*/ 2181761 w 7238389"/>
              <a:gd name="connsiteY116" fmla="*/ 167115 h 334229"/>
              <a:gd name="connsiteX117" fmla="*/ 2014647 w 7238389"/>
              <a:gd name="connsiteY117" fmla="*/ 334229 h 334229"/>
              <a:gd name="connsiteX118" fmla="*/ 1839414 w 7238389"/>
              <a:gd name="connsiteY118" fmla="*/ 334229 h 334229"/>
              <a:gd name="connsiteX119" fmla="*/ 2006529 w 7238389"/>
              <a:gd name="connsiteY119" fmla="*/ 167115 h 334229"/>
              <a:gd name="connsiteX120" fmla="*/ 1609310 w 7238389"/>
              <a:gd name="connsiteY120" fmla="*/ 0 h 334229"/>
              <a:gd name="connsiteX121" fmla="*/ 1784544 w 7238389"/>
              <a:gd name="connsiteY121" fmla="*/ 0 h 334229"/>
              <a:gd name="connsiteX122" fmla="*/ 1951659 w 7238389"/>
              <a:gd name="connsiteY122" fmla="*/ 167115 h 334229"/>
              <a:gd name="connsiteX123" fmla="*/ 1784544 w 7238389"/>
              <a:gd name="connsiteY123" fmla="*/ 334229 h 334229"/>
              <a:gd name="connsiteX124" fmla="*/ 1609310 w 7238389"/>
              <a:gd name="connsiteY124" fmla="*/ 334229 h 334229"/>
              <a:gd name="connsiteX125" fmla="*/ 1776426 w 7238389"/>
              <a:gd name="connsiteY125" fmla="*/ 167115 h 334229"/>
              <a:gd name="connsiteX126" fmla="*/ 1149107 w 7238389"/>
              <a:gd name="connsiteY126" fmla="*/ 0 h 334229"/>
              <a:gd name="connsiteX127" fmla="*/ 1324340 w 7238389"/>
              <a:gd name="connsiteY127" fmla="*/ 0 h 334229"/>
              <a:gd name="connsiteX128" fmla="*/ 1491454 w 7238389"/>
              <a:gd name="connsiteY128" fmla="*/ 167115 h 334229"/>
              <a:gd name="connsiteX129" fmla="*/ 1324340 w 7238389"/>
              <a:gd name="connsiteY129" fmla="*/ 334229 h 334229"/>
              <a:gd name="connsiteX130" fmla="*/ 1149107 w 7238389"/>
              <a:gd name="connsiteY130" fmla="*/ 334229 h 334229"/>
              <a:gd name="connsiteX131" fmla="*/ 1316222 w 7238389"/>
              <a:gd name="connsiteY131" fmla="*/ 167115 h 334229"/>
              <a:gd name="connsiteX132" fmla="*/ 919006 w 7238389"/>
              <a:gd name="connsiteY132" fmla="*/ 0 h 334229"/>
              <a:gd name="connsiteX133" fmla="*/ 1094239 w 7238389"/>
              <a:gd name="connsiteY133" fmla="*/ 0 h 334229"/>
              <a:gd name="connsiteX134" fmla="*/ 1261353 w 7238389"/>
              <a:gd name="connsiteY134" fmla="*/ 167115 h 334229"/>
              <a:gd name="connsiteX135" fmla="*/ 1094239 w 7238389"/>
              <a:gd name="connsiteY135" fmla="*/ 334229 h 334229"/>
              <a:gd name="connsiteX136" fmla="*/ 919006 w 7238389"/>
              <a:gd name="connsiteY136" fmla="*/ 334229 h 334229"/>
              <a:gd name="connsiteX137" fmla="*/ 1086121 w 7238389"/>
              <a:gd name="connsiteY137" fmla="*/ 167115 h 334229"/>
              <a:gd name="connsiteX138" fmla="*/ 688904 w 7238389"/>
              <a:gd name="connsiteY138" fmla="*/ 0 h 334229"/>
              <a:gd name="connsiteX139" fmla="*/ 864137 w 7238389"/>
              <a:gd name="connsiteY139" fmla="*/ 0 h 334229"/>
              <a:gd name="connsiteX140" fmla="*/ 1031250 w 7238389"/>
              <a:gd name="connsiteY140" fmla="*/ 167115 h 334229"/>
              <a:gd name="connsiteX141" fmla="*/ 864137 w 7238389"/>
              <a:gd name="connsiteY141" fmla="*/ 334229 h 334229"/>
              <a:gd name="connsiteX142" fmla="*/ 688904 w 7238389"/>
              <a:gd name="connsiteY142" fmla="*/ 334229 h 334229"/>
              <a:gd name="connsiteX143" fmla="*/ 856019 w 7238389"/>
              <a:gd name="connsiteY143" fmla="*/ 167115 h 334229"/>
              <a:gd name="connsiteX144" fmla="*/ 460205 w 7238389"/>
              <a:gd name="connsiteY144" fmla="*/ 0 h 334229"/>
              <a:gd name="connsiteX145" fmla="*/ 635437 w 7238389"/>
              <a:gd name="connsiteY145" fmla="*/ 0 h 334229"/>
              <a:gd name="connsiteX146" fmla="*/ 802552 w 7238389"/>
              <a:gd name="connsiteY146" fmla="*/ 167115 h 334229"/>
              <a:gd name="connsiteX147" fmla="*/ 635437 w 7238389"/>
              <a:gd name="connsiteY147" fmla="*/ 334229 h 334229"/>
              <a:gd name="connsiteX148" fmla="*/ 460205 w 7238389"/>
              <a:gd name="connsiteY148" fmla="*/ 334229 h 334229"/>
              <a:gd name="connsiteX149" fmla="*/ 627319 w 7238389"/>
              <a:gd name="connsiteY149" fmla="*/ 167115 h 334229"/>
              <a:gd name="connsiteX150" fmla="*/ 230104 w 7238389"/>
              <a:gd name="connsiteY150" fmla="*/ 0 h 334229"/>
              <a:gd name="connsiteX151" fmla="*/ 405337 w 7238389"/>
              <a:gd name="connsiteY151" fmla="*/ 0 h 334229"/>
              <a:gd name="connsiteX152" fmla="*/ 572451 w 7238389"/>
              <a:gd name="connsiteY152" fmla="*/ 167115 h 334229"/>
              <a:gd name="connsiteX153" fmla="*/ 405337 w 7238389"/>
              <a:gd name="connsiteY153" fmla="*/ 334229 h 334229"/>
              <a:gd name="connsiteX154" fmla="*/ 230104 w 7238389"/>
              <a:gd name="connsiteY154" fmla="*/ 334229 h 334229"/>
              <a:gd name="connsiteX155" fmla="*/ 397219 w 7238389"/>
              <a:gd name="connsiteY155" fmla="*/ 167115 h 334229"/>
              <a:gd name="connsiteX156" fmla="*/ 0 w 7238389"/>
              <a:gd name="connsiteY156" fmla="*/ 0 h 334229"/>
              <a:gd name="connsiteX157" fmla="*/ 175234 w 7238389"/>
              <a:gd name="connsiteY157" fmla="*/ 0 h 334229"/>
              <a:gd name="connsiteX158" fmla="*/ 342348 w 7238389"/>
              <a:gd name="connsiteY158" fmla="*/ 167115 h 334229"/>
              <a:gd name="connsiteX159" fmla="*/ 175234 w 7238389"/>
              <a:gd name="connsiteY159" fmla="*/ 334229 h 334229"/>
              <a:gd name="connsiteX160" fmla="*/ 0 w 7238389"/>
              <a:gd name="connsiteY160" fmla="*/ 334229 h 334229"/>
              <a:gd name="connsiteX161" fmla="*/ 167116 w 7238389"/>
              <a:gd name="connsiteY161" fmla="*/ 167115 h 334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7238389" h="334229">
                <a:moveTo>
                  <a:pt x="6896042" y="0"/>
                </a:moveTo>
                <a:lnTo>
                  <a:pt x="7071275" y="0"/>
                </a:lnTo>
                <a:lnTo>
                  <a:pt x="7238389" y="167115"/>
                </a:lnTo>
                <a:lnTo>
                  <a:pt x="7071275" y="334229"/>
                </a:lnTo>
                <a:lnTo>
                  <a:pt x="6896042" y="334229"/>
                </a:lnTo>
                <a:lnTo>
                  <a:pt x="7063157" y="167115"/>
                </a:lnTo>
                <a:close/>
                <a:moveTo>
                  <a:pt x="6665940" y="0"/>
                </a:moveTo>
                <a:lnTo>
                  <a:pt x="6841173" y="0"/>
                </a:lnTo>
                <a:lnTo>
                  <a:pt x="7008287" y="167115"/>
                </a:lnTo>
                <a:lnTo>
                  <a:pt x="6841173" y="334229"/>
                </a:lnTo>
                <a:lnTo>
                  <a:pt x="6665940" y="334229"/>
                </a:lnTo>
                <a:lnTo>
                  <a:pt x="6833055" y="167115"/>
                </a:lnTo>
                <a:close/>
                <a:moveTo>
                  <a:pt x="6435838" y="0"/>
                </a:moveTo>
                <a:lnTo>
                  <a:pt x="6611071" y="0"/>
                </a:lnTo>
                <a:lnTo>
                  <a:pt x="6778185" y="167115"/>
                </a:lnTo>
                <a:lnTo>
                  <a:pt x="6611071" y="334229"/>
                </a:lnTo>
                <a:lnTo>
                  <a:pt x="6435838" y="334229"/>
                </a:lnTo>
                <a:lnTo>
                  <a:pt x="6602953" y="167115"/>
                </a:lnTo>
                <a:close/>
                <a:moveTo>
                  <a:pt x="6207139" y="0"/>
                </a:moveTo>
                <a:lnTo>
                  <a:pt x="6382372" y="0"/>
                </a:lnTo>
                <a:lnTo>
                  <a:pt x="6549486" y="167115"/>
                </a:lnTo>
                <a:lnTo>
                  <a:pt x="6382372" y="334229"/>
                </a:lnTo>
                <a:lnTo>
                  <a:pt x="6207139" y="334229"/>
                </a:lnTo>
                <a:lnTo>
                  <a:pt x="6374254" y="167115"/>
                </a:lnTo>
                <a:close/>
                <a:moveTo>
                  <a:pt x="5977037" y="0"/>
                </a:moveTo>
                <a:lnTo>
                  <a:pt x="6152270" y="0"/>
                </a:lnTo>
                <a:lnTo>
                  <a:pt x="6319384" y="167115"/>
                </a:lnTo>
                <a:lnTo>
                  <a:pt x="6152270" y="334229"/>
                </a:lnTo>
                <a:lnTo>
                  <a:pt x="5977037" y="334229"/>
                </a:lnTo>
                <a:lnTo>
                  <a:pt x="6144152" y="167115"/>
                </a:lnTo>
                <a:close/>
                <a:moveTo>
                  <a:pt x="5746935" y="0"/>
                </a:moveTo>
                <a:lnTo>
                  <a:pt x="5922168" y="0"/>
                </a:lnTo>
                <a:lnTo>
                  <a:pt x="6089282" y="167115"/>
                </a:lnTo>
                <a:lnTo>
                  <a:pt x="5922168" y="334229"/>
                </a:lnTo>
                <a:lnTo>
                  <a:pt x="5746935" y="334229"/>
                </a:lnTo>
                <a:lnTo>
                  <a:pt x="5914050" y="167115"/>
                </a:lnTo>
                <a:close/>
                <a:moveTo>
                  <a:pt x="5286731" y="0"/>
                </a:moveTo>
                <a:lnTo>
                  <a:pt x="5461964" y="0"/>
                </a:lnTo>
                <a:lnTo>
                  <a:pt x="5629078" y="167115"/>
                </a:lnTo>
                <a:lnTo>
                  <a:pt x="5461964" y="334229"/>
                </a:lnTo>
                <a:lnTo>
                  <a:pt x="5286731" y="334229"/>
                </a:lnTo>
                <a:lnTo>
                  <a:pt x="5453846" y="167115"/>
                </a:lnTo>
                <a:close/>
                <a:moveTo>
                  <a:pt x="5056630" y="0"/>
                </a:moveTo>
                <a:lnTo>
                  <a:pt x="5231863" y="0"/>
                </a:lnTo>
                <a:lnTo>
                  <a:pt x="5398977" y="167115"/>
                </a:lnTo>
                <a:lnTo>
                  <a:pt x="5231863" y="334229"/>
                </a:lnTo>
                <a:lnTo>
                  <a:pt x="5056630" y="334229"/>
                </a:lnTo>
                <a:lnTo>
                  <a:pt x="5223745" y="167115"/>
                </a:lnTo>
                <a:close/>
                <a:moveTo>
                  <a:pt x="4826527" y="0"/>
                </a:moveTo>
                <a:lnTo>
                  <a:pt x="5003164" y="0"/>
                </a:lnTo>
                <a:lnTo>
                  <a:pt x="5170278" y="167115"/>
                </a:lnTo>
                <a:lnTo>
                  <a:pt x="5003164" y="334229"/>
                </a:lnTo>
                <a:lnTo>
                  <a:pt x="4826527" y="334229"/>
                </a:lnTo>
                <a:lnTo>
                  <a:pt x="4993642" y="167115"/>
                </a:lnTo>
                <a:close/>
                <a:moveTo>
                  <a:pt x="4597829" y="0"/>
                </a:moveTo>
                <a:lnTo>
                  <a:pt x="4773062" y="0"/>
                </a:lnTo>
                <a:lnTo>
                  <a:pt x="4940176" y="167115"/>
                </a:lnTo>
                <a:lnTo>
                  <a:pt x="4773062" y="334229"/>
                </a:lnTo>
                <a:lnTo>
                  <a:pt x="4597829" y="334229"/>
                </a:lnTo>
                <a:lnTo>
                  <a:pt x="4764944" y="167115"/>
                </a:lnTo>
                <a:close/>
                <a:moveTo>
                  <a:pt x="4367727" y="0"/>
                </a:moveTo>
                <a:lnTo>
                  <a:pt x="4542960" y="0"/>
                </a:lnTo>
                <a:lnTo>
                  <a:pt x="4710074" y="167115"/>
                </a:lnTo>
                <a:lnTo>
                  <a:pt x="4542960" y="334229"/>
                </a:lnTo>
                <a:lnTo>
                  <a:pt x="4367727" y="334229"/>
                </a:lnTo>
                <a:lnTo>
                  <a:pt x="4534842" y="167115"/>
                </a:lnTo>
                <a:close/>
                <a:moveTo>
                  <a:pt x="3907523" y="0"/>
                </a:moveTo>
                <a:lnTo>
                  <a:pt x="4082755" y="0"/>
                </a:lnTo>
                <a:lnTo>
                  <a:pt x="4249869" y="167115"/>
                </a:lnTo>
                <a:lnTo>
                  <a:pt x="4082755" y="334229"/>
                </a:lnTo>
                <a:lnTo>
                  <a:pt x="3907523" y="334229"/>
                </a:lnTo>
                <a:lnTo>
                  <a:pt x="4074638" y="167115"/>
                </a:lnTo>
                <a:close/>
                <a:moveTo>
                  <a:pt x="3677420" y="0"/>
                </a:moveTo>
                <a:lnTo>
                  <a:pt x="3852652" y="0"/>
                </a:lnTo>
                <a:lnTo>
                  <a:pt x="4019766" y="167115"/>
                </a:lnTo>
                <a:lnTo>
                  <a:pt x="3852652" y="334229"/>
                </a:lnTo>
                <a:lnTo>
                  <a:pt x="3677420" y="334229"/>
                </a:lnTo>
                <a:lnTo>
                  <a:pt x="3844535" y="167115"/>
                </a:lnTo>
                <a:close/>
                <a:moveTo>
                  <a:pt x="3447319" y="0"/>
                </a:moveTo>
                <a:lnTo>
                  <a:pt x="3623955" y="0"/>
                </a:lnTo>
                <a:lnTo>
                  <a:pt x="3791069" y="167115"/>
                </a:lnTo>
                <a:lnTo>
                  <a:pt x="3623955" y="334229"/>
                </a:lnTo>
                <a:lnTo>
                  <a:pt x="3447319" y="334229"/>
                </a:lnTo>
                <a:lnTo>
                  <a:pt x="3614434" y="167115"/>
                </a:lnTo>
                <a:close/>
                <a:moveTo>
                  <a:pt x="3218619" y="0"/>
                </a:moveTo>
                <a:lnTo>
                  <a:pt x="3393851" y="0"/>
                </a:lnTo>
                <a:lnTo>
                  <a:pt x="3560965" y="167115"/>
                </a:lnTo>
                <a:lnTo>
                  <a:pt x="3393851" y="334229"/>
                </a:lnTo>
                <a:lnTo>
                  <a:pt x="3218619" y="334229"/>
                </a:lnTo>
                <a:lnTo>
                  <a:pt x="3385734" y="167115"/>
                </a:lnTo>
                <a:close/>
                <a:moveTo>
                  <a:pt x="2988517" y="0"/>
                </a:moveTo>
                <a:lnTo>
                  <a:pt x="3163749" y="0"/>
                </a:lnTo>
                <a:lnTo>
                  <a:pt x="3330863" y="167115"/>
                </a:lnTo>
                <a:lnTo>
                  <a:pt x="3163749" y="334229"/>
                </a:lnTo>
                <a:lnTo>
                  <a:pt x="2988517" y="334229"/>
                </a:lnTo>
                <a:lnTo>
                  <a:pt x="3155632" y="167115"/>
                </a:lnTo>
                <a:close/>
                <a:moveTo>
                  <a:pt x="2528314" y="0"/>
                </a:moveTo>
                <a:lnTo>
                  <a:pt x="2703547" y="0"/>
                </a:lnTo>
                <a:lnTo>
                  <a:pt x="2870660" y="167115"/>
                </a:lnTo>
                <a:lnTo>
                  <a:pt x="2703547" y="334229"/>
                </a:lnTo>
                <a:lnTo>
                  <a:pt x="2528314" y="334229"/>
                </a:lnTo>
                <a:lnTo>
                  <a:pt x="2695429" y="167115"/>
                </a:lnTo>
                <a:close/>
                <a:moveTo>
                  <a:pt x="2298214" y="0"/>
                </a:moveTo>
                <a:lnTo>
                  <a:pt x="2473446" y="0"/>
                </a:lnTo>
                <a:lnTo>
                  <a:pt x="2640560" y="167115"/>
                </a:lnTo>
                <a:lnTo>
                  <a:pt x="2473446" y="334229"/>
                </a:lnTo>
                <a:lnTo>
                  <a:pt x="2298214" y="334229"/>
                </a:lnTo>
                <a:lnTo>
                  <a:pt x="2465328" y="167115"/>
                </a:lnTo>
                <a:close/>
                <a:moveTo>
                  <a:pt x="2068111" y="0"/>
                </a:moveTo>
                <a:lnTo>
                  <a:pt x="2244748" y="0"/>
                </a:lnTo>
                <a:lnTo>
                  <a:pt x="2411862" y="167115"/>
                </a:lnTo>
                <a:lnTo>
                  <a:pt x="2244748" y="334229"/>
                </a:lnTo>
                <a:lnTo>
                  <a:pt x="2068111" y="334229"/>
                </a:lnTo>
                <a:lnTo>
                  <a:pt x="2235226" y="167115"/>
                </a:lnTo>
                <a:close/>
                <a:moveTo>
                  <a:pt x="1839414" y="0"/>
                </a:moveTo>
                <a:lnTo>
                  <a:pt x="2014647" y="0"/>
                </a:lnTo>
                <a:lnTo>
                  <a:pt x="2181761" y="167115"/>
                </a:lnTo>
                <a:lnTo>
                  <a:pt x="2014647" y="334229"/>
                </a:lnTo>
                <a:lnTo>
                  <a:pt x="1839414" y="334229"/>
                </a:lnTo>
                <a:lnTo>
                  <a:pt x="2006529" y="167115"/>
                </a:lnTo>
                <a:close/>
                <a:moveTo>
                  <a:pt x="1609310" y="0"/>
                </a:moveTo>
                <a:lnTo>
                  <a:pt x="1784544" y="0"/>
                </a:lnTo>
                <a:lnTo>
                  <a:pt x="1951659" y="167115"/>
                </a:lnTo>
                <a:lnTo>
                  <a:pt x="1784544" y="334229"/>
                </a:lnTo>
                <a:lnTo>
                  <a:pt x="1609310" y="334229"/>
                </a:lnTo>
                <a:lnTo>
                  <a:pt x="1776426" y="167115"/>
                </a:lnTo>
                <a:close/>
                <a:moveTo>
                  <a:pt x="1149107" y="0"/>
                </a:moveTo>
                <a:lnTo>
                  <a:pt x="1324340" y="0"/>
                </a:lnTo>
                <a:lnTo>
                  <a:pt x="1491454" y="167115"/>
                </a:lnTo>
                <a:lnTo>
                  <a:pt x="1324340" y="334229"/>
                </a:lnTo>
                <a:lnTo>
                  <a:pt x="1149107" y="334229"/>
                </a:lnTo>
                <a:lnTo>
                  <a:pt x="1316222" y="167115"/>
                </a:lnTo>
                <a:close/>
                <a:moveTo>
                  <a:pt x="919006" y="0"/>
                </a:moveTo>
                <a:lnTo>
                  <a:pt x="1094239" y="0"/>
                </a:lnTo>
                <a:lnTo>
                  <a:pt x="1261353" y="167115"/>
                </a:lnTo>
                <a:lnTo>
                  <a:pt x="1094239" y="334229"/>
                </a:lnTo>
                <a:lnTo>
                  <a:pt x="919006" y="334229"/>
                </a:lnTo>
                <a:lnTo>
                  <a:pt x="1086121" y="167115"/>
                </a:lnTo>
                <a:close/>
                <a:moveTo>
                  <a:pt x="688904" y="0"/>
                </a:moveTo>
                <a:lnTo>
                  <a:pt x="864137" y="0"/>
                </a:lnTo>
                <a:lnTo>
                  <a:pt x="1031250" y="167115"/>
                </a:lnTo>
                <a:lnTo>
                  <a:pt x="864137" y="334229"/>
                </a:lnTo>
                <a:lnTo>
                  <a:pt x="688904" y="334229"/>
                </a:lnTo>
                <a:lnTo>
                  <a:pt x="856019" y="167115"/>
                </a:lnTo>
                <a:close/>
                <a:moveTo>
                  <a:pt x="460205" y="0"/>
                </a:moveTo>
                <a:lnTo>
                  <a:pt x="635437" y="0"/>
                </a:lnTo>
                <a:lnTo>
                  <a:pt x="802552" y="167115"/>
                </a:lnTo>
                <a:lnTo>
                  <a:pt x="635437" y="334229"/>
                </a:lnTo>
                <a:lnTo>
                  <a:pt x="460205" y="334229"/>
                </a:lnTo>
                <a:lnTo>
                  <a:pt x="627319" y="167115"/>
                </a:lnTo>
                <a:close/>
                <a:moveTo>
                  <a:pt x="230104" y="0"/>
                </a:moveTo>
                <a:lnTo>
                  <a:pt x="405337" y="0"/>
                </a:lnTo>
                <a:lnTo>
                  <a:pt x="572451" y="167115"/>
                </a:lnTo>
                <a:lnTo>
                  <a:pt x="405337" y="334229"/>
                </a:lnTo>
                <a:lnTo>
                  <a:pt x="230104" y="334229"/>
                </a:lnTo>
                <a:lnTo>
                  <a:pt x="397219" y="167115"/>
                </a:lnTo>
                <a:close/>
                <a:moveTo>
                  <a:pt x="0" y="0"/>
                </a:moveTo>
                <a:lnTo>
                  <a:pt x="175234" y="0"/>
                </a:lnTo>
                <a:lnTo>
                  <a:pt x="342348" y="167115"/>
                </a:lnTo>
                <a:lnTo>
                  <a:pt x="175234" y="334229"/>
                </a:lnTo>
                <a:lnTo>
                  <a:pt x="0" y="334229"/>
                </a:lnTo>
                <a:lnTo>
                  <a:pt x="167116" y="167115"/>
                </a:lnTo>
                <a:close/>
              </a:path>
            </a:pathLst>
          </a:custGeom>
          <a:solidFill>
            <a:schemeClr val="accent1">
              <a:lumMod val="40000"/>
              <a:lumOff val="60000"/>
              <a:alpha val="7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825">
              <a:solidFill>
                <a:srgbClr val="4D4D4D"/>
              </a:solidFill>
              <a:latin typeface="微软雅黑" pitchFamily="34" charset="-122"/>
            </a:endParaRPr>
          </a:p>
        </p:txBody>
      </p:sp>
      <p:sp>
        <p:nvSpPr>
          <p:cNvPr id="7" name="MH_Other_2"/>
          <p:cNvSpPr/>
          <p:nvPr>
            <p:custDataLst>
              <p:tags r:id="rId3"/>
            </p:custDataLst>
          </p:nvPr>
        </p:nvSpPr>
        <p:spPr>
          <a:xfrm>
            <a:off x="3733800" y="3144838"/>
            <a:ext cx="458788" cy="476250"/>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 name="connsiteX0" fmla="*/ 0 w 533444"/>
              <a:gd name="connsiteY0" fmla="*/ 36768 h 559048"/>
              <a:gd name="connsiteX1" fmla="*/ 250770 w 533444"/>
              <a:gd name="connsiteY1" fmla="*/ 0 h 559048"/>
              <a:gd name="connsiteX2" fmla="*/ 533444 w 533444"/>
              <a:gd name="connsiteY2" fmla="*/ 349374 h 559048"/>
              <a:gd name="connsiteX3" fmla="*/ 339670 w 533444"/>
              <a:gd name="connsiteY3" fmla="*/ 559048 h 559048"/>
              <a:gd name="connsiteX4" fmla="*/ 145896 w 533444"/>
              <a:gd name="connsiteY4" fmla="*/ 559048 h 559048"/>
              <a:gd name="connsiteX5" fmla="*/ 339670 w 533444"/>
              <a:gd name="connsiteY5" fmla="*/ 349374 h 559048"/>
              <a:gd name="connsiteX6" fmla="*/ 0 w 533444"/>
              <a:gd name="connsiteY6" fmla="*/ 36768 h 559048"/>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39670 w 533444"/>
              <a:gd name="connsiteY5" fmla="*/ 326640 h 536314"/>
              <a:gd name="connsiteX6" fmla="*/ 0 w 533444"/>
              <a:gd name="connsiteY6" fmla="*/ 14034 h 536314"/>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26193 w 533444"/>
              <a:gd name="connsiteY5" fmla="*/ 340081 h 536314"/>
              <a:gd name="connsiteX6" fmla="*/ 0 w 533444"/>
              <a:gd name="connsiteY6" fmla="*/ 14034 h 536314"/>
              <a:gd name="connsiteX0" fmla="*/ 0 w 525358"/>
              <a:gd name="connsiteY0" fmla="*/ 14034 h 536314"/>
              <a:gd name="connsiteX1" fmla="*/ 182374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25358"/>
              <a:gd name="connsiteY0" fmla="*/ 14034 h 536314"/>
              <a:gd name="connsiteX1" fmla="*/ 174287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19968"/>
              <a:gd name="connsiteY0" fmla="*/ 14034 h 536314"/>
              <a:gd name="connsiteX1" fmla="*/ 174287 w 519968"/>
              <a:gd name="connsiteY1" fmla="*/ 0 h 536314"/>
              <a:gd name="connsiteX2" fmla="*/ 519968 w 519968"/>
              <a:gd name="connsiteY2" fmla="*/ 342768 h 536314"/>
              <a:gd name="connsiteX3" fmla="*/ 339670 w 519968"/>
              <a:gd name="connsiteY3" fmla="*/ 536314 h 536314"/>
              <a:gd name="connsiteX4" fmla="*/ 145896 w 519968"/>
              <a:gd name="connsiteY4" fmla="*/ 536314 h 536314"/>
              <a:gd name="connsiteX5" fmla="*/ 326193 w 519968"/>
              <a:gd name="connsiteY5" fmla="*/ 340081 h 536314"/>
              <a:gd name="connsiteX6" fmla="*/ 0 w 519968"/>
              <a:gd name="connsiteY6" fmla="*/ 14034 h 53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900" b="1">
              <a:latin typeface="微软雅黑" pitchFamily="34" charset="-122"/>
            </a:endParaRPr>
          </a:p>
        </p:txBody>
      </p:sp>
      <p:sp>
        <p:nvSpPr>
          <p:cNvPr id="18" name="MH_Other_3"/>
          <p:cNvSpPr/>
          <p:nvPr>
            <p:custDataLst>
              <p:tags r:id="rId4"/>
            </p:custDataLst>
          </p:nvPr>
        </p:nvSpPr>
        <p:spPr>
          <a:xfrm>
            <a:off x="5116514" y="3144838"/>
            <a:ext cx="458787" cy="476250"/>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 name="connsiteX0" fmla="*/ 0 w 533444"/>
              <a:gd name="connsiteY0" fmla="*/ 36768 h 559048"/>
              <a:gd name="connsiteX1" fmla="*/ 250770 w 533444"/>
              <a:gd name="connsiteY1" fmla="*/ 0 h 559048"/>
              <a:gd name="connsiteX2" fmla="*/ 533444 w 533444"/>
              <a:gd name="connsiteY2" fmla="*/ 349374 h 559048"/>
              <a:gd name="connsiteX3" fmla="*/ 339670 w 533444"/>
              <a:gd name="connsiteY3" fmla="*/ 559048 h 559048"/>
              <a:gd name="connsiteX4" fmla="*/ 145896 w 533444"/>
              <a:gd name="connsiteY4" fmla="*/ 559048 h 559048"/>
              <a:gd name="connsiteX5" fmla="*/ 339670 w 533444"/>
              <a:gd name="connsiteY5" fmla="*/ 349374 h 559048"/>
              <a:gd name="connsiteX6" fmla="*/ 0 w 533444"/>
              <a:gd name="connsiteY6" fmla="*/ 36768 h 559048"/>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39670 w 533444"/>
              <a:gd name="connsiteY5" fmla="*/ 326640 h 536314"/>
              <a:gd name="connsiteX6" fmla="*/ 0 w 533444"/>
              <a:gd name="connsiteY6" fmla="*/ 14034 h 536314"/>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26193 w 533444"/>
              <a:gd name="connsiteY5" fmla="*/ 340081 h 536314"/>
              <a:gd name="connsiteX6" fmla="*/ 0 w 533444"/>
              <a:gd name="connsiteY6" fmla="*/ 14034 h 536314"/>
              <a:gd name="connsiteX0" fmla="*/ 0 w 525358"/>
              <a:gd name="connsiteY0" fmla="*/ 14034 h 536314"/>
              <a:gd name="connsiteX1" fmla="*/ 182374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25358"/>
              <a:gd name="connsiteY0" fmla="*/ 14034 h 536314"/>
              <a:gd name="connsiteX1" fmla="*/ 174287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19968"/>
              <a:gd name="connsiteY0" fmla="*/ 14034 h 536314"/>
              <a:gd name="connsiteX1" fmla="*/ 174287 w 519968"/>
              <a:gd name="connsiteY1" fmla="*/ 0 h 536314"/>
              <a:gd name="connsiteX2" fmla="*/ 519968 w 519968"/>
              <a:gd name="connsiteY2" fmla="*/ 342768 h 536314"/>
              <a:gd name="connsiteX3" fmla="*/ 339670 w 519968"/>
              <a:gd name="connsiteY3" fmla="*/ 536314 h 536314"/>
              <a:gd name="connsiteX4" fmla="*/ 145896 w 519968"/>
              <a:gd name="connsiteY4" fmla="*/ 536314 h 536314"/>
              <a:gd name="connsiteX5" fmla="*/ 326193 w 519968"/>
              <a:gd name="connsiteY5" fmla="*/ 340081 h 536314"/>
              <a:gd name="connsiteX6" fmla="*/ 0 w 519968"/>
              <a:gd name="connsiteY6" fmla="*/ 14034 h 53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900" b="1">
              <a:latin typeface="微软雅黑" pitchFamily="34" charset="-122"/>
            </a:endParaRPr>
          </a:p>
        </p:txBody>
      </p:sp>
      <p:sp>
        <p:nvSpPr>
          <p:cNvPr id="19" name="MH_Other_4"/>
          <p:cNvSpPr/>
          <p:nvPr>
            <p:custDataLst>
              <p:tags r:id="rId5"/>
            </p:custDataLst>
          </p:nvPr>
        </p:nvSpPr>
        <p:spPr>
          <a:xfrm>
            <a:off x="6497639" y="3144838"/>
            <a:ext cx="458787" cy="476250"/>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 name="connsiteX0" fmla="*/ 0 w 533444"/>
              <a:gd name="connsiteY0" fmla="*/ 36768 h 559048"/>
              <a:gd name="connsiteX1" fmla="*/ 250770 w 533444"/>
              <a:gd name="connsiteY1" fmla="*/ 0 h 559048"/>
              <a:gd name="connsiteX2" fmla="*/ 533444 w 533444"/>
              <a:gd name="connsiteY2" fmla="*/ 349374 h 559048"/>
              <a:gd name="connsiteX3" fmla="*/ 339670 w 533444"/>
              <a:gd name="connsiteY3" fmla="*/ 559048 h 559048"/>
              <a:gd name="connsiteX4" fmla="*/ 145896 w 533444"/>
              <a:gd name="connsiteY4" fmla="*/ 559048 h 559048"/>
              <a:gd name="connsiteX5" fmla="*/ 339670 w 533444"/>
              <a:gd name="connsiteY5" fmla="*/ 349374 h 559048"/>
              <a:gd name="connsiteX6" fmla="*/ 0 w 533444"/>
              <a:gd name="connsiteY6" fmla="*/ 36768 h 559048"/>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39670 w 533444"/>
              <a:gd name="connsiteY5" fmla="*/ 326640 h 536314"/>
              <a:gd name="connsiteX6" fmla="*/ 0 w 533444"/>
              <a:gd name="connsiteY6" fmla="*/ 14034 h 536314"/>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26193 w 533444"/>
              <a:gd name="connsiteY5" fmla="*/ 340081 h 536314"/>
              <a:gd name="connsiteX6" fmla="*/ 0 w 533444"/>
              <a:gd name="connsiteY6" fmla="*/ 14034 h 536314"/>
              <a:gd name="connsiteX0" fmla="*/ 0 w 525358"/>
              <a:gd name="connsiteY0" fmla="*/ 14034 h 536314"/>
              <a:gd name="connsiteX1" fmla="*/ 182374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25358"/>
              <a:gd name="connsiteY0" fmla="*/ 14034 h 536314"/>
              <a:gd name="connsiteX1" fmla="*/ 174287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19968"/>
              <a:gd name="connsiteY0" fmla="*/ 14034 h 536314"/>
              <a:gd name="connsiteX1" fmla="*/ 174287 w 519968"/>
              <a:gd name="connsiteY1" fmla="*/ 0 h 536314"/>
              <a:gd name="connsiteX2" fmla="*/ 519968 w 519968"/>
              <a:gd name="connsiteY2" fmla="*/ 342768 h 536314"/>
              <a:gd name="connsiteX3" fmla="*/ 339670 w 519968"/>
              <a:gd name="connsiteY3" fmla="*/ 536314 h 536314"/>
              <a:gd name="connsiteX4" fmla="*/ 145896 w 519968"/>
              <a:gd name="connsiteY4" fmla="*/ 536314 h 536314"/>
              <a:gd name="connsiteX5" fmla="*/ 326193 w 519968"/>
              <a:gd name="connsiteY5" fmla="*/ 340081 h 536314"/>
              <a:gd name="connsiteX6" fmla="*/ 0 w 519968"/>
              <a:gd name="connsiteY6" fmla="*/ 14034 h 53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900" b="1">
              <a:latin typeface="微软雅黑" pitchFamily="34" charset="-122"/>
            </a:endParaRPr>
          </a:p>
        </p:txBody>
      </p:sp>
      <p:sp>
        <p:nvSpPr>
          <p:cNvPr id="20" name="MH_Other_5"/>
          <p:cNvSpPr/>
          <p:nvPr>
            <p:custDataLst>
              <p:tags r:id="rId6"/>
            </p:custDataLst>
          </p:nvPr>
        </p:nvSpPr>
        <p:spPr>
          <a:xfrm>
            <a:off x="7874000" y="3144838"/>
            <a:ext cx="458788" cy="476250"/>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 fmla="*/ 0 w 387548"/>
              <a:gd name="connsiteY0" fmla="*/ 127000 h 546348"/>
              <a:gd name="connsiteX1" fmla="*/ 142974 w 387548"/>
              <a:gd name="connsiteY1" fmla="*/ 0 h 546348"/>
              <a:gd name="connsiteX2" fmla="*/ 387548 w 387548"/>
              <a:gd name="connsiteY2" fmla="*/ 336674 h 546348"/>
              <a:gd name="connsiteX3" fmla="*/ 193774 w 387548"/>
              <a:gd name="connsiteY3" fmla="*/ 546348 h 546348"/>
              <a:gd name="connsiteX4" fmla="*/ 0 w 387548"/>
              <a:gd name="connsiteY4" fmla="*/ 546348 h 546348"/>
              <a:gd name="connsiteX5" fmla="*/ 193774 w 387548"/>
              <a:gd name="connsiteY5" fmla="*/ 336674 h 546348"/>
              <a:gd name="connsiteX6" fmla="*/ 0 w 387548"/>
              <a:gd name="connsiteY6" fmla="*/ 127000 h 546348"/>
              <a:gd name="connsiteX0" fmla="*/ 0 w 438348"/>
              <a:gd name="connsiteY0" fmla="*/ 12700 h 546348"/>
              <a:gd name="connsiteX1" fmla="*/ 193774 w 438348"/>
              <a:gd name="connsiteY1" fmla="*/ 0 h 546348"/>
              <a:gd name="connsiteX2" fmla="*/ 438348 w 438348"/>
              <a:gd name="connsiteY2" fmla="*/ 336674 h 546348"/>
              <a:gd name="connsiteX3" fmla="*/ 244574 w 438348"/>
              <a:gd name="connsiteY3" fmla="*/ 546348 h 546348"/>
              <a:gd name="connsiteX4" fmla="*/ 50800 w 438348"/>
              <a:gd name="connsiteY4" fmla="*/ 546348 h 546348"/>
              <a:gd name="connsiteX5" fmla="*/ 244574 w 438348"/>
              <a:gd name="connsiteY5" fmla="*/ 336674 h 546348"/>
              <a:gd name="connsiteX6" fmla="*/ 0 w 438348"/>
              <a:gd name="connsiteY6" fmla="*/ 12700 h 546348"/>
              <a:gd name="connsiteX0" fmla="*/ 0 w 476448"/>
              <a:gd name="connsiteY0" fmla="*/ 12700 h 546348"/>
              <a:gd name="connsiteX1" fmla="*/ 231874 w 476448"/>
              <a:gd name="connsiteY1" fmla="*/ 0 h 546348"/>
              <a:gd name="connsiteX2" fmla="*/ 476448 w 476448"/>
              <a:gd name="connsiteY2" fmla="*/ 336674 h 546348"/>
              <a:gd name="connsiteX3" fmla="*/ 282674 w 476448"/>
              <a:gd name="connsiteY3" fmla="*/ 546348 h 546348"/>
              <a:gd name="connsiteX4" fmla="*/ 88900 w 476448"/>
              <a:gd name="connsiteY4" fmla="*/ 546348 h 546348"/>
              <a:gd name="connsiteX5" fmla="*/ 282674 w 476448"/>
              <a:gd name="connsiteY5" fmla="*/ 336674 h 546348"/>
              <a:gd name="connsiteX6" fmla="*/ 0 w 476448"/>
              <a:gd name="connsiteY6" fmla="*/ 12700 h 546348"/>
              <a:gd name="connsiteX0" fmla="*/ 0 w 476448"/>
              <a:gd name="connsiteY0" fmla="*/ 25400 h 559048"/>
              <a:gd name="connsiteX1" fmla="*/ 193774 w 476448"/>
              <a:gd name="connsiteY1" fmla="*/ 0 h 559048"/>
              <a:gd name="connsiteX2" fmla="*/ 476448 w 476448"/>
              <a:gd name="connsiteY2" fmla="*/ 349374 h 559048"/>
              <a:gd name="connsiteX3" fmla="*/ 282674 w 476448"/>
              <a:gd name="connsiteY3" fmla="*/ 559048 h 559048"/>
              <a:gd name="connsiteX4" fmla="*/ 88900 w 476448"/>
              <a:gd name="connsiteY4" fmla="*/ 559048 h 559048"/>
              <a:gd name="connsiteX5" fmla="*/ 282674 w 476448"/>
              <a:gd name="connsiteY5" fmla="*/ 349374 h 559048"/>
              <a:gd name="connsiteX6" fmla="*/ 0 w 476448"/>
              <a:gd name="connsiteY6" fmla="*/ 25400 h 559048"/>
              <a:gd name="connsiteX0" fmla="*/ 0 w 533444"/>
              <a:gd name="connsiteY0" fmla="*/ 36768 h 559048"/>
              <a:gd name="connsiteX1" fmla="*/ 250770 w 533444"/>
              <a:gd name="connsiteY1" fmla="*/ 0 h 559048"/>
              <a:gd name="connsiteX2" fmla="*/ 533444 w 533444"/>
              <a:gd name="connsiteY2" fmla="*/ 349374 h 559048"/>
              <a:gd name="connsiteX3" fmla="*/ 339670 w 533444"/>
              <a:gd name="connsiteY3" fmla="*/ 559048 h 559048"/>
              <a:gd name="connsiteX4" fmla="*/ 145896 w 533444"/>
              <a:gd name="connsiteY4" fmla="*/ 559048 h 559048"/>
              <a:gd name="connsiteX5" fmla="*/ 339670 w 533444"/>
              <a:gd name="connsiteY5" fmla="*/ 349374 h 559048"/>
              <a:gd name="connsiteX6" fmla="*/ 0 w 533444"/>
              <a:gd name="connsiteY6" fmla="*/ 36768 h 559048"/>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39670 w 533444"/>
              <a:gd name="connsiteY5" fmla="*/ 326640 h 536314"/>
              <a:gd name="connsiteX6" fmla="*/ 0 w 533444"/>
              <a:gd name="connsiteY6" fmla="*/ 14034 h 536314"/>
              <a:gd name="connsiteX0" fmla="*/ 0 w 533444"/>
              <a:gd name="connsiteY0" fmla="*/ 14034 h 536314"/>
              <a:gd name="connsiteX1" fmla="*/ 182374 w 533444"/>
              <a:gd name="connsiteY1" fmla="*/ 0 h 536314"/>
              <a:gd name="connsiteX2" fmla="*/ 533444 w 533444"/>
              <a:gd name="connsiteY2" fmla="*/ 326640 h 536314"/>
              <a:gd name="connsiteX3" fmla="*/ 339670 w 533444"/>
              <a:gd name="connsiteY3" fmla="*/ 536314 h 536314"/>
              <a:gd name="connsiteX4" fmla="*/ 145896 w 533444"/>
              <a:gd name="connsiteY4" fmla="*/ 536314 h 536314"/>
              <a:gd name="connsiteX5" fmla="*/ 326193 w 533444"/>
              <a:gd name="connsiteY5" fmla="*/ 340081 h 536314"/>
              <a:gd name="connsiteX6" fmla="*/ 0 w 533444"/>
              <a:gd name="connsiteY6" fmla="*/ 14034 h 536314"/>
              <a:gd name="connsiteX0" fmla="*/ 0 w 525358"/>
              <a:gd name="connsiteY0" fmla="*/ 14034 h 536314"/>
              <a:gd name="connsiteX1" fmla="*/ 182374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25358"/>
              <a:gd name="connsiteY0" fmla="*/ 14034 h 536314"/>
              <a:gd name="connsiteX1" fmla="*/ 174287 w 525358"/>
              <a:gd name="connsiteY1" fmla="*/ 0 h 536314"/>
              <a:gd name="connsiteX2" fmla="*/ 525358 w 525358"/>
              <a:gd name="connsiteY2" fmla="*/ 342768 h 536314"/>
              <a:gd name="connsiteX3" fmla="*/ 339670 w 525358"/>
              <a:gd name="connsiteY3" fmla="*/ 536314 h 536314"/>
              <a:gd name="connsiteX4" fmla="*/ 145896 w 525358"/>
              <a:gd name="connsiteY4" fmla="*/ 536314 h 536314"/>
              <a:gd name="connsiteX5" fmla="*/ 326193 w 525358"/>
              <a:gd name="connsiteY5" fmla="*/ 340081 h 536314"/>
              <a:gd name="connsiteX6" fmla="*/ 0 w 525358"/>
              <a:gd name="connsiteY6" fmla="*/ 14034 h 536314"/>
              <a:gd name="connsiteX0" fmla="*/ 0 w 519968"/>
              <a:gd name="connsiteY0" fmla="*/ 14034 h 536314"/>
              <a:gd name="connsiteX1" fmla="*/ 174287 w 519968"/>
              <a:gd name="connsiteY1" fmla="*/ 0 h 536314"/>
              <a:gd name="connsiteX2" fmla="*/ 519968 w 519968"/>
              <a:gd name="connsiteY2" fmla="*/ 342768 h 536314"/>
              <a:gd name="connsiteX3" fmla="*/ 339670 w 519968"/>
              <a:gd name="connsiteY3" fmla="*/ 536314 h 536314"/>
              <a:gd name="connsiteX4" fmla="*/ 145896 w 519968"/>
              <a:gd name="connsiteY4" fmla="*/ 536314 h 536314"/>
              <a:gd name="connsiteX5" fmla="*/ 326193 w 519968"/>
              <a:gd name="connsiteY5" fmla="*/ 340081 h 536314"/>
              <a:gd name="connsiteX6" fmla="*/ 0 w 519968"/>
              <a:gd name="connsiteY6" fmla="*/ 14034 h 53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zh-CN" altLang="en-US" sz="900" b="1">
              <a:latin typeface="微软雅黑" pitchFamily="34" charset="-122"/>
            </a:endParaRPr>
          </a:p>
        </p:txBody>
      </p:sp>
      <p:sp>
        <p:nvSpPr>
          <p:cNvPr id="21" name="MH_Other_6"/>
          <p:cNvSpPr/>
          <p:nvPr>
            <p:custDataLst>
              <p:tags r:id="rId7"/>
            </p:custDataLst>
          </p:nvPr>
        </p:nvSpPr>
        <p:spPr bwMode="auto">
          <a:xfrm>
            <a:off x="2352675" y="6037263"/>
            <a:ext cx="7486650" cy="17462"/>
          </a:xfrm>
          <a:prstGeom prst="rect">
            <a:avLst/>
          </a:prstGeom>
          <a:solidFill>
            <a:schemeClr val="accent1">
              <a:lumMod val="20000"/>
              <a:lumOff val="8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50000"/>
              </a:lnSpc>
              <a:defRPr/>
            </a:pPr>
            <a:endParaRPr lang="zh-CN" altLang="en-US" sz="1400" dirty="0">
              <a:solidFill>
                <a:schemeClr val="bg1">
                  <a:lumMod val="50000"/>
                </a:schemeClr>
              </a:solidFill>
              <a:latin typeface="幼圆" panose="02010509060101010101" pitchFamily="49" charset="-122"/>
              <a:ea typeface="幼圆" panose="02010509060101010101" pitchFamily="49" charset="-122"/>
            </a:endParaRPr>
          </a:p>
        </p:txBody>
      </p:sp>
      <p:sp>
        <p:nvSpPr>
          <p:cNvPr id="3080" name="MH_PageTitle"/>
          <p:cNvSpPr>
            <a:spLocks noGrp="1"/>
          </p:cNvSpPr>
          <p:nvPr>
            <p:ph type="title"/>
            <p:custDataLst>
              <p:tags r:id="rId8"/>
            </p:custDataLst>
          </p:nvPr>
        </p:nvSpPr>
        <p:spPr/>
        <p:txBody>
          <a:bodyPr/>
          <a:lstStyle/>
          <a:p>
            <a:pPr eaLnBrk="1" hangingPunct="1"/>
            <a:r>
              <a:rPr lang="en-US" altLang="zh-CN" smtClean="0"/>
              <a:t>LOREM IPSUM DOLOR</a:t>
            </a:r>
            <a:endParaRPr lang="zh-CN" altLang="en-US" smtClean="0"/>
          </a:p>
        </p:txBody>
      </p:sp>
      <p:sp>
        <p:nvSpPr>
          <p:cNvPr id="15" name="MH_Desc_1"/>
          <p:cNvSpPr txBox="1"/>
          <p:nvPr>
            <p:custDataLst>
              <p:tags r:id="rId9"/>
            </p:custDataLst>
          </p:nvPr>
        </p:nvSpPr>
        <p:spPr>
          <a:xfrm>
            <a:off x="2398714" y="4559301"/>
            <a:ext cx="5614987" cy="1477963"/>
          </a:xfrm>
          <a:prstGeom prst="rect">
            <a:avLst/>
          </a:prstGeom>
          <a:noFill/>
        </p:spPr>
        <p:txBody>
          <a:bodyPr tIns="108000" bIns="108000" anchor="b">
            <a:normAutofit fontScale="70000" lnSpcReduction="20000"/>
          </a:bodyPr>
          <a:lstStyle/>
          <a:p>
            <a:pPr algn="just">
              <a:lnSpc>
                <a:spcPct val="160000"/>
              </a:lnSpc>
              <a:buClr>
                <a:schemeClr val="bg1">
                  <a:lumMod val="65000"/>
                </a:schemeClr>
              </a:buClr>
              <a:defRPr/>
            </a:pPr>
            <a:r>
              <a:rPr lang="en-US" altLang="zh-CN" sz="2000">
                <a:solidFill>
                  <a:schemeClr val="tx1">
                    <a:lumMod val="65000"/>
                    <a:lumOff val="35000"/>
                  </a:schemeClr>
                </a:solidFill>
              </a:rPr>
              <a:t>Lorem ipsum dolor sit amet consectetur adipisicing elit sed do eiusmod tempor incididunt ut labore et dolore magna aliqua Ut enim ad minim veniam quis nostrud exercitation ullamco laboris nisi ut aliquip ex ea commodo consequat Duis aute .</a:t>
            </a:r>
            <a:endParaRPr lang="zh-CN" altLang="en-US" sz="1600" dirty="0">
              <a:solidFill>
                <a:schemeClr val="tx1">
                  <a:lumMod val="65000"/>
                  <a:lumOff val="35000"/>
                </a:schemeClr>
              </a:solidFill>
            </a:endParaRPr>
          </a:p>
        </p:txBody>
      </p:sp>
      <p:sp>
        <p:nvSpPr>
          <p:cNvPr id="3082" name="MH_SubTitle_5"/>
          <p:cNvSpPr txBox="1">
            <a:spLocks noChangeArrowheads="1"/>
          </p:cNvSpPr>
          <p:nvPr>
            <p:custDataLst>
              <p:tags r:id="rId10"/>
            </p:custDataLst>
          </p:nvPr>
        </p:nvSpPr>
        <p:spPr bwMode="auto">
          <a:xfrm>
            <a:off x="8331200" y="2589214"/>
            <a:ext cx="1041400"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083" name="MH_SubTitle_4"/>
          <p:cNvSpPr txBox="1">
            <a:spLocks noChangeArrowheads="1"/>
          </p:cNvSpPr>
          <p:nvPr>
            <p:custDataLst>
              <p:tags r:id="rId11"/>
            </p:custDataLst>
          </p:nvPr>
        </p:nvSpPr>
        <p:spPr bwMode="auto">
          <a:xfrm>
            <a:off x="6826251" y="2589214"/>
            <a:ext cx="103981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084" name="MH_SubTitle_3"/>
          <p:cNvSpPr txBox="1">
            <a:spLocks noChangeArrowheads="1"/>
          </p:cNvSpPr>
          <p:nvPr>
            <p:custDataLst>
              <p:tags r:id="rId12"/>
            </p:custDataLst>
          </p:nvPr>
        </p:nvSpPr>
        <p:spPr bwMode="auto">
          <a:xfrm>
            <a:off x="5429250" y="2589214"/>
            <a:ext cx="1041400"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085" name="MH_SubTitle_2"/>
          <p:cNvSpPr txBox="1">
            <a:spLocks noChangeArrowheads="1"/>
          </p:cNvSpPr>
          <p:nvPr>
            <p:custDataLst>
              <p:tags r:id="rId13"/>
            </p:custDataLst>
          </p:nvPr>
        </p:nvSpPr>
        <p:spPr bwMode="auto">
          <a:xfrm>
            <a:off x="4051301" y="2589214"/>
            <a:ext cx="103981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
        <p:nvSpPr>
          <p:cNvPr id="3086" name="MH_SubTitle_1"/>
          <p:cNvSpPr txBox="1">
            <a:spLocks noChangeArrowheads="1"/>
          </p:cNvSpPr>
          <p:nvPr>
            <p:custDataLst>
              <p:tags r:id="rId14"/>
            </p:custDataLst>
          </p:nvPr>
        </p:nvSpPr>
        <p:spPr bwMode="auto">
          <a:xfrm>
            <a:off x="2628900" y="2628900"/>
            <a:ext cx="10414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defRPr/>
            </a:pPr>
            <a:r>
              <a:rPr lang="en-US" altLang="zh-CN" sz="1800">
                <a:latin typeface="+mn-lt"/>
                <a:ea typeface="+mn-ea"/>
              </a:rPr>
              <a:t>LOREM</a:t>
            </a:r>
            <a:endParaRPr lang="zh-CN" altLang="en-US" sz="1800">
              <a:latin typeface="+mn-lt"/>
              <a:ea typeface="+mn-ea"/>
            </a:endParaRPr>
          </a:p>
        </p:txBody>
      </p:sp>
    </p:spTree>
    <p:custDataLst>
      <p:tags r:id="rId1"/>
    </p:custDataLst>
    <p:extLst>
      <p:ext uri="{BB962C8B-B14F-4D97-AF65-F5344CB8AC3E}">
        <p14:creationId xmlns:p14="http://schemas.microsoft.com/office/powerpoint/2010/main" val="384671614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SubTitle_5"/>
          <p:cNvSpPr/>
          <p:nvPr>
            <p:custDataLst>
              <p:tags r:id="rId2"/>
            </p:custDataLst>
          </p:nvPr>
        </p:nvSpPr>
        <p:spPr>
          <a:xfrm>
            <a:off x="2043113" y="5138738"/>
            <a:ext cx="1663700"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zh-CN" altLang="en-US" dirty="0">
              <a:solidFill>
                <a:srgbClr val="FFFFFF"/>
              </a:solidFill>
            </a:endParaRPr>
          </a:p>
        </p:txBody>
      </p:sp>
      <p:sp>
        <p:nvSpPr>
          <p:cNvPr id="5" name="MH_SubTitle_4"/>
          <p:cNvSpPr/>
          <p:nvPr>
            <p:custDataLst>
              <p:tags r:id="rId3"/>
            </p:custDataLst>
          </p:nvPr>
        </p:nvSpPr>
        <p:spPr>
          <a:xfrm>
            <a:off x="2611438" y="4478338"/>
            <a:ext cx="1663700"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zh-CN" altLang="en-US" dirty="0">
              <a:solidFill>
                <a:srgbClr val="FFFFFF"/>
              </a:solidFill>
            </a:endParaRPr>
          </a:p>
        </p:txBody>
      </p:sp>
      <p:sp>
        <p:nvSpPr>
          <p:cNvPr id="12" name="MH_Other_1"/>
          <p:cNvSpPr/>
          <p:nvPr>
            <p:custDataLst>
              <p:tags r:id="rId4"/>
            </p:custDataLst>
          </p:nvPr>
        </p:nvSpPr>
        <p:spPr>
          <a:xfrm rot="1800000">
            <a:off x="2627314" y="4849813"/>
            <a:ext cx="1062037" cy="347662"/>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13" name="MH_SubTitle_3"/>
          <p:cNvSpPr/>
          <p:nvPr>
            <p:custDataLst>
              <p:tags r:id="rId5"/>
            </p:custDataLst>
          </p:nvPr>
        </p:nvSpPr>
        <p:spPr>
          <a:xfrm>
            <a:off x="3182938" y="3816350"/>
            <a:ext cx="1663700"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zh-CN" altLang="en-US" dirty="0">
              <a:solidFill>
                <a:srgbClr val="FFFFFF"/>
              </a:solidFill>
            </a:endParaRPr>
          </a:p>
        </p:txBody>
      </p:sp>
      <p:sp>
        <p:nvSpPr>
          <p:cNvPr id="14" name="MH_Other_2"/>
          <p:cNvSpPr/>
          <p:nvPr>
            <p:custDataLst>
              <p:tags r:id="rId6"/>
            </p:custDataLst>
          </p:nvPr>
        </p:nvSpPr>
        <p:spPr>
          <a:xfrm rot="1800000">
            <a:off x="3198813" y="4187825"/>
            <a:ext cx="1060450" cy="349250"/>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15" name="MH_SubTitle_2"/>
          <p:cNvSpPr/>
          <p:nvPr>
            <p:custDataLst>
              <p:tags r:id="rId7"/>
            </p:custDataLst>
          </p:nvPr>
        </p:nvSpPr>
        <p:spPr>
          <a:xfrm>
            <a:off x="3752850" y="3159125"/>
            <a:ext cx="1663700" cy="431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zh-CN" altLang="en-US" dirty="0">
              <a:solidFill>
                <a:srgbClr val="FFFFFF"/>
              </a:solidFill>
            </a:endParaRPr>
          </a:p>
        </p:txBody>
      </p:sp>
      <p:sp>
        <p:nvSpPr>
          <p:cNvPr id="16" name="MH_Other_3"/>
          <p:cNvSpPr/>
          <p:nvPr>
            <p:custDataLst>
              <p:tags r:id="rId8"/>
            </p:custDataLst>
          </p:nvPr>
        </p:nvSpPr>
        <p:spPr>
          <a:xfrm rot="1800000">
            <a:off x="3768725" y="3532188"/>
            <a:ext cx="1060450" cy="347662"/>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18" name="MH_Other_4"/>
          <p:cNvSpPr/>
          <p:nvPr>
            <p:custDataLst>
              <p:tags r:id="rId9"/>
            </p:custDataLst>
          </p:nvPr>
        </p:nvSpPr>
        <p:spPr>
          <a:xfrm rot="1800000">
            <a:off x="4340225" y="2870200"/>
            <a:ext cx="1060450" cy="349250"/>
          </a:xfrm>
          <a:custGeom>
            <a:avLst/>
            <a:gdLst>
              <a:gd name="connsiteX0" fmla="*/ 0 w 1060962"/>
              <a:gd name="connsiteY0" fmla="*/ 348582 h 348582"/>
              <a:gd name="connsiteX1" fmla="*/ 603762 w 1060962"/>
              <a:gd name="connsiteY1" fmla="*/ 0 h 348582"/>
              <a:gd name="connsiteX2" fmla="*/ 1060962 w 1060962"/>
              <a:gd name="connsiteY2" fmla="*/ 0 h 348582"/>
              <a:gd name="connsiteX3" fmla="*/ 457200 w 1060962"/>
              <a:gd name="connsiteY3" fmla="*/ 348582 h 348582"/>
            </a:gdLst>
            <a:ahLst/>
            <a:cxnLst>
              <a:cxn ang="0">
                <a:pos x="connsiteX0" y="connsiteY0"/>
              </a:cxn>
              <a:cxn ang="0">
                <a:pos x="connsiteX1" y="connsiteY1"/>
              </a:cxn>
              <a:cxn ang="0">
                <a:pos x="connsiteX2" y="connsiteY2"/>
              </a:cxn>
              <a:cxn ang="0">
                <a:pos x="connsiteX3" y="connsiteY3"/>
              </a:cxn>
            </a:cxnLst>
            <a:rect l="l" t="t" r="r" b="b"/>
            <a:pathLst>
              <a:path w="1060962" h="348582">
                <a:moveTo>
                  <a:pt x="0" y="348582"/>
                </a:moveTo>
                <a:lnTo>
                  <a:pt x="603762" y="0"/>
                </a:lnTo>
                <a:lnTo>
                  <a:pt x="1060962" y="0"/>
                </a:lnTo>
                <a:lnTo>
                  <a:pt x="457200" y="348582"/>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sp>
        <p:nvSpPr>
          <p:cNvPr id="24" name="MH_SubTitle_1"/>
          <p:cNvSpPr/>
          <p:nvPr>
            <p:custDataLst>
              <p:tags r:id="rId10"/>
            </p:custDataLst>
          </p:nvPr>
        </p:nvSpPr>
        <p:spPr>
          <a:xfrm>
            <a:off x="4322764" y="2395538"/>
            <a:ext cx="2154237" cy="639762"/>
          </a:xfrm>
          <a:custGeom>
            <a:avLst/>
            <a:gdLst>
              <a:gd name="connsiteX0" fmla="*/ 0 w 2152749"/>
              <a:gd name="connsiteY0" fmla="*/ 104311 h 640423"/>
              <a:gd name="connsiteX1" fmla="*/ 1717237 w 2152749"/>
              <a:gd name="connsiteY1" fmla="*/ 104311 h 640423"/>
              <a:gd name="connsiteX2" fmla="*/ 1717237 w 2152749"/>
              <a:gd name="connsiteY2" fmla="*/ 536111 h 640423"/>
              <a:gd name="connsiteX3" fmla="*/ 0 w 2152749"/>
              <a:gd name="connsiteY3" fmla="*/ 536111 h 640423"/>
              <a:gd name="connsiteX4" fmla="*/ 1717238 w 2152749"/>
              <a:gd name="connsiteY4" fmla="*/ 0 h 640423"/>
              <a:gd name="connsiteX5" fmla="*/ 2152749 w 2152749"/>
              <a:gd name="connsiteY5" fmla="*/ 320212 h 640423"/>
              <a:gd name="connsiteX6" fmla="*/ 1717238 w 2152749"/>
              <a:gd name="connsiteY6" fmla="*/ 640423 h 640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749" h="640423">
                <a:moveTo>
                  <a:pt x="0" y="104311"/>
                </a:moveTo>
                <a:lnTo>
                  <a:pt x="1717237" y="104311"/>
                </a:lnTo>
                <a:lnTo>
                  <a:pt x="1717237" y="536111"/>
                </a:lnTo>
                <a:lnTo>
                  <a:pt x="0" y="536111"/>
                </a:lnTo>
                <a:close/>
                <a:moveTo>
                  <a:pt x="1717238" y="0"/>
                </a:moveTo>
                <a:lnTo>
                  <a:pt x="2152749" y="320212"/>
                </a:lnTo>
                <a:lnTo>
                  <a:pt x="1717238" y="64042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zh-CN" altLang="en-US" dirty="0">
              <a:solidFill>
                <a:srgbClr val="FFFFFF"/>
              </a:solidFill>
            </a:endParaRPr>
          </a:p>
        </p:txBody>
      </p:sp>
      <p:sp>
        <p:nvSpPr>
          <p:cNvPr id="3083" name="MH_Text_5"/>
          <p:cNvSpPr txBox="1">
            <a:spLocks noChangeArrowheads="1"/>
          </p:cNvSpPr>
          <p:nvPr>
            <p:custDataLst>
              <p:tags r:id="rId11"/>
            </p:custDataLst>
          </p:nvPr>
        </p:nvSpPr>
        <p:spPr bwMode="auto">
          <a:xfrm>
            <a:off x="3836989" y="5138738"/>
            <a:ext cx="39592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spc="-100">
                <a:latin typeface="+mn-lt"/>
                <a:ea typeface="+mn-ea"/>
              </a:rPr>
              <a:t>Lorem ipsum dolor sit amet consectetur</a:t>
            </a:r>
          </a:p>
        </p:txBody>
      </p:sp>
      <p:sp>
        <p:nvSpPr>
          <p:cNvPr id="3084" name="MH_Text_4"/>
          <p:cNvSpPr txBox="1">
            <a:spLocks noChangeArrowheads="1"/>
          </p:cNvSpPr>
          <p:nvPr>
            <p:custDataLst>
              <p:tags r:id="rId12"/>
            </p:custDataLst>
          </p:nvPr>
        </p:nvSpPr>
        <p:spPr bwMode="auto">
          <a:xfrm>
            <a:off x="4430713" y="4478338"/>
            <a:ext cx="3960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spc="-100">
                <a:latin typeface="+mn-lt"/>
                <a:ea typeface="+mn-ea"/>
              </a:rPr>
              <a:t>Lorem ipsum dolor sit amet consectetur</a:t>
            </a:r>
          </a:p>
        </p:txBody>
      </p:sp>
      <p:sp>
        <p:nvSpPr>
          <p:cNvPr id="3085" name="MH_Text_3"/>
          <p:cNvSpPr txBox="1">
            <a:spLocks noChangeArrowheads="1"/>
          </p:cNvSpPr>
          <p:nvPr>
            <p:custDataLst>
              <p:tags r:id="rId13"/>
            </p:custDataLst>
          </p:nvPr>
        </p:nvSpPr>
        <p:spPr bwMode="auto">
          <a:xfrm>
            <a:off x="5002213" y="3816350"/>
            <a:ext cx="3960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spc="-100">
                <a:latin typeface="+mn-lt"/>
                <a:ea typeface="+mn-ea"/>
              </a:rPr>
              <a:t>Lorem ipsum dolor sit amet consectetur</a:t>
            </a:r>
          </a:p>
        </p:txBody>
      </p:sp>
      <p:sp>
        <p:nvSpPr>
          <p:cNvPr id="3086" name="MH_Text_2"/>
          <p:cNvSpPr txBox="1">
            <a:spLocks noChangeArrowheads="1"/>
          </p:cNvSpPr>
          <p:nvPr>
            <p:custDataLst>
              <p:tags r:id="rId14"/>
            </p:custDataLst>
          </p:nvPr>
        </p:nvSpPr>
        <p:spPr bwMode="auto">
          <a:xfrm>
            <a:off x="5554663" y="3159125"/>
            <a:ext cx="3960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spc="-100">
                <a:latin typeface="+mn-lt"/>
                <a:ea typeface="+mn-ea"/>
              </a:rPr>
              <a:t>Lorem ipsum dolor sit amet consectetur</a:t>
            </a:r>
          </a:p>
        </p:txBody>
      </p:sp>
      <p:sp>
        <p:nvSpPr>
          <p:cNvPr id="3087" name="MH_Text_1"/>
          <p:cNvSpPr txBox="1">
            <a:spLocks noChangeArrowheads="1"/>
          </p:cNvSpPr>
          <p:nvPr>
            <p:custDataLst>
              <p:tags r:id="rId15"/>
            </p:custDataLst>
          </p:nvPr>
        </p:nvSpPr>
        <p:spPr bwMode="auto">
          <a:xfrm>
            <a:off x="6584951" y="2503488"/>
            <a:ext cx="39608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r>
              <a:rPr lang="en-US" altLang="zh-CN" sz="1400" spc="-100">
                <a:latin typeface="+mn-lt"/>
                <a:ea typeface="+mn-ea"/>
              </a:rPr>
              <a:t>Lorem ipsum dolor sit amet consectetur</a:t>
            </a:r>
          </a:p>
        </p:txBody>
      </p:sp>
      <p:sp>
        <p:nvSpPr>
          <p:cNvPr id="3088" name="MH_PageTitle"/>
          <p:cNvSpPr>
            <a:spLocks noGrp="1"/>
          </p:cNvSpPr>
          <p:nvPr>
            <p:ph type="title"/>
            <p:custDataLst>
              <p:tags r:id="rId16"/>
            </p:custDataLst>
          </p:nvPr>
        </p:nvSpPr>
        <p:spPr/>
        <p:txBody>
          <a:bodyPr/>
          <a:lstStyle/>
          <a:p>
            <a:r>
              <a:rPr lang="en-US" altLang="zh-CN" smtClean="0"/>
              <a:t>LOREM IPSUM DOLOR </a:t>
            </a:r>
            <a:endParaRPr lang="zh-CN" altLang="zh-CN" smtClean="0"/>
          </a:p>
        </p:txBody>
      </p:sp>
    </p:spTree>
    <p:custDataLst>
      <p:tags r:id="rId1"/>
    </p:custDataLst>
    <p:extLst>
      <p:ext uri="{BB962C8B-B14F-4D97-AF65-F5344CB8AC3E}">
        <p14:creationId xmlns:p14="http://schemas.microsoft.com/office/powerpoint/2010/main" val="242352704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039728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flipV="1">
            <a:off x="3074989" y="3119438"/>
            <a:ext cx="6067425" cy="1371600"/>
          </a:xfrm>
          <a:custGeom>
            <a:avLst/>
            <a:gdLst>
              <a:gd name="connsiteX0" fmla="*/ 4716760 w 6069011"/>
              <a:gd name="connsiteY0" fmla="*/ 686328 h 1372657"/>
              <a:gd name="connsiteX1" fmla="*/ 4891468 w 6069011"/>
              <a:gd name="connsiteY1" fmla="*/ 686328 h 1372657"/>
              <a:gd name="connsiteX2" fmla="*/ 4906152 w 6069011"/>
              <a:gd name="connsiteY2" fmla="*/ 571775 h 1372657"/>
              <a:gd name="connsiteX3" fmla="*/ 5145587 w 6069011"/>
              <a:gd name="connsiteY3" fmla="*/ 250697 h 1372657"/>
              <a:gd name="connsiteX4" fmla="*/ 5655516 w 6069011"/>
              <a:gd name="connsiteY4" fmla="*/ 258992 h 1372657"/>
              <a:gd name="connsiteX5" fmla="*/ 5885276 w 6069011"/>
              <a:gd name="connsiteY5" fmla="*/ 587701 h 1372657"/>
              <a:gd name="connsiteX6" fmla="*/ 5894941 w 6069011"/>
              <a:gd name="connsiteY6" fmla="*/ 686328 h 1372657"/>
              <a:gd name="connsiteX7" fmla="*/ 6069011 w 6069011"/>
              <a:gd name="connsiteY7" fmla="*/ 686328 h 1372657"/>
              <a:gd name="connsiteX8" fmla="*/ 6055169 w 6069011"/>
              <a:gd name="connsiteY8" fmla="*/ 545090 h 1372657"/>
              <a:gd name="connsiteX9" fmla="*/ 5745994 w 6069011"/>
              <a:gd name="connsiteY9" fmla="*/ 102762 h 1372657"/>
              <a:gd name="connsiteX10" fmla="*/ 5404349 w 6069011"/>
              <a:gd name="connsiteY10" fmla="*/ 87 h 1372657"/>
              <a:gd name="connsiteX11" fmla="*/ 5059812 w 6069011"/>
              <a:gd name="connsiteY11" fmla="*/ 91599 h 1372657"/>
              <a:gd name="connsiteX12" fmla="*/ 4737616 w 6069011"/>
              <a:gd name="connsiteY12" fmla="*/ 523654 h 1372657"/>
              <a:gd name="connsiteX13" fmla="*/ 2358380 w 6069011"/>
              <a:gd name="connsiteY13" fmla="*/ 686328 h 1372657"/>
              <a:gd name="connsiteX14" fmla="*/ 2533087 w 6069011"/>
              <a:gd name="connsiteY14" fmla="*/ 686328 h 1372657"/>
              <a:gd name="connsiteX15" fmla="*/ 2547772 w 6069011"/>
              <a:gd name="connsiteY15" fmla="*/ 571775 h 1372657"/>
              <a:gd name="connsiteX16" fmla="*/ 2787206 w 6069011"/>
              <a:gd name="connsiteY16" fmla="*/ 250697 h 1372657"/>
              <a:gd name="connsiteX17" fmla="*/ 3297136 w 6069011"/>
              <a:gd name="connsiteY17" fmla="*/ 258992 h 1372657"/>
              <a:gd name="connsiteX18" fmla="*/ 3526896 w 6069011"/>
              <a:gd name="connsiteY18" fmla="*/ 587701 h 1372657"/>
              <a:gd name="connsiteX19" fmla="*/ 3536561 w 6069011"/>
              <a:gd name="connsiteY19" fmla="*/ 686328 h 1372657"/>
              <a:gd name="connsiteX20" fmla="*/ 3710631 w 6069011"/>
              <a:gd name="connsiteY20" fmla="*/ 686328 h 1372657"/>
              <a:gd name="connsiteX21" fmla="*/ 3696788 w 6069011"/>
              <a:gd name="connsiteY21" fmla="*/ 545090 h 1372657"/>
              <a:gd name="connsiteX22" fmla="*/ 3387613 w 6069011"/>
              <a:gd name="connsiteY22" fmla="*/ 102762 h 1372657"/>
              <a:gd name="connsiteX23" fmla="*/ 3045969 w 6069011"/>
              <a:gd name="connsiteY23" fmla="*/ 87 h 1372657"/>
              <a:gd name="connsiteX24" fmla="*/ 2701431 w 6069011"/>
              <a:gd name="connsiteY24" fmla="*/ 91599 h 1372657"/>
              <a:gd name="connsiteX25" fmla="*/ 2379236 w 6069011"/>
              <a:gd name="connsiteY25" fmla="*/ 523654 h 1372657"/>
              <a:gd name="connsiteX26" fmla="*/ 0 w 6069011"/>
              <a:gd name="connsiteY26" fmla="*/ 686328 h 1372657"/>
              <a:gd name="connsiteX27" fmla="*/ 174707 w 6069011"/>
              <a:gd name="connsiteY27" fmla="*/ 686328 h 1372657"/>
              <a:gd name="connsiteX28" fmla="*/ 189392 w 6069011"/>
              <a:gd name="connsiteY28" fmla="*/ 571775 h 1372657"/>
              <a:gd name="connsiteX29" fmla="*/ 428827 w 6069011"/>
              <a:gd name="connsiteY29" fmla="*/ 250697 h 1372657"/>
              <a:gd name="connsiteX30" fmla="*/ 938756 w 6069011"/>
              <a:gd name="connsiteY30" fmla="*/ 258992 h 1372657"/>
              <a:gd name="connsiteX31" fmla="*/ 1168516 w 6069011"/>
              <a:gd name="connsiteY31" fmla="*/ 587701 h 1372657"/>
              <a:gd name="connsiteX32" fmla="*/ 1178181 w 6069011"/>
              <a:gd name="connsiteY32" fmla="*/ 686328 h 1372657"/>
              <a:gd name="connsiteX33" fmla="*/ 1352251 w 6069011"/>
              <a:gd name="connsiteY33" fmla="*/ 686328 h 1372657"/>
              <a:gd name="connsiteX34" fmla="*/ 1338408 w 6069011"/>
              <a:gd name="connsiteY34" fmla="*/ 545090 h 1372657"/>
              <a:gd name="connsiteX35" fmla="*/ 1029233 w 6069011"/>
              <a:gd name="connsiteY35" fmla="*/ 102762 h 1372657"/>
              <a:gd name="connsiteX36" fmla="*/ 687589 w 6069011"/>
              <a:gd name="connsiteY36" fmla="*/ 87 h 1372657"/>
              <a:gd name="connsiteX37" fmla="*/ 343051 w 6069011"/>
              <a:gd name="connsiteY37" fmla="*/ 91599 h 1372657"/>
              <a:gd name="connsiteX38" fmla="*/ 20856 w 6069011"/>
              <a:gd name="connsiteY38" fmla="*/ 523654 h 1372657"/>
              <a:gd name="connsiteX39" fmla="*/ 4225159 w 6069011"/>
              <a:gd name="connsiteY39" fmla="*/ 1372571 h 1372657"/>
              <a:gd name="connsiteX40" fmla="*/ 4566803 w 6069011"/>
              <a:gd name="connsiteY40" fmla="*/ 1269895 h 1372657"/>
              <a:gd name="connsiteX41" fmla="*/ 4875979 w 6069011"/>
              <a:gd name="connsiteY41" fmla="*/ 827568 h 1372657"/>
              <a:gd name="connsiteX42" fmla="*/ 4889821 w 6069011"/>
              <a:gd name="connsiteY42" fmla="*/ 686329 h 1372657"/>
              <a:gd name="connsiteX43" fmla="*/ 4715751 w 6069011"/>
              <a:gd name="connsiteY43" fmla="*/ 686329 h 1372657"/>
              <a:gd name="connsiteX44" fmla="*/ 4706086 w 6069011"/>
              <a:gd name="connsiteY44" fmla="*/ 784956 h 1372657"/>
              <a:gd name="connsiteX45" fmla="*/ 4476326 w 6069011"/>
              <a:gd name="connsiteY45" fmla="*/ 1113666 h 1372657"/>
              <a:gd name="connsiteX46" fmla="*/ 3966396 w 6069011"/>
              <a:gd name="connsiteY46" fmla="*/ 1121960 h 1372657"/>
              <a:gd name="connsiteX47" fmla="*/ 3726961 w 6069011"/>
              <a:gd name="connsiteY47" fmla="*/ 800882 h 1372657"/>
              <a:gd name="connsiteX48" fmla="*/ 3712277 w 6069011"/>
              <a:gd name="connsiteY48" fmla="*/ 686329 h 1372657"/>
              <a:gd name="connsiteX49" fmla="*/ 3537570 w 6069011"/>
              <a:gd name="connsiteY49" fmla="*/ 686329 h 1372657"/>
              <a:gd name="connsiteX50" fmla="*/ 3558426 w 6069011"/>
              <a:gd name="connsiteY50" fmla="*/ 849003 h 1372657"/>
              <a:gd name="connsiteX51" fmla="*/ 3880621 w 6069011"/>
              <a:gd name="connsiteY51" fmla="*/ 1281058 h 1372657"/>
              <a:gd name="connsiteX52" fmla="*/ 4225159 w 6069011"/>
              <a:gd name="connsiteY52" fmla="*/ 1372571 h 1372657"/>
              <a:gd name="connsiteX53" fmla="*/ 1866779 w 6069011"/>
              <a:gd name="connsiteY53" fmla="*/ 1372571 h 1372657"/>
              <a:gd name="connsiteX54" fmla="*/ 2208423 w 6069011"/>
              <a:gd name="connsiteY54" fmla="*/ 1269895 h 1372657"/>
              <a:gd name="connsiteX55" fmla="*/ 2517598 w 6069011"/>
              <a:gd name="connsiteY55" fmla="*/ 827568 h 1372657"/>
              <a:gd name="connsiteX56" fmla="*/ 2531441 w 6069011"/>
              <a:gd name="connsiteY56" fmla="*/ 686329 h 1372657"/>
              <a:gd name="connsiteX57" fmla="*/ 2357371 w 6069011"/>
              <a:gd name="connsiteY57" fmla="*/ 686329 h 1372657"/>
              <a:gd name="connsiteX58" fmla="*/ 2347706 w 6069011"/>
              <a:gd name="connsiteY58" fmla="*/ 784956 h 1372657"/>
              <a:gd name="connsiteX59" fmla="*/ 2117946 w 6069011"/>
              <a:gd name="connsiteY59" fmla="*/ 1113666 h 1372657"/>
              <a:gd name="connsiteX60" fmla="*/ 1608016 w 6069011"/>
              <a:gd name="connsiteY60" fmla="*/ 1121960 h 1372657"/>
              <a:gd name="connsiteX61" fmla="*/ 1368582 w 6069011"/>
              <a:gd name="connsiteY61" fmla="*/ 800882 h 1372657"/>
              <a:gd name="connsiteX62" fmla="*/ 1353897 w 6069011"/>
              <a:gd name="connsiteY62" fmla="*/ 686329 h 1372657"/>
              <a:gd name="connsiteX63" fmla="*/ 1179190 w 6069011"/>
              <a:gd name="connsiteY63" fmla="*/ 686329 h 1372657"/>
              <a:gd name="connsiteX64" fmla="*/ 1200046 w 6069011"/>
              <a:gd name="connsiteY64" fmla="*/ 849003 h 1372657"/>
              <a:gd name="connsiteX65" fmla="*/ 1522241 w 6069011"/>
              <a:gd name="connsiteY65" fmla="*/ 1281058 h 1372657"/>
              <a:gd name="connsiteX66" fmla="*/ 1866779 w 6069011"/>
              <a:gd name="connsiteY66" fmla="*/ 1372571 h 13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69011" h="1372657">
                <a:moveTo>
                  <a:pt x="4716760" y="686328"/>
                </a:moveTo>
                <a:lnTo>
                  <a:pt x="4891468" y="686328"/>
                </a:lnTo>
                <a:lnTo>
                  <a:pt x="4906152" y="571775"/>
                </a:lnTo>
                <a:cubicBezTo>
                  <a:pt x="4941260" y="437447"/>
                  <a:pt x="5026375" y="320930"/>
                  <a:pt x="5145587" y="250697"/>
                </a:cubicBezTo>
                <a:cubicBezTo>
                  <a:pt x="5304540" y="157051"/>
                  <a:pt x="5499429" y="160223"/>
                  <a:pt x="5655516" y="258992"/>
                </a:cubicBezTo>
                <a:cubicBezTo>
                  <a:pt x="5772579" y="333070"/>
                  <a:pt x="5854187" y="452296"/>
                  <a:pt x="5885276" y="587701"/>
                </a:cubicBezTo>
                <a:lnTo>
                  <a:pt x="5894941" y="686328"/>
                </a:lnTo>
                <a:lnTo>
                  <a:pt x="6069011" y="686328"/>
                </a:lnTo>
                <a:lnTo>
                  <a:pt x="6055169" y="545090"/>
                </a:lnTo>
                <a:cubicBezTo>
                  <a:pt x="6013335" y="362882"/>
                  <a:pt x="5903520" y="202445"/>
                  <a:pt x="5745994" y="102762"/>
                </a:cubicBezTo>
                <a:cubicBezTo>
                  <a:pt x="5640977" y="36309"/>
                  <a:pt x="5522904" y="2016"/>
                  <a:pt x="5404349" y="87"/>
                </a:cubicBezTo>
                <a:cubicBezTo>
                  <a:pt x="5285794" y="-1843"/>
                  <a:pt x="5166757" y="28595"/>
                  <a:pt x="5059812" y="91599"/>
                </a:cubicBezTo>
                <a:cubicBezTo>
                  <a:pt x="4899396" y="186108"/>
                  <a:pt x="4784859" y="342897"/>
                  <a:pt x="4737616" y="523654"/>
                </a:cubicBezTo>
                <a:close/>
                <a:moveTo>
                  <a:pt x="2358380" y="686328"/>
                </a:moveTo>
                <a:lnTo>
                  <a:pt x="2533087" y="686328"/>
                </a:lnTo>
                <a:lnTo>
                  <a:pt x="2547772" y="571775"/>
                </a:lnTo>
                <a:cubicBezTo>
                  <a:pt x="2582879" y="437447"/>
                  <a:pt x="2667994" y="320930"/>
                  <a:pt x="2787206" y="250697"/>
                </a:cubicBezTo>
                <a:cubicBezTo>
                  <a:pt x="2946159" y="157051"/>
                  <a:pt x="3141049" y="160223"/>
                  <a:pt x="3297136" y="258992"/>
                </a:cubicBezTo>
                <a:cubicBezTo>
                  <a:pt x="3414198" y="333070"/>
                  <a:pt x="3495806" y="452296"/>
                  <a:pt x="3526896" y="587701"/>
                </a:cubicBezTo>
                <a:lnTo>
                  <a:pt x="3536561" y="686328"/>
                </a:lnTo>
                <a:lnTo>
                  <a:pt x="3710631" y="686328"/>
                </a:lnTo>
                <a:lnTo>
                  <a:pt x="3696788" y="545090"/>
                </a:lnTo>
                <a:cubicBezTo>
                  <a:pt x="3654954" y="362882"/>
                  <a:pt x="3545140" y="202445"/>
                  <a:pt x="3387613" y="102762"/>
                </a:cubicBezTo>
                <a:cubicBezTo>
                  <a:pt x="3282597" y="36309"/>
                  <a:pt x="3164524" y="2016"/>
                  <a:pt x="3045969" y="87"/>
                </a:cubicBezTo>
                <a:cubicBezTo>
                  <a:pt x="2927413" y="-1843"/>
                  <a:pt x="2808376" y="28595"/>
                  <a:pt x="2701431" y="91599"/>
                </a:cubicBezTo>
                <a:cubicBezTo>
                  <a:pt x="2541015" y="186108"/>
                  <a:pt x="2426479" y="342897"/>
                  <a:pt x="2379236" y="523654"/>
                </a:cubicBezTo>
                <a:close/>
                <a:moveTo>
                  <a:pt x="0" y="686328"/>
                </a:moveTo>
                <a:lnTo>
                  <a:pt x="174707" y="686328"/>
                </a:lnTo>
                <a:lnTo>
                  <a:pt x="189392" y="571775"/>
                </a:lnTo>
                <a:cubicBezTo>
                  <a:pt x="224499" y="437447"/>
                  <a:pt x="309614" y="320930"/>
                  <a:pt x="428827" y="250697"/>
                </a:cubicBezTo>
                <a:cubicBezTo>
                  <a:pt x="587779" y="157051"/>
                  <a:pt x="782669" y="160223"/>
                  <a:pt x="938756" y="258992"/>
                </a:cubicBezTo>
                <a:cubicBezTo>
                  <a:pt x="1055818" y="333070"/>
                  <a:pt x="1137426" y="452296"/>
                  <a:pt x="1168516" y="587701"/>
                </a:cubicBezTo>
                <a:lnTo>
                  <a:pt x="1178181" y="686328"/>
                </a:lnTo>
                <a:lnTo>
                  <a:pt x="1352251" y="686328"/>
                </a:lnTo>
                <a:lnTo>
                  <a:pt x="1338408" y="545090"/>
                </a:lnTo>
                <a:cubicBezTo>
                  <a:pt x="1296574" y="362882"/>
                  <a:pt x="1186760" y="202445"/>
                  <a:pt x="1029233" y="102762"/>
                </a:cubicBezTo>
                <a:cubicBezTo>
                  <a:pt x="924217" y="36309"/>
                  <a:pt x="806144" y="2016"/>
                  <a:pt x="687589" y="87"/>
                </a:cubicBezTo>
                <a:cubicBezTo>
                  <a:pt x="569033" y="-1843"/>
                  <a:pt x="449996" y="28595"/>
                  <a:pt x="343051" y="91599"/>
                </a:cubicBezTo>
                <a:cubicBezTo>
                  <a:pt x="182636" y="186108"/>
                  <a:pt x="68099" y="342897"/>
                  <a:pt x="20856" y="523654"/>
                </a:cubicBezTo>
                <a:close/>
                <a:moveTo>
                  <a:pt x="4225159" y="1372571"/>
                </a:moveTo>
                <a:cubicBezTo>
                  <a:pt x="4343714" y="1370641"/>
                  <a:pt x="4461787" y="1336348"/>
                  <a:pt x="4566803" y="1269895"/>
                </a:cubicBezTo>
                <a:cubicBezTo>
                  <a:pt x="4724330" y="1170212"/>
                  <a:pt x="4834145" y="1009775"/>
                  <a:pt x="4875979" y="827568"/>
                </a:cubicBezTo>
                <a:lnTo>
                  <a:pt x="4889821" y="686329"/>
                </a:lnTo>
                <a:lnTo>
                  <a:pt x="4715751" y="686329"/>
                </a:lnTo>
                <a:lnTo>
                  <a:pt x="4706086" y="784956"/>
                </a:lnTo>
                <a:cubicBezTo>
                  <a:pt x="4674996" y="920361"/>
                  <a:pt x="4593388" y="1039588"/>
                  <a:pt x="4476326" y="1113666"/>
                </a:cubicBezTo>
                <a:cubicBezTo>
                  <a:pt x="4320239" y="1212434"/>
                  <a:pt x="4125349" y="1215606"/>
                  <a:pt x="3966396" y="1121960"/>
                </a:cubicBezTo>
                <a:cubicBezTo>
                  <a:pt x="3847184" y="1051728"/>
                  <a:pt x="3762069" y="935210"/>
                  <a:pt x="3726961" y="800882"/>
                </a:cubicBezTo>
                <a:lnTo>
                  <a:pt x="3712277" y="686329"/>
                </a:lnTo>
                <a:lnTo>
                  <a:pt x="3537570" y="686329"/>
                </a:lnTo>
                <a:lnTo>
                  <a:pt x="3558426" y="849003"/>
                </a:lnTo>
                <a:cubicBezTo>
                  <a:pt x="3605669" y="1029761"/>
                  <a:pt x="3720205" y="1186549"/>
                  <a:pt x="3880621" y="1281058"/>
                </a:cubicBezTo>
                <a:cubicBezTo>
                  <a:pt x="3987566" y="1344063"/>
                  <a:pt x="4106603" y="1374500"/>
                  <a:pt x="4225159" y="1372571"/>
                </a:cubicBezTo>
                <a:close/>
                <a:moveTo>
                  <a:pt x="1866779" y="1372571"/>
                </a:moveTo>
                <a:cubicBezTo>
                  <a:pt x="1985334" y="1370641"/>
                  <a:pt x="2103407" y="1336348"/>
                  <a:pt x="2208423" y="1269895"/>
                </a:cubicBezTo>
                <a:cubicBezTo>
                  <a:pt x="2365950" y="1170212"/>
                  <a:pt x="2475764" y="1009775"/>
                  <a:pt x="2517598" y="827568"/>
                </a:cubicBezTo>
                <a:lnTo>
                  <a:pt x="2531441" y="686329"/>
                </a:lnTo>
                <a:lnTo>
                  <a:pt x="2357371" y="686329"/>
                </a:lnTo>
                <a:lnTo>
                  <a:pt x="2347706" y="784956"/>
                </a:lnTo>
                <a:cubicBezTo>
                  <a:pt x="2316616" y="920361"/>
                  <a:pt x="2235008" y="1039588"/>
                  <a:pt x="2117946" y="1113666"/>
                </a:cubicBezTo>
                <a:cubicBezTo>
                  <a:pt x="1961859" y="1212434"/>
                  <a:pt x="1766969" y="1215606"/>
                  <a:pt x="1608016" y="1121960"/>
                </a:cubicBezTo>
                <a:cubicBezTo>
                  <a:pt x="1488804" y="1051728"/>
                  <a:pt x="1403689" y="935210"/>
                  <a:pt x="1368582" y="800882"/>
                </a:cubicBezTo>
                <a:lnTo>
                  <a:pt x="1353897" y="686329"/>
                </a:lnTo>
                <a:lnTo>
                  <a:pt x="1179190" y="686329"/>
                </a:lnTo>
                <a:lnTo>
                  <a:pt x="1200046" y="849003"/>
                </a:lnTo>
                <a:cubicBezTo>
                  <a:pt x="1247289" y="1029761"/>
                  <a:pt x="1361825" y="1186549"/>
                  <a:pt x="1522241" y="1281058"/>
                </a:cubicBezTo>
                <a:cubicBezTo>
                  <a:pt x="1629186" y="1344063"/>
                  <a:pt x="1748223" y="1374500"/>
                  <a:pt x="1866779" y="1372571"/>
                </a:cubicBezTo>
                <a:close/>
              </a:path>
            </a:pathLst>
          </a:custGeom>
          <a:solidFill>
            <a:srgbClr val="B3B3B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gradFill>
                <a:gsLst>
                  <a:gs pos="75000">
                    <a:srgbClr val="FA5B6E"/>
                  </a:gs>
                  <a:gs pos="51000">
                    <a:srgbClr val="FB6167"/>
                  </a:gs>
                  <a:gs pos="25000">
                    <a:srgbClr val="FA4532"/>
                  </a:gs>
                  <a:gs pos="0">
                    <a:srgbClr val="FC5528"/>
                  </a:gs>
                  <a:gs pos="100000">
                    <a:srgbClr val="FA5575"/>
                  </a:gs>
                </a:gsLst>
                <a:lin ang="5400000" scaled="0"/>
              </a:gradFill>
            </a:endParaRPr>
          </a:p>
        </p:txBody>
      </p:sp>
      <p:sp>
        <p:nvSpPr>
          <p:cNvPr id="5" name="MH_Other_2"/>
          <p:cNvSpPr/>
          <p:nvPr>
            <p:custDataLst>
              <p:tags r:id="rId3"/>
            </p:custDataLst>
          </p:nvPr>
        </p:nvSpPr>
        <p:spPr>
          <a:xfrm>
            <a:off x="3074989" y="3119438"/>
            <a:ext cx="6067425" cy="1371600"/>
          </a:xfrm>
          <a:custGeom>
            <a:avLst/>
            <a:gdLst>
              <a:gd name="connsiteX0" fmla="*/ 3537570 w 6069011"/>
              <a:gd name="connsiteY0" fmla="*/ 686329 h 1372657"/>
              <a:gd name="connsiteX1" fmla="*/ 3712278 w 6069011"/>
              <a:gd name="connsiteY1" fmla="*/ 686329 h 1372657"/>
              <a:gd name="connsiteX2" fmla="*/ 3726962 w 6069011"/>
              <a:gd name="connsiteY2" fmla="*/ 800882 h 1372657"/>
              <a:gd name="connsiteX3" fmla="*/ 3966397 w 6069011"/>
              <a:gd name="connsiteY3" fmla="*/ 1121960 h 1372657"/>
              <a:gd name="connsiteX4" fmla="*/ 4476326 w 6069011"/>
              <a:gd name="connsiteY4" fmla="*/ 1113666 h 1372657"/>
              <a:gd name="connsiteX5" fmla="*/ 4706086 w 6069011"/>
              <a:gd name="connsiteY5" fmla="*/ 784956 h 1372657"/>
              <a:gd name="connsiteX6" fmla="*/ 4715751 w 6069011"/>
              <a:gd name="connsiteY6" fmla="*/ 686329 h 1372657"/>
              <a:gd name="connsiteX7" fmla="*/ 4889821 w 6069011"/>
              <a:gd name="connsiteY7" fmla="*/ 686329 h 1372657"/>
              <a:gd name="connsiteX8" fmla="*/ 4875979 w 6069011"/>
              <a:gd name="connsiteY8" fmla="*/ 827568 h 1372657"/>
              <a:gd name="connsiteX9" fmla="*/ 4566804 w 6069011"/>
              <a:gd name="connsiteY9" fmla="*/ 1269895 h 1372657"/>
              <a:gd name="connsiteX10" fmla="*/ 4225159 w 6069011"/>
              <a:gd name="connsiteY10" fmla="*/ 1372571 h 1372657"/>
              <a:gd name="connsiteX11" fmla="*/ 3880622 w 6069011"/>
              <a:gd name="connsiteY11" fmla="*/ 1281058 h 1372657"/>
              <a:gd name="connsiteX12" fmla="*/ 3558426 w 6069011"/>
              <a:gd name="connsiteY12" fmla="*/ 849003 h 1372657"/>
              <a:gd name="connsiteX13" fmla="*/ 1179190 w 6069011"/>
              <a:gd name="connsiteY13" fmla="*/ 686329 h 1372657"/>
              <a:gd name="connsiteX14" fmla="*/ 1353897 w 6069011"/>
              <a:gd name="connsiteY14" fmla="*/ 686329 h 1372657"/>
              <a:gd name="connsiteX15" fmla="*/ 1368582 w 6069011"/>
              <a:gd name="connsiteY15" fmla="*/ 800882 h 1372657"/>
              <a:gd name="connsiteX16" fmla="*/ 1608017 w 6069011"/>
              <a:gd name="connsiteY16" fmla="*/ 1121960 h 1372657"/>
              <a:gd name="connsiteX17" fmla="*/ 2117946 w 6069011"/>
              <a:gd name="connsiteY17" fmla="*/ 1113666 h 1372657"/>
              <a:gd name="connsiteX18" fmla="*/ 2347706 w 6069011"/>
              <a:gd name="connsiteY18" fmla="*/ 784956 h 1372657"/>
              <a:gd name="connsiteX19" fmla="*/ 2357371 w 6069011"/>
              <a:gd name="connsiteY19" fmla="*/ 686329 h 1372657"/>
              <a:gd name="connsiteX20" fmla="*/ 2531441 w 6069011"/>
              <a:gd name="connsiteY20" fmla="*/ 686329 h 1372657"/>
              <a:gd name="connsiteX21" fmla="*/ 2517599 w 6069011"/>
              <a:gd name="connsiteY21" fmla="*/ 827568 h 1372657"/>
              <a:gd name="connsiteX22" fmla="*/ 2208424 w 6069011"/>
              <a:gd name="connsiteY22" fmla="*/ 1269895 h 1372657"/>
              <a:gd name="connsiteX23" fmla="*/ 1866779 w 6069011"/>
              <a:gd name="connsiteY23" fmla="*/ 1372571 h 1372657"/>
              <a:gd name="connsiteX24" fmla="*/ 1522242 w 6069011"/>
              <a:gd name="connsiteY24" fmla="*/ 1281058 h 1372657"/>
              <a:gd name="connsiteX25" fmla="*/ 1200046 w 6069011"/>
              <a:gd name="connsiteY25" fmla="*/ 849003 h 1372657"/>
              <a:gd name="connsiteX26" fmla="*/ 5404349 w 6069011"/>
              <a:gd name="connsiteY26" fmla="*/ 86 h 1372657"/>
              <a:gd name="connsiteX27" fmla="*/ 5745994 w 6069011"/>
              <a:gd name="connsiteY27" fmla="*/ 102762 h 1372657"/>
              <a:gd name="connsiteX28" fmla="*/ 6055169 w 6069011"/>
              <a:gd name="connsiteY28" fmla="*/ 545090 h 1372657"/>
              <a:gd name="connsiteX29" fmla="*/ 6069011 w 6069011"/>
              <a:gd name="connsiteY29" fmla="*/ 686328 h 1372657"/>
              <a:gd name="connsiteX30" fmla="*/ 5894941 w 6069011"/>
              <a:gd name="connsiteY30" fmla="*/ 686328 h 1372657"/>
              <a:gd name="connsiteX31" fmla="*/ 5885276 w 6069011"/>
              <a:gd name="connsiteY31" fmla="*/ 587701 h 1372657"/>
              <a:gd name="connsiteX32" fmla="*/ 5655516 w 6069011"/>
              <a:gd name="connsiteY32" fmla="*/ 258992 h 1372657"/>
              <a:gd name="connsiteX33" fmla="*/ 5145587 w 6069011"/>
              <a:gd name="connsiteY33" fmla="*/ 250697 h 1372657"/>
              <a:gd name="connsiteX34" fmla="*/ 4906152 w 6069011"/>
              <a:gd name="connsiteY34" fmla="*/ 571775 h 1372657"/>
              <a:gd name="connsiteX35" fmla="*/ 4891468 w 6069011"/>
              <a:gd name="connsiteY35" fmla="*/ 686328 h 1372657"/>
              <a:gd name="connsiteX36" fmla="*/ 4716760 w 6069011"/>
              <a:gd name="connsiteY36" fmla="*/ 686328 h 1372657"/>
              <a:gd name="connsiteX37" fmla="*/ 4737616 w 6069011"/>
              <a:gd name="connsiteY37" fmla="*/ 523654 h 1372657"/>
              <a:gd name="connsiteX38" fmla="*/ 5059812 w 6069011"/>
              <a:gd name="connsiteY38" fmla="*/ 91599 h 1372657"/>
              <a:gd name="connsiteX39" fmla="*/ 5404349 w 6069011"/>
              <a:gd name="connsiteY39" fmla="*/ 86 h 1372657"/>
              <a:gd name="connsiteX40" fmla="*/ 3045969 w 6069011"/>
              <a:gd name="connsiteY40" fmla="*/ 86 h 1372657"/>
              <a:gd name="connsiteX41" fmla="*/ 3387614 w 6069011"/>
              <a:gd name="connsiteY41" fmla="*/ 102762 h 1372657"/>
              <a:gd name="connsiteX42" fmla="*/ 3696789 w 6069011"/>
              <a:gd name="connsiteY42" fmla="*/ 545090 h 1372657"/>
              <a:gd name="connsiteX43" fmla="*/ 3710631 w 6069011"/>
              <a:gd name="connsiteY43" fmla="*/ 686328 h 1372657"/>
              <a:gd name="connsiteX44" fmla="*/ 3536561 w 6069011"/>
              <a:gd name="connsiteY44" fmla="*/ 686328 h 1372657"/>
              <a:gd name="connsiteX45" fmla="*/ 3526896 w 6069011"/>
              <a:gd name="connsiteY45" fmla="*/ 587701 h 1372657"/>
              <a:gd name="connsiteX46" fmla="*/ 3297136 w 6069011"/>
              <a:gd name="connsiteY46" fmla="*/ 258992 h 1372657"/>
              <a:gd name="connsiteX47" fmla="*/ 2787207 w 6069011"/>
              <a:gd name="connsiteY47" fmla="*/ 250697 h 1372657"/>
              <a:gd name="connsiteX48" fmla="*/ 2547772 w 6069011"/>
              <a:gd name="connsiteY48" fmla="*/ 571775 h 1372657"/>
              <a:gd name="connsiteX49" fmla="*/ 2533087 w 6069011"/>
              <a:gd name="connsiteY49" fmla="*/ 686328 h 1372657"/>
              <a:gd name="connsiteX50" fmla="*/ 2358380 w 6069011"/>
              <a:gd name="connsiteY50" fmla="*/ 686328 h 1372657"/>
              <a:gd name="connsiteX51" fmla="*/ 2379236 w 6069011"/>
              <a:gd name="connsiteY51" fmla="*/ 523654 h 1372657"/>
              <a:gd name="connsiteX52" fmla="*/ 2701432 w 6069011"/>
              <a:gd name="connsiteY52" fmla="*/ 91599 h 1372657"/>
              <a:gd name="connsiteX53" fmla="*/ 3045969 w 6069011"/>
              <a:gd name="connsiteY53" fmla="*/ 86 h 1372657"/>
              <a:gd name="connsiteX54" fmla="*/ 687589 w 6069011"/>
              <a:gd name="connsiteY54" fmla="*/ 86 h 1372657"/>
              <a:gd name="connsiteX55" fmla="*/ 1029234 w 6069011"/>
              <a:gd name="connsiteY55" fmla="*/ 102762 h 1372657"/>
              <a:gd name="connsiteX56" fmla="*/ 1338409 w 6069011"/>
              <a:gd name="connsiteY56" fmla="*/ 545090 h 1372657"/>
              <a:gd name="connsiteX57" fmla="*/ 1352251 w 6069011"/>
              <a:gd name="connsiteY57" fmla="*/ 686328 h 1372657"/>
              <a:gd name="connsiteX58" fmla="*/ 1178181 w 6069011"/>
              <a:gd name="connsiteY58" fmla="*/ 686328 h 1372657"/>
              <a:gd name="connsiteX59" fmla="*/ 1168516 w 6069011"/>
              <a:gd name="connsiteY59" fmla="*/ 587701 h 1372657"/>
              <a:gd name="connsiteX60" fmla="*/ 938756 w 6069011"/>
              <a:gd name="connsiteY60" fmla="*/ 258992 h 1372657"/>
              <a:gd name="connsiteX61" fmla="*/ 428827 w 6069011"/>
              <a:gd name="connsiteY61" fmla="*/ 250697 h 1372657"/>
              <a:gd name="connsiteX62" fmla="*/ 189392 w 6069011"/>
              <a:gd name="connsiteY62" fmla="*/ 571775 h 1372657"/>
              <a:gd name="connsiteX63" fmla="*/ 174707 w 6069011"/>
              <a:gd name="connsiteY63" fmla="*/ 686328 h 1372657"/>
              <a:gd name="connsiteX64" fmla="*/ 0 w 6069011"/>
              <a:gd name="connsiteY64" fmla="*/ 686328 h 1372657"/>
              <a:gd name="connsiteX65" fmla="*/ 20856 w 6069011"/>
              <a:gd name="connsiteY65" fmla="*/ 523654 h 1372657"/>
              <a:gd name="connsiteX66" fmla="*/ 343052 w 6069011"/>
              <a:gd name="connsiteY66" fmla="*/ 91599 h 1372657"/>
              <a:gd name="connsiteX67" fmla="*/ 687589 w 6069011"/>
              <a:gd name="connsiteY67" fmla="*/ 86 h 1372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9011" h="1372657">
                <a:moveTo>
                  <a:pt x="3537570" y="686329"/>
                </a:moveTo>
                <a:lnTo>
                  <a:pt x="3712278" y="686329"/>
                </a:lnTo>
                <a:lnTo>
                  <a:pt x="3726962" y="800882"/>
                </a:lnTo>
                <a:cubicBezTo>
                  <a:pt x="3762070" y="935210"/>
                  <a:pt x="3847185" y="1051728"/>
                  <a:pt x="3966397" y="1121960"/>
                </a:cubicBezTo>
                <a:cubicBezTo>
                  <a:pt x="4125350" y="1215606"/>
                  <a:pt x="4320239" y="1212434"/>
                  <a:pt x="4476326" y="1113666"/>
                </a:cubicBezTo>
                <a:cubicBezTo>
                  <a:pt x="4593389" y="1039588"/>
                  <a:pt x="4674997" y="920361"/>
                  <a:pt x="4706086" y="784956"/>
                </a:cubicBezTo>
                <a:lnTo>
                  <a:pt x="4715751" y="686329"/>
                </a:lnTo>
                <a:lnTo>
                  <a:pt x="4889821" y="686329"/>
                </a:lnTo>
                <a:lnTo>
                  <a:pt x="4875979" y="827568"/>
                </a:lnTo>
                <a:cubicBezTo>
                  <a:pt x="4834145" y="1009775"/>
                  <a:pt x="4724330" y="1170212"/>
                  <a:pt x="4566804" y="1269895"/>
                </a:cubicBezTo>
                <a:cubicBezTo>
                  <a:pt x="4461787" y="1336348"/>
                  <a:pt x="4343714" y="1370641"/>
                  <a:pt x="4225159" y="1372571"/>
                </a:cubicBezTo>
                <a:cubicBezTo>
                  <a:pt x="4106604" y="1374500"/>
                  <a:pt x="3987567" y="1344063"/>
                  <a:pt x="3880622" y="1281058"/>
                </a:cubicBezTo>
                <a:cubicBezTo>
                  <a:pt x="3720206" y="1186549"/>
                  <a:pt x="3605669" y="1029761"/>
                  <a:pt x="3558426" y="849003"/>
                </a:cubicBezTo>
                <a:close/>
                <a:moveTo>
                  <a:pt x="1179190" y="686329"/>
                </a:moveTo>
                <a:lnTo>
                  <a:pt x="1353897" y="686329"/>
                </a:lnTo>
                <a:lnTo>
                  <a:pt x="1368582" y="800882"/>
                </a:lnTo>
                <a:cubicBezTo>
                  <a:pt x="1403690" y="935210"/>
                  <a:pt x="1488805" y="1051728"/>
                  <a:pt x="1608017" y="1121960"/>
                </a:cubicBezTo>
                <a:cubicBezTo>
                  <a:pt x="1766970" y="1215606"/>
                  <a:pt x="1961859" y="1212434"/>
                  <a:pt x="2117946" y="1113666"/>
                </a:cubicBezTo>
                <a:cubicBezTo>
                  <a:pt x="2235009" y="1039588"/>
                  <a:pt x="2316617" y="920361"/>
                  <a:pt x="2347706" y="784956"/>
                </a:cubicBezTo>
                <a:lnTo>
                  <a:pt x="2357371" y="686329"/>
                </a:lnTo>
                <a:lnTo>
                  <a:pt x="2531441" y="686329"/>
                </a:lnTo>
                <a:lnTo>
                  <a:pt x="2517599" y="827568"/>
                </a:lnTo>
                <a:cubicBezTo>
                  <a:pt x="2475765" y="1009775"/>
                  <a:pt x="2365950" y="1170212"/>
                  <a:pt x="2208424" y="1269895"/>
                </a:cubicBezTo>
                <a:cubicBezTo>
                  <a:pt x="2103407" y="1336348"/>
                  <a:pt x="1985334" y="1370641"/>
                  <a:pt x="1866779" y="1372571"/>
                </a:cubicBezTo>
                <a:cubicBezTo>
                  <a:pt x="1748224" y="1374500"/>
                  <a:pt x="1629186" y="1344063"/>
                  <a:pt x="1522242" y="1281058"/>
                </a:cubicBezTo>
                <a:cubicBezTo>
                  <a:pt x="1361826" y="1186549"/>
                  <a:pt x="1247289" y="1029761"/>
                  <a:pt x="1200046" y="849003"/>
                </a:cubicBezTo>
                <a:close/>
                <a:moveTo>
                  <a:pt x="5404349" y="86"/>
                </a:moveTo>
                <a:cubicBezTo>
                  <a:pt x="5522904" y="2016"/>
                  <a:pt x="5640977" y="36309"/>
                  <a:pt x="5745994" y="102762"/>
                </a:cubicBezTo>
                <a:cubicBezTo>
                  <a:pt x="5903520" y="202445"/>
                  <a:pt x="6013335" y="362882"/>
                  <a:pt x="6055169" y="545090"/>
                </a:cubicBezTo>
                <a:lnTo>
                  <a:pt x="6069011" y="686328"/>
                </a:lnTo>
                <a:lnTo>
                  <a:pt x="5894941" y="686328"/>
                </a:lnTo>
                <a:lnTo>
                  <a:pt x="5885276" y="587701"/>
                </a:lnTo>
                <a:cubicBezTo>
                  <a:pt x="5854187" y="452296"/>
                  <a:pt x="5772579" y="333070"/>
                  <a:pt x="5655516" y="258992"/>
                </a:cubicBezTo>
                <a:cubicBezTo>
                  <a:pt x="5499429" y="160223"/>
                  <a:pt x="5304540" y="157051"/>
                  <a:pt x="5145587" y="250697"/>
                </a:cubicBezTo>
                <a:cubicBezTo>
                  <a:pt x="5026375" y="320930"/>
                  <a:pt x="4941260" y="437447"/>
                  <a:pt x="4906152" y="571775"/>
                </a:cubicBezTo>
                <a:lnTo>
                  <a:pt x="4891468" y="686328"/>
                </a:lnTo>
                <a:lnTo>
                  <a:pt x="4716760" y="686328"/>
                </a:lnTo>
                <a:lnTo>
                  <a:pt x="4737616" y="523654"/>
                </a:lnTo>
                <a:cubicBezTo>
                  <a:pt x="4784859" y="342897"/>
                  <a:pt x="4899396" y="186108"/>
                  <a:pt x="5059812" y="91599"/>
                </a:cubicBezTo>
                <a:cubicBezTo>
                  <a:pt x="5166757" y="28594"/>
                  <a:pt x="5285794" y="-1843"/>
                  <a:pt x="5404349" y="86"/>
                </a:cubicBezTo>
                <a:close/>
                <a:moveTo>
                  <a:pt x="3045969" y="86"/>
                </a:moveTo>
                <a:cubicBezTo>
                  <a:pt x="3164524" y="2016"/>
                  <a:pt x="3282597" y="36309"/>
                  <a:pt x="3387614" y="102762"/>
                </a:cubicBezTo>
                <a:cubicBezTo>
                  <a:pt x="3545140" y="202445"/>
                  <a:pt x="3654955" y="362882"/>
                  <a:pt x="3696789" y="545090"/>
                </a:cubicBezTo>
                <a:lnTo>
                  <a:pt x="3710631" y="686328"/>
                </a:lnTo>
                <a:lnTo>
                  <a:pt x="3536561" y="686328"/>
                </a:lnTo>
                <a:lnTo>
                  <a:pt x="3526896" y="587701"/>
                </a:lnTo>
                <a:cubicBezTo>
                  <a:pt x="3495807" y="452296"/>
                  <a:pt x="3414199" y="333070"/>
                  <a:pt x="3297136" y="258992"/>
                </a:cubicBezTo>
                <a:cubicBezTo>
                  <a:pt x="3141049" y="160223"/>
                  <a:pt x="2946160" y="157051"/>
                  <a:pt x="2787207" y="250697"/>
                </a:cubicBezTo>
                <a:cubicBezTo>
                  <a:pt x="2667995" y="320930"/>
                  <a:pt x="2582880" y="437447"/>
                  <a:pt x="2547772" y="571775"/>
                </a:cubicBezTo>
                <a:lnTo>
                  <a:pt x="2533087" y="686328"/>
                </a:lnTo>
                <a:lnTo>
                  <a:pt x="2358380" y="686328"/>
                </a:lnTo>
                <a:lnTo>
                  <a:pt x="2379236" y="523654"/>
                </a:lnTo>
                <a:cubicBezTo>
                  <a:pt x="2426479" y="342897"/>
                  <a:pt x="2541016" y="186108"/>
                  <a:pt x="2701432" y="91599"/>
                </a:cubicBezTo>
                <a:cubicBezTo>
                  <a:pt x="2808377" y="28594"/>
                  <a:pt x="2927414" y="-1843"/>
                  <a:pt x="3045969" y="86"/>
                </a:cubicBezTo>
                <a:close/>
                <a:moveTo>
                  <a:pt x="687589" y="86"/>
                </a:moveTo>
                <a:cubicBezTo>
                  <a:pt x="806144" y="2016"/>
                  <a:pt x="924217" y="36309"/>
                  <a:pt x="1029234" y="102762"/>
                </a:cubicBezTo>
                <a:cubicBezTo>
                  <a:pt x="1186760" y="202445"/>
                  <a:pt x="1296575" y="362882"/>
                  <a:pt x="1338409" y="545090"/>
                </a:cubicBezTo>
                <a:lnTo>
                  <a:pt x="1352251" y="686328"/>
                </a:lnTo>
                <a:lnTo>
                  <a:pt x="1178181" y="686328"/>
                </a:lnTo>
                <a:lnTo>
                  <a:pt x="1168516" y="587701"/>
                </a:lnTo>
                <a:cubicBezTo>
                  <a:pt x="1137427" y="452296"/>
                  <a:pt x="1055819" y="333070"/>
                  <a:pt x="938756" y="258992"/>
                </a:cubicBezTo>
                <a:cubicBezTo>
                  <a:pt x="782669" y="160223"/>
                  <a:pt x="587780" y="157051"/>
                  <a:pt x="428827" y="250697"/>
                </a:cubicBezTo>
                <a:cubicBezTo>
                  <a:pt x="309615" y="320930"/>
                  <a:pt x="224500" y="437447"/>
                  <a:pt x="189392" y="571775"/>
                </a:cubicBezTo>
                <a:lnTo>
                  <a:pt x="174707" y="686328"/>
                </a:lnTo>
                <a:lnTo>
                  <a:pt x="0" y="686328"/>
                </a:lnTo>
                <a:lnTo>
                  <a:pt x="20856" y="523654"/>
                </a:lnTo>
                <a:cubicBezTo>
                  <a:pt x="68099" y="342897"/>
                  <a:pt x="182636" y="186108"/>
                  <a:pt x="343052" y="91599"/>
                </a:cubicBezTo>
                <a:cubicBezTo>
                  <a:pt x="449997" y="28594"/>
                  <a:pt x="569034" y="-1843"/>
                  <a:pt x="687589" y="86"/>
                </a:cubicBezTo>
                <a:close/>
              </a:path>
            </a:pathLst>
          </a:custGeom>
          <a:gradFill>
            <a:gsLst>
              <a:gs pos="75000">
                <a:schemeClr val="accent2"/>
              </a:gs>
              <a:gs pos="51000">
                <a:schemeClr val="accent2"/>
              </a:gs>
              <a:gs pos="25000">
                <a:schemeClr val="accent1"/>
              </a:gs>
              <a:gs pos="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gradFill>
                <a:gsLst>
                  <a:gs pos="75000">
                    <a:srgbClr val="FA5B6E"/>
                  </a:gs>
                  <a:gs pos="51000">
                    <a:srgbClr val="FB6167"/>
                  </a:gs>
                  <a:gs pos="25000">
                    <a:srgbClr val="FA4532"/>
                  </a:gs>
                  <a:gs pos="0">
                    <a:srgbClr val="FC5528"/>
                  </a:gs>
                  <a:gs pos="100000">
                    <a:srgbClr val="FA5575"/>
                  </a:gs>
                </a:gsLst>
                <a:lin ang="5400000" scaled="0"/>
              </a:gradFill>
            </a:endParaRPr>
          </a:p>
        </p:txBody>
      </p:sp>
      <p:sp>
        <p:nvSpPr>
          <p:cNvPr id="6" name="MH_Other_3"/>
          <p:cNvSpPr/>
          <p:nvPr>
            <p:custDataLst>
              <p:tags r:id="rId4"/>
            </p:custDataLst>
          </p:nvPr>
        </p:nvSpPr>
        <p:spPr>
          <a:xfrm flipH="1">
            <a:off x="3232767" y="3495462"/>
            <a:ext cx="1020618" cy="653045"/>
          </a:xfrm>
          <a:prstGeom prst="rect">
            <a:avLst/>
          </a:prstGeom>
        </p:spPr>
        <p:txBody>
          <a:bodyPr lIns="0" tIns="0" rIns="0" bIns="0" anchor="ctr">
            <a:normAutofit/>
          </a:bodyPr>
          <a:lstStyle/>
          <a:p>
            <a:pPr algn="ctr">
              <a:lnSpc>
                <a:spcPct val="120000"/>
              </a:lnSpc>
              <a:defRPr/>
            </a:pPr>
            <a:r>
              <a:rPr lang="en-US" altLang="zh-CN" sz="2800" b="1">
                <a:gradFill>
                  <a:gsLst>
                    <a:gs pos="75000">
                      <a:schemeClr val="accent2"/>
                    </a:gs>
                    <a:gs pos="51000">
                      <a:schemeClr val="accent2"/>
                    </a:gs>
                    <a:gs pos="25000">
                      <a:schemeClr val="accent1"/>
                    </a:gs>
                    <a:gs pos="0">
                      <a:schemeClr val="accent1"/>
                    </a:gs>
                    <a:gs pos="100000">
                      <a:schemeClr val="accent2"/>
                    </a:gs>
                  </a:gsLst>
                  <a:lin ang="5400000" scaled="0"/>
                </a:gradFill>
              </a:rPr>
              <a:t>01</a:t>
            </a:r>
            <a:endParaRPr lang="da-DK" altLang="zh-CN" sz="2800" b="1">
              <a:gradFill>
                <a:gsLst>
                  <a:gs pos="75000">
                    <a:schemeClr val="accent2"/>
                  </a:gs>
                  <a:gs pos="51000">
                    <a:schemeClr val="accent2"/>
                  </a:gs>
                  <a:gs pos="25000">
                    <a:schemeClr val="accent1"/>
                  </a:gs>
                  <a:gs pos="0">
                    <a:schemeClr val="accent1"/>
                  </a:gs>
                  <a:gs pos="100000">
                    <a:schemeClr val="accent2"/>
                  </a:gs>
                </a:gsLst>
                <a:lin ang="5400000" scaled="0"/>
              </a:gradFill>
            </a:endParaRPr>
          </a:p>
        </p:txBody>
      </p:sp>
      <p:sp>
        <p:nvSpPr>
          <p:cNvPr id="7" name="MH_Other_4"/>
          <p:cNvSpPr/>
          <p:nvPr>
            <p:custDataLst>
              <p:tags r:id="rId5"/>
            </p:custDataLst>
          </p:nvPr>
        </p:nvSpPr>
        <p:spPr>
          <a:xfrm flipH="1">
            <a:off x="4411956" y="3495462"/>
            <a:ext cx="1020618" cy="653045"/>
          </a:xfrm>
          <a:prstGeom prst="rect">
            <a:avLst/>
          </a:prstGeom>
        </p:spPr>
        <p:txBody>
          <a:bodyPr lIns="0" tIns="0" rIns="0" bIns="0" anchor="ctr">
            <a:normAutofit/>
          </a:bodyPr>
          <a:lstStyle/>
          <a:p>
            <a:pPr algn="ctr">
              <a:lnSpc>
                <a:spcPct val="120000"/>
              </a:lnSpc>
              <a:defRPr/>
            </a:pPr>
            <a:r>
              <a:rPr lang="en-US" altLang="zh-CN" sz="2800" b="1">
                <a:gradFill>
                  <a:gsLst>
                    <a:gs pos="75000">
                      <a:schemeClr val="accent2"/>
                    </a:gs>
                    <a:gs pos="51000">
                      <a:schemeClr val="accent2"/>
                    </a:gs>
                    <a:gs pos="25000">
                      <a:schemeClr val="accent1"/>
                    </a:gs>
                    <a:gs pos="0">
                      <a:schemeClr val="accent1"/>
                    </a:gs>
                    <a:gs pos="100000">
                      <a:schemeClr val="accent2"/>
                    </a:gs>
                  </a:gsLst>
                  <a:lin ang="5400000" scaled="0"/>
                </a:gradFill>
              </a:rPr>
              <a:t>02</a:t>
            </a:r>
            <a:endParaRPr lang="da-DK" altLang="zh-CN" sz="2800" b="1">
              <a:gradFill>
                <a:gsLst>
                  <a:gs pos="75000">
                    <a:schemeClr val="accent2"/>
                  </a:gs>
                  <a:gs pos="51000">
                    <a:schemeClr val="accent2"/>
                  </a:gs>
                  <a:gs pos="25000">
                    <a:schemeClr val="accent1"/>
                  </a:gs>
                  <a:gs pos="0">
                    <a:schemeClr val="accent1"/>
                  </a:gs>
                  <a:gs pos="100000">
                    <a:schemeClr val="accent2"/>
                  </a:gs>
                </a:gsLst>
                <a:lin ang="5400000" scaled="0"/>
              </a:gradFill>
            </a:endParaRPr>
          </a:p>
        </p:txBody>
      </p:sp>
      <p:sp>
        <p:nvSpPr>
          <p:cNvPr id="8" name="MH_Other_5"/>
          <p:cNvSpPr/>
          <p:nvPr>
            <p:custDataLst>
              <p:tags r:id="rId6"/>
            </p:custDataLst>
          </p:nvPr>
        </p:nvSpPr>
        <p:spPr>
          <a:xfrm flipH="1">
            <a:off x="5605038" y="3495462"/>
            <a:ext cx="1020618" cy="653045"/>
          </a:xfrm>
          <a:prstGeom prst="rect">
            <a:avLst/>
          </a:prstGeom>
        </p:spPr>
        <p:txBody>
          <a:bodyPr lIns="0" tIns="0" rIns="0" bIns="0" anchor="ctr">
            <a:normAutofit/>
          </a:bodyPr>
          <a:lstStyle/>
          <a:p>
            <a:pPr algn="ctr">
              <a:lnSpc>
                <a:spcPct val="120000"/>
              </a:lnSpc>
              <a:defRPr/>
            </a:pPr>
            <a:r>
              <a:rPr lang="en-US" altLang="zh-CN" sz="2800" b="1">
                <a:gradFill>
                  <a:gsLst>
                    <a:gs pos="75000">
                      <a:schemeClr val="accent2"/>
                    </a:gs>
                    <a:gs pos="51000">
                      <a:schemeClr val="accent2"/>
                    </a:gs>
                    <a:gs pos="25000">
                      <a:schemeClr val="accent1"/>
                    </a:gs>
                    <a:gs pos="0">
                      <a:schemeClr val="accent1"/>
                    </a:gs>
                    <a:gs pos="100000">
                      <a:schemeClr val="accent2"/>
                    </a:gs>
                  </a:gsLst>
                  <a:lin ang="5400000" scaled="0"/>
                </a:gradFill>
              </a:rPr>
              <a:t>03</a:t>
            </a:r>
            <a:endParaRPr lang="da-DK" altLang="zh-CN" sz="2800" b="1">
              <a:gradFill>
                <a:gsLst>
                  <a:gs pos="75000">
                    <a:schemeClr val="accent2"/>
                  </a:gs>
                  <a:gs pos="51000">
                    <a:schemeClr val="accent2"/>
                  </a:gs>
                  <a:gs pos="25000">
                    <a:schemeClr val="accent1"/>
                  </a:gs>
                  <a:gs pos="0">
                    <a:schemeClr val="accent1"/>
                  </a:gs>
                  <a:gs pos="100000">
                    <a:schemeClr val="accent2"/>
                  </a:gs>
                </a:gsLst>
                <a:lin ang="5400000" scaled="0"/>
              </a:gradFill>
            </a:endParaRPr>
          </a:p>
        </p:txBody>
      </p:sp>
      <p:sp>
        <p:nvSpPr>
          <p:cNvPr id="9" name="MH_Other_6"/>
          <p:cNvSpPr/>
          <p:nvPr>
            <p:custDataLst>
              <p:tags r:id="rId7"/>
            </p:custDataLst>
          </p:nvPr>
        </p:nvSpPr>
        <p:spPr>
          <a:xfrm flipH="1">
            <a:off x="6784228" y="3495462"/>
            <a:ext cx="1020618" cy="653045"/>
          </a:xfrm>
          <a:prstGeom prst="rect">
            <a:avLst/>
          </a:prstGeom>
        </p:spPr>
        <p:txBody>
          <a:bodyPr lIns="0" tIns="0" rIns="0" bIns="0" anchor="ctr">
            <a:normAutofit/>
          </a:bodyPr>
          <a:lstStyle/>
          <a:p>
            <a:pPr algn="ctr">
              <a:lnSpc>
                <a:spcPct val="120000"/>
              </a:lnSpc>
              <a:defRPr/>
            </a:pPr>
            <a:r>
              <a:rPr lang="en-US" altLang="zh-CN" sz="2800" b="1">
                <a:gradFill>
                  <a:gsLst>
                    <a:gs pos="75000">
                      <a:schemeClr val="accent2"/>
                    </a:gs>
                    <a:gs pos="51000">
                      <a:schemeClr val="accent2"/>
                    </a:gs>
                    <a:gs pos="25000">
                      <a:schemeClr val="accent1"/>
                    </a:gs>
                    <a:gs pos="0">
                      <a:schemeClr val="accent1"/>
                    </a:gs>
                    <a:gs pos="100000">
                      <a:schemeClr val="accent2"/>
                    </a:gs>
                  </a:gsLst>
                  <a:lin ang="5400000" scaled="0"/>
                </a:gradFill>
              </a:rPr>
              <a:t>04</a:t>
            </a:r>
            <a:endParaRPr lang="da-DK" altLang="zh-CN" sz="2800" b="1">
              <a:gradFill>
                <a:gsLst>
                  <a:gs pos="75000">
                    <a:schemeClr val="accent2"/>
                  </a:gs>
                  <a:gs pos="51000">
                    <a:schemeClr val="accent2"/>
                  </a:gs>
                  <a:gs pos="25000">
                    <a:schemeClr val="accent1"/>
                  </a:gs>
                  <a:gs pos="0">
                    <a:schemeClr val="accent1"/>
                  </a:gs>
                  <a:gs pos="100000">
                    <a:schemeClr val="accent2"/>
                  </a:gs>
                </a:gsLst>
                <a:lin ang="5400000" scaled="0"/>
              </a:gradFill>
            </a:endParaRPr>
          </a:p>
        </p:txBody>
      </p:sp>
      <p:sp>
        <p:nvSpPr>
          <p:cNvPr id="10" name="MH_Other_7"/>
          <p:cNvSpPr/>
          <p:nvPr>
            <p:custDataLst>
              <p:tags r:id="rId8"/>
            </p:custDataLst>
          </p:nvPr>
        </p:nvSpPr>
        <p:spPr>
          <a:xfrm flipH="1">
            <a:off x="7963418" y="3495462"/>
            <a:ext cx="1020618" cy="653045"/>
          </a:xfrm>
          <a:prstGeom prst="rect">
            <a:avLst/>
          </a:prstGeom>
        </p:spPr>
        <p:txBody>
          <a:bodyPr lIns="0" tIns="0" rIns="0" bIns="0" anchor="ctr">
            <a:normAutofit/>
          </a:bodyPr>
          <a:lstStyle/>
          <a:p>
            <a:pPr algn="ctr">
              <a:lnSpc>
                <a:spcPct val="120000"/>
              </a:lnSpc>
              <a:defRPr/>
            </a:pPr>
            <a:r>
              <a:rPr lang="en-US" altLang="zh-CN" sz="2800" b="1">
                <a:gradFill>
                  <a:gsLst>
                    <a:gs pos="75000">
                      <a:schemeClr val="accent2"/>
                    </a:gs>
                    <a:gs pos="51000">
                      <a:schemeClr val="accent2"/>
                    </a:gs>
                    <a:gs pos="25000">
                      <a:schemeClr val="accent1"/>
                    </a:gs>
                    <a:gs pos="0">
                      <a:schemeClr val="accent1"/>
                    </a:gs>
                    <a:gs pos="100000">
                      <a:schemeClr val="accent2"/>
                    </a:gs>
                  </a:gsLst>
                  <a:lin ang="5400000" scaled="0"/>
                </a:gradFill>
              </a:rPr>
              <a:t>05</a:t>
            </a:r>
            <a:endParaRPr lang="da-DK" altLang="zh-CN" sz="2800" b="1">
              <a:gradFill>
                <a:gsLst>
                  <a:gs pos="75000">
                    <a:schemeClr val="accent2"/>
                  </a:gs>
                  <a:gs pos="51000">
                    <a:schemeClr val="accent2"/>
                  </a:gs>
                  <a:gs pos="25000">
                    <a:schemeClr val="accent1"/>
                  </a:gs>
                  <a:gs pos="0">
                    <a:schemeClr val="accent1"/>
                  </a:gs>
                  <a:gs pos="100000">
                    <a:schemeClr val="accent2"/>
                  </a:gs>
                </a:gsLst>
                <a:lin ang="5400000" scaled="0"/>
              </a:gradFill>
            </a:endParaRPr>
          </a:p>
        </p:txBody>
      </p:sp>
      <p:sp>
        <p:nvSpPr>
          <p:cNvPr id="11" name="MH_SubTitle_1"/>
          <p:cNvSpPr/>
          <p:nvPr>
            <p:custDataLst>
              <p:tags r:id="rId9"/>
            </p:custDataLst>
          </p:nvPr>
        </p:nvSpPr>
        <p:spPr>
          <a:xfrm flipH="1">
            <a:off x="2789838" y="1799771"/>
            <a:ext cx="1906475" cy="1047384"/>
          </a:xfrm>
          <a:prstGeom prst="rect">
            <a:avLst/>
          </a:prstGeom>
        </p:spPr>
        <p:txBody>
          <a:bodyPr lIns="0" tIns="0" rIns="0" bIns="0" anchor="b">
            <a:normAutofit/>
          </a:bodyPr>
          <a:lstStyle/>
          <a:p>
            <a:pPr algn="ctr">
              <a:lnSpc>
                <a:spcPct val="120000"/>
              </a:lnSpc>
              <a:defRPr/>
            </a:pPr>
            <a:r>
              <a:rPr lang="da-DK" altLang="zh-CN">
                <a:gradFill>
                  <a:gsLst>
                    <a:gs pos="0">
                      <a:schemeClr val="accent1"/>
                    </a:gs>
                    <a:gs pos="100000">
                      <a:schemeClr val="accent2"/>
                    </a:gs>
                  </a:gsLst>
                </a:gradFill>
              </a:rPr>
              <a:t>LOREM IPSUM DOLOR AMET</a:t>
            </a:r>
            <a:endParaRPr lang="zh-CN" altLang="en-US">
              <a:gradFill>
                <a:gsLst>
                  <a:gs pos="0">
                    <a:schemeClr val="accent1"/>
                  </a:gs>
                  <a:gs pos="100000">
                    <a:schemeClr val="accent2"/>
                  </a:gs>
                </a:gsLst>
              </a:gradFill>
            </a:endParaRPr>
          </a:p>
        </p:txBody>
      </p:sp>
      <p:sp>
        <p:nvSpPr>
          <p:cNvPr id="12" name="MH_SubTitle_3"/>
          <p:cNvSpPr/>
          <p:nvPr>
            <p:custDataLst>
              <p:tags r:id="rId10"/>
            </p:custDataLst>
          </p:nvPr>
        </p:nvSpPr>
        <p:spPr>
          <a:xfrm flipH="1">
            <a:off x="5155462" y="1799771"/>
            <a:ext cx="1906475" cy="1047384"/>
          </a:xfrm>
          <a:prstGeom prst="rect">
            <a:avLst/>
          </a:prstGeom>
        </p:spPr>
        <p:txBody>
          <a:bodyPr lIns="0" tIns="0" rIns="0" bIns="0" anchor="b">
            <a:normAutofit/>
          </a:bodyPr>
          <a:lstStyle/>
          <a:p>
            <a:pPr algn="ctr">
              <a:lnSpc>
                <a:spcPct val="120000"/>
              </a:lnSpc>
              <a:defRPr/>
            </a:pPr>
            <a:r>
              <a:rPr lang="da-DK" altLang="zh-CN">
                <a:gradFill>
                  <a:gsLst>
                    <a:gs pos="0">
                      <a:schemeClr val="accent1"/>
                    </a:gs>
                    <a:gs pos="100000">
                      <a:schemeClr val="accent2"/>
                    </a:gs>
                  </a:gsLst>
                </a:gradFill>
              </a:rPr>
              <a:t>LOREM IPSUM DOLOR AMET</a:t>
            </a:r>
            <a:endParaRPr lang="zh-CN" altLang="en-US">
              <a:gradFill>
                <a:gsLst>
                  <a:gs pos="0">
                    <a:schemeClr val="accent1"/>
                  </a:gs>
                  <a:gs pos="100000">
                    <a:schemeClr val="accent2"/>
                  </a:gs>
                </a:gsLst>
              </a:gradFill>
            </a:endParaRPr>
          </a:p>
        </p:txBody>
      </p:sp>
      <p:sp>
        <p:nvSpPr>
          <p:cNvPr id="13" name="MH_SubTitle_5"/>
          <p:cNvSpPr/>
          <p:nvPr>
            <p:custDataLst>
              <p:tags r:id="rId11"/>
            </p:custDataLst>
          </p:nvPr>
        </p:nvSpPr>
        <p:spPr>
          <a:xfrm flipH="1">
            <a:off x="7521087" y="1799771"/>
            <a:ext cx="1906475" cy="1047384"/>
          </a:xfrm>
          <a:prstGeom prst="rect">
            <a:avLst/>
          </a:prstGeom>
        </p:spPr>
        <p:txBody>
          <a:bodyPr lIns="0" tIns="0" rIns="0" bIns="0" anchor="b">
            <a:normAutofit/>
          </a:bodyPr>
          <a:lstStyle/>
          <a:p>
            <a:pPr algn="ctr">
              <a:lnSpc>
                <a:spcPct val="120000"/>
              </a:lnSpc>
              <a:defRPr/>
            </a:pPr>
            <a:r>
              <a:rPr lang="da-DK" altLang="zh-CN">
                <a:gradFill>
                  <a:gsLst>
                    <a:gs pos="0">
                      <a:schemeClr val="accent1"/>
                    </a:gs>
                    <a:gs pos="100000">
                      <a:schemeClr val="accent2"/>
                    </a:gs>
                  </a:gsLst>
                </a:gradFill>
              </a:rPr>
              <a:t>LOREM IPSUM DOLOR AMET</a:t>
            </a:r>
            <a:endParaRPr lang="zh-CN" altLang="en-US">
              <a:gradFill>
                <a:gsLst>
                  <a:gs pos="0">
                    <a:schemeClr val="accent1"/>
                  </a:gs>
                  <a:gs pos="100000">
                    <a:schemeClr val="accent2"/>
                  </a:gs>
                </a:gsLst>
              </a:gradFill>
            </a:endParaRPr>
          </a:p>
        </p:txBody>
      </p:sp>
      <p:sp>
        <p:nvSpPr>
          <p:cNvPr id="14" name="MH_SubTitle_2"/>
          <p:cNvSpPr/>
          <p:nvPr>
            <p:custDataLst>
              <p:tags r:id="rId12"/>
            </p:custDataLst>
          </p:nvPr>
        </p:nvSpPr>
        <p:spPr>
          <a:xfrm flipH="1">
            <a:off x="3998404" y="4834836"/>
            <a:ext cx="1906475" cy="1085161"/>
          </a:xfrm>
          <a:prstGeom prst="rect">
            <a:avLst/>
          </a:prstGeom>
        </p:spPr>
        <p:txBody>
          <a:bodyPr lIns="0" tIns="0" rIns="0" bIns="0">
            <a:normAutofit/>
          </a:bodyPr>
          <a:lstStyle/>
          <a:p>
            <a:pPr algn="ctr">
              <a:lnSpc>
                <a:spcPct val="120000"/>
              </a:lnSpc>
              <a:defRPr/>
            </a:pPr>
            <a:r>
              <a:rPr lang="da-DK" altLang="zh-CN">
                <a:gradFill>
                  <a:gsLst>
                    <a:gs pos="0">
                      <a:schemeClr val="accent1"/>
                    </a:gs>
                    <a:gs pos="100000">
                      <a:schemeClr val="accent2"/>
                    </a:gs>
                  </a:gsLst>
                </a:gradFill>
              </a:rPr>
              <a:t>LOREM IPSUM DOLOR AMET</a:t>
            </a:r>
            <a:endParaRPr lang="zh-CN" altLang="en-US">
              <a:gradFill>
                <a:gsLst>
                  <a:gs pos="0">
                    <a:schemeClr val="accent1"/>
                  </a:gs>
                  <a:gs pos="100000">
                    <a:schemeClr val="accent2"/>
                  </a:gs>
                </a:gsLst>
              </a:gradFill>
            </a:endParaRPr>
          </a:p>
        </p:txBody>
      </p:sp>
      <p:sp>
        <p:nvSpPr>
          <p:cNvPr id="15" name="MH_SubTitle_4"/>
          <p:cNvSpPr/>
          <p:nvPr>
            <p:custDataLst>
              <p:tags r:id="rId13"/>
            </p:custDataLst>
          </p:nvPr>
        </p:nvSpPr>
        <p:spPr>
          <a:xfrm flipH="1">
            <a:off x="6364028" y="4834836"/>
            <a:ext cx="1906475" cy="1085161"/>
          </a:xfrm>
          <a:prstGeom prst="rect">
            <a:avLst/>
          </a:prstGeom>
        </p:spPr>
        <p:txBody>
          <a:bodyPr lIns="0" tIns="0" rIns="0" bIns="0">
            <a:normAutofit/>
          </a:bodyPr>
          <a:lstStyle/>
          <a:p>
            <a:pPr algn="ctr">
              <a:lnSpc>
                <a:spcPct val="120000"/>
              </a:lnSpc>
              <a:defRPr/>
            </a:pPr>
            <a:r>
              <a:rPr lang="da-DK" altLang="zh-CN">
                <a:gradFill>
                  <a:gsLst>
                    <a:gs pos="0">
                      <a:schemeClr val="accent1"/>
                    </a:gs>
                    <a:gs pos="100000">
                      <a:schemeClr val="accent2"/>
                    </a:gs>
                  </a:gsLst>
                </a:gradFill>
              </a:rPr>
              <a:t>LOREM IPSUM DOLOR AMET</a:t>
            </a:r>
            <a:endParaRPr lang="zh-CN" altLang="en-US">
              <a:gradFill>
                <a:gsLst>
                  <a:gs pos="0">
                    <a:schemeClr val="accent1"/>
                  </a:gs>
                  <a:gs pos="100000">
                    <a:schemeClr val="accent2"/>
                  </a:gs>
                </a:gsLst>
              </a:gradFill>
            </a:endParaRPr>
          </a:p>
        </p:txBody>
      </p:sp>
      <p:sp>
        <p:nvSpPr>
          <p:cNvPr id="2" name="MH_PageTitle"/>
          <p:cNvSpPr>
            <a:spLocks noGrp="1"/>
          </p:cNvSpPr>
          <p:nvPr>
            <p:ph type="title"/>
            <p:custDataLst>
              <p:tags r:id="rId14"/>
            </p:custDataLst>
          </p:nvPr>
        </p:nvSpPr>
        <p:spPr/>
        <p:txBody>
          <a:bodyPr/>
          <a:lstStyle/>
          <a:p>
            <a:r>
              <a:rPr lang="en-US" altLang="zh-CN"/>
              <a:t>LOREM IPSUM DOLOR</a:t>
            </a:r>
            <a:endParaRPr lang="zh-CN" altLang="en-US"/>
          </a:p>
        </p:txBody>
      </p:sp>
    </p:spTree>
    <p:custDataLst>
      <p:tags r:id="rId1"/>
    </p:custDataLst>
    <p:extLst>
      <p:ext uri="{BB962C8B-B14F-4D97-AF65-F5344CB8AC3E}">
        <p14:creationId xmlns:p14="http://schemas.microsoft.com/office/powerpoint/2010/main" val="21065784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cxnSp>
        <p:nvCxnSpPr>
          <p:cNvPr id="3" name="MH_Other_1"/>
          <p:cNvCxnSpPr/>
          <p:nvPr>
            <p:custDataLst>
              <p:tags r:id="rId3"/>
            </p:custDataLst>
          </p:nvPr>
        </p:nvCxnSpPr>
        <p:spPr>
          <a:xfrm>
            <a:off x="2643188" y="3762375"/>
            <a:ext cx="7212012" cy="0"/>
          </a:xfrm>
          <a:prstGeom prst="straightConnector1">
            <a:avLst/>
          </a:prstGeom>
          <a:ln w="19050">
            <a:solidFill>
              <a:schemeClr val="accent1">
                <a:lumMod val="60000"/>
                <a:lumOff val="40000"/>
              </a:schemeClr>
            </a:solidFill>
            <a:prstDash val="sysDash"/>
            <a:headEnd type="oval"/>
            <a:tailEnd type="stealth"/>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4"/>
            </p:custDataLst>
          </p:nvPr>
        </p:nvSpPr>
        <p:spPr>
          <a:xfrm>
            <a:off x="3433569" y="3611369"/>
            <a:ext cx="302916" cy="302916"/>
          </a:xfrm>
          <a:prstGeom prst="ellipse">
            <a:avLst/>
          </a:prstGeom>
          <a:solidFill>
            <a:schemeClr val="accent1"/>
          </a:solidFill>
          <a:ln>
            <a:noFill/>
          </a:ln>
          <a:effectLst>
            <a:glow rad="1016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a:solidFill>
                  <a:srgbClr val="FFFFFF"/>
                </a:solidFill>
              </a:rPr>
              <a:t>1</a:t>
            </a:r>
            <a:endParaRPr lang="zh-CN" altLang="en-US" sz="1100">
              <a:solidFill>
                <a:srgbClr val="FFFFFF"/>
              </a:solidFill>
            </a:endParaRPr>
          </a:p>
        </p:txBody>
      </p:sp>
      <p:sp>
        <p:nvSpPr>
          <p:cNvPr id="7" name="MH_SubTitle_1"/>
          <p:cNvSpPr/>
          <p:nvPr>
            <p:custDataLst>
              <p:tags r:id="rId5"/>
            </p:custDataLst>
          </p:nvPr>
        </p:nvSpPr>
        <p:spPr>
          <a:xfrm>
            <a:off x="2687638" y="1943101"/>
            <a:ext cx="1795462" cy="1558925"/>
          </a:xfrm>
          <a:prstGeom prst="rect">
            <a:avLst/>
          </a:prstGeom>
        </p:spPr>
        <p:txBody>
          <a:bodyPr lIns="0" tIns="0" rIns="0" bIns="0" anchor="ctr"/>
          <a:lstStyle/>
          <a:p>
            <a:pPr algn="ctr">
              <a:lnSpc>
                <a:spcPct val="120000"/>
              </a:lnSpc>
              <a:defRPr/>
            </a:pPr>
            <a:r>
              <a:rPr lang="en-US" altLang="zh-CN" sz="1600">
                <a:solidFill>
                  <a:schemeClr val="tx1">
                    <a:lumMod val="75000"/>
                    <a:lumOff val="25000"/>
                  </a:schemeClr>
                </a:solidFill>
              </a:rPr>
              <a:t>EIUSMOD TEMPOR INCIDIDUNT UT LABORE ET DOLORE MAGNA ALIQUA UT</a:t>
            </a:r>
            <a:endParaRPr lang="zh-CN" altLang="en-US" sz="1600">
              <a:solidFill>
                <a:schemeClr val="tx1">
                  <a:lumMod val="75000"/>
                  <a:lumOff val="25000"/>
                </a:schemeClr>
              </a:solidFill>
            </a:endParaRPr>
          </a:p>
        </p:txBody>
      </p:sp>
      <p:sp>
        <p:nvSpPr>
          <p:cNvPr id="10" name="MH_Other_3"/>
          <p:cNvSpPr/>
          <p:nvPr>
            <p:custDataLst>
              <p:tags r:id="rId6"/>
            </p:custDataLst>
          </p:nvPr>
        </p:nvSpPr>
        <p:spPr>
          <a:xfrm>
            <a:off x="4704949" y="3611369"/>
            <a:ext cx="302916" cy="302916"/>
          </a:xfrm>
          <a:prstGeom prst="ellipse">
            <a:avLst/>
          </a:prstGeom>
          <a:solidFill>
            <a:schemeClr val="accent1"/>
          </a:solidFill>
          <a:ln>
            <a:noFill/>
          </a:ln>
          <a:effectLst>
            <a:glow rad="1016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a:solidFill>
                  <a:srgbClr val="FFFFFF"/>
                </a:solidFill>
              </a:rPr>
              <a:t>2</a:t>
            </a:r>
            <a:endParaRPr lang="zh-CN" altLang="en-US" sz="1100">
              <a:solidFill>
                <a:srgbClr val="FFFFFF"/>
              </a:solidFill>
            </a:endParaRPr>
          </a:p>
        </p:txBody>
      </p:sp>
      <p:sp>
        <p:nvSpPr>
          <p:cNvPr id="22" name="MH_SubTitle_2"/>
          <p:cNvSpPr/>
          <p:nvPr>
            <p:custDataLst>
              <p:tags r:id="rId7"/>
            </p:custDataLst>
          </p:nvPr>
        </p:nvSpPr>
        <p:spPr>
          <a:xfrm>
            <a:off x="3957638" y="4129089"/>
            <a:ext cx="1797050" cy="1558925"/>
          </a:xfrm>
          <a:prstGeom prst="rect">
            <a:avLst/>
          </a:prstGeom>
        </p:spPr>
        <p:txBody>
          <a:bodyPr lIns="0" tIns="0" rIns="0" bIns="0" anchor="ctr"/>
          <a:lstStyle/>
          <a:p>
            <a:pPr algn="ctr">
              <a:lnSpc>
                <a:spcPct val="120000"/>
              </a:lnSpc>
              <a:defRPr/>
            </a:pPr>
            <a:r>
              <a:rPr lang="en-US" altLang="zh-CN" sz="1600">
                <a:solidFill>
                  <a:schemeClr val="tx1">
                    <a:lumMod val="75000"/>
                    <a:lumOff val="25000"/>
                  </a:schemeClr>
                </a:solidFill>
              </a:rPr>
              <a:t>EIUSMOD TEMPOR INCIDIDUNT UT LABORE ET DOLORE MAGNA ALIQUA UT</a:t>
            </a:r>
            <a:endParaRPr lang="zh-CN" altLang="en-US" sz="1600">
              <a:solidFill>
                <a:schemeClr val="tx1">
                  <a:lumMod val="75000"/>
                  <a:lumOff val="25000"/>
                </a:schemeClr>
              </a:solidFill>
            </a:endParaRPr>
          </a:p>
        </p:txBody>
      </p:sp>
      <p:sp>
        <p:nvSpPr>
          <p:cNvPr id="12" name="MH_Other_4"/>
          <p:cNvSpPr/>
          <p:nvPr>
            <p:custDataLst>
              <p:tags r:id="rId8"/>
            </p:custDataLst>
          </p:nvPr>
        </p:nvSpPr>
        <p:spPr>
          <a:xfrm>
            <a:off x="5976329" y="3611369"/>
            <a:ext cx="302916" cy="302916"/>
          </a:xfrm>
          <a:prstGeom prst="ellipse">
            <a:avLst/>
          </a:prstGeom>
          <a:solidFill>
            <a:schemeClr val="accent1"/>
          </a:solidFill>
          <a:ln>
            <a:noFill/>
          </a:ln>
          <a:effectLst>
            <a:glow rad="1016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a:solidFill>
                  <a:srgbClr val="FFFFFF"/>
                </a:solidFill>
              </a:rPr>
              <a:t>3</a:t>
            </a:r>
            <a:endParaRPr lang="zh-CN" altLang="en-US" sz="1100">
              <a:solidFill>
                <a:srgbClr val="FFFFFF"/>
              </a:solidFill>
            </a:endParaRPr>
          </a:p>
        </p:txBody>
      </p:sp>
      <p:sp>
        <p:nvSpPr>
          <p:cNvPr id="13" name="MH_SubTitle_3"/>
          <p:cNvSpPr/>
          <p:nvPr>
            <p:custDataLst>
              <p:tags r:id="rId9"/>
            </p:custDataLst>
          </p:nvPr>
        </p:nvSpPr>
        <p:spPr>
          <a:xfrm>
            <a:off x="5229225" y="1943101"/>
            <a:ext cx="1797050" cy="1558925"/>
          </a:xfrm>
          <a:prstGeom prst="rect">
            <a:avLst/>
          </a:prstGeom>
        </p:spPr>
        <p:txBody>
          <a:bodyPr lIns="0" tIns="0" rIns="0" bIns="0" anchor="ctr"/>
          <a:lstStyle/>
          <a:p>
            <a:pPr algn="ctr">
              <a:lnSpc>
                <a:spcPct val="120000"/>
              </a:lnSpc>
              <a:defRPr/>
            </a:pPr>
            <a:r>
              <a:rPr lang="en-US" altLang="zh-CN" sz="1600">
                <a:solidFill>
                  <a:schemeClr val="tx1">
                    <a:lumMod val="75000"/>
                    <a:lumOff val="25000"/>
                  </a:schemeClr>
                </a:solidFill>
              </a:rPr>
              <a:t>EIUSMOD TEMPOR INCIDIDUNT UT LABORE ET DOLORE MAGNA ALIQUA UT</a:t>
            </a:r>
            <a:endParaRPr lang="zh-CN" altLang="en-US" sz="1600">
              <a:solidFill>
                <a:schemeClr val="tx1">
                  <a:lumMod val="75000"/>
                  <a:lumOff val="25000"/>
                </a:schemeClr>
              </a:solidFill>
            </a:endParaRPr>
          </a:p>
        </p:txBody>
      </p:sp>
      <p:sp>
        <p:nvSpPr>
          <p:cNvPr id="15" name="MH_Other_5"/>
          <p:cNvSpPr/>
          <p:nvPr>
            <p:custDataLst>
              <p:tags r:id="rId10"/>
            </p:custDataLst>
          </p:nvPr>
        </p:nvSpPr>
        <p:spPr>
          <a:xfrm>
            <a:off x="7247709" y="3611369"/>
            <a:ext cx="302916" cy="302916"/>
          </a:xfrm>
          <a:prstGeom prst="ellipse">
            <a:avLst/>
          </a:prstGeom>
          <a:solidFill>
            <a:schemeClr val="accent1"/>
          </a:solidFill>
          <a:ln>
            <a:noFill/>
          </a:ln>
          <a:effectLst>
            <a:glow rad="1016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a:solidFill>
                  <a:srgbClr val="FFFFFF"/>
                </a:solidFill>
              </a:rPr>
              <a:t>4</a:t>
            </a:r>
            <a:endParaRPr lang="zh-CN" altLang="en-US" sz="1100">
              <a:solidFill>
                <a:srgbClr val="FFFFFF"/>
              </a:solidFill>
            </a:endParaRPr>
          </a:p>
        </p:txBody>
      </p:sp>
      <p:sp>
        <p:nvSpPr>
          <p:cNvPr id="16" name="MH_SubTitle_4"/>
          <p:cNvSpPr/>
          <p:nvPr>
            <p:custDataLst>
              <p:tags r:id="rId11"/>
            </p:custDataLst>
          </p:nvPr>
        </p:nvSpPr>
        <p:spPr>
          <a:xfrm>
            <a:off x="6500813" y="4129089"/>
            <a:ext cx="1797050" cy="1558925"/>
          </a:xfrm>
          <a:prstGeom prst="rect">
            <a:avLst/>
          </a:prstGeom>
        </p:spPr>
        <p:txBody>
          <a:bodyPr lIns="0" tIns="0" rIns="0" bIns="0" anchor="ctr"/>
          <a:lstStyle/>
          <a:p>
            <a:pPr algn="ctr">
              <a:lnSpc>
                <a:spcPct val="120000"/>
              </a:lnSpc>
              <a:defRPr/>
            </a:pPr>
            <a:r>
              <a:rPr lang="en-US" altLang="zh-CN" sz="1600">
                <a:solidFill>
                  <a:schemeClr val="tx1">
                    <a:lumMod val="75000"/>
                    <a:lumOff val="25000"/>
                  </a:schemeClr>
                </a:solidFill>
              </a:rPr>
              <a:t>EIUSMOD TEMPOR INCIDIDUNT UT LABORE ET DOLORE MAGNA ALIQUA UT</a:t>
            </a:r>
            <a:endParaRPr lang="zh-CN" altLang="en-US" sz="1600">
              <a:solidFill>
                <a:schemeClr val="tx1">
                  <a:lumMod val="75000"/>
                  <a:lumOff val="25000"/>
                </a:schemeClr>
              </a:solidFill>
            </a:endParaRPr>
          </a:p>
        </p:txBody>
      </p:sp>
      <p:sp>
        <p:nvSpPr>
          <p:cNvPr id="17" name="MH_Other_6"/>
          <p:cNvSpPr/>
          <p:nvPr>
            <p:custDataLst>
              <p:tags r:id="rId12"/>
            </p:custDataLst>
          </p:nvPr>
        </p:nvSpPr>
        <p:spPr>
          <a:xfrm>
            <a:off x="8519091" y="3611369"/>
            <a:ext cx="302916" cy="302916"/>
          </a:xfrm>
          <a:prstGeom prst="ellipse">
            <a:avLst/>
          </a:prstGeom>
          <a:solidFill>
            <a:schemeClr val="accent1"/>
          </a:solidFill>
          <a:ln>
            <a:noFill/>
          </a:ln>
          <a:effectLst>
            <a:glow rad="101600">
              <a:schemeClr val="accent1">
                <a:alpha val="25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100">
                <a:solidFill>
                  <a:srgbClr val="FFFFFF"/>
                </a:solidFill>
              </a:rPr>
              <a:t>5</a:t>
            </a:r>
            <a:endParaRPr lang="zh-CN" altLang="en-US" sz="1100">
              <a:solidFill>
                <a:srgbClr val="FFFFFF"/>
              </a:solidFill>
            </a:endParaRPr>
          </a:p>
        </p:txBody>
      </p:sp>
      <p:sp>
        <p:nvSpPr>
          <p:cNvPr id="19" name="MH_SubTitle_5"/>
          <p:cNvSpPr/>
          <p:nvPr>
            <p:custDataLst>
              <p:tags r:id="rId13"/>
            </p:custDataLst>
          </p:nvPr>
        </p:nvSpPr>
        <p:spPr>
          <a:xfrm>
            <a:off x="7772401" y="1943101"/>
            <a:ext cx="1795463" cy="1558925"/>
          </a:xfrm>
          <a:prstGeom prst="rect">
            <a:avLst/>
          </a:prstGeom>
        </p:spPr>
        <p:txBody>
          <a:bodyPr lIns="0" tIns="0" rIns="0" bIns="0" anchor="ctr"/>
          <a:lstStyle/>
          <a:p>
            <a:pPr algn="ctr">
              <a:lnSpc>
                <a:spcPct val="120000"/>
              </a:lnSpc>
              <a:defRPr/>
            </a:pPr>
            <a:r>
              <a:rPr lang="en-US" altLang="zh-CN" sz="1600">
                <a:solidFill>
                  <a:schemeClr val="tx1">
                    <a:lumMod val="75000"/>
                    <a:lumOff val="25000"/>
                  </a:schemeClr>
                </a:solidFill>
              </a:rPr>
              <a:t>EIUSMOD TEMPOR INCIDIDUNT UT LABORE ET DOLORE MAGNA ALIQUA UT</a:t>
            </a:r>
            <a:endParaRPr lang="zh-CN" altLang="en-US" sz="160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503910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p:cNvSpPr>
          <p:nvPr>
            <p:custDataLst>
              <p:tags r:id="rId3"/>
            </p:custDataLst>
          </p:nvPr>
        </p:nvSpPr>
        <p:spPr bwMode="auto">
          <a:xfrm rot="-1133206">
            <a:off x="4314826" y="2994025"/>
            <a:ext cx="3286125" cy="712788"/>
          </a:xfrm>
          <a:custGeom>
            <a:avLst/>
            <a:gdLst>
              <a:gd name="T0" fmla="*/ 1199906 w 3285955"/>
              <a:gd name="T1" fmla="*/ 0 h 713761"/>
              <a:gd name="T2" fmla="*/ 3286635 w 3285955"/>
              <a:gd name="T3" fmla="*/ 709877 h 713761"/>
              <a:gd name="T4" fmla="*/ 2086729 w 3285955"/>
              <a:gd name="T5" fmla="*/ 709877 h 713761"/>
              <a:gd name="T6" fmla="*/ 0 w 3285955"/>
              <a:gd name="T7" fmla="*/ 0 h 7137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85955" h="713761">
                <a:moveTo>
                  <a:pt x="1199658" y="0"/>
                </a:moveTo>
                <a:lnTo>
                  <a:pt x="3285955" y="713761"/>
                </a:lnTo>
                <a:lnTo>
                  <a:pt x="2086297" y="713761"/>
                </a:lnTo>
                <a:lnTo>
                  <a:pt x="0" y="0"/>
                </a:lnTo>
                <a:lnTo>
                  <a:pt x="1199658" y="0"/>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MH_SubTitle_1"/>
          <p:cNvSpPr>
            <a:spLocks/>
          </p:cNvSpPr>
          <p:nvPr>
            <p:custDataLst>
              <p:tags r:id="rId4"/>
            </p:custDataLst>
          </p:nvPr>
        </p:nvSpPr>
        <p:spPr bwMode="auto">
          <a:xfrm flipH="1">
            <a:off x="3963988" y="2579688"/>
            <a:ext cx="3663950" cy="576262"/>
          </a:xfrm>
          <a:custGeom>
            <a:avLst/>
            <a:gdLst>
              <a:gd name="T0" fmla="*/ 3377713 w 3663132"/>
              <a:gd name="T1" fmla="*/ 0 h 576871"/>
              <a:gd name="T2" fmla="*/ 585357 w 3663132"/>
              <a:gd name="T3" fmla="*/ 0 h 576871"/>
              <a:gd name="T4" fmla="*/ 0 w 3663132"/>
              <a:gd name="T5" fmla="*/ 574439 h 576871"/>
              <a:gd name="T6" fmla="*/ 3377713 w 3663132"/>
              <a:gd name="T7" fmla="*/ 574439 h 576871"/>
              <a:gd name="T8" fmla="*/ 3666405 w 3663132"/>
              <a:gd name="T9" fmla="*/ 287219 h 576871"/>
              <a:gd name="T10" fmla="*/ 0 60000 65536"/>
              <a:gd name="T11" fmla="*/ 0 60000 65536"/>
              <a:gd name="T12" fmla="*/ 0 60000 65536"/>
              <a:gd name="T13" fmla="*/ 0 60000 65536"/>
              <a:gd name="T14" fmla="*/ 0 60000 65536"/>
              <a:gd name="T15" fmla="*/ 0 w 3663132"/>
              <a:gd name="T16" fmla="*/ 0 h 576871"/>
              <a:gd name="T17" fmla="*/ 3663132 w 3663132"/>
              <a:gd name="T18" fmla="*/ 576871 h 576871"/>
            </a:gdLst>
            <a:ahLst/>
            <a:cxnLst>
              <a:cxn ang="T10">
                <a:pos x="T0" y="T1"/>
              </a:cxn>
              <a:cxn ang="T11">
                <a:pos x="T2" y="T3"/>
              </a:cxn>
              <a:cxn ang="T12">
                <a:pos x="T4" y="T5"/>
              </a:cxn>
              <a:cxn ang="T13">
                <a:pos x="T6" y="T7"/>
              </a:cxn>
              <a:cxn ang="T14">
                <a:pos x="T8" y="T9"/>
              </a:cxn>
            </a:cxnLst>
            <a:rect l="T15" t="T16" r="T17" b="T18"/>
            <a:pathLst>
              <a:path w="3663132" h="576871">
                <a:moveTo>
                  <a:pt x="3374697" y="0"/>
                </a:moveTo>
                <a:lnTo>
                  <a:pt x="584833" y="0"/>
                </a:lnTo>
                <a:lnTo>
                  <a:pt x="0" y="576871"/>
                </a:lnTo>
                <a:lnTo>
                  <a:pt x="3374697" y="576871"/>
                </a:lnTo>
                <a:lnTo>
                  <a:pt x="3663132" y="288436"/>
                </a:lnTo>
                <a:lnTo>
                  <a:pt x="3374697"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16000" rIns="46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a:solidFill>
                  <a:srgbClr val="FFFFFF"/>
                </a:solidFill>
              </a:rPr>
              <a:t>LOREM IPSUM DOLOR</a:t>
            </a:r>
          </a:p>
        </p:txBody>
      </p:sp>
      <p:sp>
        <p:nvSpPr>
          <p:cNvPr id="2053" name="MH_SubTitle_2"/>
          <p:cNvSpPr>
            <a:spLocks/>
          </p:cNvSpPr>
          <p:nvPr>
            <p:custDataLst>
              <p:tags r:id="rId5"/>
            </p:custDataLst>
          </p:nvPr>
        </p:nvSpPr>
        <p:spPr bwMode="auto">
          <a:xfrm>
            <a:off x="4287838" y="3544888"/>
            <a:ext cx="3408362" cy="576262"/>
          </a:xfrm>
          <a:custGeom>
            <a:avLst/>
            <a:gdLst>
              <a:gd name="T0" fmla="*/ 0 w 3409274"/>
              <a:gd name="T1" fmla="*/ 0 h 575735"/>
              <a:gd name="T2" fmla="*/ 2822571 w 3409274"/>
              <a:gd name="T3" fmla="*/ 0 h 575735"/>
              <a:gd name="T4" fmla="*/ 3405627 w 3409274"/>
              <a:gd name="T5" fmla="*/ 577845 h 575735"/>
              <a:gd name="T6" fmla="*/ 583058 w 3409274"/>
              <a:gd name="T7" fmla="*/ 577845 h 575735"/>
              <a:gd name="T8" fmla="*/ 0 60000 65536"/>
              <a:gd name="T9" fmla="*/ 0 60000 65536"/>
              <a:gd name="T10" fmla="*/ 0 60000 65536"/>
              <a:gd name="T11" fmla="*/ 0 60000 65536"/>
              <a:gd name="T12" fmla="*/ 0 w 3409274"/>
              <a:gd name="T13" fmla="*/ 0 h 575735"/>
              <a:gd name="T14" fmla="*/ 3409274 w 3409274"/>
              <a:gd name="T15" fmla="*/ 575735 h 575735"/>
            </a:gdLst>
            <a:ahLst/>
            <a:cxnLst>
              <a:cxn ang="T8">
                <a:pos x="T0" y="T1"/>
              </a:cxn>
              <a:cxn ang="T9">
                <a:pos x="T2" y="T3"/>
              </a:cxn>
              <a:cxn ang="T10">
                <a:pos x="T4" y="T5"/>
              </a:cxn>
              <a:cxn ang="T11">
                <a:pos x="T6" y="T7"/>
              </a:cxn>
            </a:cxnLst>
            <a:rect l="T12" t="T13" r="T14" b="T15"/>
            <a:pathLst>
              <a:path w="3409274" h="575735">
                <a:moveTo>
                  <a:pt x="0" y="0"/>
                </a:moveTo>
                <a:lnTo>
                  <a:pt x="2825593" y="0"/>
                </a:lnTo>
                <a:lnTo>
                  <a:pt x="3409274" y="575735"/>
                </a:lnTo>
                <a:lnTo>
                  <a:pt x="583682" y="575735"/>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32000" rIns="43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da-DK" altLang="zh-CN">
                <a:solidFill>
                  <a:srgbClr val="FFFFFF"/>
                </a:solidFill>
              </a:rPr>
              <a:t>LOREM IPSUM DOLOR </a:t>
            </a:r>
          </a:p>
        </p:txBody>
      </p:sp>
      <p:sp>
        <p:nvSpPr>
          <p:cNvPr id="2054" name="MH_Other_2"/>
          <p:cNvSpPr>
            <a:spLocks/>
          </p:cNvSpPr>
          <p:nvPr>
            <p:custDataLst>
              <p:tags r:id="rId6"/>
            </p:custDataLst>
          </p:nvPr>
        </p:nvSpPr>
        <p:spPr bwMode="auto">
          <a:xfrm rot="-1133206">
            <a:off x="4383089" y="3957639"/>
            <a:ext cx="3286125" cy="714375"/>
          </a:xfrm>
          <a:custGeom>
            <a:avLst/>
            <a:gdLst>
              <a:gd name="T0" fmla="*/ 1199906 w 3285955"/>
              <a:gd name="T1" fmla="*/ 0 h 713761"/>
              <a:gd name="T2" fmla="*/ 3286635 w 3285955"/>
              <a:gd name="T3" fmla="*/ 716221 h 713761"/>
              <a:gd name="T4" fmla="*/ 2086729 w 3285955"/>
              <a:gd name="T5" fmla="*/ 716221 h 713761"/>
              <a:gd name="T6" fmla="*/ 0 w 3285955"/>
              <a:gd name="T7" fmla="*/ 0 h 7137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85955" h="713761">
                <a:moveTo>
                  <a:pt x="1199658" y="0"/>
                </a:moveTo>
                <a:lnTo>
                  <a:pt x="3285955" y="713761"/>
                </a:lnTo>
                <a:lnTo>
                  <a:pt x="2086297" y="713761"/>
                </a:lnTo>
                <a:lnTo>
                  <a:pt x="0" y="0"/>
                </a:lnTo>
                <a:lnTo>
                  <a:pt x="1199658" y="0"/>
                </a:ln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5" name="MH_SubTitle_3"/>
          <p:cNvSpPr>
            <a:spLocks/>
          </p:cNvSpPr>
          <p:nvPr>
            <p:custDataLst>
              <p:tags r:id="rId7"/>
            </p:custDataLst>
          </p:nvPr>
        </p:nvSpPr>
        <p:spPr bwMode="auto">
          <a:xfrm>
            <a:off x="4356100" y="4508501"/>
            <a:ext cx="3409950" cy="576263"/>
          </a:xfrm>
          <a:custGeom>
            <a:avLst/>
            <a:gdLst>
              <a:gd name="T0" fmla="*/ 0 w 3409274"/>
              <a:gd name="T1" fmla="*/ 0 h 575735"/>
              <a:gd name="T2" fmla="*/ 2827834 w 3409274"/>
              <a:gd name="T3" fmla="*/ 0 h 575735"/>
              <a:gd name="T4" fmla="*/ 3411978 w 3409274"/>
              <a:gd name="T5" fmla="*/ 577849 h 575735"/>
              <a:gd name="T6" fmla="*/ 584146 w 3409274"/>
              <a:gd name="T7" fmla="*/ 577849 h 575735"/>
              <a:gd name="T8" fmla="*/ 0 60000 65536"/>
              <a:gd name="T9" fmla="*/ 0 60000 65536"/>
              <a:gd name="T10" fmla="*/ 0 60000 65536"/>
              <a:gd name="T11" fmla="*/ 0 60000 65536"/>
              <a:gd name="T12" fmla="*/ 0 w 3409274"/>
              <a:gd name="T13" fmla="*/ 0 h 575735"/>
              <a:gd name="T14" fmla="*/ 3409274 w 3409274"/>
              <a:gd name="T15" fmla="*/ 575735 h 575735"/>
            </a:gdLst>
            <a:ahLst/>
            <a:cxnLst>
              <a:cxn ang="T8">
                <a:pos x="T0" y="T1"/>
              </a:cxn>
              <a:cxn ang="T9">
                <a:pos x="T2" y="T3"/>
              </a:cxn>
              <a:cxn ang="T10">
                <a:pos x="T4" y="T5"/>
              </a:cxn>
              <a:cxn ang="T11">
                <a:pos x="T6" y="T7"/>
              </a:cxn>
            </a:cxnLst>
            <a:rect l="T12" t="T13" r="T14" b="T15"/>
            <a:pathLst>
              <a:path w="3409274" h="575735">
                <a:moveTo>
                  <a:pt x="0" y="0"/>
                </a:moveTo>
                <a:lnTo>
                  <a:pt x="2825593" y="0"/>
                </a:lnTo>
                <a:lnTo>
                  <a:pt x="3409274" y="575735"/>
                </a:lnTo>
                <a:lnTo>
                  <a:pt x="583682" y="575735"/>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432000" rIns="432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en-US" altLang="zh-CN">
                <a:solidFill>
                  <a:srgbClr val="FFFFFF"/>
                </a:solidFill>
              </a:rPr>
              <a:t>LOREM IPSUM DOLOR</a:t>
            </a:r>
            <a:endParaRPr lang="zh-CN" altLang="en-US">
              <a:solidFill>
                <a:srgbClr val="FFFFFF"/>
              </a:solidFill>
            </a:endParaRPr>
          </a:p>
        </p:txBody>
      </p:sp>
      <p:sp>
        <p:nvSpPr>
          <p:cNvPr id="11" name="MH_Text_1"/>
          <p:cNvSpPr/>
          <p:nvPr>
            <p:custDataLst>
              <p:tags r:id="rId8"/>
            </p:custDataLst>
          </p:nvPr>
        </p:nvSpPr>
        <p:spPr>
          <a:xfrm>
            <a:off x="7772401" y="2428876"/>
            <a:ext cx="2132013" cy="811213"/>
          </a:xfrm>
          <a:prstGeom prst="rect">
            <a:avLst/>
          </a:prstGeom>
        </p:spPr>
        <p:txBody>
          <a:bodyPr anchor="ctr">
            <a:normAutofit/>
          </a:bodyPr>
          <a:lstStyle/>
          <a:p>
            <a:pPr algn="just">
              <a:lnSpc>
                <a:spcPct val="120000"/>
              </a:lnSpc>
              <a:defRPr/>
            </a:pPr>
            <a:r>
              <a:rPr lang="en-US" altLang="zh-CN" dirty="0">
                <a:solidFill>
                  <a:schemeClr val="tx1">
                    <a:lumMod val="65000"/>
                    <a:lumOff val="35000"/>
                  </a:schemeClr>
                </a:solidFill>
              </a:rPr>
              <a:t>CONSECTETUR ADIPISICING ELIT</a:t>
            </a:r>
            <a:endParaRPr lang="zh-CN" altLang="en-US" dirty="0">
              <a:solidFill>
                <a:schemeClr val="tx1">
                  <a:lumMod val="65000"/>
                  <a:lumOff val="35000"/>
                </a:schemeClr>
              </a:solidFill>
            </a:endParaRPr>
          </a:p>
        </p:txBody>
      </p:sp>
      <p:sp>
        <p:nvSpPr>
          <p:cNvPr id="12" name="MH_Text_3"/>
          <p:cNvSpPr/>
          <p:nvPr>
            <p:custDataLst>
              <p:tags r:id="rId9"/>
            </p:custDataLst>
          </p:nvPr>
        </p:nvSpPr>
        <p:spPr>
          <a:xfrm>
            <a:off x="7910513" y="4364038"/>
            <a:ext cx="2132012" cy="812800"/>
          </a:xfrm>
          <a:prstGeom prst="rect">
            <a:avLst/>
          </a:prstGeom>
        </p:spPr>
        <p:txBody>
          <a:bodyPr anchor="ctr">
            <a:normAutofit/>
          </a:bodyPr>
          <a:lstStyle/>
          <a:p>
            <a:pPr algn="just">
              <a:lnSpc>
                <a:spcPct val="120000"/>
              </a:lnSpc>
              <a:defRPr/>
            </a:pPr>
            <a:r>
              <a:rPr lang="en-US" altLang="zh-CN">
                <a:solidFill>
                  <a:schemeClr val="tx1">
                    <a:lumMod val="65000"/>
                    <a:lumOff val="35000"/>
                  </a:schemeClr>
                </a:solidFill>
              </a:rPr>
              <a:t>CONSECTETUR ADIPISICING ELIT</a:t>
            </a:r>
            <a:endParaRPr lang="zh-CN" altLang="en-US" dirty="0">
              <a:solidFill>
                <a:schemeClr val="tx1">
                  <a:lumMod val="65000"/>
                  <a:lumOff val="35000"/>
                </a:schemeClr>
              </a:solidFill>
            </a:endParaRPr>
          </a:p>
        </p:txBody>
      </p:sp>
      <p:sp>
        <p:nvSpPr>
          <p:cNvPr id="13" name="MH_Text_2"/>
          <p:cNvSpPr/>
          <p:nvPr>
            <p:custDataLst>
              <p:tags r:id="rId10"/>
            </p:custDataLst>
          </p:nvPr>
        </p:nvSpPr>
        <p:spPr>
          <a:xfrm>
            <a:off x="2025651" y="3444875"/>
            <a:ext cx="2132013" cy="774700"/>
          </a:xfrm>
          <a:prstGeom prst="rect">
            <a:avLst/>
          </a:prstGeom>
        </p:spPr>
        <p:txBody>
          <a:bodyPr anchor="ctr">
            <a:normAutofit lnSpcReduction="10000"/>
          </a:bodyPr>
          <a:lstStyle/>
          <a:p>
            <a:pPr algn="r">
              <a:lnSpc>
                <a:spcPct val="130000"/>
              </a:lnSpc>
              <a:defRPr/>
            </a:pPr>
            <a:r>
              <a:rPr lang="en-US" altLang="zh-CN" dirty="0">
                <a:solidFill>
                  <a:schemeClr val="tx1">
                    <a:lumMod val="65000"/>
                    <a:lumOff val="35000"/>
                  </a:schemeClr>
                </a:solidFill>
              </a:rPr>
              <a:t>CONSECTETUR ADIPISICING ELIT</a:t>
            </a:r>
            <a:endParaRPr lang="zh-CN" altLang="en-US" dirty="0">
              <a:solidFill>
                <a:schemeClr val="tx1">
                  <a:lumMod val="65000"/>
                  <a:lumOff val="35000"/>
                </a:schemeClr>
              </a:solidFill>
            </a:endParaRPr>
          </a:p>
        </p:txBody>
      </p:sp>
    </p:spTree>
    <p:custDataLst>
      <p:tags r:id="rId1"/>
    </p:custDataLst>
    <p:extLst>
      <p:ext uri="{BB962C8B-B14F-4D97-AF65-F5344CB8AC3E}">
        <p14:creationId xmlns:p14="http://schemas.microsoft.com/office/powerpoint/2010/main" val="41603248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noChangeArrowheads="1"/>
          </p:cNvSpPr>
          <p:nvPr>
            <p:custDataLst>
              <p:tags r:id="rId3"/>
            </p:custDataLst>
          </p:nvPr>
        </p:nvSpPr>
        <p:spPr bwMode="auto">
          <a:xfrm>
            <a:off x="5935663" y="2952750"/>
            <a:ext cx="1187450" cy="1187450"/>
          </a:xfrm>
          <a:prstGeom prst="chevron">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sz="2400">
              <a:solidFill>
                <a:srgbClr val="FFFFFF"/>
              </a:solidFill>
            </a:endParaRPr>
          </a:p>
        </p:txBody>
      </p:sp>
      <p:sp>
        <p:nvSpPr>
          <p:cNvPr id="6" name="MH_Other_2"/>
          <p:cNvSpPr/>
          <p:nvPr>
            <p:custDataLst>
              <p:tags r:id="rId4"/>
            </p:custDataLst>
          </p:nvPr>
        </p:nvSpPr>
        <p:spPr>
          <a:xfrm>
            <a:off x="6577014" y="3348039"/>
            <a:ext cx="396875" cy="396875"/>
          </a:xfrm>
          <a:prstGeom prst="ellipse">
            <a:avLst/>
          </a:prstGeom>
          <a:solidFill>
            <a:srgbClr val="FFFFFF"/>
          </a:solidFill>
        </p:spPr>
        <p:txBody>
          <a:bodyPr lIns="0" tIns="0" rIns="0" bIns="0" anchor="ctr"/>
          <a:lstStyle/>
          <a:p>
            <a:pPr algn="ctr">
              <a:defRPr/>
            </a:pPr>
            <a:r>
              <a:rPr lang="en-US" altLang="zh-CN" sz="2000" dirty="0">
                <a:solidFill>
                  <a:schemeClr val="accent2">
                    <a:lumMod val="75000"/>
                  </a:schemeClr>
                </a:solidFill>
              </a:rPr>
              <a:t>B</a:t>
            </a:r>
            <a:endParaRPr lang="zh-CN" altLang="en-US" sz="2000" dirty="0" err="1">
              <a:solidFill>
                <a:schemeClr val="accent2">
                  <a:lumMod val="75000"/>
                </a:schemeClr>
              </a:solidFill>
            </a:endParaRPr>
          </a:p>
        </p:txBody>
      </p:sp>
      <p:sp>
        <p:nvSpPr>
          <p:cNvPr id="8" name="MH_Other_3"/>
          <p:cNvSpPr/>
          <p:nvPr>
            <p:custDataLst>
              <p:tags r:id="rId5"/>
            </p:custDataLst>
          </p:nvPr>
        </p:nvSpPr>
        <p:spPr>
          <a:xfrm>
            <a:off x="5935663" y="4689475"/>
            <a:ext cx="1187450" cy="1189038"/>
          </a:xfrm>
          <a:prstGeom prst="chevron">
            <a:avLst/>
          </a:prstGeom>
          <a:solidFill>
            <a:schemeClr val="accent4"/>
          </a:solidFill>
        </p:spPr>
        <p:txBody>
          <a:bodyPr anchor="ctr"/>
          <a:lstStyle/>
          <a:p>
            <a:pPr algn="just">
              <a:lnSpc>
                <a:spcPct val="130000"/>
              </a:lnSpc>
              <a:defRPr/>
            </a:pPr>
            <a:endParaRPr lang="zh-CN" altLang="en-US" sz="2400" dirty="0" err="1">
              <a:solidFill>
                <a:srgbClr val="FFFFFF"/>
              </a:solidFill>
            </a:endParaRPr>
          </a:p>
        </p:txBody>
      </p:sp>
      <p:sp>
        <p:nvSpPr>
          <p:cNvPr id="9" name="MH_Other_4"/>
          <p:cNvSpPr/>
          <p:nvPr>
            <p:custDataLst>
              <p:tags r:id="rId6"/>
            </p:custDataLst>
          </p:nvPr>
        </p:nvSpPr>
        <p:spPr>
          <a:xfrm>
            <a:off x="6577014" y="5086350"/>
            <a:ext cx="396875" cy="395288"/>
          </a:xfrm>
          <a:prstGeom prst="ellipse">
            <a:avLst/>
          </a:prstGeom>
          <a:solidFill>
            <a:srgbClr val="FFFFFF"/>
          </a:solidFill>
        </p:spPr>
        <p:txBody>
          <a:bodyPr lIns="0" tIns="0" rIns="0" bIns="0" anchor="ctr"/>
          <a:lstStyle/>
          <a:p>
            <a:pPr algn="ctr">
              <a:defRPr/>
            </a:pPr>
            <a:r>
              <a:rPr lang="en-US" altLang="zh-CN" sz="2000" dirty="0">
                <a:solidFill>
                  <a:schemeClr val="accent4">
                    <a:lumMod val="75000"/>
                  </a:schemeClr>
                </a:solidFill>
              </a:rPr>
              <a:t>D</a:t>
            </a:r>
            <a:endParaRPr lang="zh-CN" altLang="en-US" sz="2000" dirty="0" err="1">
              <a:solidFill>
                <a:schemeClr val="accent4">
                  <a:lumMod val="75000"/>
                </a:schemeClr>
              </a:solidFill>
            </a:endParaRPr>
          </a:p>
        </p:txBody>
      </p:sp>
      <p:sp>
        <p:nvSpPr>
          <p:cNvPr id="2055" name="MH_Other_7"/>
          <p:cNvSpPr>
            <a:spLocks noChangeArrowheads="1"/>
          </p:cNvSpPr>
          <p:nvPr>
            <p:custDataLst>
              <p:tags r:id="rId7"/>
            </p:custDataLst>
          </p:nvPr>
        </p:nvSpPr>
        <p:spPr bwMode="auto">
          <a:xfrm flipH="1">
            <a:off x="5068888" y="2082800"/>
            <a:ext cx="1187450" cy="1189038"/>
          </a:xfrm>
          <a:prstGeom prst="chevron">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sz="2400">
              <a:solidFill>
                <a:srgbClr val="FFFFFF"/>
              </a:solidFill>
            </a:endParaRPr>
          </a:p>
        </p:txBody>
      </p:sp>
      <p:sp>
        <p:nvSpPr>
          <p:cNvPr id="15" name="MH_Other_8"/>
          <p:cNvSpPr/>
          <p:nvPr>
            <p:custDataLst>
              <p:tags r:id="rId8"/>
            </p:custDataLst>
          </p:nvPr>
        </p:nvSpPr>
        <p:spPr>
          <a:xfrm flipH="1">
            <a:off x="5218114" y="2479675"/>
            <a:ext cx="396875" cy="395288"/>
          </a:xfrm>
          <a:prstGeom prst="ellipse">
            <a:avLst/>
          </a:prstGeom>
          <a:solidFill>
            <a:srgbClr val="FFFFFF"/>
          </a:solidFill>
        </p:spPr>
        <p:txBody>
          <a:bodyPr lIns="0" tIns="0" rIns="0" bIns="0" anchor="ctr"/>
          <a:lstStyle/>
          <a:p>
            <a:pPr algn="ctr">
              <a:defRPr/>
            </a:pPr>
            <a:r>
              <a:rPr lang="en-US" altLang="zh-CN" sz="2000" dirty="0">
                <a:solidFill>
                  <a:schemeClr val="accent1">
                    <a:lumMod val="75000"/>
                  </a:schemeClr>
                </a:solidFill>
              </a:rPr>
              <a:t>A</a:t>
            </a:r>
            <a:endParaRPr lang="zh-CN" altLang="en-US" sz="2000" dirty="0" err="1">
              <a:solidFill>
                <a:schemeClr val="accent1">
                  <a:lumMod val="75000"/>
                </a:schemeClr>
              </a:solidFill>
            </a:endParaRPr>
          </a:p>
        </p:txBody>
      </p:sp>
      <p:sp>
        <p:nvSpPr>
          <p:cNvPr id="17" name="MH_Other_9"/>
          <p:cNvSpPr/>
          <p:nvPr>
            <p:custDataLst>
              <p:tags r:id="rId9"/>
            </p:custDataLst>
          </p:nvPr>
        </p:nvSpPr>
        <p:spPr>
          <a:xfrm flipH="1">
            <a:off x="5068888" y="3821113"/>
            <a:ext cx="1187450" cy="1187450"/>
          </a:xfrm>
          <a:prstGeom prst="chevron">
            <a:avLst/>
          </a:prstGeom>
          <a:solidFill>
            <a:schemeClr val="accent3"/>
          </a:solidFill>
        </p:spPr>
        <p:txBody>
          <a:bodyPr anchor="ctr"/>
          <a:lstStyle/>
          <a:p>
            <a:pPr algn="just">
              <a:lnSpc>
                <a:spcPct val="130000"/>
              </a:lnSpc>
              <a:defRPr/>
            </a:pPr>
            <a:endParaRPr lang="zh-CN" altLang="en-US" sz="2400" dirty="0" err="1">
              <a:solidFill>
                <a:srgbClr val="FFFFFF"/>
              </a:solidFill>
            </a:endParaRPr>
          </a:p>
        </p:txBody>
      </p:sp>
      <p:sp>
        <p:nvSpPr>
          <p:cNvPr id="18" name="MH_Other_10"/>
          <p:cNvSpPr/>
          <p:nvPr>
            <p:custDataLst>
              <p:tags r:id="rId10"/>
            </p:custDataLst>
          </p:nvPr>
        </p:nvSpPr>
        <p:spPr>
          <a:xfrm flipH="1">
            <a:off x="5218114" y="4216401"/>
            <a:ext cx="396875" cy="396875"/>
          </a:xfrm>
          <a:prstGeom prst="ellipse">
            <a:avLst/>
          </a:prstGeom>
          <a:solidFill>
            <a:srgbClr val="FFFFFF"/>
          </a:solidFill>
        </p:spPr>
        <p:txBody>
          <a:bodyPr lIns="0" tIns="0" rIns="0" bIns="0" anchor="ctr"/>
          <a:lstStyle/>
          <a:p>
            <a:pPr algn="ctr">
              <a:defRPr/>
            </a:pPr>
            <a:r>
              <a:rPr lang="en-US" altLang="zh-CN" sz="2000" dirty="0">
                <a:solidFill>
                  <a:schemeClr val="accent3">
                    <a:lumMod val="75000"/>
                  </a:schemeClr>
                </a:solidFill>
              </a:rPr>
              <a:t>C</a:t>
            </a:r>
            <a:endParaRPr lang="zh-CN" altLang="en-US" sz="2000" dirty="0" err="1">
              <a:solidFill>
                <a:schemeClr val="accent3">
                  <a:lumMod val="75000"/>
                </a:schemeClr>
              </a:solidFill>
            </a:endParaRPr>
          </a:p>
        </p:txBody>
      </p:sp>
      <p:sp>
        <p:nvSpPr>
          <p:cNvPr id="2059" name="MH_SubTitle_1"/>
          <p:cNvSpPr>
            <a:spLocks noChangeArrowheads="1"/>
          </p:cNvSpPr>
          <p:nvPr>
            <p:custDataLst>
              <p:tags r:id="rId11"/>
            </p:custDataLst>
          </p:nvPr>
        </p:nvSpPr>
        <p:spPr bwMode="auto">
          <a:xfrm>
            <a:off x="2336800" y="2219325"/>
            <a:ext cx="27320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a:t>EIUSMOD TEMPOR INCIDIDUNT UT LABORE</a:t>
            </a:r>
            <a:endParaRPr lang="zh-CN" altLang="en-US"/>
          </a:p>
        </p:txBody>
      </p:sp>
      <p:sp>
        <p:nvSpPr>
          <p:cNvPr id="2060" name="MH_SubTitle_3"/>
          <p:cNvSpPr>
            <a:spLocks noChangeArrowheads="1"/>
          </p:cNvSpPr>
          <p:nvPr>
            <p:custDataLst>
              <p:tags r:id="rId12"/>
            </p:custDataLst>
          </p:nvPr>
        </p:nvSpPr>
        <p:spPr bwMode="auto">
          <a:xfrm>
            <a:off x="2336800" y="3910014"/>
            <a:ext cx="2732088"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sv-SE" altLang="zh-CN"/>
              <a:t>EIUSMOD TEMPOR INCIDIDUNT UT LABORE</a:t>
            </a:r>
          </a:p>
        </p:txBody>
      </p:sp>
      <p:sp>
        <p:nvSpPr>
          <p:cNvPr id="2061" name="MH_SubTitle_2"/>
          <p:cNvSpPr>
            <a:spLocks noChangeArrowheads="1"/>
          </p:cNvSpPr>
          <p:nvPr>
            <p:custDataLst>
              <p:tags r:id="rId13"/>
            </p:custDataLst>
          </p:nvPr>
        </p:nvSpPr>
        <p:spPr bwMode="auto">
          <a:xfrm>
            <a:off x="7123114" y="3040064"/>
            <a:ext cx="3051175"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sv-SE" altLang="zh-CN"/>
              <a:t>EIUSMOD TEMPOR INCIDIDUNT UT LABORE</a:t>
            </a:r>
          </a:p>
        </p:txBody>
      </p:sp>
      <p:sp>
        <p:nvSpPr>
          <p:cNvPr id="2062" name="MH_SubTitle_4"/>
          <p:cNvSpPr>
            <a:spLocks noChangeArrowheads="1"/>
          </p:cNvSpPr>
          <p:nvPr>
            <p:custDataLst>
              <p:tags r:id="rId14"/>
            </p:custDataLst>
          </p:nvPr>
        </p:nvSpPr>
        <p:spPr bwMode="auto">
          <a:xfrm>
            <a:off x="7123114" y="4778375"/>
            <a:ext cx="3051175"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sv-SE" altLang="zh-CN"/>
              <a:t>EIUSMOD TEMPOR INCIDIDUNT UT LABORE</a:t>
            </a:r>
          </a:p>
        </p:txBody>
      </p:sp>
    </p:spTree>
    <p:custDataLst>
      <p:tags r:id="rId1"/>
    </p:custDataLst>
    <p:extLst>
      <p:ext uri="{BB962C8B-B14F-4D97-AF65-F5344CB8AC3E}">
        <p14:creationId xmlns:p14="http://schemas.microsoft.com/office/powerpoint/2010/main" val="11826535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noChangeArrowheads="1"/>
          </p:cNvSpPr>
          <p:nvPr>
            <p:custDataLst>
              <p:tags r:id="rId3"/>
            </p:custDataLst>
          </p:nvPr>
        </p:nvSpPr>
        <p:spPr bwMode="auto">
          <a:xfrm>
            <a:off x="5962650" y="2736850"/>
            <a:ext cx="984250" cy="984250"/>
          </a:xfrm>
          <a:prstGeom prst="chevron">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sz="2000">
              <a:solidFill>
                <a:srgbClr val="FFFFFF"/>
              </a:solidFill>
            </a:endParaRPr>
          </a:p>
        </p:txBody>
      </p:sp>
      <p:sp>
        <p:nvSpPr>
          <p:cNvPr id="6" name="MH_Other_2"/>
          <p:cNvSpPr/>
          <p:nvPr>
            <p:custDataLst>
              <p:tags r:id="rId4"/>
            </p:custDataLst>
          </p:nvPr>
        </p:nvSpPr>
        <p:spPr>
          <a:xfrm>
            <a:off x="6494463" y="3065464"/>
            <a:ext cx="328612" cy="327025"/>
          </a:xfrm>
          <a:prstGeom prst="ellipse">
            <a:avLst/>
          </a:prstGeom>
          <a:solidFill>
            <a:srgbClr val="FFFFFF"/>
          </a:solidFill>
        </p:spPr>
        <p:txBody>
          <a:bodyPr lIns="0" tIns="0" rIns="0" bIns="0" anchor="ctr"/>
          <a:lstStyle/>
          <a:p>
            <a:pPr algn="ctr">
              <a:defRPr/>
            </a:pPr>
            <a:r>
              <a:rPr lang="en-US" altLang="zh-CN" dirty="0">
                <a:solidFill>
                  <a:schemeClr val="accent2">
                    <a:lumMod val="75000"/>
                  </a:schemeClr>
                </a:solidFill>
              </a:rPr>
              <a:t>B</a:t>
            </a:r>
            <a:endParaRPr lang="zh-CN" altLang="en-US" dirty="0" err="1">
              <a:solidFill>
                <a:schemeClr val="accent2">
                  <a:lumMod val="75000"/>
                </a:schemeClr>
              </a:solidFill>
            </a:endParaRPr>
          </a:p>
        </p:txBody>
      </p:sp>
      <p:sp>
        <p:nvSpPr>
          <p:cNvPr id="8" name="MH_Other_3"/>
          <p:cNvSpPr/>
          <p:nvPr>
            <p:custDataLst>
              <p:tags r:id="rId5"/>
            </p:custDataLst>
          </p:nvPr>
        </p:nvSpPr>
        <p:spPr>
          <a:xfrm>
            <a:off x="5962650" y="4176713"/>
            <a:ext cx="984250" cy="982662"/>
          </a:xfrm>
          <a:prstGeom prst="chevron">
            <a:avLst/>
          </a:prstGeom>
          <a:solidFill>
            <a:schemeClr val="accent4"/>
          </a:solidFill>
        </p:spPr>
        <p:txBody>
          <a:bodyPr anchor="ctr"/>
          <a:lstStyle/>
          <a:p>
            <a:pPr algn="just">
              <a:lnSpc>
                <a:spcPct val="130000"/>
              </a:lnSpc>
              <a:defRPr/>
            </a:pPr>
            <a:endParaRPr lang="zh-CN" altLang="en-US" sz="2000" dirty="0" err="1">
              <a:solidFill>
                <a:srgbClr val="FFFFFF"/>
              </a:solidFill>
            </a:endParaRPr>
          </a:p>
        </p:txBody>
      </p:sp>
      <p:sp>
        <p:nvSpPr>
          <p:cNvPr id="9" name="MH_Other_4"/>
          <p:cNvSpPr/>
          <p:nvPr>
            <p:custDataLst>
              <p:tags r:id="rId6"/>
            </p:custDataLst>
          </p:nvPr>
        </p:nvSpPr>
        <p:spPr>
          <a:xfrm>
            <a:off x="6494463" y="4503739"/>
            <a:ext cx="328612" cy="327025"/>
          </a:xfrm>
          <a:prstGeom prst="ellipse">
            <a:avLst/>
          </a:prstGeom>
          <a:solidFill>
            <a:srgbClr val="FFFFFF"/>
          </a:solidFill>
        </p:spPr>
        <p:txBody>
          <a:bodyPr lIns="0" tIns="0" rIns="0" bIns="0" anchor="ctr"/>
          <a:lstStyle/>
          <a:p>
            <a:pPr algn="ctr">
              <a:defRPr/>
            </a:pPr>
            <a:r>
              <a:rPr lang="en-US" altLang="zh-CN" dirty="0">
                <a:solidFill>
                  <a:schemeClr val="accent4">
                    <a:lumMod val="75000"/>
                  </a:schemeClr>
                </a:solidFill>
              </a:rPr>
              <a:t>D</a:t>
            </a:r>
            <a:endParaRPr lang="zh-CN" altLang="en-US" dirty="0" err="1">
              <a:solidFill>
                <a:schemeClr val="accent4">
                  <a:lumMod val="75000"/>
                </a:schemeClr>
              </a:solidFill>
            </a:endParaRPr>
          </a:p>
        </p:txBody>
      </p:sp>
      <p:sp>
        <p:nvSpPr>
          <p:cNvPr id="2055" name="MH_Other_7"/>
          <p:cNvSpPr>
            <a:spLocks noChangeArrowheads="1"/>
          </p:cNvSpPr>
          <p:nvPr>
            <p:custDataLst>
              <p:tags r:id="rId7"/>
            </p:custDataLst>
          </p:nvPr>
        </p:nvSpPr>
        <p:spPr bwMode="auto">
          <a:xfrm flipH="1">
            <a:off x="5245100" y="2017713"/>
            <a:ext cx="984250" cy="984250"/>
          </a:xfrm>
          <a:prstGeom prst="chevron">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sz="2000">
              <a:solidFill>
                <a:srgbClr val="FFFFFF"/>
              </a:solidFill>
            </a:endParaRPr>
          </a:p>
        </p:txBody>
      </p:sp>
      <p:sp>
        <p:nvSpPr>
          <p:cNvPr id="15" name="MH_Other_8"/>
          <p:cNvSpPr/>
          <p:nvPr>
            <p:custDataLst>
              <p:tags r:id="rId8"/>
            </p:custDataLst>
          </p:nvPr>
        </p:nvSpPr>
        <p:spPr>
          <a:xfrm flipH="1">
            <a:off x="5368926" y="2346326"/>
            <a:ext cx="328613" cy="327025"/>
          </a:xfrm>
          <a:prstGeom prst="ellipse">
            <a:avLst/>
          </a:prstGeom>
          <a:solidFill>
            <a:srgbClr val="FFFFFF"/>
          </a:solidFill>
        </p:spPr>
        <p:txBody>
          <a:bodyPr lIns="0" tIns="0" rIns="0" bIns="0" anchor="ctr"/>
          <a:lstStyle/>
          <a:p>
            <a:pPr algn="ctr">
              <a:defRPr/>
            </a:pPr>
            <a:r>
              <a:rPr lang="en-US" altLang="zh-CN" dirty="0">
                <a:solidFill>
                  <a:schemeClr val="accent1">
                    <a:lumMod val="75000"/>
                  </a:schemeClr>
                </a:solidFill>
              </a:rPr>
              <a:t>A</a:t>
            </a:r>
            <a:endParaRPr lang="zh-CN" altLang="en-US" dirty="0" err="1">
              <a:solidFill>
                <a:schemeClr val="accent1">
                  <a:lumMod val="75000"/>
                </a:schemeClr>
              </a:solidFill>
            </a:endParaRPr>
          </a:p>
        </p:txBody>
      </p:sp>
      <p:sp>
        <p:nvSpPr>
          <p:cNvPr id="17" name="MH_Other_9"/>
          <p:cNvSpPr/>
          <p:nvPr>
            <p:custDataLst>
              <p:tags r:id="rId9"/>
            </p:custDataLst>
          </p:nvPr>
        </p:nvSpPr>
        <p:spPr>
          <a:xfrm flipH="1">
            <a:off x="5245100" y="3457576"/>
            <a:ext cx="984250" cy="982663"/>
          </a:xfrm>
          <a:prstGeom prst="chevron">
            <a:avLst/>
          </a:prstGeom>
          <a:solidFill>
            <a:schemeClr val="accent3"/>
          </a:solidFill>
        </p:spPr>
        <p:txBody>
          <a:bodyPr anchor="ctr"/>
          <a:lstStyle/>
          <a:p>
            <a:pPr algn="just">
              <a:lnSpc>
                <a:spcPct val="130000"/>
              </a:lnSpc>
              <a:defRPr/>
            </a:pPr>
            <a:endParaRPr lang="zh-CN" altLang="en-US" sz="2000" dirty="0" err="1">
              <a:solidFill>
                <a:srgbClr val="FFFFFF"/>
              </a:solidFill>
            </a:endParaRPr>
          </a:p>
        </p:txBody>
      </p:sp>
      <p:sp>
        <p:nvSpPr>
          <p:cNvPr id="18" name="MH_Other_10"/>
          <p:cNvSpPr/>
          <p:nvPr>
            <p:custDataLst>
              <p:tags r:id="rId10"/>
            </p:custDataLst>
          </p:nvPr>
        </p:nvSpPr>
        <p:spPr>
          <a:xfrm flipH="1">
            <a:off x="5368926" y="3784601"/>
            <a:ext cx="328613" cy="327025"/>
          </a:xfrm>
          <a:prstGeom prst="ellipse">
            <a:avLst/>
          </a:prstGeom>
          <a:solidFill>
            <a:srgbClr val="FFFFFF"/>
          </a:solidFill>
        </p:spPr>
        <p:txBody>
          <a:bodyPr lIns="0" tIns="0" rIns="0" bIns="0" anchor="ctr"/>
          <a:lstStyle/>
          <a:p>
            <a:pPr algn="ctr">
              <a:defRPr/>
            </a:pPr>
            <a:r>
              <a:rPr lang="en-US" altLang="zh-CN" dirty="0">
                <a:solidFill>
                  <a:schemeClr val="accent3">
                    <a:lumMod val="75000"/>
                  </a:schemeClr>
                </a:solidFill>
              </a:rPr>
              <a:t>C</a:t>
            </a:r>
            <a:endParaRPr lang="zh-CN" altLang="en-US" dirty="0" err="1">
              <a:solidFill>
                <a:schemeClr val="accent3">
                  <a:lumMod val="75000"/>
                </a:schemeClr>
              </a:solidFill>
            </a:endParaRPr>
          </a:p>
        </p:txBody>
      </p:sp>
      <p:sp>
        <p:nvSpPr>
          <p:cNvPr id="20" name="MH_Other_11"/>
          <p:cNvSpPr/>
          <p:nvPr>
            <p:custDataLst>
              <p:tags r:id="rId11"/>
            </p:custDataLst>
          </p:nvPr>
        </p:nvSpPr>
        <p:spPr>
          <a:xfrm flipH="1">
            <a:off x="5245100" y="4895851"/>
            <a:ext cx="984250" cy="982663"/>
          </a:xfrm>
          <a:prstGeom prst="chevron">
            <a:avLst/>
          </a:prstGeom>
          <a:solidFill>
            <a:schemeClr val="accent6"/>
          </a:solidFill>
        </p:spPr>
        <p:txBody>
          <a:bodyPr anchor="ctr"/>
          <a:lstStyle/>
          <a:p>
            <a:pPr algn="just">
              <a:lnSpc>
                <a:spcPct val="130000"/>
              </a:lnSpc>
              <a:defRPr/>
            </a:pPr>
            <a:endParaRPr lang="zh-CN" altLang="en-US" sz="2000" dirty="0" err="1">
              <a:solidFill>
                <a:srgbClr val="FFFFFF"/>
              </a:solidFill>
            </a:endParaRPr>
          </a:p>
        </p:txBody>
      </p:sp>
      <p:sp>
        <p:nvSpPr>
          <p:cNvPr id="21" name="MH_Other_12"/>
          <p:cNvSpPr/>
          <p:nvPr>
            <p:custDataLst>
              <p:tags r:id="rId12"/>
            </p:custDataLst>
          </p:nvPr>
        </p:nvSpPr>
        <p:spPr>
          <a:xfrm flipH="1">
            <a:off x="5368926" y="5222876"/>
            <a:ext cx="328613" cy="327025"/>
          </a:xfrm>
          <a:prstGeom prst="ellipse">
            <a:avLst/>
          </a:prstGeom>
          <a:solidFill>
            <a:srgbClr val="FFFFFF"/>
          </a:solidFill>
        </p:spPr>
        <p:txBody>
          <a:bodyPr lIns="0" tIns="0" rIns="0" bIns="0" anchor="ctr"/>
          <a:lstStyle/>
          <a:p>
            <a:pPr algn="ctr">
              <a:defRPr/>
            </a:pPr>
            <a:r>
              <a:rPr lang="en-US" altLang="zh-CN" dirty="0">
                <a:solidFill>
                  <a:schemeClr val="accent6">
                    <a:lumMod val="75000"/>
                  </a:schemeClr>
                </a:solidFill>
              </a:rPr>
              <a:t>E</a:t>
            </a:r>
            <a:endParaRPr lang="zh-CN" altLang="en-US" dirty="0" err="1">
              <a:solidFill>
                <a:schemeClr val="accent6">
                  <a:lumMod val="75000"/>
                </a:schemeClr>
              </a:solidFill>
            </a:endParaRPr>
          </a:p>
        </p:txBody>
      </p:sp>
      <p:sp>
        <p:nvSpPr>
          <p:cNvPr id="2061" name="MH_SubTitle_1"/>
          <p:cNvSpPr>
            <a:spLocks noChangeArrowheads="1"/>
          </p:cNvSpPr>
          <p:nvPr>
            <p:custDataLst>
              <p:tags r:id="rId13"/>
            </p:custDataLst>
          </p:nvPr>
        </p:nvSpPr>
        <p:spPr bwMode="auto">
          <a:xfrm>
            <a:off x="2395538" y="2132014"/>
            <a:ext cx="2849562"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a:t>EIUSMOD TEMPOR INCIDIDUNT UT LABORE ET</a:t>
            </a:r>
            <a:endParaRPr lang="zh-CN" altLang="en-US"/>
          </a:p>
        </p:txBody>
      </p:sp>
      <p:sp>
        <p:nvSpPr>
          <p:cNvPr id="2062" name="MH_SubTitle_3"/>
          <p:cNvSpPr>
            <a:spLocks noChangeArrowheads="1"/>
          </p:cNvSpPr>
          <p:nvPr>
            <p:custDataLst>
              <p:tags r:id="rId14"/>
            </p:custDataLst>
          </p:nvPr>
        </p:nvSpPr>
        <p:spPr bwMode="auto">
          <a:xfrm>
            <a:off x="2395538" y="3529013"/>
            <a:ext cx="28495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sv-SE" altLang="zh-CN"/>
              <a:t>EIUSMOD TEMPOR INCIDIDUNT UT LABORE ET</a:t>
            </a:r>
          </a:p>
        </p:txBody>
      </p:sp>
      <p:sp>
        <p:nvSpPr>
          <p:cNvPr id="2063" name="MH_SubTitle_5"/>
          <p:cNvSpPr>
            <a:spLocks noChangeArrowheads="1"/>
          </p:cNvSpPr>
          <p:nvPr>
            <p:custDataLst>
              <p:tags r:id="rId15"/>
            </p:custDataLst>
          </p:nvPr>
        </p:nvSpPr>
        <p:spPr bwMode="auto">
          <a:xfrm>
            <a:off x="2395538" y="4967288"/>
            <a:ext cx="28495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a:t>EIUSMOD TEMPOR INCIDIDUNT UT LABORE ET</a:t>
            </a:r>
            <a:endParaRPr lang="zh-CN" altLang="en-US"/>
          </a:p>
        </p:txBody>
      </p:sp>
      <p:sp>
        <p:nvSpPr>
          <p:cNvPr id="2064" name="MH_SubTitle_2"/>
          <p:cNvSpPr>
            <a:spLocks noChangeArrowheads="1"/>
          </p:cNvSpPr>
          <p:nvPr>
            <p:custDataLst>
              <p:tags r:id="rId16"/>
            </p:custDataLst>
          </p:nvPr>
        </p:nvSpPr>
        <p:spPr bwMode="auto">
          <a:xfrm>
            <a:off x="6946901" y="2809875"/>
            <a:ext cx="28495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sv-SE" altLang="zh-CN"/>
              <a:t>EIUSMOD TEMPOR INCIDIDUNT UT LABORE ET</a:t>
            </a:r>
          </a:p>
        </p:txBody>
      </p:sp>
      <p:sp>
        <p:nvSpPr>
          <p:cNvPr id="2065" name="MH_SubTitle_4"/>
          <p:cNvSpPr>
            <a:spLocks noChangeArrowheads="1"/>
          </p:cNvSpPr>
          <p:nvPr>
            <p:custDataLst>
              <p:tags r:id="rId17"/>
            </p:custDataLst>
          </p:nvPr>
        </p:nvSpPr>
        <p:spPr bwMode="auto">
          <a:xfrm>
            <a:off x="6946901" y="4248150"/>
            <a:ext cx="284956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sv-SE" altLang="zh-CN"/>
              <a:t>EIUSMOD TEMPOR INCIDIDUNT UT LABORE ET</a:t>
            </a:r>
          </a:p>
        </p:txBody>
      </p:sp>
    </p:spTree>
    <p:custDataLst>
      <p:tags r:id="rId1"/>
    </p:custDataLst>
    <p:extLst>
      <p:ext uri="{BB962C8B-B14F-4D97-AF65-F5344CB8AC3E}">
        <p14:creationId xmlns:p14="http://schemas.microsoft.com/office/powerpoint/2010/main" val="14711418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noChangeArrowheads="1"/>
          </p:cNvSpPr>
          <p:nvPr>
            <p:custDataLst>
              <p:tags r:id="rId3"/>
            </p:custDataLst>
          </p:nvPr>
        </p:nvSpPr>
        <p:spPr bwMode="auto">
          <a:xfrm>
            <a:off x="5783264" y="2541588"/>
            <a:ext cx="1398587" cy="1397000"/>
          </a:xfrm>
          <a:prstGeom prst="chevron">
            <a:avLst>
              <a:gd name="adj" fmla="val 5005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6" name="MH_Other_2"/>
          <p:cNvSpPr/>
          <p:nvPr>
            <p:custDataLst>
              <p:tags r:id="rId4"/>
            </p:custDataLst>
          </p:nvPr>
        </p:nvSpPr>
        <p:spPr>
          <a:xfrm>
            <a:off x="6538914" y="3006726"/>
            <a:ext cx="466725" cy="466725"/>
          </a:xfrm>
          <a:prstGeom prst="ellipse">
            <a:avLst/>
          </a:prstGeom>
          <a:solidFill>
            <a:srgbClr val="FFFFFF"/>
          </a:solidFill>
        </p:spPr>
        <p:txBody>
          <a:bodyPr lIns="0" tIns="0" rIns="0" bIns="0" anchor="ctr">
            <a:normAutofit fontScale="92500" lnSpcReduction="10000"/>
          </a:bodyPr>
          <a:lstStyle/>
          <a:p>
            <a:pPr algn="ctr">
              <a:defRPr/>
            </a:pPr>
            <a:r>
              <a:rPr lang="en-US" altLang="zh-CN" sz="2400" dirty="0">
                <a:solidFill>
                  <a:schemeClr val="accent2">
                    <a:lumMod val="75000"/>
                  </a:schemeClr>
                </a:solidFill>
              </a:rPr>
              <a:t>B</a:t>
            </a:r>
            <a:endParaRPr lang="zh-CN" altLang="en-US" sz="2400" dirty="0" err="1">
              <a:solidFill>
                <a:schemeClr val="accent2">
                  <a:lumMod val="75000"/>
                </a:schemeClr>
              </a:solidFill>
            </a:endParaRPr>
          </a:p>
        </p:txBody>
      </p:sp>
      <p:sp>
        <p:nvSpPr>
          <p:cNvPr id="8" name="MH_Other_3"/>
          <p:cNvSpPr/>
          <p:nvPr>
            <p:custDataLst>
              <p:tags r:id="rId5"/>
            </p:custDataLst>
          </p:nvPr>
        </p:nvSpPr>
        <p:spPr>
          <a:xfrm>
            <a:off x="5783264" y="3940175"/>
            <a:ext cx="1398587" cy="1398588"/>
          </a:xfrm>
          <a:prstGeom prst="chevron">
            <a:avLst/>
          </a:prstGeom>
          <a:solidFill>
            <a:schemeClr val="accent2">
              <a:lumMod val="75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9" name="MH_Other_4"/>
          <p:cNvSpPr/>
          <p:nvPr>
            <p:custDataLst>
              <p:tags r:id="rId6"/>
            </p:custDataLst>
          </p:nvPr>
        </p:nvSpPr>
        <p:spPr>
          <a:xfrm>
            <a:off x="6538914" y="4406900"/>
            <a:ext cx="466725" cy="465138"/>
          </a:xfrm>
          <a:prstGeom prst="ellipse">
            <a:avLst/>
          </a:prstGeom>
          <a:solidFill>
            <a:srgbClr val="FFFFFF"/>
          </a:solidFill>
        </p:spPr>
        <p:txBody>
          <a:bodyPr lIns="0" tIns="0" rIns="0" bIns="0" anchor="ctr">
            <a:normAutofit fontScale="92500" lnSpcReduction="10000"/>
          </a:bodyPr>
          <a:lstStyle/>
          <a:p>
            <a:pPr algn="ctr">
              <a:defRPr/>
            </a:pPr>
            <a:r>
              <a:rPr lang="en-US" altLang="zh-CN" sz="2400" dirty="0">
                <a:solidFill>
                  <a:schemeClr val="accent2">
                    <a:lumMod val="50000"/>
                  </a:schemeClr>
                </a:solidFill>
              </a:rPr>
              <a:t>D</a:t>
            </a:r>
            <a:endParaRPr lang="zh-CN" altLang="en-US" sz="2400" dirty="0" err="1">
              <a:solidFill>
                <a:schemeClr val="accent2">
                  <a:lumMod val="50000"/>
                </a:schemeClr>
              </a:solidFill>
            </a:endParaRPr>
          </a:p>
        </p:txBody>
      </p:sp>
      <p:sp>
        <p:nvSpPr>
          <p:cNvPr id="14" name="MH_Other_7"/>
          <p:cNvSpPr/>
          <p:nvPr>
            <p:custDataLst>
              <p:tags r:id="rId7"/>
            </p:custDataLst>
          </p:nvPr>
        </p:nvSpPr>
        <p:spPr>
          <a:xfrm flipH="1">
            <a:off x="5002214" y="1841500"/>
            <a:ext cx="1398587" cy="1398588"/>
          </a:xfrm>
          <a:prstGeom prst="chevron">
            <a:avLst/>
          </a:prstGeom>
          <a:solidFill>
            <a:schemeClr val="accent1">
              <a:lumMod val="40000"/>
              <a:lumOff val="60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15" name="MH_Other_8"/>
          <p:cNvSpPr/>
          <p:nvPr>
            <p:custDataLst>
              <p:tags r:id="rId8"/>
            </p:custDataLst>
          </p:nvPr>
        </p:nvSpPr>
        <p:spPr>
          <a:xfrm flipH="1">
            <a:off x="5178426" y="2308225"/>
            <a:ext cx="466725" cy="465138"/>
          </a:xfrm>
          <a:prstGeom prst="ellipse">
            <a:avLst/>
          </a:prstGeom>
          <a:solidFill>
            <a:srgbClr val="FFFFFF"/>
          </a:solidFill>
        </p:spPr>
        <p:txBody>
          <a:bodyPr lIns="0" tIns="0" rIns="0" bIns="0" anchor="ctr">
            <a:normAutofit fontScale="92500" lnSpcReduction="10000"/>
          </a:bodyPr>
          <a:lstStyle/>
          <a:p>
            <a:pPr algn="ctr">
              <a:defRPr/>
            </a:pPr>
            <a:r>
              <a:rPr lang="en-US" altLang="zh-CN" sz="2400" dirty="0">
                <a:solidFill>
                  <a:schemeClr val="accent1"/>
                </a:solidFill>
              </a:rPr>
              <a:t>A</a:t>
            </a:r>
            <a:endParaRPr lang="zh-CN" altLang="en-US" sz="2400" dirty="0" err="1">
              <a:solidFill>
                <a:schemeClr val="accent1"/>
              </a:solidFill>
            </a:endParaRPr>
          </a:p>
        </p:txBody>
      </p:sp>
      <p:sp>
        <p:nvSpPr>
          <p:cNvPr id="2057" name="MH_Other_9"/>
          <p:cNvSpPr>
            <a:spLocks noChangeArrowheads="1"/>
          </p:cNvSpPr>
          <p:nvPr>
            <p:custDataLst>
              <p:tags r:id="rId9"/>
            </p:custDataLst>
          </p:nvPr>
        </p:nvSpPr>
        <p:spPr bwMode="auto">
          <a:xfrm flipH="1">
            <a:off x="5002214" y="3240089"/>
            <a:ext cx="1398587" cy="1398587"/>
          </a:xfrm>
          <a:prstGeom prst="chevron">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18" name="MH_Other_10"/>
          <p:cNvSpPr/>
          <p:nvPr>
            <p:custDataLst>
              <p:tags r:id="rId10"/>
            </p:custDataLst>
          </p:nvPr>
        </p:nvSpPr>
        <p:spPr>
          <a:xfrm flipH="1">
            <a:off x="5178426" y="3706814"/>
            <a:ext cx="466725" cy="466725"/>
          </a:xfrm>
          <a:prstGeom prst="ellipse">
            <a:avLst/>
          </a:prstGeom>
          <a:solidFill>
            <a:srgbClr val="FFFFFF"/>
          </a:solidFill>
        </p:spPr>
        <p:txBody>
          <a:bodyPr lIns="0" tIns="0" rIns="0" bIns="0" anchor="ctr">
            <a:normAutofit fontScale="92500" lnSpcReduction="10000"/>
          </a:bodyPr>
          <a:lstStyle/>
          <a:p>
            <a:pPr algn="ctr">
              <a:defRPr/>
            </a:pPr>
            <a:r>
              <a:rPr lang="en-US" altLang="zh-CN" sz="2400" dirty="0">
                <a:solidFill>
                  <a:schemeClr val="accent1">
                    <a:lumMod val="75000"/>
                  </a:schemeClr>
                </a:solidFill>
              </a:rPr>
              <a:t>C</a:t>
            </a:r>
            <a:endParaRPr lang="zh-CN" altLang="en-US" sz="2400" dirty="0" err="1">
              <a:solidFill>
                <a:schemeClr val="accent1">
                  <a:lumMod val="75000"/>
                </a:schemeClr>
              </a:solidFill>
            </a:endParaRPr>
          </a:p>
        </p:txBody>
      </p:sp>
      <p:sp>
        <p:nvSpPr>
          <p:cNvPr id="20" name="MH_Other_11"/>
          <p:cNvSpPr/>
          <p:nvPr>
            <p:custDataLst>
              <p:tags r:id="rId11"/>
            </p:custDataLst>
          </p:nvPr>
        </p:nvSpPr>
        <p:spPr>
          <a:xfrm flipH="1">
            <a:off x="5002214" y="4640263"/>
            <a:ext cx="1398587" cy="1397000"/>
          </a:xfrm>
          <a:prstGeom prst="chevron">
            <a:avLst/>
          </a:prstGeom>
          <a:solidFill>
            <a:schemeClr val="accent1">
              <a:lumMod val="75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21" name="MH_Other_12"/>
          <p:cNvSpPr/>
          <p:nvPr>
            <p:custDataLst>
              <p:tags r:id="rId12"/>
            </p:custDataLst>
          </p:nvPr>
        </p:nvSpPr>
        <p:spPr>
          <a:xfrm flipH="1">
            <a:off x="5178426" y="5105401"/>
            <a:ext cx="466725" cy="466725"/>
          </a:xfrm>
          <a:prstGeom prst="ellipse">
            <a:avLst/>
          </a:prstGeom>
          <a:solidFill>
            <a:srgbClr val="FFFFFF"/>
          </a:solidFill>
        </p:spPr>
        <p:txBody>
          <a:bodyPr lIns="0" tIns="0" rIns="0" bIns="0" anchor="ctr">
            <a:normAutofit fontScale="92500" lnSpcReduction="10000"/>
          </a:bodyPr>
          <a:lstStyle/>
          <a:p>
            <a:pPr algn="ctr">
              <a:defRPr/>
            </a:pPr>
            <a:r>
              <a:rPr lang="en-US" altLang="zh-CN" sz="2400" dirty="0">
                <a:solidFill>
                  <a:schemeClr val="accent1">
                    <a:lumMod val="50000"/>
                  </a:schemeClr>
                </a:solidFill>
              </a:rPr>
              <a:t>E</a:t>
            </a:r>
            <a:endParaRPr lang="zh-CN" altLang="en-US" sz="2400" dirty="0" err="1">
              <a:solidFill>
                <a:schemeClr val="accent1">
                  <a:lumMod val="50000"/>
                </a:schemeClr>
              </a:solidFill>
            </a:endParaRPr>
          </a:p>
        </p:txBody>
      </p:sp>
      <p:sp>
        <p:nvSpPr>
          <p:cNvPr id="2061" name="MH_SubTitle_1"/>
          <p:cNvSpPr>
            <a:spLocks noChangeArrowheads="1"/>
          </p:cNvSpPr>
          <p:nvPr>
            <p:custDataLst>
              <p:tags r:id="rId13"/>
            </p:custDataLst>
          </p:nvPr>
        </p:nvSpPr>
        <p:spPr bwMode="auto">
          <a:xfrm>
            <a:off x="2409825" y="1992313"/>
            <a:ext cx="25908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a:solidFill>
                  <a:schemeClr val="accent1"/>
                </a:solidFill>
              </a:rPr>
              <a:t>LOREM IPSUM DOLOR SIT AMET CONSECTETUR</a:t>
            </a:r>
            <a:endParaRPr lang="zh-CN" altLang="en-US">
              <a:solidFill>
                <a:schemeClr val="accent1"/>
              </a:solidFill>
            </a:endParaRPr>
          </a:p>
        </p:txBody>
      </p:sp>
      <p:sp>
        <p:nvSpPr>
          <p:cNvPr id="23" name="MH_SubTitle_3"/>
          <p:cNvSpPr/>
          <p:nvPr>
            <p:custDataLst>
              <p:tags r:id="rId14"/>
            </p:custDataLst>
          </p:nvPr>
        </p:nvSpPr>
        <p:spPr>
          <a:xfrm>
            <a:off x="2409825" y="3390900"/>
            <a:ext cx="2590800" cy="1098550"/>
          </a:xfrm>
          <a:prstGeom prst="rect">
            <a:avLst/>
          </a:prstGeom>
        </p:spPr>
        <p:txBody>
          <a:bodyPr anchor="ctr">
            <a:normAutofit/>
          </a:bodyPr>
          <a:lstStyle/>
          <a:p>
            <a:pPr algn="r">
              <a:lnSpc>
                <a:spcPct val="120000"/>
              </a:lnSpc>
              <a:defRPr/>
            </a:pPr>
            <a:r>
              <a:rPr lang="en-US" altLang="zh-CN">
                <a:solidFill>
                  <a:schemeClr val="accent1">
                    <a:lumMod val="75000"/>
                  </a:schemeClr>
                </a:solidFill>
              </a:rPr>
              <a:t>LOREM IPSUM DOLOR SIT AMET CONSECTETUR</a:t>
            </a:r>
            <a:endParaRPr lang="zh-CN" altLang="en-US" dirty="0">
              <a:solidFill>
                <a:schemeClr val="accent1">
                  <a:lumMod val="75000"/>
                </a:schemeClr>
              </a:solidFill>
            </a:endParaRPr>
          </a:p>
        </p:txBody>
      </p:sp>
      <p:sp>
        <p:nvSpPr>
          <p:cNvPr id="24" name="MH_SubTitle_5"/>
          <p:cNvSpPr/>
          <p:nvPr>
            <p:custDataLst>
              <p:tags r:id="rId15"/>
            </p:custDataLst>
          </p:nvPr>
        </p:nvSpPr>
        <p:spPr>
          <a:xfrm>
            <a:off x="2409825" y="4789488"/>
            <a:ext cx="2590800" cy="1098550"/>
          </a:xfrm>
          <a:prstGeom prst="rect">
            <a:avLst/>
          </a:prstGeom>
        </p:spPr>
        <p:txBody>
          <a:bodyPr anchor="ctr">
            <a:normAutofit/>
          </a:bodyPr>
          <a:lstStyle/>
          <a:p>
            <a:pPr algn="r">
              <a:lnSpc>
                <a:spcPct val="120000"/>
              </a:lnSpc>
              <a:defRPr/>
            </a:pPr>
            <a:r>
              <a:rPr lang="en-US" altLang="zh-CN">
                <a:solidFill>
                  <a:schemeClr val="accent1">
                    <a:lumMod val="50000"/>
                  </a:schemeClr>
                </a:solidFill>
              </a:rPr>
              <a:t>LOREM IPSUM DOLOR SIT AMET CONSECTETUR</a:t>
            </a:r>
            <a:endParaRPr lang="zh-CN" altLang="en-US" dirty="0">
              <a:solidFill>
                <a:schemeClr val="accent1">
                  <a:lumMod val="50000"/>
                </a:schemeClr>
              </a:solidFill>
            </a:endParaRPr>
          </a:p>
        </p:txBody>
      </p:sp>
      <p:sp>
        <p:nvSpPr>
          <p:cNvPr id="25" name="MH_SubTitle_2"/>
          <p:cNvSpPr/>
          <p:nvPr>
            <p:custDataLst>
              <p:tags r:id="rId16"/>
            </p:custDataLst>
          </p:nvPr>
        </p:nvSpPr>
        <p:spPr>
          <a:xfrm>
            <a:off x="7181851" y="2786063"/>
            <a:ext cx="2659063" cy="908050"/>
          </a:xfrm>
          <a:prstGeom prst="rect">
            <a:avLst/>
          </a:prstGeom>
        </p:spPr>
        <p:txBody>
          <a:bodyPr anchor="ctr">
            <a:normAutofit fontScale="92500"/>
          </a:bodyPr>
          <a:lstStyle/>
          <a:p>
            <a:pPr algn="just">
              <a:lnSpc>
                <a:spcPct val="120000"/>
              </a:lnSpc>
              <a:defRPr/>
            </a:pPr>
            <a:r>
              <a:rPr lang="en-US" altLang="zh-CN">
                <a:solidFill>
                  <a:schemeClr val="accent2">
                    <a:lumMod val="75000"/>
                  </a:schemeClr>
                </a:solidFill>
              </a:rPr>
              <a:t>LOREM IPSUM DOLOR SIT AMET CONSECTETUR</a:t>
            </a:r>
            <a:endParaRPr lang="zh-CN" altLang="en-US" dirty="0">
              <a:solidFill>
                <a:schemeClr val="accent2">
                  <a:lumMod val="75000"/>
                </a:schemeClr>
              </a:solidFill>
            </a:endParaRPr>
          </a:p>
        </p:txBody>
      </p:sp>
      <p:sp>
        <p:nvSpPr>
          <p:cNvPr id="26" name="MH_SubTitle_4"/>
          <p:cNvSpPr/>
          <p:nvPr>
            <p:custDataLst>
              <p:tags r:id="rId17"/>
            </p:custDataLst>
          </p:nvPr>
        </p:nvSpPr>
        <p:spPr>
          <a:xfrm>
            <a:off x="7181851" y="4186238"/>
            <a:ext cx="2659063" cy="906462"/>
          </a:xfrm>
          <a:prstGeom prst="rect">
            <a:avLst/>
          </a:prstGeom>
        </p:spPr>
        <p:txBody>
          <a:bodyPr anchor="ctr">
            <a:normAutofit fontScale="92500"/>
          </a:bodyPr>
          <a:lstStyle/>
          <a:p>
            <a:pPr algn="just">
              <a:lnSpc>
                <a:spcPct val="120000"/>
              </a:lnSpc>
              <a:defRPr/>
            </a:pPr>
            <a:r>
              <a:rPr lang="en-US" altLang="zh-CN">
                <a:solidFill>
                  <a:schemeClr val="accent2">
                    <a:lumMod val="50000"/>
                  </a:schemeClr>
                </a:solidFill>
              </a:rPr>
              <a:t>LOREM IPSUM DOLOR SIT AMET CONSECTETUR</a:t>
            </a:r>
            <a:endParaRPr lang="zh-CN" altLang="en-US" dirty="0">
              <a:solidFill>
                <a:schemeClr val="accent2">
                  <a:lumMod val="50000"/>
                </a:schemeClr>
              </a:solidFill>
            </a:endParaRPr>
          </a:p>
        </p:txBody>
      </p:sp>
    </p:spTree>
    <p:custDataLst>
      <p:tags r:id="rId1"/>
    </p:custDataLst>
    <p:extLst>
      <p:ext uri="{BB962C8B-B14F-4D97-AF65-F5344CB8AC3E}">
        <p14:creationId xmlns:p14="http://schemas.microsoft.com/office/powerpoint/2010/main" val="2791419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5" name="MH_Other_1"/>
          <p:cNvSpPr/>
          <p:nvPr>
            <p:custDataLst>
              <p:tags r:id="rId3"/>
            </p:custDataLst>
          </p:nvPr>
        </p:nvSpPr>
        <p:spPr>
          <a:xfrm>
            <a:off x="5815014" y="2527300"/>
            <a:ext cx="1252537" cy="1252538"/>
          </a:xfrm>
          <a:prstGeom prst="chevron">
            <a:avLst/>
          </a:prstGeom>
          <a:solidFill>
            <a:schemeClr val="accent2">
              <a:lumMod val="40000"/>
              <a:lumOff val="60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6" name="MH_Other_2"/>
          <p:cNvSpPr/>
          <p:nvPr>
            <p:custDataLst>
              <p:tags r:id="rId4"/>
            </p:custDataLst>
          </p:nvPr>
        </p:nvSpPr>
        <p:spPr>
          <a:xfrm>
            <a:off x="6492876" y="2944813"/>
            <a:ext cx="417513" cy="417512"/>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2"/>
                </a:solidFill>
              </a:rPr>
              <a:t>B</a:t>
            </a:r>
            <a:endParaRPr lang="zh-CN" altLang="en-US" sz="2400" dirty="0" err="1">
              <a:solidFill>
                <a:schemeClr val="accent2"/>
              </a:solidFill>
            </a:endParaRPr>
          </a:p>
        </p:txBody>
      </p:sp>
      <p:sp>
        <p:nvSpPr>
          <p:cNvPr id="2053" name="MH_Other_3"/>
          <p:cNvSpPr>
            <a:spLocks noChangeArrowheads="1"/>
          </p:cNvSpPr>
          <p:nvPr>
            <p:custDataLst>
              <p:tags r:id="rId5"/>
            </p:custDataLst>
          </p:nvPr>
        </p:nvSpPr>
        <p:spPr bwMode="auto">
          <a:xfrm>
            <a:off x="5815014" y="3779839"/>
            <a:ext cx="1252537" cy="1252537"/>
          </a:xfrm>
          <a:prstGeom prst="chevron">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9" name="MH_Other_4"/>
          <p:cNvSpPr/>
          <p:nvPr>
            <p:custDataLst>
              <p:tags r:id="rId6"/>
            </p:custDataLst>
          </p:nvPr>
        </p:nvSpPr>
        <p:spPr>
          <a:xfrm>
            <a:off x="6492876" y="4197351"/>
            <a:ext cx="417513" cy="417513"/>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2">
                    <a:lumMod val="75000"/>
                  </a:schemeClr>
                </a:solidFill>
              </a:rPr>
              <a:t>D</a:t>
            </a:r>
            <a:endParaRPr lang="zh-CN" altLang="en-US" sz="2400" dirty="0" err="1">
              <a:solidFill>
                <a:schemeClr val="accent2">
                  <a:lumMod val="75000"/>
                </a:schemeClr>
              </a:solidFill>
            </a:endParaRPr>
          </a:p>
        </p:txBody>
      </p:sp>
      <p:sp>
        <p:nvSpPr>
          <p:cNvPr id="11" name="MH_Other_5"/>
          <p:cNvSpPr/>
          <p:nvPr>
            <p:custDataLst>
              <p:tags r:id="rId7"/>
            </p:custDataLst>
          </p:nvPr>
        </p:nvSpPr>
        <p:spPr>
          <a:xfrm>
            <a:off x="5815014" y="5032375"/>
            <a:ext cx="1252537" cy="1252538"/>
          </a:xfrm>
          <a:prstGeom prst="chevron">
            <a:avLst/>
          </a:prstGeom>
          <a:solidFill>
            <a:schemeClr val="accent2">
              <a:lumMod val="75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12" name="MH_Other_6"/>
          <p:cNvSpPr/>
          <p:nvPr>
            <p:custDataLst>
              <p:tags r:id="rId8"/>
            </p:custDataLst>
          </p:nvPr>
        </p:nvSpPr>
        <p:spPr>
          <a:xfrm>
            <a:off x="6492876" y="5449888"/>
            <a:ext cx="417513" cy="417512"/>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2">
                    <a:lumMod val="50000"/>
                  </a:schemeClr>
                </a:solidFill>
              </a:rPr>
              <a:t>F</a:t>
            </a:r>
            <a:endParaRPr lang="zh-CN" altLang="en-US" sz="2400" dirty="0" err="1">
              <a:solidFill>
                <a:schemeClr val="accent2">
                  <a:lumMod val="50000"/>
                </a:schemeClr>
              </a:solidFill>
            </a:endParaRPr>
          </a:p>
        </p:txBody>
      </p:sp>
      <p:sp>
        <p:nvSpPr>
          <p:cNvPr id="14" name="MH_Other_7"/>
          <p:cNvSpPr/>
          <p:nvPr>
            <p:custDataLst>
              <p:tags r:id="rId9"/>
            </p:custDataLst>
          </p:nvPr>
        </p:nvSpPr>
        <p:spPr>
          <a:xfrm flipH="1">
            <a:off x="5116514" y="1901825"/>
            <a:ext cx="1252537" cy="1250950"/>
          </a:xfrm>
          <a:prstGeom prst="chevron">
            <a:avLst/>
          </a:prstGeom>
          <a:solidFill>
            <a:schemeClr val="accent1">
              <a:lumMod val="40000"/>
              <a:lumOff val="60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15" name="MH_Other_8"/>
          <p:cNvSpPr/>
          <p:nvPr>
            <p:custDataLst>
              <p:tags r:id="rId10"/>
            </p:custDataLst>
          </p:nvPr>
        </p:nvSpPr>
        <p:spPr>
          <a:xfrm flipH="1">
            <a:off x="5275264" y="2319338"/>
            <a:ext cx="415925" cy="417512"/>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1"/>
                </a:solidFill>
              </a:rPr>
              <a:t>A</a:t>
            </a:r>
            <a:endParaRPr lang="zh-CN" altLang="en-US" sz="2400" dirty="0" err="1">
              <a:solidFill>
                <a:schemeClr val="accent1"/>
              </a:solidFill>
            </a:endParaRPr>
          </a:p>
        </p:txBody>
      </p:sp>
      <p:sp>
        <p:nvSpPr>
          <p:cNvPr id="2059" name="MH_Other_9"/>
          <p:cNvSpPr>
            <a:spLocks noChangeArrowheads="1"/>
          </p:cNvSpPr>
          <p:nvPr>
            <p:custDataLst>
              <p:tags r:id="rId11"/>
            </p:custDataLst>
          </p:nvPr>
        </p:nvSpPr>
        <p:spPr bwMode="auto">
          <a:xfrm flipH="1">
            <a:off x="5116514" y="3154363"/>
            <a:ext cx="1252537" cy="1250950"/>
          </a:xfrm>
          <a:prstGeom prst="chevron">
            <a:avLst>
              <a:gd name="adj" fmla="val 50063"/>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endParaRPr lang="zh-CN" altLang="en-US">
              <a:solidFill>
                <a:srgbClr val="FFFFFF"/>
              </a:solidFill>
            </a:endParaRPr>
          </a:p>
        </p:txBody>
      </p:sp>
      <p:sp>
        <p:nvSpPr>
          <p:cNvPr id="18" name="MH_Other_10"/>
          <p:cNvSpPr/>
          <p:nvPr>
            <p:custDataLst>
              <p:tags r:id="rId12"/>
            </p:custDataLst>
          </p:nvPr>
        </p:nvSpPr>
        <p:spPr>
          <a:xfrm flipH="1">
            <a:off x="5275264" y="3571876"/>
            <a:ext cx="415925" cy="417513"/>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1">
                    <a:lumMod val="75000"/>
                  </a:schemeClr>
                </a:solidFill>
              </a:rPr>
              <a:t>C</a:t>
            </a:r>
            <a:endParaRPr lang="zh-CN" altLang="en-US" sz="2400" dirty="0" err="1">
              <a:solidFill>
                <a:schemeClr val="accent1">
                  <a:lumMod val="75000"/>
                </a:schemeClr>
              </a:solidFill>
            </a:endParaRPr>
          </a:p>
        </p:txBody>
      </p:sp>
      <p:sp>
        <p:nvSpPr>
          <p:cNvPr id="20" name="MH_Other_11"/>
          <p:cNvSpPr/>
          <p:nvPr>
            <p:custDataLst>
              <p:tags r:id="rId13"/>
            </p:custDataLst>
          </p:nvPr>
        </p:nvSpPr>
        <p:spPr>
          <a:xfrm flipH="1">
            <a:off x="5116514" y="4406900"/>
            <a:ext cx="1252537" cy="1250950"/>
          </a:xfrm>
          <a:prstGeom prst="chevron">
            <a:avLst/>
          </a:prstGeom>
          <a:solidFill>
            <a:schemeClr val="accent1">
              <a:lumMod val="75000"/>
            </a:schemeClr>
          </a:solidFill>
        </p:spPr>
        <p:txBody>
          <a:bodyPr lIns="0" tIns="0" rIns="0" bIns="0" anchor="ctr">
            <a:normAutofit/>
          </a:bodyPr>
          <a:lstStyle/>
          <a:p>
            <a:pPr algn="just">
              <a:lnSpc>
                <a:spcPct val="130000"/>
              </a:lnSpc>
              <a:defRPr/>
            </a:pPr>
            <a:endParaRPr lang="zh-CN" altLang="en-US" dirty="0" err="1">
              <a:solidFill>
                <a:srgbClr val="FFFFFF"/>
              </a:solidFill>
            </a:endParaRPr>
          </a:p>
        </p:txBody>
      </p:sp>
      <p:sp>
        <p:nvSpPr>
          <p:cNvPr id="21" name="MH_Other_12"/>
          <p:cNvSpPr/>
          <p:nvPr>
            <p:custDataLst>
              <p:tags r:id="rId14"/>
            </p:custDataLst>
          </p:nvPr>
        </p:nvSpPr>
        <p:spPr>
          <a:xfrm flipH="1">
            <a:off x="5275264" y="4824413"/>
            <a:ext cx="415925" cy="417512"/>
          </a:xfrm>
          <a:prstGeom prst="ellipse">
            <a:avLst/>
          </a:prstGeom>
          <a:solidFill>
            <a:srgbClr val="FFFFFF"/>
          </a:solidFill>
        </p:spPr>
        <p:txBody>
          <a:bodyPr lIns="0" tIns="0" rIns="0" bIns="0" anchor="ctr">
            <a:normAutofit fontScale="92500" lnSpcReduction="20000"/>
          </a:bodyPr>
          <a:lstStyle/>
          <a:p>
            <a:pPr algn="ctr">
              <a:defRPr/>
            </a:pPr>
            <a:r>
              <a:rPr lang="en-US" altLang="zh-CN" sz="2400" dirty="0">
                <a:solidFill>
                  <a:schemeClr val="accent1">
                    <a:lumMod val="50000"/>
                  </a:schemeClr>
                </a:solidFill>
              </a:rPr>
              <a:t>E</a:t>
            </a:r>
            <a:endParaRPr lang="zh-CN" altLang="en-US" sz="2400" dirty="0" err="1">
              <a:solidFill>
                <a:schemeClr val="accent1">
                  <a:lumMod val="50000"/>
                </a:schemeClr>
              </a:solidFill>
            </a:endParaRPr>
          </a:p>
        </p:txBody>
      </p:sp>
      <p:sp>
        <p:nvSpPr>
          <p:cNvPr id="2063" name="MH_SubTitle_1"/>
          <p:cNvSpPr>
            <a:spLocks noChangeArrowheads="1"/>
          </p:cNvSpPr>
          <p:nvPr>
            <p:custDataLst>
              <p:tags r:id="rId15"/>
            </p:custDataLst>
          </p:nvPr>
        </p:nvSpPr>
        <p:spPr bwMode="auto">
          <a:xfrm>
            <a:off x="2357439" y="2046289"/>
            <a:ext cx="2757487"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a:solidFill>
                  <a:schemeClr val="accent1"/>
                </a:solidFill>
              </a:rPr>
              <a:t>LOREM IPSUM DOLOR SIT AMET CONSECTETUR</a:t>
            </a:r>
            <a:endParaRPr lang="zh-CN" altLang="en-US">
              <a:solidFill>
                <a:schemeClr val="accent1"/>
              </a:solidFill>
            </a:endParaRPr>
          </a:p>
        </p:txBody>
      </p:sp>
      <p:sp>
        <p:nvSpPr>
          <p:cNvPr id="23" name="MH_SubTitle_3"/>
          <p:cNvSpPr/>
          <p:nvPr>
            <p:custDataLst>
              <p:tags r:id="rId16"/>
            </p:custDataLst>
          </p:nvPr>
        </p:nvSpPr>
        <p:spPr>
          <a:xfrm>
            <a:off x="2357439" y="3298826"/>
            <a:ext cx="2757487" cy="962025"/>
          </a:xfrm>
          <a:prstGeom prst="rect">
            <a:avLst/>
          </a:prstGeom>
        </p:spPr>
        <p:txBody>
          <a:bodyPr anchor="ctr">
            <a:normAutofit/>
          </a:bodyPr>
          <a:lstStyle/>
          <a:p>
            <a:pPr algn="r">
              <a:lnSpc>
                <a:spcPct val="120000"/>
              </a:lnSpc>
              <a:defRPr/>
            </a:pPr>
            <a:r>
              <a:rPr lang="en-US" altLang="zh-CN">
                <a:solidFill>
                  <a:schemeClr val="accent1">
                    <a:lumMod val="75000"/>
                  </a:schemeClr>
                </a:solidFill>
              </a:rPr>
              <a:t>LOREM IPSUM DOLOR SIT AMET CONSECTETUR</a:t>
            </a:r>
            <a:endParaRPr lang="zh-CN" altLang="en-US" dirty="0">
              <a:solidFill>
                <a:schemeClr val="accent1">
                  <a:lumMod val="75000"/>
                </a:schemeClr>
              </a:solidFill>
            </a:endParaRPr>
          </a:p>
        </p:txBody>
      </p:sp>
      <p:sp>
        <p:nvSpPr>
          <p:cNvPr id="24" name="MH_SubTitle_5"/>
          <p:cNvSpPr/>
          <p:nvPr>
            <p:custDataLst>
              <p:tags r:id="rId17"/>
            </p:custDataLst>
          </p:nvPr>
        </p:nvSpPr>
        <p:spPr>
          <a:xfrm>
            <a:off x="2357439" y="4551364"/>
            <a:ext cx="2757487" cy="962025"/>
          </a:xfrm>
          <a:prstGeom prst="rect">
            <a:avLst/>
          </a:prstGeom>
        </p:spPr>
        <p:txBody>
          <a:bodyPr anchor="ctr">
            <a:normAutofit/>
          </a:bodyPr>
          <a:lstStyle/>
          <a:p>
            <a:pPr algn="r">
              <a:lnSpc>
                <a:spcPct val="120000"/>
              </a:lnSpc>
              <a:defRPr/>
            </a:pPr>
            <a:r>
              <a:rPr lang="en-US" altLang="zh-CN">
                <a:solidFill>
                  <a:schemeClr val="accent1">
                    <a:lumMod val="50000"/>
                  </a:schemeClr>
                </a:solidFill>
              </a:rPr>
              <a:t>LOREM IPSUM DOLOR SIT AMET CONSECTETUR</a:t>
            </a:r>
            <a:endParaRPr lang="zh-CN" altLang="en-US" dirty="0">
              <a:solidFill>
                <a:schemeClr val="accent1">
                  <a:lumMod val="50000"/>
                </a:schemeClr>
              </a:solidFill>
            </a:endParaRPr>
          </a:p>
        </p:txBody>
      </p:sp>
      <p:sp>
        <p:nvSpPr>
          <p:cNvPr id="2066" name="MH_SubTitle_2"/>
          <p:cNvSpPr>
            <a:spLocks noChangeArrowheads="1"/>
          </p:cNvSpPr>
          <p:nvPr>
            <p:custDataLst>
              <p:tags r:id="rId18"/>
            </p:custDataLst>
          </p:nvPr>
        </p:nvSpPr>
        <p:spPr bwMode="auto">
          <a:xfrm>
            <a:off x="7067551" y="2747963"/>
            <a:ext cx="275907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pPr>
            <a:r>
              <a:rPr lang="en-US" altLang="zh-CN">
                <a:solidFill>
                  <a:schemeClr val="accent2"/>
                </a:solidFill>
              </a:rPr>
              <a:t>LOREM IPSUM DOLOR SIT AMET CONSECTETUR</a:t>
            </a:r>
            <a:endParaRPr lang="zh-CN" altLang="en-US">
              <a:solidFill>
                <a:schemeClr val="accent2"/>
              </a:solidFill>
            </a:endParaRPr>
          </a:p>
        </p:txBody>
      </p:sp>
      <p:sp>
        <p:nvSpPr>
          <p:cNvPr id="26" name="MH_SubTitle_4"/>
          <p:cNvSpPr/>
          <p:nvPr>
            <p:custDataLst>
              <p:tags r:id="rId19"/>
            </p:custDataLst>
          </p:nvPr>
        </p:nvSpPr>
        <p:spPr>
          <a:xfrm>
            <a:off x="7067551" y="4000500"/>
            <a:ext cx="2759075" cy="812800"/>
          </a:xfrm>
          <a:prstGeom prst="rect">
            <a:avLst/>
          </a:prstGeom>
        </p:spPr>
        <p:txBody>
          <a:bodyPr anchor="ctr">
            <a:normAutofit/>
          </a:bodyPr>
          <a:lstStyle/>
          <a:p>
            <a:pPr algn="just">
              <a:lnSpc>
                <a:spcPct val="120000"/>
              </a:lnSpc>
              <a:defRPr/>
            </a:pPr>
            <a:r>
              <a:rPr lang="en-US" altLang="zh-CN">
                <a:solidFill>
                  <a:schemeClr val="accent2">
                    <a:lumMod val="75000"/>
                  </a:schemeClr>
                </a:solidFill>
              </a:rPr>
              <a:t>LOREM IPSUM DOLOR SIT AMET CONSECTETUR</a:t>
            </a:r>
            <a:endParaRPr lang="zh-CN" altLang="en-US" dirty="0">
              <a:solidFill>
                <a:schemeClr val="accent2">
                  <a:lumMod val="75000"/>
                </a:schemeClr>
              </a:solidFill>
            </a:endParaRPr>
          </a:p>
        </p:txBody>
      </p:sp>
      <p:sp>
        <p:nvSpPr>
          <p:cNvPr id="27" name="MH_SubTitle_6"/>
          <p:cNvSpPr/>
          <p:nvPr>
            <p:custDataLst>
              <p:tags r:id="rId20"/>
            </p:custDataLst>
          </p:nvPr>
        </p:nvSpPr>
        <p:spPr>
          <a:xfrm>
            <a:off x="7067551" y="5253038"/>
            <a:ext cx="2759075" cy="812800"/>
          </a:xfrm>
          <a:prstGeom prst="rect">
            <a:avLst/>
          </a:prstGeom>
        </p:spPr>
        <p:txBody>
          <a:bodyPr anchor="ctr">
            <a:normAutofit/>
          </a:bodyPr>
          <a:lstStyle/>
          <a:p>
            <a:pPr algn="just">
              <a:lnSpc>
                <a:spcPct val="120000"/>
              </a:lnSpc>
              <a:defRPr/>
            </a:pPr>
            <a:r>
              <a:rPr lang="en-US" altLang="zh-CN">
                <a:solidFill>
                  <a:schemeClr val="accent2">
                    <a:lumMod val="50000"/>
                  </a:schemeClr>
                </a:solidFill>
              </a:rPr>
              <a:t>LOREM IPSUM DOLOR SIT AMET CONSECTETUR</a:t>
            </a:r>
            <a:endParaRPr lang="zh-CN" altLang="en-US" dirty="0">
              <a:solidFill>
                <a:schemeClr val="accent2">
                  <a:lumMod val="50000"/>
                </a:schemeClr>
              </a:solidFill>
            </a:endParaRPr>
          </a:p>
        </p:txBody>
      </p:sp>
    </p:spTree>
    <p:custDataLst>
      <p:tags r:id="rId1"/>
    </p:custDataLst>
    <p:extLst>
      <p:ext uri="{BB962C8B-B14F-4D97-AF65-F5344CB8AC3E}">
        <p14:creationId xmlns:p14="http://schemas.microsoft.com/office/powerpoint/2010/main" val="2645287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6" name="MH_Other_1"/>
          <p:cNvSpPr/>
          <p:nvPr>
            <p:custDataLst>
              <p:tags r:id="rId3"/>
            </p:custDataLst>
          </p:nvPr>
        </p:nvSpPr>
        <p:spPr>
          <a:xfrm rot="14988520" flipH="1">
            <a:off x="4443413" y="1530350"/>
            <a:ext cx="1162050" cy="1993900"/>
          </a:xfrm>
          <a:custGeom>
            <a:avLst/>
            <a:gdLst>
              <a:gd name="connsiteX0" fmla="*/ 1420316 w 1420316"/>
              <a:gd name="connsiteY0" fmla="*/ 1608204 h 2434416"/>
              <a:gd name="connsiteX1" fmla="*/ 1102447 w 1420316"/>
              <a:gd name="connsiteY1" fmla="*/ 1610790 h 2434416"/>
              <a:gd name="connsiteX2" fmla="*/ 1102447 w 1420316"/>
              <a:gd name="connsiteY2" fmla="*/ 684863 h 2434416"/>
              <a:gd name="connsiteX3" fmla="*/ 735452 w 1420316"/>
              <a:gd name="connsiteY3" fmla="*/ 317868 h 2434416"/>
              <a:gd name="connsiteX4" fmla="*/ 684863 w 1420316"/>
              <a:gd name="connsiteY4" fmla="*/ 317868 h 2434416"/>
              <a:gd name="connsiteX5" fmla="*/ 317868 w 1420316"/>
              <a:gd name="connsiteY5" fmla="*/ 684863 h 2434416"/>
              <a:gd name="connsiteX6" fmla="*/ 317868 w 1420316"/>
              <a:gd name="connsiteY6" fmla="*/ 2434416 h 2434416"/>
              <a:gd name="connsiteX7" fmla="*/ 0 w 1420316"/>
              <a:gd name="connsiteY7" fmla="*/ 2434416 h 2434416"/>
              <a:gd name="connsiteX8" fmla="*/ 0 w 1420316"/>
              <a:gd name="connsiteY8" fmla="*/ 684863 h 2434416"/>
              <a:gd name="connsiteX9" fmla="*/ 684863 w 1420316"/>
              <a:gd name="connsiteY9" fmla="*/ 0 h 2434416"/>
              <a:gd name="connsiteX10" fmla="*/ 735453 w 1420316"/>
              <a:gd name="connsiteY10" fmla="*/ 0 h 2434416"/>
              <a:gd name="connsiteX11" fmla="*/ 1420316 w 1420316"/>
              <a:gd name="connsiteY11" fmla="*/ 684863 h 243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316" h="2434416">
                <a:moveTo>
                  <a:pt x="1420316" y="1608204"/>
                </a:moveTo>
                <a:lnTo>
                  <a:pt x="1102447" y="1610790"/>
                </a:lnTo>
                <a:lnTo>
                  <a:pt x="1102447" y="684863"/>
                </a:lnTo>
                <a:cubicBezTo>
                  <a:pt x="1102447" y="482177"/>
                  <a:pt x="938138" y="317868"/>
                  <a:pt x="735452" y="317868"/>
                </a:cubicBezTo>
                <a:lnTo>
                  <a:pt x="684863" y="317868"/>
                </a:lnTo>
                <a:cubicBezTo>
                  <a:pt x="482177" y="317868"/>
                  <a:pt x="317868" y="482177"/>
                  <a:pt x="317868" y="684863"/>
                </a:cubicBezTo>
                <a:lnTo>
                  <a:pt x="317868" y="2434416"/>
                </a:lnTo>
                <a:lnTo>
                  <a:pt x="0" y="2434416"/>
                </a:lnTo>
                <a:lnTo>
                  <a:pt x="0" y="684863"/>
                </a:lnTo>
                <a:cubicBezTo>
                  <a:pt x="0" y="306624"/>
                  <a:pt x="306624" y="0"/>
                  <a:pt x="684863" y="0"/>
                </a:cubicBezTo>
                <a:lnTo>
                  <a:pt x="735453" y="0"/>
                </a:lnTo>
                <a:cubicBezTo>
                  <a:pt x="1113692" y="0"/>
                  <a:pt x="1420316" y="306624"/>
                  <a:pt x="1420316" y="6848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7" name="MH_Other_2"/>
          <p:cNvSpPr/>
          <p:nvPr>
            <p:custDataLst>
              <p:tags r:id="rId4"/>
            </p:custDataLst>
          </p:nvPr>
        </p:nvSpPr>
        <p:spPr>
          <a:xfrm rot="20557937">
            <a:off x="4386263" y="2393951"/>
            <a:ext cx="538162" cy="5365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rgbClr val="FFFFFF"/>
                </a:solidFill>
              </a:rPr>
              <a:t>A</a:t>
            </a:r>
            <a:endParaRPr lang="zh-CN" altLang="en-US" sz="2400">
              <a:solidFill>
                <a:srgbClr val="FFFFFF"/>
              </a:solidFill>
            </a:endParaRPr>
          </a:p>
        </p:txBody>
      </p:sp>
      <p:sp>
        <p:nvSpPr>
          <p:cNvPr id="8" name="MH_SubTitle_1"/>
          <p:cNvSpPr txBox="1"/>
          <p:nvPr>
            <p:custDataLst>
              <p:tags r:id="rId5"/>
            </p:custDataLst>
          </p:nvPr>
        </p:nvSpPr>
        <p:spPr>
          <a:xfrm rot="20378355">
            <a:off x="5038725" y="1550989"/>
            <a:ext cx="3856038" cy="498475"/>
          </a:xfrm>
          <a:prstGeom prst="rect">
            <a:avLst/>
          </a:prstGeom>
          <a:noFill/>
        </p:spPr>
        <p:txBody>
          <a:bodyPr lIns="0" tIns="0" rIns="0" bIns="0" anchor="ctr">
            <a:normAutofit/>
          </a:bodyPr>
          <a:lstStyle/>
          <a:p>
            <a:pPr>
              <a:defRPr/>
            </a:pPr>
            <a:r>
              <a:rPr lang="en-US" altLang="zh-CN">
                <a:solidFill>
                  <a:schemeClr val="accent1">
                    <a:lumMod val="75000"/>
                  </a:schemeClr>
                </a:solidFill>
              </a:rPr>
              <a:t> EIUSMOD TEMPOR INCIDIDUNT </a:t>
            </a:r>
            <a:endParaRPr lang="zh-CN" altLang="en-US">
              <a:solidFill>
                <a:schemeClr val="accent1">
                  <a:lumMod val="75000"/>
                </a:schemeClr>
              </a:solidFill>
            </a:endParaRPr>
          </a:p>
        </p:txBody>
      </p:sp>
      <p:sp>
        <p:nvSpPr>
          <p:cNvPr id="10" name="MH_Other_3"/>
          <p:cNvSpPr/>
          <p:nvPr>
            <p:custDataLst>
              <p:tags r:id="rId6"/>
            </p:custDataLst>
          </p:nvPr>
        </p:nvSpPr>
        <p:spPr>
          <a:xfrm rot="14988520" flipV="1">
            <a:off x="5691981" y="2039144"/>
            <a:ext cx="1163638" cy="1993900"/>
          </a:xfrm>
          <a:custGeom>
            <a:avLst/>
            <a:gdLst>
              <a:gd name="connsiteX0" fmla="*/ 1420316 w 1420316"/>
              <a:gd name="connsiteY0" fmla="*/ 1608204 h 2434416"/>
              <a:gd name="connsiteX1" fmla="*/ 1102447 w 1420316"/>
              <a:gd name="connsiteY1" fmla="*/ 1610790 h 2434416"/>
              <a:gd name="connsiteX2" fmla="*/ 1102447 w 1420316"/>
              <a:gd name="connsiteY2" fmla="*/ 684863 h 2434416"/>
              <a:gd name="connsiteX3" fmla="*/ 735452 w 1420316"/>
              <a:gd name="connsiteY3" fmla="*/ 317868 h 2434416"/>
              <a:gd name="connsiteX4" fmla="*/ 684863 w 1420316"/>
              <a:gd name="connsiteY4" fmla="*/ 317868 h 2434416"/>
              <a:gd name="connsiteX5" fmla="*/ 317868 w 1420316"/>
              <a:gd name="connsiteY5" fmla="*/ 684863 h 2434416"/>
              <a:gd name="connsiteX6" fmla="*/ 317868 w 1420316"/>
              <a:gd name="connsiteY6" fmla="*/ 2434416 h 2434416"/>
              <a:gd name="connsiteX7" fmla="*/ 0 w 1420316"/>
              <a:gd name="connsiteY7" fmla="*/ 2434416 h 2434416"/>
              <a:gd name="connsiteX8" fmla="*/ 0 w 1420316"/>
              <a:gd name="connsiteY8" fmla="*/ 684863 h 2434416"/>
              <a:gd name="connsiteX9" fmla="*/ 684863 w 1420316"/>
              <a:gd name="connsiteY9" fmla="*/ 0 h 2434416"/>
              <a:gd name="connsiteX10" fmla="*/ 735453 w 1420316"/>
              <a:gd name="connsiteY10" fmla="*/ 0 h 2434416"/>
              <a:gd name="connsiteX11" fmla="*/ 1420316 w 1420316"/>
              <a:gd name="connsiteY11" fmla="*/ 684863 h 243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316" h="2434416">
                <a:moveTo>
                  <a:pt x="1420316" y="1608204"/>
                </a:moveTo>
                <a:lnTo>
                  <a:pt x="1102447" y="1610790"/>
                </a:lnTo>
                <a:lnTo>
                  <a:pt x="1102447" y="684863"/>
                </a:lnTo>
                <a:cubicBezTo>
                  <a:pt x="1102447" y="482177"/>
                  <a:pt x="938138" y="317868"/>
                  <a:pt x="735452" y="317868"/>
                </a:cubicBezTo>
                <a:lnTo>
                  <a:pt x="684863" y="317868"/>
                </a:lnTo>
                <a:cubicBezTo>
                  <a:pt x="482177" y="317868"/>
                  <a:pt x="317868" y="482177"/>
                  <a:pt x="317868" y="684863"/>
                </a:cubicBezTo>
                <a:lnTo>
                  <a:pt x="317868" y="2434416"/>
                </a:lnTo>
                <a:lnTo>
                  <a:pt x="0" y="2434416"/>
                </a:lnTo>
                <a:lnTo>
                  <a:pt x="0" y="684863"/>
                </a:lnTo>
                <a:cubicBezTo>
                  <a:pt x="0" y="306624"/>
                  <a:pt x="306624" y="0"/>
                  <a:pt x="684863" y="0"/>
                </a:cubicBezTo>
                <a:lnTo>
                  <a:pt x="735453" y="0"/>
                </a:lnTo>
                <a:cubicBezTo>
                  <a:pt x="1113692" y="0"/>
                  <a:pt x="1420316" y="306624"/>
                  <a:pt x="1420316" y="68486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7"/>
            </p:custDataLst>
          </p:nvPr>
        </p:nvSpPr>
        <p:spPr>
          <a:xfrm rot="20557937">
            <a:off x="6373813" y="2632076"/>
            <a:ext cx="538162" cy="538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rgbClr val="FFFFFF"/>
                </a:solidFill>
              </a:rPr>
              <a:t>B</a:t>
            </a:r>
            <a:endParaRPr lang="zh-CN" altLang="en-US" sz="2400">
              <a:solidFill>
                <a:srgbClr val="FFFFFF"/>
              </a:solidFill>
            </a:endParaRPr>
          </a:p>
        </p:txBody>
      </p:sp>
      <p:sp>
        <p:nvSpPr>
          <p:cNvPr id="12" name="MH_SubTitle_2"/>
          <p:cNvSpPr txBox="1"/>
          <p:nvPr>
            <p:custDataLst>
              <p:tags r:id="rId8"/>
            </p:custDataLst>
          </p:nvPr>
        </p:nvSpPr>
        <p:spPr>
          <a:xfrm rot="20378355">
            <a:off x="2835275" y="3405189"/>
            <a:ext cx="3498850" cy="498475"/>
          </a:xfrm>
          <a:prstGeom prst="rect">
            <a:avLst/>
          </a:prstGeom>
          <a:noFill/>
        </p:spPr>
        <p:txBody>
          <a:bodyPr lIns="0" tIns="0" rIns="0" bIns="0" anchor="ctr">
            <a:normAutofit/>
          </a:bodyPr>
          <a:lstStyle/>
          <a:p>
            <a:pPr algn="r">
              <a:defRPr/>
            </a:pPr>
            <a:r>
              <a:rPr lang="en-US" altLang="zh-CN">
                <a:solidFill>
                  <a:schemeClr val="accent2">
                    <a:lumMod val="75000"/>
                  </a:schemeClr>
                </a:solidFill>
              </a:rPr>
              <a:t> EIUSMOD TEMPOR INCIDIDUNT </a:t>
            </a:r>
            <a:endParaRPr lang="zh-CN" altLang="en-US">
              <a:solidFill>
                <a:schemeClr val="accent2">
                  <a:lumMod val="75000"/>
                </a:schemeClr>
              </a:solidFill>
            </a:endParaRPr>
          </a:p>
        </p:txBody>
      </p:sp>
      <p:sp>
        <p:nvSpPr>
          <p:cNvPr id="14" name="MH_Other_5"/>
          <p:cNvSpPr/>
          <p:nvPr>
            <p:custDataLst>
              <p:tags r:id="rId9"/>
            </p:custDataLst>
          </p:nvPr>
        </p:nvSpPr>
        <p:spPr>
          <a:xfrm rot="14988520" flipH="1">
            <a:off x="5267325" y="3770313"/>
            <a:ext cx="1162050" cy="1993900"/>
          </a:xfrm>
          <a:custGeom>
            <a:avLst/>
            <a:gdLst>
              <a:gd name="connsiteX0" fmla="*/ 1420316 w 1420316"/>
              <a:gd name="connsiteY0" fmla="*/ 1608204 h 2434416"/>
              <a:gd name="connsiteX1" fmla="*/ 1102447 w 1420316"/>
              <a:gd name="connsiteY1" fmla="*/ 1610790 h 2434416"/>
              <a:gd name="connsiteX2" fmla="*/ 1102447 w 1420316"/>
              <a:gd name="connsiteY2" fmla="*/ 684863 h 2434416"/>
              <a:gd name="connsiteX3" fmla="*/ 735452 w 1420316"/>
              <a:gd name="connsiteY3" fmla="*/ 317868 h 2434416"/>
              <a:gd name="connsiteX4" fmla="*/ 684863 w 1420316"/>
              <a:gd name="connsiteY4" fmla="*/ 317868 h 2434416"/>
              <a:gd name="connsiteX5" fmla="*/ 317868 w 1420316"/>
              <a:gd name="connsiteY5" fmla="*/ 684863 h 2434416"/>
              <a:gd name="connsiteX6" fmla="*/ 317868 w 1420316"/>
              <a:gd name="connsiteY6" fmla="*/ 2434416 h 2434416"/>
              <a:gd name="connsiteX7" fmla="*/ 0 w 1420316"/>
              <a:gd name="connsiteY7" fmla="*/ 2434416 h 2434416"/>
              <a:gd name="connsiteX8" fmla="*/ 0 w 1420316"/>
              <a:gd name="connsiteY8" fmla="*/ 684863 h 2434416"/>
              <a:gd name="connsiteX9" fmla="*/ 684863 w 1420316"/>
              <a:gd name="connsiteY9" fmla="*/ 0 h 2434416"/>
              <a:gd name="connsiteX10" fmla="*/ 735453 w 1420316"/>
              <a:gd name="connsiteY10" fmla="*/ 0 h 2434416"/>
              <a:gd name="connsiteX11" fmla="*/ 1420316 w 1420316"/>
              <a:gd name="connsiteY11" fmla="*/ 684863 h 243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316" h="2434416">
                <a:moveTo>
                  <a:pt x="1420316" y="1608204"/>
                </a:moveTo>
                <a:lnTo>
                  <a:pt x="1102447" y="1610790"/>
                </a:lnTo>
                <a:lnTo>
                  <a:pt x="1102447" y="684863"/>
                </a:lnTo>
                <a:cubicBezTo>
                  <a:pt x="1102447" y="482177"/>
                  <a:pt x="938138" y="317868"/>
                  <a:pt x="735452" y="317868"/>
                </a:cubicBezTo>
                <a:lnTo>
                  <a:pt x="684863" y="317868"/>
                </a:lnTo>
                <a:cubicBezTo>
                  <a:pt x="482177" y="317868"/>
                  <a:pt x="317868" y="482177"/>
                  <a:pt x="317868" y="684863"/>
                </a:cubicBezTo>
                <a:lnTo>
                  <a:pt x="317868" y="2434416"/>
                </a:lnTo>
                <a:lnTo>
                  <a:pt x="0" y="2434416"/>
                </a:lnTo>
                <a:lnTo>
                  <a:pt x="0" y="684863"/>
                </a:lnTo>
                <a:cubicBezTo>
                  <a:pt x="0" y="306624"/>
                  <a:pt x="306624" y="0"/>
                  <a:pt x="684863" y="0"/>
                </a:cubicBezTo>
                <a:lnTo>
                  <a:pt x="735453" y="0"/>
                </a:lnTo>
                <a:cubicBezTo>
                  <a:pt x="1113692" y="0"/>
                  <a:pt x="1420316" y="306624"/>
                  <a:pt x="1420316" y="68486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MH_Other_6"/>
          <p:cNvSpPr/>
          <p:nvPr>
            <p:custDataLst>
              <p:tags r:id="rId10"/>
            </p:custDataLst>
          </p:nvPr>
        </p:nvSpPr>
        <p:spPr>
          <a:xfrm rot="20557937">
            <a:off x="5205414" y="4641851"/>
            <a:ext cx="536575" cy="5365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rgbClr val="FFFFFF"/>
                </a:solidFill>
              </a:rPr>
              <a:t>C</a:t>
            </a:r>
            <a:endParaRPr lang="zh-CN" altLang="en-US" sz="2400">
              <a:solidFill>
                <a:srgbClr val="FFFFFF"/>
              </a:solidFill>
            </a:endParaRPr>
          </a:p>
        </p:txBody>
      </p:sp>
      <p:sp>
        <p:nvSpPr>
          <p:cNvPr id="16" name="MH_SubTitle_3"/>
          <p:cNvSpPr txBox="1"/>
          <p:nvPr>
            <p:custDataLst>
              <p:tags r:id="rId11"/>
            </p:custDataLst>
          </p:nvPr>
        </p:nvSpPr>
        <p:spPr>
          <a:xfrm rot="20378355">
            <a:off x="5846764" y="3787776"/>
            <a:ext cx="3857625" cy="498475"/>
          </a:xfrm>
          <a:prstGeom prst="rect">
            <a:avLst/>
          </a:prstGeom>
          <a:noFill/>
        </p:spPr>
        <p:txBody>
          <a:bodyPr lIns="0" tIns="0" rIns="0" bIns="0" anchor="ctr">
            <a:normAutofit/>
          </a:bodyPr>
          <a:lstStyle/>
          <a:p>
            <a:pPr>
              <a:defRPr/>
            </a:pPr>
            <a:r>
              <a:rPr lang="en-US" altLang="zh-CN">
                <a:solidFill>
                  <a:schemeClr val="accent3">
                    <a:lumMod val="75000"/>
                  </a:schemeClr>
                </a:solidFill>
              </a:rPr>
              <a:t> EIUSMOD TEMPOR INCIDIDUNT </a:t>
            </a:r>
            <a:endParaRPr lang="zh-CN" altLang="en-US">
              <a:solidFill>
                <a:schemeClr val="accent3">
                  <a:lumMod val="75000"/>
                </a:schemeClr>
              </a:solidFill>
            </a:endParaRPr>
          </a:p>
        </p:txBody>
      </p:sp>
      <p:sp>
        <p:nvSpPr>
          <p:cNvPr id="18" name="MH_Other_7"/>
          <p:cNvSpPr/>
          <p:nvPr>
            <p:custDataLst>
              <p:tags r:id="rId12"/>
            </p:custDataLst>
          </p:nvPr>
        </p:nvSpPr>
        <p:spPr>
          <a:xfrm rot="14988520" flipV="1">
            <a:off x="6515895" y="4279107"/>
            <a:ext cx="1163637" cy="1993900"/>
          </a:xfrm>
          <a:custGeom>
            <a:avLst/>
            <a:gdLst>
              <a:gd name="connsiteX0" fmla="*/ 1420316 w 1420316"/>
              <a:gd name="connsiteY0" fmla="*/ 1608204 h 2434416"/>
              <a:gd name="connsiteX1" fmla="*/ 1102447 w 1420316"/>
              <a:gd name="connsiteY1" fmla="*/ 1610790 h 2434416"/>
              <a:gd name="connsiteX2" fmla="*/ 1102447 w 1420316"/>
              <a:gd name="connsiteY2" fmla="*/ 684863 h 2434416"/>
              <a:gd name="connsiteX3" fmla="*/ 735452 w 1420316"/>
              <a:gd name="connsiteY3" fmla="*/ 317868 h 2434416"/>
              <a:gd name="connsiteX4" fmla="*/ 684863 w 1420316"/>
              <a:gd name="connsiteY4" fmla="*/ 317868 h 2434416"/>
              <a:gd name="connsiteX5" fmla="*/ 317868 w 1420316"/>
              <a:gd name="connsiteY5" fmla="*/ 684863 h 2434416"/>
              <a:gd name="connsiteX6" fmla="*/ 317868 w 1420316"/>
              <a:gd name="connsiteY6" fmla="*/ 2434416 h 2434416"/>
              <a:gd name="connsiteX7" fmla="*/ 0 w 1420316"/>
              <a:gd name="connsiteY7" fmla="*/ 2434416 h 2434416"/>
              <a:gd name="connsiteX8" fmla="*/ 0 w 1420316"/>
              <a:gd name="connsiteY8" fmla="*/ 684863 h 2434416"/>
              <a:gd name="connsiteX9" fmla="*/ 684863 w 1420316"/>
              <a:gd name="connsiteY9" fmla="*/ 0 h 2434416"/>
              <a:gd name="connsiteX10" fmla="*/ 735453 w 1420316"/>
              <a:gd name="connsiteY10" fmla="*/ 0 h 2434416"/>
              <a:gd name="connsiteX11" fmla="*/ 1420316 w 1420316"/>
              <a:gd name="connsiteY11" fmla="*/ 684863 h 243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20316" h="2434416">
                <a:moveTo>
                  <a:pt x="1420316" y="1608204"/>
                </a:moveTo>
                <a:lnTo>
                  <a:pt x="1102447" y="1610790"/>
                </a:lnTo>
                <a:lnTo>
                  <a:pt x="1102447" y="684863"/>
                </a:lnTo>
                <a:cubicBezTo>
                  <a:pt x="1102447" y="482177"/>
                  <a:pt x="938138" y="317868"/>
                  <a:pt x="735452" y="317868"/>
                </a:cubicBezTo>
                <a:lnTo>
                  <a:pt x="684863" y="317868"/>
                </a:lnTo>
                <a:cubicBezTo>
                  <a:pt x="482177" y="317868"/>
                  <a:pt x="317868" y="482177"/>
                  <a:pt x="317868" y="684863"/>
                </a:cubicBezTo>
                <a:lnTo>
                  <a:pt x="317868" y="2434416"/>
                </a:lnTo>
                <a:lnTo>
                  <a:pt x="0" y="2434416"/>
                </a:lnTo>
                <a:lnTo>
                  <a:pt x="0" y="684863"/>
                </a:lnTo>
                <a:cubicBezTo>
                  <a:pt x="0" y="306624"/>
                  <a:pt x="306624" y="0"/>
                  <a:pt x="684863" y="0"/>
                </a:cubicBezTo>
                <a:lnTo>
                  <a:pt x="735453" y="0"/>
                </a:lnTo>
                <a:cubicBezTo>
                  <a:pt x="1113692" y="0"/>
                  <a:pt x="1420316" y="306624"/>
                  <a:pt x="1420316" y="68486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9" name="MH_Other_8"/>
          <p:cNvSpPr/>
          <p:nvPr>
            <p:custDataLst>
              <p:tags r:id="rId13"/>
            </p:custDataLst>
          </p:nvPr>
        </p:nvSpPr>
        <p:spPr>
          <a:xfrm rot="20557937">
            <a:off x="7192964" y="4879976"/>
            <a:ext cx="536575" cy="5365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a:solidFill>
                  <a:srgbClr val="FFFFFF"/>
                </a:solidFill>
              </a:rPr>
              <a:t>D</a:t>
            </a:r>
            <a:endParaRPr lang="zh-CN" altLang="en-US" sz="2400">
              <a:solidFill>
                <a:srgbClr val="FFFFFF"/>
              </a:solidFill>
            </a:endParaRPr>
          </a:p>
        </p:txBody>
      </p:sp>
      <p:sp>
        <p:nvSpPr>
          <p:cNvPr id="20" name="MH_SubTitle_4"/>
          <p:cNvSpPr txBox="1"/>
          <p:nvPr>
            <p:custDataLst>
              <p:tags r:id="rId14"/>
            </p:custDataLst>
          </p:nvPr>
        </p:nvSpPr>
        <p:spPr>
          <a:xfrm rot="20378355">
            <a:off x="3643313" y="5641976"/>
            <a:ext cx="3498850" cy="498475"/>
          </a:xfrm>
          <a:prstGeom prst="rect">
            <a:avLst/>
          </a:prstGeom>
          <a:noFill/>
        </p:spPr>
        <p:txBody>
          <a:bodyPr lIns="0" tIns="0" rIns="0" bIns="0" anchor="ctr">
            <a:normAutofit/>
          </a:bodyPr>
          <a:lstStyle/>
          <a:p>
            <a:pPr algn="r">
              <a:defRPr/>
            </a:pPr>
            <a:r>
              <a:rPr lang="en-US" altLang="zh-CN">
                <a:solidFill>
                  <a:schemeClr val="accent4">
                    <a:lumMod val="75000"/>
                  </a:schemeClr>
                </a:solidFill>
              </a:rPr>
              <a:t> EIUSMOD TEMPOR INCIDIDUNT </a:t>
            </a:r>
            <a:endParaRPr lang="zh-CN" altLang="en-US">
              <a:solidFill>
                <a:schemeClr val="accent4">
                  <a:lumMod val="75000"/>
                </a:schemeClr>
              </a:solidFill>
            </a:endParaRPr>
          </a:p>
        </p:txBody>
      </p:sp>
    </p:spTree>
    <p:custDataLst>
      <p:tags r:id="rId1"/>
    </p:custDataLst>
    <p:extLst>
      <p:ext uri="{BB962C8B-B14F-4D97-AF65-F5344CB8AC3E}">
        <p14:creationId xmlns:p14="http://schemas.microsoft.com/office/powerpoint/2010/main" val="32790524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17" name="MH_Other_1"/>
          <p:cNvSpPr/>
          <p:nvPr>
            <p:custDataLst>
              <p:tags r:id="rId3"/>
            </p:custDataLst>
          </p:nvPr>
        </p:nvSpPr>
        <p:spPr>
          <a:xfrm>
            <a:off x="3430589" y="2789239"/>
            <a:ext cx="960437" cy="54927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endParaRPr>
          </a:p>
        </p:txBody>
      </p:sp>
      <p:sp>
        <p:nvSpPr>
          <p:cNvPr id="21" name="MH_Other_2"/>
          <p:cNvSpPr/>
          <p:nvPr>
            <p:custDataLst>
              <p:tags r:id="rId4"/>
            </p:custDataLst>
          </p:nvPr>
        </p:nvSpPr>
        <p:spPr>
          <a:xfrm>
            <a:off x="2687639" y="2603500"/>
            <a:ext cx="922337" cy="922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2012</a:t>
            </a:r>
            <a:endParaRPr lang="zh-CN" altLang="en-US" sz="2000">
              <a:solidFill>
                <a:srgbClr val="FFFFFF"/>
              </a:solidFill>
            </a:endParaRPr>
          </a:p>
        </p:txBody>
      </p:sp>
      <p:sp>
        <p:nvSpPr>
          <p:cNvPr id="24" name="MH_SubTitle_1"/>
          <p:cNvSpPr/>
          <p:nvPr>
            <p:custDataLst>
              <p:tags r:id="rId5"/>
            </p:custDataLst>
          </p:nvPr>
        </p:nvSpPr>
        <p:spPr>
          <a:xfrm>
            <a:off x="2535238" y="1916113"/>
            <a:ext cx="1225550" cy="608012"/>
          </a:xfrm>
          <a:prstGeom prst="rect">
            <a:avLst/>
          </a:prstGeom>
        </p:spPr>
        <p:txBody>
          <a:bodyPr anchor="ctr">
            <a:normAutofit/>
          </a:bodyPr>
          <a:lstStyle/>
          <a:p>
            <a:pPr algn="ctr">
              <a:defRPr/>
            </a:pPr>
            <a:r>
              <a:rPr lang="en-US" altLang="zh-CN" sz="2400" b="1">
                <a:solidFill>
                  <a:schemeClr val="accent1">
                    <a:lumMod val="75000"/>
                  </a:schemeClr>
                </a:solidFill>
              </a:rPr>
              <a:t>LOREM</a:t>
            </a:r>
            <a:endParaRPr lang="zh-CN" altLang="en-US" sz="2400" b="1">
              <a:solidFill>
                <a:schemeClr val="accent1">
                  <a:lumMod val="75000"/>
                </a:schemeClr>
              </a:solidFill>
            </a:endParaRPr>
          </a:p>
        </p:txBody>
      </p:sp>
      <p:sp>
        <p:nvSpPr>
          <p:cNvPr id="28" name="MH_Text_1"/>
          <p:cNvSpPr/>
          <p:nvPr>
            <p:custDataLst>
              <p:tags r:id="rId6"/>
            </p:custDataLst>
          </p:nvPr>
        </p:nvSpPr>
        <p:spPr>
          <a:xfrm>
            <a:off x="2559050" y="3959226"/>
            <a:ext cx="1201738" cy="2238375"/>
          </a:xfrm>
          <a:prstGeom prst="rect">
            <a:avLst/>
          </a:prstGeom>
        </p:spPr>
        <p:txBody>
          <a:bodyPr lIns="0" tIns="0" rIns="0" bIns="0">
            <a:normAutofit/>
          </a:bodyPr>
          <a:lstStyle/>
          <a:p>
            <a:pPr algn="ctr">
              <a:lnSpc>
                <a:spcPct val="130000"/>
              </a:lnSpc>
              <a:defRPr/>
            </a:pPr>
            <a:r>
              <a:rPr lang="en-US" altLang="zh-CN" sz="1600">
                <a:solidFill>
                  <a:schemeClr val="tx1">
                    <a:lumMod val="75000"/>
                    <a:lumOff val="25000"/>
                  </a:schemeClr>
                </a:solidFill>
              </a:rPr>
              <a:t>LOREM IPSUM DOLOR SIT LOREM IPSUM DOLOR SIT </a:t>
            </a:r>
            <a:endParaRPr lang="zh-CN" altLang="en-US" sz="1600">
              <a:solidFill>
                <a:schemeClr val="tx1">
                  <a:lumMod val="75000"/>
                  <a:lumOff val="25000"/>
                </a:schemeClr>
              </a:solidFill>
            </a:endParaRPr>
          </a:p>
        </p:txBody>
      </p:sp>
      <p:sp>
        <p:nvSpPr>
          <p:cNvPr id="33" name="MH_Other_3"/>
          <p:cNvSpPr/>
          <p:nvPr>
            <p:custDataLst>
              <p:tags r:id="rId7"/>
            </p:custDataLst>
          </p:nvPr>
        </p:nvSpPr>
        <p:spPr>
          <a:xfrm>
            <a:off x="4894264" y="2789239"/>
            <a:ext cx="960437" cy="54927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endParaRPr>
          </a:p>
        </p:txBody>
      </p:sp>
      <p:sp>
        <p:nvSpPr>
          <p:cNvPr id="34" name="MH_Other_4"/>
          <p:cNvSpPr/>
          <p:nvPr>
            <p:custDataLst>
              <p:tags r:id="rId8"/>
            </p:custDataLst>
          </p:nvPr>
        </p:nvSpPr>
        <p:spPr>
          <a:xfrm>
            <a:off x="4151314" y="2603500"/>
            <a:ext cx="922337" cy="922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2013</a:t>
            </a:r>
            <a:endParaRPr lang="zh-CN" altLang="en-US" sz="2000">
              <a:solidFill>
                <a:srgbClr val="FFFFFF"/>
              </a:solidFill>
            </a:endParaRPr>
          </a:p>
        </p:txBody>
      </p:sp>
      <p:sp>
        <p:nvSpPr>
          <p:cNvPr id="35" name="MH_SubTitle_2"/>
          <p:cNvSpPr/>
          <p:nvPr>
            <p:custDataLst>
              <p:tags r:id="rId9"/>
            </p:custDataLst>
          </p:nvPr>
        </p:nvSpPr>
        <p:spPr>
          <a:xfrm>
            <a:off x="4000500" y="1916113"/>
            <a:ext cx="1225550" cy="608012"/>
          </a:xfrm>
          <a:prstGeom prst="rect">
            <a:avLst/>
          </a:prstGeom>
        </p:spPr>
        <p:txBody>
          <a:bodyPr anchor="ctr">
            <a:normAutofit/>
          </a:bodyPr>
          <a:lstStyle/>
          <a:p>
            <a:pPr algn="ctr">
              <a:defRPr/>
            </a:pPr>
            <a:r>
              <a:rPr lang="en-US" altLang="zh-CN" sz="2400" b="1">
                <a:solidFill>
                  <a:schemeClr val="accent1">
                    <a:lumMod val="75000"/>
                  </a:schemeClr>
                </a:solidFill>
              </a:rPr>
              <a:t>LOREM</a:t>
            </a:r>
            <a:endParaRPr lang="zh-CN" altLang="en-US" sz="2400" b="1">
              <a:solidFill>
                <a:schemeClr val="accent1">
                  <a:lumMod val="75000"/>
                </a:schemeClr>
              </a:solidFill>
            </a:endParaRPr>
          </a:p>
        </p:txBody>
      </p:sp>
      <p:sp>
        <p:nvSpPr>
          <p:cNvPr id="37" name="MH_Other_5"/>
          <p:cNvSpPr/>
          <p:nvPr>
            <p:custDataLst>
              <p:tags r:id="rId10"/>
            </p:custDataLst>
          </p:nvPr>
        </p:nvSpPr>
        <p:spPr>
          <a:xfrm>
            <a:off x="6359525" y="2789239"/>
            <a:ext cx="960438" cy="54927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endParaRPr>
          </a:p>
        </p:txBody>
      </p:sp>
      <p:sp>
        <p:nvSpPr>
          <p:cNvPr id="38" name="MH_Other_6"/>
          <p:cNvSpPr/>
          <p:nvPr>
            <p:custDataLst>
              <p:tags r:id="rId11"/>
            </p:custDataLst>
          </p:nvPr>
        </p:nvSpPr>
        <p:spPr>
          <a:xfrm>
            <a:off x="5616575" y="2603500"/>
            <a:ext cx="922338" cy="922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2014</a:t>
            </a:r>
            <a:endParaRPr lang="zh-CN" altLang="en-US" sz="2000">
              <a:solidFill>
                <a:srgbClr val="FFFFFF"/>
              </a:solidFill>
            </a:endParaRPr>
          </a:p>
        </p:txBody>
      </p:sp>
      <p:sp>
        <p:nvSpPr>
          <p:cNvPr id="39" name="MH_SubTitle_3"/>
          <p:cNvSpPr/>
          <p:nvPr>
            <p:custDataLst>
              <p:tags r:id="rId12"/>
            </p:custDataLst>
          </p:nvPr>
        </p:nvSpPr>
        <p:spPr>
          <a:xfrm>
            <a:off x="5464175" y="1916113"/>
            <a:ext cx="1225550" cy="608012"/>
          </a:xfrm>
          <a:prstGeom prst="rect">
            <a:avLst/>
          </a:prstGeom>
        </p:spPr>
        <p:txBody>
          <a:bodyPr anchor="ctr">
            <a:normAutofit/>
          </a:bodyPr>
          <a:lstStyle/>
          <a:p>
            <a:pPr algn="ctr">
              <a:defRPr/>
            </a:pPr>
            <a:r>
              <a:rPr lang="en-US" altLang="zh-CN" sz="2400" b="1">
                <a:solidFill>
                  <a:schemeClr val="accent1">
                    <a:lumMod val="75000"/>
                  </a:schemeClr>
                </a:solidFill>
              </a:rPr>
              <a:t>LOREM</a:t>
            </a:r>
            <a:endParaRPr lang="zh-CN" altLang="en-US" sz="2400" b="1">
              <a:solidFill>
                <a:schemeClr val="accent1">
                  <a:lumMod val="75000"/>
                </a:schemeClr>
              </a:solidFill>
            </a:endParaRPr>
          </a:p>
        </p:txBody>
      </p:sp>
      <p:sp>
        <p:nvSpPr>
          <p:cNvPr id="41" name="MH_Other_7"/>
          <p:cNvSpPr/>
          <p:nvPr>
            <p:custDataLst>
              <p:tags r:id="rId13"/>
            </p:custDataLst>
          </p:nvPr>
        </p:nvSpPr>
        <p:spPr>
          <a:xfrm>
            <a:off x="7823200" y="2789239"/>
            <a:ext cx="960438" cy="549275"/>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a:solidFill>
                <a:srgbClr val="FFFFFF"/>
              </a:solidFill>
            </a:endParaRPr>
          </a:p>
        </p:txBody>
      </p:sp>
      <p:sp>
        <p:nvSpPr>
          <p:cNvPr id="42" name="MH_Other_8"/>
          <p:cNvSpPr/>
          <p:nvPr>
            <p:custDataLst>
              <p:tags r:id="rId14"/>
            </p:custDataLst>
          </p:nvPr>
        </p:nvSpPr>
        <p:spPr>
          <a:xfrm>
            <a:off x="7080250" y="2603500"/>
            <a:ext cx="922338" cy="922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2015</a:t>
            </a:r>
            <a:endParaRPr lang="zh-CN" altLang="en-US" sz="2000">
              <a:solidFill>
                <a:srgbClr val="FFFFFF"/>
              </a:solidFill>
            </a:endParaRPr>
          </a:p>
        </p:txBody>
      </p:sp>
      <p:sp>
        <p:nvSpPr>
          <p:cNvPr id="43" name="MH_SubTitle_4"/>
          <p:cNvSpPr/>
          <p:nvPr>
            <p:custDataLst>
              <p:tags r:id="rId15"/>
            </p:custDataLst>
          </p:nvPr>
        </p:nvSpPr>
        <p:spPr>
          <a:xfrm>
            <a:off x="6929438" y="1916113"/>
            <a:ext cx="1225550" cy="608012"/>
          </a:xfrm>
          <a:prstGeom prst="rect">
            <a:avLst/>
          </a:prstGeom>
        </p:spPr>
        <p:txBody>
          <a:bodyPr anchor="ctr">
            <a:normAutofit/>
          </a:bodyPr>
          <a:lstStyle/>
          <a:p>
            <a:pPr algn="ctr">
              <a:defRPr/>
            </a:pPr>
            <a:r>
              <a:rPr lang="en-US" altLang="zh-CN" sz="2400" b="1">
                <a:solidFill>
                  <a:schemeClr val="accent1">
                    <a:lumMod val="75000"/>
                  </a:schemeClr>
                </a:solidFill>
              </a:rPr>
              <a:t>LOREM</a:t>
            </a:r>
            <a:endParaRPr lang="zh-CN" altLang="en-US" sz="2400" b="1">
              <a:solidFill>
                <a:schemeClr val="accent1">
                  <a:lumMod val="75000"/>
                </a:schemeClr>
              </a:solidFill>
            </a:endParaRPr>
          </a:p>
        </p:txBody>
      </p:sp>
      <p:sp>
        <p:nvSpPr>
          <p:cNvPr id="46" name="MH_Other_9"/>
          <p:cNvSpPr/>
          <p:nvPr>
            <p:custDataLst>
              <p:tags r:id="rId16"/>
            </p:custDataLst>
          </p:nvPr>
        </p:nvSpPr>
        <p:spPr>
          <a:xfrm>
            <a:off x="8545514" y="2603500"/>
            <a:ext cx="922337" cy="922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2016</a:t>
            </a:r>
            <a:endParaRPr lang="zh-CN" altLang="en-US" sz="2000">
              <a:solidFill>
                <a:srgbClr val="FFFFFF"/>
              </a:solidFill>
            </a:endParaRPr>
          </a:p>
        </p:txBody>
      </p:sp>
      <p:sp>
        <p:nvSpPr>
          <p:cNvPr id="47" name="MH_SubTitle_5"/>
          <p:cNvSpPr/>
          <p:nvPr>
            <p:custDataLst>
              <p:tags r:id="rId17"/>
            </p:custDataLst>
          </p:nvPr>
        </p:nvSpPr>
        <p:spPr>
          <a:xfrm>
            <a:off x="8393113" y="1916113"/>
            <a:ext cx="1225550" cy="608012"/>
          </a:xfrm>
          <a:prstGeom prst="rect">
            <a:avLst/>
          </a:prstGeom>
        </p:spPr>
        <p:txBody>
          <a:bodyPr anchor="ctr">
            <a:normAutofit/>
          </a:bodyPr>
          <a:lstStyle/>
          <a:p>
            <a:pPr algn="ctr">
              <a:defRPr/>
            </a:pPr>
            <a:r>
              <a:rPr lang="en-US" altLang="zh-CN" sz="2400" b="1">
                <a:solidFill>
                  <a:schemeClr val="accent1">
                    <a:lumMod val="75000"/>
                  </a:schemeClr>
                </a:solidFill>
              </a:rPr>
              <a:t>LOREM</a:t>
            </a:r>
            <a:endParaRPr lang="zh-CN" altLang="en-US" sz="2400" b="1">
              <a:solidFill>
                <a:schemeClr val="accent1">
                  <a:lumMod val="75000"/>
                </a:schemeClr>
              </a:solidFill>
            </a:endParaRPr>
          </a:p>
        </p:txBody>
      </p:sp>
      <p:sp>
        <p:nvSpPr>
          <p:cNvPr id="48" name="MH_Text_2"/>
          <p:cNvSpPr/>
          <p:nvPr>
            <p:custDataLst>
              <p:tags r:id="rId18"/>
            </p:custDataLst>
          </p:nvPr>
        </p:nvSpPr>
        <p:spPr>
          <a:xfrm>
            <a:off x="4021139" y="3959226"/>
            <a:ext cx="1201737" cy="2238375"/>
          </a:xfrm>
          <a:prstGeom prst="rect">
            <a:avLst/>
          </a:prstGeom>
        </p:spPr>
        <p:txBody>
          <a:bodyPr lIns="0" tIns="0" rIns="0" bIns="0">
            <a:normAutofit/>
          </a:bodyPr>
          <a:lstStyle/>
          <a:p>
            <a:pPr algn="ctr">
              <a:lnSpc>
                <a:spcPct val="130000"/>
              </a:lnSpc>
              <a:defRPr/>
            </a:pPr>
            <a:r>
              <a:rPr lang="en-US" altLang="zh-CN" sz="1600">
                <a:solidFill>
                  <a:schemeClr val="tx1">
                    <a:lumMod val="75000"/>
                    <a:lumOff val="25000"/>
                  </a:schemeClr>
                </a:solidFill>
              </a:rPr>
              <a:t>LOREM IPSUM DOLOR SIT LOREM IPSUM DOLOR SIT </a:t>
            </a:r>
            <a:endParaRPr lang="zh-CN" altLang="en-US" sz="1600">
              <a:solidFill>
                <a:schemeClr val="tx1">
                  <a:lumMod val="75000"/>
                  <a:lumOff val="25000"/>
                </a:schemeClr>
              </a:solidFill>
            </a:endParaRPr>
          </a:p>
        </p:txBody>
      </p:sp>
      <p:sp>
        <p:nvSpPr>
          <p:cNvPr id="49" name="MH_Text_3"/>
          <p:cNvSpPr/>
          <p:nvPr>
            <p:custDataLst>
              <p:tags r:id="rId19"/>
            </p:custDataLst>
          </p:nvPr>
        </p:nvSpPr>
        <p:spPr>
          <a:xfrm>
            <a:off x="5483225" y="3959226"/>
            <a:ext cx="1201738" cy="2238375"/>
          </a:xfrm>
          <a:prstGeom prst="rect">
            <a:avLst/>
          </a:prstGeom>
        </p:spPr>
        <p:txBody>
          <a:bodyPr lIns="0" tIns="0" rIns="0" bIns="0">
            <a:normAutofit/>
          </a:bodyPr>
          <a:lstStyle/>
          <a:p>
            <a:pPr algn="ctr">
              <a:lnSpc>
                <a:spcPct val="130000"/>
              </a:lnSpc>
              <a:defRPr/>
            </a:pPr>
            <a:r>
              <a:rPr lang="en-US" altLang="zh-CN" sz="1600">
                <a:solidFill>
                  <a:schemeClr val="tx1">
                    <a:lumMod val="75000"/>
                    <a:lumOff val="25000"/>
                  </a:schemeClr>
                </a:solidFill>
              </a:rPr>
              <a:t>LOREM IPSUM DOLOR SIT LOREM IPSUM DOLOR SIT </a:t>
            </a:r>
            <a:endParaRPr lang="zh-CN" altLang="en-US" sz="1600">
              <a:solidFill>
                <a:schemeClr val="tx1">
                  <a:lumMod val="75000"/>
                  <a:lumOff val="25000"/>
                </a:schemeClr>
              </a:solidFill>
            </a:endParaRPr>
          </a:p>
        </p:txBody>
      </p:sp>
      <p:sp>
        <p:nvSpPr>
          <p:cNvPr id="50" name="MH_Text_4"/>
          <p:cNvSpPr/>
          <p:nvPr>
            <p:custDataLst>
              <p:tags r:id="rId20"/>
            </p:custDataLst>
          </p:nvPr>
        </p:nvSpPr>
        <p:spPr>
          <a:xfrm>
            <a:off x="6943726" y="3959226"/>
            <a:ext cx="1203325" cy="2238375"/>
          </a:xfrm>
          <a:prstGeom prst="rect">
            <a:avLst/>
          </a:prstGeom>
        </p:spPr>
        <p:txBody>
          <a:bodyPr lIns="0" tIns="0" rIns="0" bIns="0">
            <a:normAutofit/>
          </a:bodyPr>
          <a:lstStyle/>
          <a:p>
            <a:pPr algn="ctr">
              <a:lnSpc>
                <a:spcPct val="130000"/>
              </a:lnSpc>
              <a:defRPr/>
            </a:pPr>
            <a:r>
              <a:rPr lang="en-US" altLang="zh-CN" sz="1600">
                <a:solidFill>
                  <a:schemeClr val="tx1">
                    <a:lumMod val="75000"/>
                    <a:lumOff val="25000"/>
                  </a:schemeClr>
                </a:solidFill>
              </a:rPr>
              <a:t>LOREM IPSUM DOLOR SIT LOREM IPSUM DOLOR SIT </a:t>
            </a:r>
            <a:endParaRPr lang="zh-CN" altLang="en-US" sz="1600">
              <a:solidFill>
                <a:schemeClr val="tx1">
                  <a:lumMod val="75000"/>
                  <a:lumOff val="25000"/>
                </a:schemeClr>
              </a:solidFill>
            </a:endParaRPr>
          </a:p>
        </p:txBody>
      </p:sp>
      <p:sp>
        <p:nvSpPr>
          <p:cNvPr id="51" name="MH_Text_5"/>
          <p:cNvSpPr/>
          <p:nvPr>
            <p:custDataLst>
              <p:tags r:id="rId21"/>
            </p:custDataLst>
          </p:nvPr>
        </p:nvSpPr>
        <p:spPr>
          <a:xfrm>
            <a:off x="8405814" y="3959226"/>
            <a:ext cx="1203325" cy="2238375"/>
          </a:xfrm>
          <a:prstGeom prst="rect">
            <a:avLst/>
          </a:prstGeom>
        </p:spPr>
        <p:txBody>
          <a:bodyPr lIns="0" tIns="0" rIns="0" bIns="0">
            <a:normAutofit/>
          </a:bodyPr>
          <a:lstStyle/>
          <a:p>
            <a:pPr algn="ctr">
              <a:lnSpc>
                <a:spcPct val="130000"/>
              </a:lnSpc>
              <a:defRPr/>
            </a:pPr>
            <a:r>
              <a:rPr lang="en-US" altLang="zh-CN" sz="1600">
                <a:solidFill>
                  <a:schemeClr val="tx1">
                    <a:lumMod val="75000"/>
                    <a:lumOff val="25000"/>
                  </a:schemeClr>
                </a:solidFill>
              </a:rPr>
              <a:t>LOREM IPSUM DOLOR SIT LOREM IPSUM DOLOR SIT </a:t>
            </a:r>
            <a:endParaRPr lang="zh-CN" altLang="en-US" sz="160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340355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6" name="MH_SubTitle_1"/>
          <p:cNvSpPr/>
          <p:nvPr>
            <p:custDataLst>
              <p:tags r:id="rId3"/>
            </p:custDataLst>
          </p:nvPr>
        </p:nvSpPr>
        <p:spPr>
          <a:xfrm>
            <a:off x="2284413" y="2260601"/>
            <a:ext cx="1236662" cy="1236663"/>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dirty="0">
                <a:solidFill>
                  <a:srgbClr val="FFFFFF"/>
                </a:solidFill>
                <a:cs typeface="Mangal" panose="02040503050203030202" pitchFamily="18" charset="0"/>
              </a:rPr>
              <a:t>LOREM IPSUM</a:t>
            </a:r>
            <a:endParaRPr lang="zh-CN" altLang="en-US" dirty="0">
              <a:solidFill>
                <a:srgbClr val="FFFFFF"/>
              </a:solidFill>
              <a:cs typeface="Mangal" panose="02040503050203030202" pitchFamily="18" charset="0"/>
            </a:endParaRPr>
          </a:p>
        </p:txBody>
      </p:sp>
      <p:sp>
        <p:nvSpPr>
          <p:cNvPr id="7" name="MH_Other_1"/>
          <p:cNvSpPr/>
          <p:nvPr>
            <p:custDataLst>
              <p:tags r:id="rId4"/>
            </p:custDataLst>
          </p:nvPr>
        </p:nvSpPr>
        <p:spPr>
          <a:xfrm>
            <a:off x="2247901" y="2171701"/>
            <a:ext cx="1362075" cy="1414463"/>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9" name="MH_Other_2"/>
          <p:cNvSpPr/>
          <p:nvPr>
            <p:custDataLst>
              <p:tags r:id="rId5"/>
            </p:custDataLst>
          </p:nvPr>
        </p:nvSpPr>
        <p:spPr>
          <a:xfrm>
            <a:off x="3884613" y="2679700"/>
            <a:ext cx="304800" cy="4127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custDataLst>
              <p:tags r:id="rId6"/>
            </p:custDataLst>
          </p:nvPr>
        </p:nvSpPr>
        <p:spPr>
          <a:xfrm>
            <a:off x="5995988" y="2679700"/>
            <a:ext cx="304800" cy="4127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7"/>
            </p:custDataLst>
          </p:nvPr>
        </p:nvSpPr>
        <p:spPr>
          <a:xfrm>
            <a:off x="8107363" y="2679700"/>
            <a:ext cx="303212" cy="41275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3" name="MH_SubTitle_2"/>
          <p:cNvSpPr/>
          <p:nvPr>
            <p:custDataLst>
              <p:tags r:id="rId8"/>
            </p:custDataLst>
          </p:nvPr>
        </p:nvSpPr>
        <p:spPr>
          <a:xfrm>
            <a:off x="4422776" y="2260601"/>
            <a:ext cx="1236663" cy="1236663"/>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dirty="0">
                <a:solidFill>
                  <a:srgbClr val="FFFFFF"/>
                </a:solidFill>
                <a:cs typeface="Mangal" panose="02040503050203030202" pitchFamily="18" charset="0"/>
              </a:rPr>
              <a:t>LOREM IPSUM</a:t>
            </a:r>
            <a:endParaRPr lang="zh-CN" altLang="en-US" dirty="0">
              <a:solidFill>
                <a:srgbClr val="FFFFFF"/>
              </a:solidFill>
              <a:cs typeface="Mangal" panose="02040503050203030202" pitchFamily="18" charset="0"/>
            </a:endParaRPr>
          </a:p>
        </p:txBody>
      </p:sp>
      <p:sp>
        <p:nvSpPr>
          <p:cNvPr id="14" name="MH_Other_5"/>
          <p:cNvSpPr/>
          <p:nvPr>
            <p:custDataLst>
              <p:tags r:id="rId9"/>
            </p:custDataLst>
          </p:nvPr>
        </p:nvSpPr>
        <p:spPr>
          <a:xfrm>
            <a:off x="4386264" y="2171701"/>
            <a:ext cx="1362075" cy="1414463"/>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7" name="MH_SubTitle_3"/>
          <p:cNvSpPr/>
          <p:nvPr>
            <p:custDataLst>
              <p:tags r:id="rId10"/>
            </p:custDataLst>
          </p:nvPr>
        </p:nvSpPr>
        <p:spPr>
          <a:xfrm>
            <a:off x="6532563" y="2260601"/>
            <a:ext cx="1236662" cy="1236663"/>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dirty="0">
                <a:solidFill>
                  <a:srgbClr val="FFFFFF"/>
                </a:solidFill>
                <a:cs typeface="Mangal" panose="02040503050203030202" pitchFamily="18" charset="0"/>
              </a:rPr>
              <a:t>LOREM IPSUM</a:t>
            </a:r>
            <a:endParaRPr lang="zh-CN" altLang="en-US" dirty="0">
              <a:solidFill>
                <a:srgbClr val="FFFFFF"/>
              </a:solidFill>
              <a:cs typeface="Mangal" panose="02040503050203030202" pitchFamily="18" charset="0"/>
            </a:endParaRPr>
          </a:p>
        </p:txBody>
      </p:sp>
      <p:sp>
        <p:nvSpPr>
          <p:cNvPr id="18" name="MH_Other_6"/>
          <p:cNvSpPr/>
          <p:nvPr>
            <p:custDataLst>
              <p:tags r:id="rId11"/>
            </p:custDataLst>
          </p:nvPr>
        </p:nvSpPr>
        <p:spPr>
          <a:xfrm>
            <a:off x="6497639" y="2171701"/>
            <a:ext cx="1360487" cy="1414463"/>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1" name="MH_SubTitle_4"/>
          <p:cNvSpPr/>
          <p:nvPr>
            <p:custDataLst>
              <p:tags r:id="rId12"/>
            </p:custDataLst>
          </p:nvPr>
        </p:nvSpPr>
        <p:spPr>
          <a:xfrm>
            <a:off x="8643938" y="2260601"/>
            <a:ext cx="1236662" cy="1236663"/>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a-DK" altLang="zh-CN" dirty="0">
                <a:solidFill>
                  <a:srgbClr val="FFFFFF"/>
                </a:solidFill>
                <a:cs typeface="Mangal" panose="02040503050203030202" pitchFamily="18" charset="0"/>
              </a:rPr>
              <a:t>LOREM IPSUM</a:t>
            </a:r>
            <a:endParaRPr lang="zh-CN" altLang="en-US" dirty="0">
              <a:solidFill>
                <a:srgbClr val="FFFFFF"/>
              </a:solidFill>
              <a:cs typeface="Mangal" panose="02040503050203030202" pitchFamily="18" charset="0"/>
            </a:endParaRPr>
          </a:p>
        </p:txBody>
      </p:sp>
      <p:sp>
        <p:nvSpPr>
          <p:cNvPr id="22" name="MH_Other_7"/>
          <p:cNvSpPr/>
          <p:nvPr>
            <p:custDataLst>
              <p:tags r:id="rId13"/>
            </p:custDataLst>
          </p:nvPr>
        </p:nvSpPr>
        <p:spPr>
          <a:xfrm>
            <a:off x="8609014" y="2171701"/>
            <a:ext cx="1360487" cy="1414463"/>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5" name="MH_Desc_1"/>
          <p:cNvSpPr txBox="1"/>
          <p:nvPr>
            <p:custDataLst>
              <p:tags r:id="rId14"/>
            </p:custDataLst>
          </p:nvPr>
        </p:nvSpPr>
        <p:spPr>
          <a:xfrm>
            <a:off x="2247900" y="4095750"/>
            <a:ext cx="7721600" cy="2038350"/>
          </a:xfrm>
          <a:prstGeom prst="rect">
            <a:avLst/>
          </a:prstGeom>
          <a:noFill/>
        </p:spPr>
        <p:txBody>
          <a:bodyPr lIns="72000" tIns="72000" rIns="72000" bIns="0">
            <a:normAutofit lnSpcReduction="10000"/>
          </a:bodyPr>
          <a:lstStyle/>
          <a:p>
            <a:pPr algn="just">
              <a:lnSpc>
                <a:spcPct val="150000"/>
              </a:lnSpc>
              <a:defRPr/>
            </a:pPr>
            <a:r>
              <a:rPr lang="en-US" altLang="zh-CN" dirty="0">
                <a:solidFill>
                  <a:schemeClr val="tx1">
                    <a:lumMod val="50000"/>
                    <a:lumOff val="50000"/>
                  </a:schemeClr>
                </a:solidFill>
              </a:rPr>
              <a:t>EIUSMOD TEMPOR INCIDIDUNT UT LABORE ET DOLORE MAGNA ALIQUA UT ENIM AD MINIM VENIAM QUIS NOSTRUD EXERCITATION ULLAMCO LABORIS NISI UT ALIQUIP EX EA COMMODO CONSEQUAT DUIS AUTE IRURE DOLOR IN REPREHENDERIT IN VOLUPTATE VELIT ESSE CILLUM DOLORE EU.</a:t>
            </a:r>
            <a:endParaRPr lang="zh-CN" altLang="en-US"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14023868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 name="MH_Other_1"/>
          <p:cNvSpPr/>
          <p:nvPr>
            <p:custDataLst>
              <p:tags r:id="rId2"/>
            </p:custDataLst>
          </p:nvPr>
        </p:nvSpPr>
        <p:spPr>
          <a:xfrm>
            <a:off x="4013200" y="3263900"/>
            <a:ext cx="5067300" cy="1816100"/>
          </a:xfrm>
          <a:custGeom>
            <a:avLst/>
            <a:gdLst>
              <a:gd name="connsiteX0" fmla="*/ 0 w 5067300"/>
              <a:gd name="connsiteY0" fmla="*/ 0 h 1816100"/>
              <a:gd name="connsiteX1" fmla="*/ 5067300 w 5067300"/>
              <a:gd name="connsiteY1" fmla="*/ 0 h 1816100"/>
              <a:gd name="connsiteX2" fmla="*/ 5067300 w 5067300"/>
              <a:gd name="connsiteY2" fmla="*/ 1816100 h 1816100"/>
              <a:gd name="connsiteX3" fmla="*/ 12700 w 5067300"/>
              <a:gd name="connsiteY3" fmla="*/ 1816100 h 1816100"/>
            </a:gdLst>
            <a:ahLst/>
            <a:cxnLst>
              <a:cxn ang="0">
                <a:pos x="connsiteX0" y="connsiteY0"/>
              </a:cxn>
              <a:cxn ang="0">
                <a:pos x="connsiteX1" y="connsiteY1"/>
              </a:cxn>
              <a:cxn ang="0">
                <a:pos x="connsiteX2" y="connsiteY2"/>
              </a:cxn>
              <a:cxn ang="0">
                <a:pos x="connsiteX3" y="connsiteY3"/>
              </a:cxn>
            </a:cxnLst>
            <a:rect l="l" t="t" r="r" b="b"/>
            <a:pathLst>
              <a:path w="5067300" h="1816100">
                <a:moveTo>
                  <a:pt x="0" y="0"/>
                </a:moveTo>
                <a:lnTo>
                  <a:pt x="5067300" y="0"/>
                </a:lnTo>
                <a:lnTo>
                  <a:pt x="5067300" y="1816100"/>
                </a:lnTo>
                <a:lnTo>
                  <a:pt x="12700" y="1816100"/>
                </a:lnTo>
              </a:path>
            </a:pathLst>
          </a:custGeom>
          <a:noFill/>
          <a:ln w="19050">
            <a:solidFill>
              <a:srgbClr val="B2B2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1" name="MH_PageTitle"/>
          <p:cNvSpPr>
            <a:spLocks noGrp="1"/>
          </p:cNvSpPr>
          <p:nvPr>
            <p:ph type="title"/>
            <p:custDataLst>
              <p:tags r:id="rId3"/>
            </p:custDataLst>
          </p:nvPr>
        </p:nvSpPr>
        <p:spPr/>
        <p:txBody>
          <a:bodyPr/>
          <a:lstStyle/>
          <a:p>
            <a:pPr eaLnBrk="1" hangingPunct="1"/>
            <a:r>
              <a:rPr lang="en-US" altLang="zh-CN" smtClean="0"/>
              <a:t>LOREM IPSUM DOLOR</a:t>
            </a:r>
            <a:endParaRPr lang="zh-CN" altLang="en-US" smtClean="0"/>
          </a:p>
        </p:txBody>
      </p:sp>
      <p:sp>
        <p:nvSpPr>
          <p:cNvPr id="5" name="MH_Other_2"/>
          <p:cNvSpPr/>
          <p:nvPr>
            <p:custDataLst>
              <p:tags r:id="rId4"/>
            </p:custDataLst>
          </p:nvPr>
        </p:nvSpPr>
        <p:spPr bwMode="auto">
          <a:xfrm>
            <a:off x="3971926" y="3208339"/>
            <a:ext cx="92075" cy="90487"/>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6" name="MH_Other_3"/>
          <p:cNvSpPr/>
          <p:nvPr>
            <p:custDataLst>
              <p:tags r:id="rId5"/>
            </p:custDataLst>
          </p:nvPr>
        </p:nvSpPr>
        <p:spPr bwMode="auto">
          <a:xfrm>
            <a:off x="5899151" y="3208339"/>
            <a:ext cx="92075" cy="90487"/>
          </a:xfrm>
          <a:prstGeom prst="ellipse">
            <a:avLst/>
          </a:prstGeom>
          <a:solidFill>
            <a:srgbClr val="FFFFFF"/>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8" name="MH_Other_4"/>
          <p:cNvSpPr/>
          <p:nvPr>
            <p:custDataLst>
              <p:tags r:id="rId6"/>
            </p:custDataLst>
          </p:nvPr>
        </p:nvSpPr>
        <p:spPr bwMode="auto">
          <a:xfrm>
            <a:off x="7789864" y="3208339"/>
            <a:ext cx="90487" cy="90487"/>
          </a:xfrm>
          <a:prstGeom prst="ellipse">
            <a:avLst/>
          </a:prstGeom>
          <a:solidFill>
            <a:srgbClr val="FFFFFF"/>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10" name="MH_Other_5"/>
          <p:cNvSpPr/>
          <p:nvPr>
            <p:custDataLst>
              <p:tags r:id="rId7"/>
            </p:custDataLst>
          </p:nvPr>
        </p:nvSpPr>
        <p:spPr bwMode="auto">
          <a:xfrm>
            <a:off x="7794626" y="5035551"/>
            <a:ext cx="92075" cy="92075"/>
          </a:xfrm>
          <a:prstGeom prst="ellipse">
            <a:avLst/>
          </a:prstGeom>
          <a:solidFill>
            <a:srgbClr val="FFFFFF"/>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endParaRPr lang="ko-KR" altLang="en-US" sz="500">
              <a:solidFill>
                <a:srgbClr val="FFFFFF"/>
              </a:solidFill>
              <a:ea typeface="Malgun Gothic" panose="020B0503020000020004" pitchFamily="34" charset="-127"/>
            </a:endParaRPr>
          </a:p>
        </p:txBody>
      </p:sp>
      <p:sp>
        <p:nvSpPr>
          <p:cNvPr id="14" name="MH_Other_6"/>
          <p:cNvSpPr/>
          <p:nvPr>
            <p:custDataLst>
              <p:tags r:id="rId8"/>
            </p:custDataLst>
          </p:nvPr>
        </p:nvSpPr>
        <p:spPr bwMode="auto">
          <a:xfrm>
            <a:off x="5853114" y="5035551"/>
            <a:ext cx="92075" cy="92075"/>
          </a:xfrm>
          <a:prstGeom prst="ellipse">
            <a:avLst/>
          </a:prstGeom>
          <a:solidFill>
            <a:srgbClr val="FFFFFF"/>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endParaRPr lang="ko-KR" altLang="en-US" sz="500">
              <a:solidFill>
                <a:srgbClr val="FFFFFF"/>
              </a:solidFill>
              <a:ea typeface="Malgun Gothic" panose="020B0503020000020004" pitchFamily="34" charset="-127"/>
            </a:endParaRPr>
          </a:p>
        </p:txBody>
      </p:sp>
      <p:sp>
        <p:nvSpPr>
          <p:cNvPr id="16" name="MH_Other_7"/>
          <p:cNvSpPr/>
          <p:nvPr>
            <p:custDataLst>
              <p:tags r:id="rId9"/>
            </p:custDataLst>
          </p:nvPr>
        </p:nvSpPr>
        <p:spPr bwMode="auto">
          <a:xfrm>
            <a:off x="3971926" y="5026026"/>
            <a:ext cx="92075" cy="92075"/>
          </a:xfrm>
          <a:prstGeom prst="ellipse">
            <a:avLst/>
          </a:prstGeom>
          <a:solidFill>
            <a:srgbClr val="FFFFFF"/>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pPr>
            <a:endParaRPr lang="ko-KR" altLang="en-US" sz="500">
              <a:solidFill>
                <a:srgbClr val="FFFFFF"/>
              </a:solidFill>
              <a:ea typeface="Malgun Gothic" panose="020B0503020000020004" pitchFamily="34" charset="-127"/>
            </a:endParaRPr>
          </a:p>
        </p:txBody>
      </p:sp>
      <p:sp>
        <p:nvSpPr>
          <p:cNvPr id="21" name="MH_Other_8"/>
          <p:cNvSpPr/>
          <p:nvPr>
            <p:custDataLst>
              <p:tags r:id="rId10"/>
            </p:custDataLst>
          </p:nvPr>
        </p:nvSpPr>
        <p:spPr bwMode="auto">
          <a:xfrm rot="8250845">
            <a:off x="3543301" y="1900238"/>
            <a:ext cx="1033463" cy="1033462"/>
          </a:xfrm>
          <a:prstGeom prst="teardrop">
            <a:avLst/>
          </a:prstGeom>
          <a:solidFill>
            <a:schemeClr val="accent1">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22" name="MH_Other_9"/>
          <p:cNvSpPr/>
          <p:nvPr>
            <p:custDataLst>
              <p:tags r:id="rId11"/>
            </p:custDataLst>
          </p:nvPr>
        </p:nvSpPr>
        <p:spPr bwMode="auto">
          <a:xfrm rot="8250845">
            <a:off x="3579813" y="1936751"/>
            <a:ext cx="963612" cy="963613"/>
          </a:xfrm>
          <a:prstGeom prst="teardrop">
            <a:avLst/>
          </a:prstGeom>
          <a:solidFill>
            <a:srgbClr val="FFFFFF"/>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24" name="MH_Other_10"/>
          <p:cNvSpPr/>
          <p:nvPr>
            <p:custDataLst>
              <p:tags r:id="rId12"/>
            </p:custDataLst>
          </p:nvPr>
        </p:nvSpPr>
        <p:spPr bwMode="auto">
          <a:xfrm rot="19050845">
            <a:off x="4002088" y="2927351"/>
            <a:ext cx="68262" cy="66675"/>
          </a:xfrm>
          <a:prstGeom prst="rtTriangle">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20" name="MH_Other_11"/>
          <p:cNvSpPr/>
          <p:nvPr>
            <p:custDataLst>
              <p:tags r:id="rId13"/>
            </p:custDataLst>
          </p:nvPr>
        </p:nvSpPr>
        <p:spPr>
          <a:xfrm>
            <a:off x="3833813" y="2549525"/>
            <a:ext cx="417512" cy="369888"/>
          </a:xfrm>
          <a:prstGeom prst="rect">
            <a:avLst/>
          </a:prstGeom>
        </p:spPr>
        <p:txBody>
          <a:bodyPr>
            <a:normAutofit fontScale="77500" lnSpcReduction="20000"/>
          </a:bodyPr>
          <a:lstStyle/>
          <a:p>
            <a:pPr algn="ctr">
              <a:defRPr/>
            </a:pPr>
            <a:r>
              <a:rPr lang="en-US" altLang="zh-CN" sz="2000" dirty="0">
                <a:solidFill>
                  <a:schemeClr val="accent1">
                    <a:lumMod val="75000"/>
                  </a:schemeClr>
                </a:solidFill>
              </a:rPr>
              <a:t>01</a:t>
            </a:r>
          </a:p>
        </p:txBody>
      </p:sp>
      <p:sp>
        <p:nvSpPr>
          <p:cNvPr id="29" name="MH_Other_12"/>
          <p:cNvSpPr/>
          <p:nvPr>
            <p:custDataLst>
              <p:tags r:id="rId14"/>
            </p:custDataLst>
          </p:nvPr>
        </p:nvSpPr>
        <p:spPr bwMode="auto">
          <a:xfrm rot="8250845">
            <a:off x="5465763" y="1900238"/>
            <a:ext cx="1033462" cy="1033462"/>
          </a:xfrm>
          <a:prstGeom prst="teardrop">
            <a:avLst/>
          </a:prstGeom>
          <a:solidFill>
            <a:schemeClr val="accent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30" name="MH_Other_13"/>
          <p:cNvSpPr/>
          <p:nvPr>
            <p:custDataLst>
              <p:tags r:id="rId15"/>
            </p:custDataLst>
          </p:nvPr>
        </p:nvSpPr>
        <p:spPr bwMode="auto">
          <a:xfrm rot="8250845">
            <a:off x="5500688" y="1936751"/>
            <a:ext cx="965200" cy="963613"/>
          </a:xfrm>
          <a:prstGeom prst="teardrop">
            <a:avLst/>
          </a:prstGeom>
          <a:solidFill>
            <a:srgbClr val="FFFFFF"/>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32" name="MH_Other_14"/>
          <p:cNvSpPr/>
          <p:nvPr>
            <p:custDataLst>
              <p:tags r:id="rId16"/>
            </p:custDataLst>
          </p:nvPr>
        </p:nvSpPr>
        <p:spPr bwMode="auto">
          <a:xfrm rot="19050845">
            <a:off x="5924551" y="2927351"/>
            <a:ext cx="68263" cy="6667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28" name="MH_Other_15"/>
          <p:cNvSpPr/>
          <p:nvPr>
            <p:custDataLst>
              <p:tags r:id="rId17"/>
            </p:custDataLst>
          </p:nvPr>
        </p:nvSpPr>
        <p:spPr>
          <a:xfrm>
            <a:off x="5743575" y="2549525"/>
            <a:ext cx="419100" cy="369888"/>
          </a:xfrm>
          <a:prstGeom prst="rect">
            <a:avLst/>
          </a:prstGeom>
        </p:spPr>
        <p:txBody>
          <a:bodyPr>
            <a:normAutofit fontScale="77500" lnSpcReduction="20000"/>
          </a:bodyPr>
          <a:lstStyle/>
          <a:p>
            <a:pPr algn="ctr">
              <a:defRPr/>
            </a:pPr>
            <a:r>
              <a:rPr lang="en-US" altLang="zh-CN" sz="2000" dirty="0">
                <a:solidFill>
                  <a:schemeClr val="accent2">
                    <a:lumMod val="75000"/>
                  </a:schemeClr>
                </a:solidFill>
              </a:rPr>
              <a:t>02</a:t>
            </a:r>
          </a:p>
        </p:txBody>
      </p:sp>
      <p:sp>
        <p:nvSpPr>
          <p:cNvPr id="37" name="MH_Other_16"/>
          <p:cNvSpPr/>
          <p:nvPr>
            <p:custDataLst>
              <p:tags r:id="rId18"/>
            </p:custDataLst>
          </p:nvPr>
        </p:nvSpPr>
        <p:spPr bwMode="auto">
          <a:xfrm rot="8250845">
            <a:off x="7364413" y="1900238"/>
            <a:ext cx="1033462" cy="1033462"/>
          </a:xfrm>
          <a:prstGeom prst="teardrop">
            <a:avLst/>
          </a:prstGeom>
          <a:solidFill>
            <a:schemeClr val="accent3">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38" name="MH_Other_17"/>
          <p:cNvSpPr/>
          <p:nvPr>
            <p:custDataLst>
              <p:tags r:id="rId19"/>
            </p:custDataLst>
          </p:nvPr>
        </p:nvSpPr>
        <p:spPr bwMode="auto">
          <a:xfrm rot="8250845">
            <a:off x="7399338" y="1936751"/>
            <a:ext cx="965200" cy="963613"/>
          </a:xfrm>
          <a:prstGeom prst="teardrop">
            <a:avLst/>
          </a:prstGeom>
          <a:solidFill>
            <a:srgbClr val="FFFFFF"/>
          </a:solidFill>
          <a:ln w="190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a:p>
        </p:txBody>
      </p:sp>
      <p:sp>
        <p:nvSpPr>
          <p:cNvPr id="40" name="MH_Other_18"/>
          <p:cNvSpPr/>
          <p:nvPr>
            <p:custDataLst>
              <p:tags r:id="rId20"/>
            </p:custDataLst>
          </p:nvPr>
        </p:nvSpPr>
        <p:spPr bwMode="auto">
          <a:xfrm rot="19050845">
            <a:off x="7823201" y="2927351"/>
            <a:ext cx="68263" cy="66675"/>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36" name="MH_Other_19"/>
          <p:cNvSpPr/>
          <p:nvPr>
            <p:custDataLst>
              <p:tags r:id="rId21"/>
            </p:custDataLst>
          </p:nvPr>
        </p:nvSpPr>
        <p:spPr>
          <a:xfrm>
            <a:off x="7646988" y="2549525"/>
            <a:ext cx="419100" cy="369888"/>
          </a:xfrm>
          <a:prstGeom prst="rect">
            <a:avLst/>
          </a:prstGeom>
        </p:spPr>
        <p:txBody>
          <a:bodyPr>
            <a:normAutofit fontScale="77500" lnSpcReduction="20000"/>
          </a:bodyPr>
          <a:lstStyle/>
          <a:p>
            <a:pPr algn="ctr">
              <a:defRPr/>
            </a:pPr>
            <a:r>
              <a:rPr lang="en-US" altLang="zh-CN" sz="2000" dirty="0">
                <a:solidFill>
                  <a:schemeClr val="accent3">
                    <a:lumMod val="75000"/>
                  </a:schemeClr>
                </a:solidFill>
              </a:rPr>
              <a:t>03</a:t>
            </a:r>
          </a:p>
        </p:txBody>
      </p:sp>
      <p:sp>
        <p:nvSpPr>
          <p:cNvPr id="45" name="MH_Other_20"/>
          <p:cNvSpPr/>
          <p:nvPr>
            <p:custDataLst>
              <p:tags r:id="rId22"/>
            </p:custDataLst>
          </p:nvPr>
        </p:nvSpPr>
        <p:spPr bwMode="auto">
          <a:xfrm rot="8250845">
            <a:off x="3533776" y="3733801"/>
            <a:ext cx="1033463" cy="1033463"/>
          </a:xfrm>
          <a:prstGeom prst="teardrop">
            <a:avLst/>
          </a:prstGeom>
          <a:solidFill>
            <a:schemeClr val="accent4">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46" name="MH_Other_21"/>
          <p:cNvSpPr/>
          <p:nvPr>
            <p:custDataLst>
              <p:tags r:id="rId23"/>
            </p:custDataLst>
          </p:nvPr>
        </p:nvSpPr>
        <p:spPr bwMode="auto">
          <a:xfrm rot="8250845">
            <a:off x="3568700" y="3770313"/>
            <a:ext cx="965200" cy="963612"/>
          </a:xfrm>
          <a:prstGeom prst="teardrop">
            <a:avLst/>
          </a:prstGeom>
          <a:solidFill>
            <a:srgbClr val="FFFFFF"/>
          </a:solidFill>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48" name="MH_Other_22"/>
          <p:cNvSpPr/>
          <p:nvPr>
            <p:custDataLst>
              <p:tags r:id="rId24"/>
            </p:custDataLst>
          </p:nvPr>
        </p:nvSpPr>
        <p:spPr bwMode="auto">
          <a:xfrm rot="19050845">
            <a:off x="3992563" y="4760914"/>
            <a:ext cx="68262" cy="6667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44" name="MH_Other_23"/>
          <p:cNvSpPr/>
          <p:nvPr>
            <p:custDataLst>
              <p:tags r:id="rId25"/>
            </p:custDataLst>
          </p:nvPr>
        </p:nvSpPr>
        <p:spPr>
          <a:xfrm>
            <a:off x="3824288" y="4411663"/>
            <a:ext cx="419100" cy="368300"/>
          </a:xfrm>
          <a:prstGeom prst="rect">
            <a:avLst/>
          </a:prstGeom>
        </p:spPr>
        <p:txBody>
          <a:bodyPr>
            <a:normAutofit fontScale="77500" lnSpcReduction="20000"/>
          </a:bodyPr>
          <a:lstStyle/>
          <a:p>
            <a:pPr algn="ctr">
              <a:defRPr/>
            </a:pPr>
            <a:r>
              <a:rPr lang="en-US" altLang="zh-CN" sz="2000" dirty="0">
                <a:solidFill>
                  <a:schemeClr val="accent4">
                    <a:lumMod val="75000"/>
                  </a:schemeClr>
                </a:solidFill>
              </a:rPr>
              <a:t>06</a:t>
            </a:r>
          </a:p>
        </p:txBody>
      </p:sp>
      <p:sp>
        <p:nvSpPr>
          <p:cNvPr id="53" name="MH_Other_24"/>
          <p:cNvSpPr/>
          <p:nvPr>
            <p:custDataLst>
              <p:tags r:id="rId26"/>
            </p:custDataLst>
          </p:nvPr>
        </p:nvSpPr>
        <p:spPr bwMode="auto">
          <a:xfrm rot="8250845">
            <a:off x="5411788" y="3733801"/>
            <a:ext cx="1035050" cy="1033463"/>
          </a:xfrm>
          <a:prstGeom prst="teardrop">
            <a:avLst/>
          </a:prstGeom>
          <a:solidFill>
            <a:schemeClr val="accent5">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54" name="MH_Other_25"/>
          <p:cNvSpPr/>
          <p:nvPr>
            <p:custDataLst>
              <p:tags r:id="rId27"/>
            </p:custDataLst>
          </p:nvPr>
        </p:nvSpPr>
        <p:spPr bwMode="auto">
          <a:xfrm rot="8250845">
            <a:off x="5448301" y="3770313"/>
            <a:ext cx="963613" cy="963612"/>
          </a:xfrm>
          <a:prstGeom prst="teardrop">
            <a:avLst/>
          </a:prstGeom>
          <a:solidFill>
            <a:srgbClr val="FFFFFF"/>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56" name="MH_Other_26"/>
          <p:cNvSpPr/>
          <p:nvPr>
            <p:custDataLst>
              <p:tags r:id="rId28"/>
            </p:custDataLst>
          </p:nvPr>
        </p:nvSpPr>
        <p:spPr bwMode="auto">
          <a:xfrm rot="19050845">
            <a:off x="5872163" y="4760914"/>
            <a:ext cx="68262" cy="66675"/>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52" name="MH_Other_27"/>
          <p:cNvSpPr/>
          <p:nvPr>
            <p:custDataLst>
              <p:tags r:id="rId29"/>
            </p:custDataLst>
          </p:nvPr>
        </p:nvSpPr>
        <p:spPr>
          <a:xfrm>
            <a:off x="5700713" y="4411663"/>
            <a:ext cx="419100" cy="368300"/>
          </a:xfrm>
          <a:prstGeom prst="rect">
            <a:avLst/>
          </a:prstGeom>
        </p:spPr>
        <p:txBody>
          <a:bodyPr>
            <a:normAutofit fontScale="77500" lnSpcReduction="20000"/>
          </a:bodyPr>
          <a:lstStyle/>
          <a:p>
            <a:pPr algn="ctr">
              <a:defRPr/>
            </a:pPr>
            <a:r>
              <a:rPr lang="en-US" altLang="zh-CN" sz="2000" dirty="0">
                <a:solidFill>
                  <a:schemeClr val="accent5">
                    <a:lumMod val="75000"/>
                  </a:schemeClr>
                </a:solidFill>
              </a:rPr>
              <a:t>05</a:t>
            </a:r>
          </a:p>
        </p:txBody>
      </p:sp>
      <p:sp>
        <p:nvSpPr>
          <p:cNvPr id="61" name="MH_Other_28"/>
          <p:cNvSpPr/>
          <p:nvPr>
            <p:custDataLst>
              <p:tags r:id="rId30"/>
            </p:custDataLst>
          </p:nvPr>
        </p:nvSpPr>
        <p:spPr bwMode="auto">
          <a:xfrm rot="8250845">
            <a:off x="7354888" y="3733801"/>
            <a:ext cx="1033462" cy="1033463"/>
          </a:xfrm>
          <a:prstGeom prst="teardrop">
            <a:avLst/>
          </a:prstGeom>
          <a:solidFill>
            <a:schemeClr val="accent6">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62" name="MH_Other_29"/>
          <p:cNvSpPr/>
          <p:nvPr>
            <p:custDataLst>
              <p:tags r:id="rId31"/>
            </p:custDataLst>
          </p:nvPr>
        </p:nvSpPr>
        <p:spPr bwMode="auto">
          <a:xfrm rot="8250845">
            <a:off x="7389813" y="3770313"/>
            <a:ext cx="965200" cy="963612"/>
          </a:xfrm>
          <a:prstGeom prst="teardrop">
            <a:avLst/>
          </a:prstGeom>
          <a:solidFill>
            <a:srgbClr val="FFFFFF"/>
          </a:solid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ko-KR" altLang="en-US" sz="2000"/>
          </a:p>
        </p:txBody>
      </p:sp>
      <p:sp>
        <p:nvSpPr>
          <p:cNvPr id="64" name="MH_Other_30"/>
          <p:cNvSpPr/>
          <p:nvPr>
            <p:custDataLst>
              <p:tags r:id="rId32"/>
            </p:custDataLst>
          </p:nvPr>
        </p:nvSpPr>
        <p:spPr bwMode="auto">
          <a:xfrm rot="19050845">
            <a:off x="7813676" y="4760914"/>
            <a:ext cx="68263" cy="6667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endParaRPr lang="ko-KR" altLang="en-US" sz="600">
              <a:solidFill>
                <a:srgbClr val="FFFFFF"/>
              </a:solidFill>
              <a:ea typeface="Malgun Gothic" panose="020B0503020000020004" pitchFamily="34" charset="-127"/>
            </a:endParaRPr>
          </a:p>
        </p:txBody>
      </p:sp>
      <p:sp>
        <p:nvSpPr>
          <p:cNvPr id="60" name="MH_Other_31"/>
          <p:cNvSpPr/>
          <p:nvPr>
            <p:custDataLst>
              <p:tags r:id="rId33"/>
            </p:custDataLst>
          </p:nvPr>
        </p:nvSpPr>
        <p:spPr>
          <a:xfrm>
            <a:off x="7637463" y="4411663"/>
            <a:ext cx="419100" cy="368300"/>
          </a:xfrm>
          <a:prstGeom prst="rect">
            <a:avLst/>
          </a:prstGeom>
        </p:spPr>
        <p:txBody>
          <a:bodyPr>
            <a:normAutofit fontScale="77500" lnSpcReduction="20000"/>
          </a:bodyPr>
          <a:lstStyle/>
          <a:p>
            <a:pPr algn="ctr">
              <a:defRPr/>
            </a:pPr>
            <a:r>
              <a:rPr lang="en-US" altLang="zh-CN" sz="2000" dirty="0">
                <a:solidFill>
                  <a:schemeClr val="accent6">
                    <a:lumMod val="75000"/>
                  </a:schemeClr>
                </a:solidFill>
              </a:rPr>
              <a:t>04</a:t>
            </a:r>
          </a:p>
        </p:txBody>
      </p:sp>
      <p:sp>
        <p:nvSpPr>
          <p:cNvPr id="65" name="MH_Desc_1"/>
          <p:cNvSpPr txBox="1">
            <a:spLocks/>
          </p:cNvSpPr>
          <p:nvPr>
            <p:custDataLst>
              <p:tags r:id="rId34"/>
            </p:custDataLst>
          </p:nvPr>
        </p:nvSpPr>
        <p:spPr>
          <a:xfrm>
            <a:off x="3606800" y="5441951"/>
            <a:ext cx="5473700" cy="881063"/>
          </a:xfrm>
          <a:prstGeom prst="rect">
            <a:avLst/>
          </a:prstGeom>
          <a:noFill/>
        </p:spPr>
        <p:txBody>
          <a:bodyPr lIns="0" tIns="0" rIns="0" bIns="0">
            <a:normAutofit lnSpcReduction="10000"/>
          </a:bodyPr>
          <a:lstStyle>
            <a:defPPr>
              <a:defRPr lang="zh-CN"/>
            </a:defPPr>
            <a:lvl1pPr>
              <a:lnSpc>
                <a:spcPct val="130000"/>
              </a:lnSpc>
              <a:defRPr sz="1200"/>
            </a:lvl1pPr>
          </a:lstStyle>
          <a:p>
            <a:pPr algn="just">
              <a:defRPr/>
            </a:pPr>
            <a:r>
              <a:rPr lang="sv-SE" altLang="zh-CN" sz="1600">
                <a:solidFill>
                  <a:schemeClr val="tx1">
                    <a:lumMod val="75000"/>
                    <a:lumOff val="25000"/>
                  </a:schemeClr>
                </a:solidFill>
              </a:rPr>
              <a:t>EIUSMOD TEMPOR INCIDIDUNT LABORE DOLORE MAGNA ALIQUA UT ENIM AD MINIM VENIAM QUIS NOSTRUD TEMPOR INCIDID.</a:t>
            </a:r>
            <a:endParaRPr lang="zh-CN" altLang="en-US" sz="1600" dirty="0">
              <a:solidFill>
                <a:schemeClr val="tx1">
                  <a:lumMod val="75000"/>
                  <a:lumOff val="25000"/>
                </a:schemeClr>
              </a:solidFill>
            </a:endParaRPr>
          </a:p>
        </p:txBody>
      </p:sp>
      <p:sp>
        <p:nvSpPr>
          <p:cNvPr id="84" name="MH_SubTitle_1"/>
          <p:cNvSpPr/>
          <p:nvPr>
            <p:custDataLst>
              <p:tags r:id="rId35"/>
            </p:custDataLst>
          </p:nvPr>
        </p:nvSpPr>
        <p:spPr>
          <a:xfrm>
            <a:off x="3616326" y="1974850"/>
            <a:ext cx="885825" cy="769938"/>
          </a:xfrm>
          <a:custGeom>
            <a:avLst/>
            <a:gdLst>
              <a:gd name="connsiteX0" fmla="*/ 462834 w 886767"/>
              <a:gd name="connsiteY0" fmla="*/ 430 h 770354"/>
              <a:gd name="connsiteX1" fmla="*/ 770353 w 886767"/>
              <a:gd name="connsiteY1" fmla="*/ 143921 h 770354"/>
              <a:gd name="connsiteX2" fmla="*/ 770352 w 886767"/>
              <a:gd name="connsiteY2" fmla="*/ 143922 h 770354"/>
              <a:gd name="connsiteX3" fmla="*/ 742847 w 886767"/>
              <a:gd name="connsiteY3" fmla="*/ 770354 h 770354"/>
              <a:gd name="connsiteX4" fmla="*/ 443384 w 886767"/>
              <a:gd name="connsiteY4" fmla="*/ 443386 h 770354"/>
              <a:gd name="connsiteX5" fmla="*/ 116416 w 886767"/>
              <a:gd name="connsiteY5" fmla="*/ 742848 h 770354"/>
              <a:gd name="connsiteX6" fmla="*/ 143921 w 886767"/>
              <a:gd name="connsiteY6" fmla="*/ 116416 h 770354"/>
              <a:gd name="connsiteX7" fmla="*/ 462834 w 886767"/>
              <a:gd name="connsiteY7" fmla="*/ 430 h 77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7" h="770354">
                <a:moveTo>
                  <a:pt x="462834" y="430"/>
                </a:moveTo>
                <a:cubicBezTo>
                  <a:pt x="576195" y="5408"/>
                  <a:pt x="687658" y="53631"/>
                  <a:pt x="770353" y="143921"/>
                </a:cubicBezTo>
                <a:lnTo>
                  <a:pt x="770352" y="143922"/>
                </a:lnTo>
                <a:cubicBezTo>
                  <a:pt x="935742" y="324502"/>
                  <a:pt x="923427" y="604965"/>
                  <a:pt x="742847" y="770354"/>
                </a:cubicBezTo>
                <a:lnTo>
                  <a:pt x="443384" y="443386"/>
                </a:lnTo>
                <a:lnTo>
                  <a:pt x="116416" y="742848"/>
                </a:lnTo>
                <a:cubicBezTo>
                  <a:pt x="-48973" y="562268"/>
                  <a:pt x="-36659" y="281806"/>
                  <a:pt x="143921" y="116416"/>
                </a:cubicBezTo>
                <a:cubicBezTo>
                  <a:pt x="234211" y="33722"/>
                  <a:pt x="349472" y="-4547"/>
                  <a:pt x="462834" y="43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sz="1600">
                <a:solidFill>
                  <a:srgbClr val="FFFFFF"/>
                </a:solidFill>
              </a:rPr>
              <a:t>LOREM</a:t>
            </a:r>
            <a:endParaRPr lang="zh-CN" altLang="en-US" sz="1600">
              <a:solidFill>
                <a:srgbClr val="FFFFFF"/>
              </a:solidFill>
            </a:endParaRPr>
          </a:p>
        </p:txBody>
      </p:sp>
      <p:sp>
        <p:nvSpPr>
          <p:cNvPr id="85" name="MH_SubTitle_2"/>
          <p:cNvSpPr/>
          <p:nvPr>
            <p:custDataLst>
              <p:tags r:id="rId36"/>
            </p:custDataLst>
          </p:nvPr>
        </p:nvSpPr>
        <p:spPr>
          <a:xfrm>
            <a:off x="5538789" y="1974850"/>
            <a:ext cx="885825" cy="769938"/>
          </a:xfrm>
          <a:custGeom>
            <a:avLst/>
            <a:gdLst>
              <a:gd name="connsiteX0" fmla="*/ 462834 w 886768"/>
              <a:gd name="connsiteY0" fmla="*/ 429 h 770353"/>
              <a:gd name="connsiteX1" fmla="*/ 770353 w 886768"/>
              <a:gd name="connsiteY1" fmla="*/ 143920 h 770353"/>
              <a:gd name="connsiteX2" fmla="*/ 770352 w 886768"/>
              <a:gd name="connsiteY2" fmla="*/ 143921 h 770353"/>
              <a:gd name="connsiteX3" fmla="*/ 742848 w 886768"/>
              <a:gd name="connsiteY3" fmla="*/ 770353 h 770353"/>
              <a:gd name="connsiteX4" fmla="*/ 443384 w 886768"/>
              <a:gd name="connsiteY4" fmla="*/ 443385 h 770353"/>
              <a:gd name="connsiteX5" fmla="*/ 116416 w 886768"/>
              <a:gd name="connsiteY5" fmla="*/ 742847 h 770353"/>
              <a:gd name="connsiteX6" fmla="*/ 143921 w 886768"/>
              <a:gd name="connsiteY6" fmla="*/ 116415 h 770353"/>
              <a:gd name="connsiteX7" fmla="*/ 462834 w 886768"/>
              <a:gd name="connsiteY7" fmla="*/ 429 h 7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8" h="770353">
                <a:moveTo>
                  <a:pt x="462834" y="429"/>
                </a:moveTo>
                <a:cubicBezTo>
                  <a:pt x="576195" y="5407"/>
                  <a:pt x="687658" y="53630"/>
                  <a:pt x="770353" y="143920"/>
                </a:cubicBezTo>
                <a:lnTo>
                  <a:pt x="770352" y="143921"/>
                </a:lnTo>
                <a:cubicBezTo>
                  <a:pt x="935742" y="324501"/>
                  <a:pt x="923428" y="604964"/>
                  <a:pt x="742848" y="770353"/>
                </a:cubicBezTo>
                <a:lnTo>
                  <a:pt x="443384" y="443385"/>
                </a:lnTo>
                <a:lnTo>
                  <a:pt x="116416" y="742847"/>
                </a:lnTo>
                <a:cubicBezTo>
                  <a:pt x="-48973" y="562267"/>
                  <a:pt x="-36659" y="281805"/>
                  <a:pt x="143921" y="116415"/>
                </a:cubicBezTo>
                <a:cubicBezTo>
                  <a:pt x="234211" y="33721"/>
                  <a:pt x="349472" y="-4548"/>
                  <a:pt x="462834" y="42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sz="1600">
                <a:solidFill>
                  <a:srgbClr val="FFFFFF"/>
                </a:solidFill>
              </a:rPr>
              <a:t>LOREM</a:t>
            </a:r>
            <a:endParaRPr lang="zh-CN" altLang="en-US" sz="1600">
              <a:solidFill>
                <a:srgbClr val="FFFFFF"/>
              </a:solidFill>
            </a:endParaRPr>
          </a:p>
        </p:txBody>
      </p:sp>
      <p:sp>
        <p:nvSpPr>
          <p:cNvPr id="86" name="MH_SubTitle_3"/>
          <p:cNvSpPr/>
          <p:nvPr>
            <p:custDataLst>
              <p:tags r:id="rId37"/>
            </p:custDataLst>
          </p:nvPr>
        </p:nvSpPr>
        <p:spPr>
          <a:xfrm>
            <a:off x="7435851" y="1974850"/>
            <a:ext cx="887413" cy="769938"/>
          </a:xfrm>
          <a:custGeom>
            <a:avLst/>
            <a:gdLst>
              <a:gd name="connsiteX0" fmla="*/ 462834 w 886768"/>
              <a:gd name="connsiteY0" fmla="*/ 429 h 770353"/>
              <a:gd name="connsiteX1" fmla="*/ 770353 w 886768"/>
              <a:gd name="connsiteY1" fmla="*/ 143920 h 770353"/>
              <a:gd name="connsiteX2" fmla="*/ 770352 w 886768"/>
              <a:gd name="connsiteY2" fmla="*/ 143921 h 770353"/>
              <a:gd name="connsiteX3" fmla="*/ 742848 w 886768"/>
              <a:gd name="connsiteY3" fmla="*/ 770353 h 770353"/>
              <a:gd name="connsiteX4" fmla="*/ 443384 w 886768"/>
              <a:gd name="connsiteY4" fmla="*/ 443384 h 770353"/>
              <a:gd name="connsiteX5" fmla="*/ 116416 w 886768"/>
              <a:gd name="connsiteY5" fmla="*/ 742847 h 770353"/>
              <a:gd name="connsiteX6" fmla="*/ 143921 w 886768"/>
              <a:gd name="connsiteY6" fmla="*/ 116415 h 770353"/>
              <a:gd name="connsiteX7" fmla="*/ 462834 w 886768"/>
              <a:gd name="connsiteY7" fmla="*/ 429 h 7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8" h="770353">
                <a:moveTo>
                  <a:pt x="462834" y="429"/>
                </a:moveTo>
                <a:cubicBezTo>
                  <a:pt x="576196" y="5407"/>
                  <a:pt x="687658" y="53630"/>
                  <a:pt x="770353" y="143920"/>
                </a:cubicBezTo>
                <a:lnTo>
                  <a:pt x="770352" y="143921"/>
                </a:lnTo>
                <a:cubicBezTo>
                  <a:pt x="935742" y="324501"/>
                  <a:pt x="923428" y="604963"/>
                  <a:pt x="742848" y="770353"/>
                </a:cubicBezTo>
                <a:lnTo>
                  <a:pt x="443384" y="443384"/>
                </a:lnTo>
                <a:lnTo>
                  <a:pt x="116416" y="742847"/>
                </a:lnTo>
                <a:cubicBezTo>
                  <a:pt x="-48973" y="562267"/>
                  <a:pt x="-36659" y="281805"/>
                  <a:pt x="143921" y="116415"/>
                </a:cubicBezTo>
                <a:cubicBezTo>
                  <a:pt x="234211" y="33721"/>
                  <a:pt x="349472" y="-4548"/>
                  <a:pt x="462834" y="42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sz="1600">
                <a:solidFill>
                  <a:srgbClr val="FFFFFF"/>
                </a:solidFill>
              </a:rPr>
              <a:t>LOREM</a:t>
            </a:r>
            <a:endParaRPr lang="zh-CN" altLang="en-US" sz="1600">
              <a:solidFill>
                <a:srgbClr val="FFFFFF"/>
              </a:solidFill>
            </a:endParaRPr>
          </a:p>
        </p:txBody>
      </p:sp>
      <p:sp>
        <p:nvSpPr>
          <p:cNvPr id="87" name="MH_SubTitle_6"/>
          <p:cNvSpPr/>
          <p:nvPr>
            <p:custDataLst>
              <p:tags r:id="rId38"/>
            </p:custDataLst>
          </p:nvPr>
        </p:nvSpPr>
        <p:spPr>
          <a:xfrm>
            <a:off x="3606801" y="3808414"/>
            <a:ext cx="885825" cy="769937"/>
          </a:xfrm>
          <a:custGeom>
            <a:avLst/>
            <a:gdLst>
              <a:gd name="connsiteX0" fmla="*/ 462834 w 886767"/>
              <a:gd name="connsiteY0" fmla="*/ 430 h 770354"/>
              <a:gd name="connsiteX1" fmla="*/ 770353 w 886767"/>
              <a:gd name="connsiteY1" fmla="*/ 143921 h 770354"/>
              <a:gd name="connsiteX2" fmla="*/ 770352 w 886767"/>
              <a:gd name="connsiteY2" fmla="*/ 143922 h 770354"/>
              <a:gd name="connsiteX3" fmla="*/ 742847 w 886767"/>
              <a:gd name="connsiteY3" fmla="*/ 770354 h 770354"/>
              <a:gd name="connsiteX4" fmla="*/ 443384 w 886767"/>
              <a:gd name="connsiteY4" fmla="*/ 443386 h 770354"/>
              <a:gd name="connsiteX5" fmla="*/ 116416 w 886767"/>
              <a:gd name="connsiteY5" fmla="*/ 742849 h 770354"/>
              <a:gd name="connsiteX6" fmla="*/ 143921 w 886767"/>
              <a:gd name="connsiteY6" fmla="*/ 116417 h 770354"/>
              <a:gd name="connsiteX7" fmla="*/ 462834 w 886767"/>
              <a:gd name="connsiteY7" fmla="*/ 430 h 77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7" h="770354">
                <a:moveTo>
                  <a:pt x="462834" y="430"/>
                </a:moveTo>
                <a:cubicBezTo>
                  <a:pt x="576195" y="5408"/>
                  <a:pt x="687658" y="53631"/>
                  <a:pt x="770353" y="143921"/>
                </a:cubicBezTo>
                <a:lnTo>
                  <a:pt x="770352" y="143922"/>
                </a:lnTo>
                <a:cubicBezTo>
                  <a:pt x="935742" y="324502"/>
                  <a:pt x="923427" y="604965"/>
                  <a:pt x="742847" y="770354"/>
                </a:cubicBezTo>
                <a:lnTo>
                  <a:pt x="443384" y="443386"/>
                </a:lnTo>
                <a:lnTo>
                  <a:pt x="116416" y="742849"/>
                </a:lnTo>
                <a:cubicBezTo>
                  <a:pt x="-48973" y="562269"/>
                  <a:pt x="-36659" y="281806"/>
                  <a:pt x="143921" y="116417"/>
                </a:cubicBezTo>
                <a:cubicBezTo>
                  <a:pt x="234211" y="33722"/>
                  <a:pt x="349472" y="-4547"/>
                  <a:pt x="462834" y="43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a:solidFill>
                  <a:srgbClr val="FFFFFF"/>
                </a:solidFill>
              </a:rPr>
              <a:t>LOREM</a:t>
            </a:r>
            <a:endParaRPr lang="zh-CN" altLang="en-US">
              <a:solidFill>
                <a:srgbClr val="FFFFFF"/>
              </a:solidFill>
            </a:endParaRPr>
          </a:p>
        </p:txBody>
      </p:sp>
      <p:sp>
        <p:nvSpPr>
          <p:cNvPr id="88" name="MH_SubTitle_5"/>
          <p:cNvSpPr/>
          <p:nvPr>
            <p:custDataLst>
              <p:tags r:id="rId39"/>
            </p:custDataLst>
          </p:nvPr>
        </p:nvSpPr>
        <p:spPr>
          <a:xfrm>
            <a:off x="5484813" y="3808414"/>
            <a:ext cx="887412" cy="769937"/>
          </a:xfrm>
          <a:custGeom>
            <a:avLst/>
            <a:gdLst>
              <a:gd name="connsiteX0" fmla="*/ 462834 w 886768"/>
              <a:gd name="connsiteY0" fmla="*/ 429 h 770353"/>
              <a:gd name="connsiteX1" fmla="*/ 770353 w 886768"/>
              <a:gd name="connsiteY1" fmla="*/ 143920 h 770353"/>
              <a:gd name="connsiteX2" fmla="*/ 770352 w 886768"/>
              <a:gd name="connsiteY2" fmla="*/ 143921 h 770353"/>
              <a:gd name="connsiteX3" fmla="*/ 742848 w 886768"/>
              <a:gd name="connsiteY3" fmla="*/ 770353 h 770353"/>
              <a:gd name="connsiteX4" fmla="*/ 443384 w 886768"/>
              <a:gd name="connsiteY4" fmla="*/ 443385 h 770353"/>
              <a:gd name="connsiteX5" fmla="*/ 116416 w 886768"/>
              <a:gd name="connsiteY5" fmla="*/ 742848 h 770353"/>
              <a:gd name="connsiteX6" fmla="*/ 143921 w 886768"/>
              <a:gd name="connsiteY6" fmla="*/ 116415 h 770353"/>
              <a:gd name="connsiteX7" fmla="*/ 462834 w 886768"/>
              <a:gd name="connsiteY7" fmla="*/ 429 h 7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8" h="770353">
                <a:moveTo>
                  <a:pt x="462834" y="429"/>
                </a:moveTo>
                <a:cubicBezTo>
                  <a:pt x="576196" y="5407"/>
                  <a:pt x="687659" y="53630"/>
                  <a:pt x="770353" y="143920"/>
                </a:cubicBezTo>
                <a:lnTo>
                  <a:pt x="770352" y="143921"/>
                </a:lnTo>
                <a:cubicBezTo>
                  <a:pt x="935742" y="324501"/>
                  <a:pt x="923428" y="604964"/>
                  <a:pt x="742848" y="770353"/>
                </a:cubicBezTo>
                <a:lnTo>
                  <a:pt x="443384" y="443385"/>
                </a:lnTo>
                <a:lnTo>
                  <a:pt x="116416" y="742848"/>
                </a:lnTo>
                <a:cubicBezTo>
                  <a:pt x="-48973" y="562268"/>
                  <a:pt x="-36659" y="281805"/>
                  <a:pt x="143921" y="116415"/>
                </a:cubicBezTo>
                <a:cubicBezTo>
                  <a:pt x="234211" y="33721"/>
                  <a:pt x="349472" y="-4548"/>
                  <a:pt x="462834" y="42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a:solidFill>
                  <a:srgbClr val="FFFFFF"/>
                </a:solidFill>
              </a:rPr>
              <a:t>LOREM</a:t>
            </a:r>
            <a:endParaRPr lang="zh-CN" altLang="en-US">
              <a:solidFill>
                <a:srgbClr val="FFFFFF"/>
              </a:solidFill>
            </a:endParaRPr>
          </a:p>
        </p:txBody>
      </p:sp>
      <p:sp>
        <p:nvSpPr>
          <p:cNvPr id="89" name="MH_SubTitle_4"/>
          <p:cNvSpPr/>
          <p:nvPr>
            <p:custDataLst>
              <p:tags r:id="rId40"/>
            </p:custDataLst>
          </p:nvPr>
        </p:nvSpPr>
        <p:spPr>
          <a:xfrm>
            <a:off x="7426326" y="3808414"/>
            <a:ext cx="887413" cy="769937"/>
          </a:xfrm>
          <a:custGeom>
            <a:avLst/>
            <a:gdLst>
              <a:gd name="connsiteX0" fmla="*/ 462834 w 886768"/>
              <a:gd name="connsiteY0" fmla="*/ 429 h 770353"/>
              <a:gd name="connsiteX1" fmla="*/ 770353 w 886768"/>
              <a:gd name="connsiteY1" fmla="*/ 143920 h 770353"/>
              <a:gd name="connsiteX2" fmla="*/ 770352 w 886768"/>
              <a:gd name="connsiteY2" fmla="*/ 143921 h 770353"/>
              <a:gd name="connsiteX3" fmla="*/ 742848 w 886768"/>
              <a:gd name="connsiteY3" fmla="*/ 770353 h 770353"/>
              <a:gd name="connsiteX4" fmla="*/ 443384 w 886768"/>
              <a:gd name="connsiteY4" fmla="*/ 443384 h 770353"/>
              <a:gd name="connsiteX5" fmla="*/ 116416 w 886768"/>
              <a:gd name="connsiteY5" fmla="*/ 742847 h 770353"/>
              <a:gd name="connsiteX6" fmla="*/ 143921 w 886768"/>
              <a:gd name="connsiteY6" fmla="*/ 116415 h 770353"/>
              <a:gd name="connsiteX7" fmla="*/ 462834 w 886768"/>
              <a:gd name="connsiteY7" fmla="*/ 429 h 770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768" h="770353">
                <a:moveTo>
                  <a:pt x="462834" y="429"/>
                </a:moveTo>
                <a:cubicBezTo>
                  <a:pt x="576196" y="5407"/>
                  <a:pt x="687658" y="53630"/>
                  <a:pt x="770353" y="143920"/>
                </a:cubicBezTo>
                <a:lnTo>
                  <a:pt x="770352" y="143921"/>
                </a:lnTo>
                <a:cubicBezTo>
                  <a:pt x="935742" y="324501"/>
                  <a:pt x="923428" y="604963"/>
                  <a:pt x="742848" y="770353"/>
                </a:cubicBezTo>
                <a:lnTo>
                  <a:pt x="443384" y="443384"/>
                </a:lnTo>
                <a:lnTo>
                  <a:pt x="116416" y="742847"/>
                </a:lnTo>
                <a:cubicBezTo>
                  <a:pt x="-48973" y="562267"/>
                  <a:pt x="-36659" y="281805"/>
                  <a:pt x="143921" y="116415"/>
                </a:cubicBezTo>
                <a:cubicBezTo>
                  <a:pt x="234211" y="33721"/>
                  <a:pt x="349472" y="-4548"/>
                  <a:pt x="462834" y="429"/>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52000" anchor="ctr">
            <a:normAutofit/>
          </a:bodyPr>
          <a:lstStyle/>
          <a:p>
            <a:pPr algn="ctr">
              <a:defRPr/>
            </a:pPr>
            <a:r>
              <a:rPr lang="en-US" altLang="zh-CN">
                <a:solidFill>
                  <a:srgbClr val="FFFFFF"/>
                </a:solidFill>
              </a:rPr>
              <a:t>LOREM</a:t>
            </a:r>
            <a:endParaRPr lang="zh-CN" altLang="en-US">
              <a:solidFill>
                <a:srgbClr val="FFFFFF"/>
              </a:solidFill>
            </a:endParaRPr>
          </a:p>
        </p:txBody>
      </p:sp>
    </p:spTree>
    <p:custDataLst>
      <p:tags r:id="rId1"/>
    </p:custDataLst>
    <p:extLst>
      <p:ext uri="{BB962C8B-B14F-4D97-AF65-F5344CB8AC3E}">
        <p14:creationId xmlns:p14="http://schemas.microsoft.com/office/powerpoint/2010/main" val="3031716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Other_1"/>
          <p:cNvSpPr txBox="1">
            <a:spLocks noChangeArrowheads="1"/>
          </p:cNvSpPr>
          <p:nvPr>
            <p:custDataLst>
              <p:tags r:id="rId2"/>
            </p:custDataLst>
          </p:nvPr>
        </p:nvSpPr>
        <p:spPr bwMode="auto">
          <a:xfrm>
            <a:off x="5148264" y="3021014"/>
            <a:ext cx="668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t>04</a:t>
            </a:r>
            <a:endParaRPr lang="zh-CN" altLang="en-US" sz="2800"/>
          </a:p>
        </p:txBody>
      </p:sp>
      <p:sp>
        <p:nvSpPr>
          <p:cNvPr id="18" name="MH_Text_4"/>
          <p:cNvSpPr/>
          <p:nvPr>
            <p:custDataLst>
              <p:tags r:id="rId3"/>
            </p:custDataLst>
          </p:nvPr>
        </p:nvSpPr>
        <p:spPr>
          <a:xfrm>
            <a:off x="2700339" y="2971801"/>
            <a:ext cx="2054225" cy="968375"/>
          </a:xfrm>
          <a:prstGeom prst="rect">
            <a:avLst/>
          </a:prstGeom>
        </p:spPr>
        <p:txBody>
          <a:bodyPr>
            <a:normAutofit/>
          </a:bodyPr>
          <a:lstStyle/>
          <a:p>
            <a:pPr algn="just">
              <a:lnSpc>
                <a:spcPct val="120000"/>
              </a:lnSpc>
              <a:defRPr/>
            </a:pPr>
            <a:r>
              <a:rPr lang="en-US" altLang="zh-CN" sz="1600" kern="0" dirty="0">
                <a:cs typeface="宋体" panose="02010600030101010101" pitchFamily="2" charset="-122"/>
              </a:rPr>
              <a:t>LOREM IPSUM DOLOR SIT AMET</a:t>
            </a:r>
          </a:p>
        </p:txBody>
      </p:sp>
      <p:sp>
        <p:nvSpPr>
          <p:cNvPr id="19" name="MH_SubTitle_4"/>
          <p:cNvSpPr/>
          <p:nvPr>
            <p:custDataLst>
              <p:tags r:id="rId4"/>
            </p:custDataLst>
          </p:nvPr>
        </p:nvSpPr>
        <p:spPr>
          <a:xfrm>
            <a:off x="2700339" y="2578101"/>
            <a:ext cx="2054225" cy="423863"/>
          </a:xfrm>
          <a:prstGeom prst="rect">
            <a:avLst/>
          </a:prstGeom>
        </p:spPr>
        <p:txBody>
          <a:bodyPr anchor="ctr">
            <a:spAutoFit/>
          </a:bodyPr>
          <a:lstStyle/>
          <a:p>
            <a:pPr algn="just">
              <a:lnSpc>
                <a:spcPct val="120000"/>
              </a:lnSpc>
              <a:defRPr/>
            </a:pPr>
            <a:r>
              <a:rPr lang="en-US" altLang="zh-CN" b="1" kern="0" dirty="0">
                <a:solidFill>
                  <a:schemeClr val="accent1"/>
                </a:solidFill>
                <a:cs typeface="宋体" panose="02010600030101010101" pitchFamily="2" charset="-122"/>
              </a:rPr>
              <a:t>LOREM IPSUM </a:t>
            </a:r>
          </a:p>
        </p:txBody>
      </p:sp>
      <p:sp>
        <p:nvSpPr>
          <p:cNvPr id="2053" name="MH_Other_2"/>
          <p:cNvSpPr txBox="1">
            <a:spLocks noChangeArrowheads="1"/>
          </p:cNvSpPr>
          <p:nvPr>
            <p:custDataLst>
              <p:tags r:id="rId5"/>
            </p:custDataLst>
          </p:nvPr>
        </p:nvSpPr>
        <p:spPr bwMode="auto">
          <a:xfrm>
            <a:off x="5148264" y="4383089"/>
            <a:ext cx="668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t>02</a:t>
            </a:r>
            <a:endParaRPr lang="zh-CN" altLang="en-US" sz="2800"/>
          </a:p>
        </p:txBody>
      </p:sp>
      <p:sp>
        <p:nvSpPr>
          <p:cNvPr id="21" name="MH_Text_2"/>
          <p:cNvSpPr/>
          <p:nvPr>
            <p:custDataLst>
              <p:tags r:id="rId6"/>
            </p:custDataLst>
          </p:nvPr>
        </p:nvSpPr>
        <p:spPr>
          <a:xfrm>
            <a:off x="2700339" y="4333876"/>
            <a:ext cx="2054225" cy="968375"/>
          </a:xfrm>
          <a:prstGeom prst="rect">
            <a:avLst/>
          </a:prstGeom>
        </p:spPr>
        <p:txBody>
          <a:bodyPr>
            <a:normAutofit/>
          </a:bodyPr>
          <a:lstStyle/>
          <a:p>
            <a:pPr algn="just">
              <a:lnSpc>
                <a:spcPct val="120000"/>
              </a:lnSpc>
              <a:defRPr/>
            </a:pPr>
            <a:r>
              <a:rPr lang="en-US" altLang="zh-CN" sz="1600" kern="0" dirty="0">
                <a:cs typeface="宋体" panose="02010600030101010101" pitchFamily="2" charset="-122"/>
              </a:rPr>
              <a:t>LOREM IPSUM DOLOR SIT AMET</a:t>
            </a:r>
          </a:p>
        </p:txBody>
      </p:sp>
      <p:sp>
        <p:nvSpPr>
          <p:cNvPr id="22" name="MH_SubTitle_2"/>
          <p:cNvSpPr/>
          <p:nvPr>
            <p:custDataLst>
              <p:tags r:id="rId7"/>
            </p:custDataLst>
          </p:nvPr>
        </p:nvSpPr>
        <p:spPr>
          <a:xfrm>
            <a:off x="2700339" y="3940176"/>
            <a:ext cx="2054225" cy="423863"/>
          </a:xfrm>
          <a:prstGeom prst="rect">
            <a:avLst/>
          </a:prstGeom>
        </p:spPr>
        <p:txBody>
          <a:bodyPr anchor="ctr">
            <a:spAutoFit/>
          </a:bodyPr>
          <a:lstStyle/>
          <a:p>
            <a:pPr algn="just">
              <a:lnSpc>
                <a:spcPct val="120000"/>
              </a:lnSpc>
              <a:defRPr/>
            </a:pPr>
            <a:r>
              <a:rPr lang="en-US" altLang="zh-CN" b="1" kern="0" dirty="0">
                <a:solidFill>
                  <a:schemeClr val="accent1"/>
                </a:solidFill>
                <a:cs typeface="宋体" panose="02010600030101010101" pitchFamily="2" charset="-122"/>
              </a:rPr>
              <a:t>LOREM IPSUM </a:t>
            </a:r>
          </a:p>
        </p:txBody>
      </p:sp>
      <p:sp>
        <p:nvSpPr>
          <p:cNvPr id="2056" name="MH_Other_3"/>
          <p:cNvSpPr txBox="1">
            <a:spLocks noChangeArrowheads="1"/>
          </p:cNvSpPr>
          <p:nvPr>
            <p:custDataLst>
              <p:tags r:id="rId8"/>
            </p:custDataLst>
          </p:nvPr>
        </p:nvSpPr>
        <p:spPr bwMode="auto">
          <a:xfrm>
            <a:off x="6375400" y="2335214"/>
            <a:ext cx="668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t>05</a:t>
            </a:r>
            <a:endParaRPr lang="zh-CN" altLang="en-US" sz="2800"/>
          </a:p>
        </p:txBody>
      </p:sp>
      <p:sp>
        <p:nvSpPr>
          <p:cNvPr id="24" name="MH_Text_5"/>
          <p:cNvSpPr/>
          <p:nvPr>
            <p:custDataLst>
              <p:tags r:id="rId9"/>
            </p:custDataLst>
          </p:nvPr>
        </p:nvSpPr>
        <p:spPr>
          <a:xfrm>
            <a:off x="7437439" y="2286000"/>
            <a:ext cx="2054225" cy="966788"/>
          </a:xfrm>
          <a:prstGeom prst="rect">
            <a:avLst/>
          </a:prstGeom>
        </p:spPr>
        <p:txBody>
          <a:bodyPr>
            <a:normAutofit/>
          </a:bodyPr>
          <a:lstStyle/>
          <a:p>
            <a:pPr algn="just">
              <a:lnSpc>
                <a:spcPct val="120000"/>
              </a:lnSpc>
              <a:defRPr/>
            </a:pPr>
            <a:r>
              <a:rPr lang="en-US" altLang="zh-CN" sz="1600" kern="0" dirty="0">
                <a:cs typeface="宋体" panose="02010600030101010101" pitchFamily="2" charset="-122"/>
              </a:rPr>
              <a:t>LOREM IPSUM DOLOR SIT AMET</a:t>
            </a:r>
          </a:p>
        </p:txBody>
      </p:sp>
      <p:sp>
        <p:nvSpPr>
          <p:cNvPr id="25" name="MH_SubTitle_5"/>
          <p:cNvSpPr/>
          <p:nvPr>
            <p:custDataLst>
              <p:tags r:id="rId10"/>
            </p:custDataLst>
          </p:nvPr>
        </p:nvSpPr>
        <p:spPr>
          <a:xfrm>
            <a:off x="7437439" y="1890713"/>
            <a:ext cx="2054225" cy="425450"/>
          </a:xfrm>
          <a:prstGeom prst="rect">
            <a:avLst/>
          </a:prstGeom>
        </p:spPr>
        <p:txBody>
          <a:bodyPr anchor="ctr">
            <a:spAutoFit/>
          </a:bodyPr>
          <a:lstStyle/>
          <a:p>
            <a:pPr algn="just">
              <a:lnSpc>
                <a:spcPct val="120000"/>
              </a:lnSpc>
              <a:defRPr/>
            </a:pPr>
            <a:r>
              <a:rPr lang="en-US" altLang="zh-CN" b="1" kern="0" dirty="0">
                <a:solidFill>
                  <a:schemeClr val="accent1"/>
                </a:solidFill>
                <a:cs typeface="宋体" panose="02010600030101010101" pitchFamily="2" charset="-122"/>
              </a:rPr>
              <a:t>LOREM IPSUM </a:t>
            </a:r>
          </a:p>
        </p:txBody>
      </p:sp>
      <p:sp>
        <p:nvSpPr>
          <p:cNvPr id="2059" name="MH_Other_4"/>
          <p:cNvSpPr txBox="1">
            <a:spLocks noChangeArrowheads="1"/>
          </p:cNvSpPr>
          <p:nvPr>
            <p:custDataLst>
              <p:tags r:id="rId11"/>
            </p:custDataLst>
          </p:nvPr>
        </p:nvSpPr>
        <p:spPr bwMode="auto">
          <a:xfrm>
            <a:off x="6375400" y="3698875"/>
            <a:ext cx="6683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t>03</a:t>
            </a:r>
            <a:endParaRPr lang="zh-CN" altLang="en-US" sz="2800"/>
          </a:p>
        </p:txBody>
      </p:sp>
      <p:sp>
        <p:nvSpPr>
          <p:cNvPr id="27" name="MH_Text_3"/>
          <p:cNvSpPr/>
          <p:nvPr>
            <p:custDataLst>
              <p:tags r:id="rId12"/>
            </p:custDataLst>
          </p:nvPr>
        </p:nvSpPr>
        <p:spPr>
          <a:xfrm>
            <a:off x="7437439" y="3649664"/>
            <a:ext cx="2054225" cy="966787"/>
          </a:xfrm>
          <a:prstGeom prst="rect">
            <a:avLst/>
          </a:prstGeom>
        </p:spPr>
        <p:txBody>
          <a:bodyPr>
            <a:normAutofit/>
          </a:bodyPr>
          <a:lstStyle/>
          <a:p>
            <a:pPr algn="just">
              <a:lnSpc>
                <a:spcPct val="120000"/>
              </a:lnSpc>
              <a:defRPr/>
            </a:pPr>
            <a:r>
              <a:rPr lang="en-US" altLang="zh-CN" sz="1600" kern="0" dirty="0">
                <a:cs typeface="宋体" panose="02010600030101010101" pitchFamily="2" charset="-122"/>
              </a:rPr>
              <a:t>LOREM IPSUM DOLOR SIT AMET</a:t>
            </a:r>
          </a:p>
        </p:txBody>
      </p:sp>
      <p:sp>
        <p:nvSpPr>
          <p:cNvPr id="28" name="MH_SubTitle_3"/>
          <p:cNvSpPr/>
          <p:nvPr>
            <p:custDataLst>
              <p:tags r:id="rId13"/>
            </p:custDataLst>
          </p:nvPr>
        </p:nvSpPr>
        <p:spPr>
          <a:xfrm>
            <a:off x="7437439" y="3254375"/>
            <a:ext cx="2054225" cy="425450"/>
          </a:xfrm>
          <a:prstGeom prst="rect">
            <a:avLst/>
          </a:prstGeom>
        </p:spPr>
        <p:txBody>
          <a:bodyPr anchor="ctr">
            <a:spAutoFit/>
          </a:bodyPr>
          <a:lstStyle/>
          <a:p>
            <a:pPr algn="just">
              <a:lnSpc>
                <a:spcPct val="120000"/>
              </a:lnSpc>
              <a:defRPr/>
            </a:pPr>
            <a:r>
              <a:rPr lang="en-US" altLang="zh-CN" b="1" kern="0" dirty="0">
                <a:solidFill>
                  <a:schemeClr val="accent1"/>
                </a:solidFill>
                <a:cs typeface="宋体" panose="02010600030101010101" pitchFamily="2" charset="-122"/>
              </a:rPr>
              <a:t>LOREM IPSUM </a:t>
            </a:r>
          </a:p>
        </p:txBody>
      </p:sp>
      <p:sp>
        <p:nvSpPr>
          <p:cNvPr id="2062" name="MH_Other_5"/>
          <p:cNvSpPr txBox="1">
            <a:spLocks noChangeArrowheads="1"/>
          </p:cNvSpPr>
          <p:nvPr>
            <p:custDataLst>
              <p:tags r:id="rId14"/>
            </p:custDataLst>
          </p:nvPr>
        </p:nvSpPr>
        <p:spPr bwMode="auto">
          <a:xfrm>
            <a:off x="6375400" y="5073651"/>
            <a:ext cx="6683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t>01</a:t>
            </a:r>
            <a:endParaRPr lang="zh-CN" altLang="en-US" sz="2800"/>
          </a:p>
        </p:txBody>
      </p:sp>
      <p:sp>
        <p:nvSpPr>
          <p:cNvPr id="30" name="MH_Text_1"/>
          <p:cNvSpPr/>
          <p:nvPr>
            <p:custDataLst>
              <p:tags r:id="rId15"/>
            </p:custDataLst>
          </p:nvPr>
        </p:nvSpPr>
        <p:spPr>
          <a:xfrm>
            <a:off x="7437439" y="5024439"/>
            <a:ext cx="2054225" cy="968375"/>
          </a:xfrm>
          <a:prstGeom prst="rect">
            <a:avLst/>
          </a:prstGeom>
        </p:spPr>
        <p:txBody>
          <a:bodyPr>
            <a:normAutofit/>
          </a:bodyPr>
          <a:lstStyle/>
          <a:p>
            <a:pPr algn="just">
              <a:lnSpc>
                <a:spcPct val="120000"/>
              </a:lnSpc>
              <a:defRPr/>
            </a:pPr>
            <a:r>
              <a:rPr lang="en-US" altLang="zh-CN" sz="1600" kern="0" dirty="0">
                <a:cs typeface="宋体" panose="02010600030101010101" pitchFamily="2" charset="-122"/>
              </a:rPr>
              <a:t>LOREM IPSUM DOLOR SIT AMET</a:t>
            </a:r>
          </a:p>
        </p:txBody>
      </p:sp>
      <p:sp>
        <p:nvSpPr>
          <p:cNvPr id="31" name="MH_SubTitle_1"/>
          <p:cNvSpPr/>
          <p:nvPr>
            <p:custDataLst>
              <p:tags r:id="rId16"/>
            </p:custDataLst>
          </p:nvPr>
        </p:nvSpPr>
        <p:spPr>
          <a:xfrm>
            <a:off x="7437439" y="4630738"/>
            <a:ext cx="2054225" cy="423862"/>
          </a:xfrm>
          <a:prstGeom prst="rect">
            <a:avLst/>
          </a:prstGeom>
        </p:spPr>
        <p:txBody>
          <a:bodyPr anchor="ctr">
            <a:spAutoFit/>
          </a:bodyPr>
          <a:lstStyle/>
          <a:p>
            <a:pPr algn="just">
              <a:lnSpc>
                <a:spcPct val="120000"/>
              </a:lnSpc>
              <a:defRPr/>
            </a:pPr>
            <a:r>
              <a:rPr lang="en-US" altLang="zh-CN" b="1" kern="0" dirty="0">
                <a:solidFill>
                  <a:schemeClr val="accent1"/>
                </a:solidFill>
                <a:cs typeface="宋体" panose="02010600030101010101" pitchFamily="2" charset="-122"/>
              </a:rPr>
              <a:t>LOREM IPSUM </a:t>
            </a:r>
          </a:p>
        </p:txBody>
      </p:sp>
      <p:sp>
        <p:nvSpPr>
          <p:cNvPr id="7" name="MH_Other_6"/>
          <p:cNvSpPr/>
          <p:nvPr>
            <p:custDataLst>
              <p:tags r:id="rId17"/>
            </p:custDataLst>
          </p:nvPr>
        </p:nvSpPr>
        <p:spPr>
          <a:xfrm>
            <a:off x="5981700" y="1801813"/>
            <a:ext cx="1455738" cy="1219200"/>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MH_Other_7"/>
          <p:cNvSpPr/>
          <p:nvPr>
            <p:custDataLst>
              <p:tags r:id="rId18"/>
            </p:custDataLst>
          </p:nvPr>
        </p:nvSpPr>
        <p:spPr>
          <a:xfrm flipH="1">
            <a:off x="4754564" y="2484438"/>
            <a:ext cx="1455737" cy="1219200"/>
          </a:xfrm>
          <a:prstGeom prst="bentArrow">
            <a:avLst>
              <a:gd name="adj1" fmla="val 18510"/>
              <a:gd name="adj2" fmla="val 25000"/>
              <a:gd name="adj3" fmla="val 25000"/>
              <a:gd name="adj4" fmla="val 27631"/>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MH_Other_8"/>
          <p:cNvSpPr/>
          <p:nvPr>
            <p:custDataLst>
              <p:tags r:id="rId19"/>
            </p:custDataLst>
          </p:nvPr>
        </p:nvSpPr>
        <p:spPr>
          <a:xfrm>
            <a:off x="5981700" y="3167063"/>
            <a:ext cx="1455738" cy="1217612"/>
          </a:xfrm>
          <a:prstGeom prst="bentArrow">
            <a:avLst>
              <a:gd name="adj1" fmla="val 18510"/>
              <a:gd name="adj2" fmla="val 25000"/>
              <a:gd name="adj3" fmla="val 25000"/>
              <a:gd name="adj4" fmla="val 2763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 name="MH_Other_9"/>
          <p:cNvSpPr/>
          <p:nvPr>
            <p:custDataLst>
              <p:tags r:id="rId20"/>
            </p:custDataLst>
          </p:nvPr>
        </p:nvSpPr>
        <p:spPr>
          <a:xfrm flipH="1">
            <a:off x="4754564" y="3848100"/>
            <a:ext cx="1455737" cy="1219200"/>
          </a:xfrm>
          <a:prstGeom prst="bentArrow">
            <a:avLst>
              <a:gd name="adj1" fmla="val 18510"/>
              <a:gd name="adj2" fmla="val 25000"/>
              <a:gd name="adj3" fmla="val 25000"/>
              <a:gd name="adj4" fmla="val 27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 name="MH_Other_10"/>
          <p:cNvSpPr/>
          <p:nvPr>
            <p:custDataLst>
              <p:tags r:id="rId21"/>
            </p:custDataLst>
          </p:nvPr>
        </p:nvSpPr>
        <p:spPr>
          <a:xfrm>
            <a:off x="5981700" y="4530725"/>
            <a:ext cx="1455738" cy="1219200"/>
          </a:xfrm>
          <a:prstGeom prst="bentArrow">
            <a:avLst>
              <a:gd name="adj1" fmla="val 18510"/>
              <a:gd name="adj2" fmla="val 25000"/>
              <a:gd name="adj3" fmla="val 25000"/>
              <a:gd name="adj4" fmla="val 2763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070" name="MH_PageTitle"/>
          <p:cNvSpPr>
            <a:spLocks noGrp="1"/>
          </p:cNvSpPr>
          <p:nvPr>
            <p:ph type="title"/>
            <p:custDataLst>
              <p:tags r:id="rId22"/>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20556244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MH_Other_1"/>
          <p:cNvCxnSpPr/>
          <p:nvPr>
            <p:custDataLst>
              <p:tags r:id="rId2"/>
            </p:custDataLst>
          </p:nvPr>
        </p:nvCxnSpPr>
        <p:spPr>
          <a:xfrm>
            <a:off x="2119314" y="1871663"/>
            <a:ext cx="7794625"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8" name="MH_Other_2"/>
          <p:cNvCxnSpPr/>
          <p:nvPr>
            <p:custDataLst>
              <p:tags r:id="rId3"/>
            </p:custDataLst>
          </p:nvPr>
        </p:nvCxnSpPr>
        <p:spPr>
          <a:xfrm>
            <a:off x="2119314" y="3875088"/>
            <a:ext cx="7794625"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sp>
        <p:nvSpPr>
          <p:cNvPr id="9" name="MH_SubTitle_1"/>
          <p:cNvSpPr/>
          <p:nvPr>
            <p:custDataLst>
              <p:tags r:id="rId4"/>
            </p:custDataLst>
          </p:nvPr>
        </p:nvSpPr>
        <p:spPr>
          <a:xfrm>
            <a:off x="2174875" y="2349500"/>
            <a:ext cx="1049338" cy="10493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ea typeface="黑体" panose="02010609060101010101" pitchFamily="49" charset="-122"/>
              </a:rPr>
              <a:t>LORE</a:t>
            </a:r>
            <a:endParaRPr lang="zh-CN" altLang="en-US" sz="2000" dirty="0">
              <a:solidFill>
                <a:srgbClr val="FFFFFF"/>
              </a:solidFill>
              <a:ea typeface="黑体" panose="02010609060101010101" pitchFamily="49" charset="-122"/>
            </a:endParaRPr>
          </a:p>
        </p:txBody>
      </p:sp>
      <p:sp>
        <p:nvSpPr>
          <p:cNvPr id="10" name="MH_SubTitle_2"/>
          <p:cNvSpPr/>
          <p:nvPr>
            <p:custDataLst>
              <p:tags r:id="rId5"/>
            </p:custDataLst>
          </p:nvPr>
        </p:nvSpPr>
        <p:spPr>
          <a:xfrm>
            <a:off x="3844925" y="2349500"/>
            <a:ext cx="1047750" cy="10493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ea typeface="黑体" panose="02010609060101010101" pitchFamily="49" charset="-122"/>
              </a:rPr>
              <a:t>LORE</a:t>
            </a:r>
            <a:endParaRPr lang="zh-CN" altLang="en-US" sz="2000" dirty="0">
              <a:solidFill>
                <a:srgbClr val="FFFFFF"/>
              </a:solidFill>
              <a:ea typeface="黑体" panose="02010609060101010101" pitchFamily="49" charset="-122"/>
            </a:endParaRPr>
          </a:p>
        </p:txBody>
      </p:sp>
      <p:sp>
        <p:nvSpPr>
          <p:cNvPr id="11" name="MH_SubTitle_3"/>
          <p:cNvSpPr/>
          <p:nvPr>
            <p:custDataLst>
              <p:tags r:id="rId6"/>
            </p:custDataLst>
          </p:nvPr>
        </p:nvSpPr>
        <p:spPr>
          <a:xfrm>
            <a:off x="5513389" y="2349500"/>
            <a:ext cx="1049337" cy="10493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ea typeface="黑体" panose="02010609060101010101" pitchFamily="49" charset="-122"/>
              </a:rPr>
              <a:t>LORE</a:t>
            </a:r>
            <a:endParaRPr lang="zh-CN" altLang="en-US" sz="2000" dirty="0">
              <a:solidFill>
                <a:srgbClr val="FFFFFF"/>
              </a:solidFill>
              <a:ea typeface="黑体" panose="02010609060101010101" pitchFamily="49" charset="-122"/>
            </a:endParaRPr>
          </a:p>
        </p:txBody>
      </p:sp>
      <p:sp>
        <p:nvSpPr>
          <p:cNvPr id="12" name="MH_SubTitle_4"/>
          <p:cNvSpPr/>
          <p:nvPr>
            <p:custDataLst>
              <p:tags r:id="rId7"/>
            </p:custDataLst>
          </p:nvPr>
        </p:nvSpPr>
        <p:spPr>
          <a:xfrm>
            <a:off x="7183438" y="2349500"/>
            <a:ext cx="1047750" cy="10493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ea typeface="黑体" panose="02010609060101010101" pitchFamily="49" charset="-122"/>
              </a:rPr>
              <a:t>LORE</a:t>
            </a:r>
            <a:endParaRPr lang="zh-CN" altLang="en-US" sz="2000" dirty="0">
              <a:solidFill>
                <a:srgbClr val="FFFFFF"/>
              </a:solidFill>
              <a:ea typeface="黑体" panose="02010609060101010101" pitchFamily="49" charset="-122"/>
            </a:endParaRPr>
          </a:p>
        </p:txBody>
      </p:sp>
      <p:sp>
        <p:nvSpPr>
          <p:cNvPr id="13" name="MH_SubTitle_5"/>
          <p:cNvSpPr/>
          <p:nvPr>
            <p:custDataLst>
              <p:tags r:id="rId8"/>
            </p:custDataLst>
          </p:nvPr>
        </p:nvSpPr>
        <p:spPr>
          <a:xfrm>
            <a:off x="8851900" y="2349500"/>
            <a:ext cx="1049338" cy="10493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ea typeface="黑体" panose="02010609060101010101" pitchFamily="49" charset="-122"/>
              </a:rPr>
              <a:t>LORE</a:t>
            </a:r>
            <a:endParaRPr lang="zh-CN" altLang="en-US" sz="2000" dirty="0">
              <a:solidFill>
                <a:srgbClr val="FFFFFF"/>
              </a:solidFill>
              <a:ea typeface="黑体" panose="02010609060101010101" pitchFamily="49" charset="-122"/>
            </a:endParaRPr>
          </a:p>
        </p:txBody>
      </p:sp>
      <p:sp>
        <p:nvSpPr>
          <p:cNvPr id="14" name="MH_Other_3"/>
          <p:cNvSpPr/>
          <p:nvPr>
            <p:custDataLst>
              <p:tags r:id="rId9"/>
            </p:custDataLst>
          </p:nvPr>
        </p:nvSpPr>
        <p:spPr>
          <a:xfrm>
            <a:off x="3446464" y="2786064"/>
            <a:ext cx="174625" cy="17462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70000" lnSpcReduction="20000"/>
          </a:bodyPr>
          <a:lstStyle/>
          <a:p>
            <a:pPr algn="ctr">
              <a:defRPr/>
            </a:pPr>
            <a:endParaRPr lang="zh-CN" altLang="en-US" sz="2000">
              <a:solidFill>
                <a:srgbClr val="FFFFFF"/>
              </a:solidFill>
              <a:latin typeface="Arial" panose="020B0604020202020204" pitchFamily="34" charset="0"/>
              <a:ea typeface="黑体" panose="02010609060101010101" pitchFamily="49" charset="-122"/>
            </a:endParaRPr>
          </a:p>
        </p:txBody>
      </p:sp>
      <p:sp>
        <p:nvSpPr>
          <p:cNvPr id="15" name="MH_Other_4"/>
          <p:cNvSpPr/>
          <p:nvPr>
            <p:custDataLst>
              <p:tags r:id="rId10"/>
            </p:custDataLst>
          </p:nvPr>
        </p:nvSpPr>
        <p:spPr>
          <a:xfrm>
            <a:off x="5116514" y="2786064"/>
            <a:ext cx="174625" cy="17462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70000" lnSpcReduction="20000"/>
          </a:bodyPr>
          <a:lstStyle/>
          <a:p>
            <a:pPr algn="ctr">
              <a:defRPr/>
            </a:pPr>
            <a:endParaRPr lang="zh-CN" altLang="en-US" sz="2000">
              <a:solidFill>
                <a:srgbClr val="FFFFFF"/>
              </a:solidFill>
              <a:latin typeface="Arial" panose="020B0604020202020204" pitchFamily="34" charset="0"/>
              <a:ea typeface="黑体" panose="02010609060101010101" pitchFamily="49" charset="-122"/>
            </a:endParaRPr>
          </a:p>
        </p:txBody>
      </p:sp>
      <p:sp>
        <p:nvSpPr>
          <p:cNvPr id="16" name="MH_Other_5"/>
          <p:cNvSpPr/>
          <p:nvPr>
            <p:custDataLst>
              <p:tags r:id="rId11"/>
            </p:custDataLst>
          </p:nvPr>
        </p:nvSpPr>
        <p:spPr>
          <a:xfrm>
            <a:off x="6784976" y="2786064"/>
            <a:ext cx="174625" cy="17462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70000" lnSpcReduction="20000"/>
          </a:bodyPr>
          <a:lstStyle/>
          <a:p>
            <a:pPr algn="ctr">
              <a:defRPr/>
            </a:pPr>
            <a:endParaRPr lang="zh-CN" altLang="en-US" sz="2000">
              <a:solidFill>
                <a:srgbClr val="FFFFFF"/>
              </a:solidFill>
              <a:latin typeface="Arial" panose="020B0604020202020204" pitchFamily="34" charset="0"/>
              <a:ea typeface="黑体" panose="02010609060101010101" pitchFamily="49" charset="-122"/>
            </a:endParaRPr>
          </a:p>
        </p:txBody>
      </p:sp>
      <p:sp>
        <p:nvSpPr>
          <p:cNvPr id="17" name="MH_Other_6"/>
          <p:cNvSpPr/>
          <p:nvPr>
            <p:custDataLst>
              <p:tags r:id="rId12"/>
            </p:custDataLst>
          </p:nvPr>
        </p:nvSpPr>
        <p:spPr>
          <a:xfrm>
            <a:off x="8455025" y="2786064"/>
            <a:ext cx="173038" cy="174625"/>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70000" lnSpcReduction="20000"/>
          </a:bodyPr>
          <a:lstStyle/>
          <a:p>
            <a:pPr algn="ctr">
              <a:defRPr/>
            </a:pPr>
            <a:endParaRPr lang="zh-CN" altLang="en-US" sz="2000">
              <a:solidFill>
                <a:srgbClr val="FFFFFF"/>
              </a:solidFill>
              <a:latin typeface="Arial" panose="020B0604020202020204" pitchFamily="34" charset="0"/>
              <a:ea typeface="黑体" panose="02010609060101010101" pitchFamily="49" charset="-122"/>
            </a:endParaRPr>
          </a:p>
        </p:txBody>
      </p:sp>
      <p:sp>
        <p:nvSpPr>
          <p:cNvPr id="2061" name="MH_Desc_1"/>
          <p:cNvSpPr txBox="1">
            <a:spLocks noChangeArrowheads="1"/>
          </p:cNvSpPr>
          <p:nvPr>
            <p:custDataLst>
              <p:tags r:id="rId13"/>
            </p:custDataLst>
          </p:nvPr>
        </p:nvSpPr>
        <p:spPr bwMode="auto">
          <a:xfrm>
            <a:off x="2174876" y="4032251"/>
            <a:ext cx="7739063"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600">
                <a:ea typeface="黑体" panose="02010609060101010101" pitchFamily="49" charset="-122"/>
              </a:rPr>
              <a:t>LOREM IPSUM DOLOR SIT AMET CONSECTETUR INCIDIDUNT UT LABORE ET DOLORE MAGNA ALIQUA UT ENIM AD MINIM VENIAM QUIS NOSTRUD EXERCITATION ULLAMCO LABORIS NISI UT ALIQUIP EX EA COMMODO</a:t>
            </a:r>
          </a:p>
        </p:txBody>
      </p:sp>
      <p:sp>
        <p:nvSpPr>
          <p:cNvPr id="2062" name="MH_PageTitle"/>
          <p:cNvSpPr>
            <a:spLocks noGrp="1"/>
          </p:cNvSpPr>
          <p:nvPr>
            <p:ph type="title"/>
            <p:custDataLst>
              <p:tags r:id="rId14"/>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23210908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p:nvPr>
            <p:custDataLst>
              <p:tags r:id="rId2"/>
            </p:custDataLst>
          </p:nvPr>
        </p:nvCxnSpPr>
        <p:spPr>
          <a:xfrm>
            <a:off x="6032500" y="1598614"/>
            <a:ext cx="0" cy="4211637"/>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MH_Other_2"/>
          <p:cNvCxnSpPr/>
          <p:nvPr>
            <p:custDataLst>
              <p:tags r:id="rId3"/>
            </p:custDataLst>
          </p:nvPr>
        </p:nvCxnSpPr>
        <p:spPr>
          <a:xfrm>
            <a:off x="6124575" y="1598614"/>
            <a:ext cx="0" cy="4211637"/>
          </a:xfrm>
          <a:prstGeom prst="line">
            <a:avLst/>
          </a:prstGeom>
        </p:spPr>
        <p:style>
          <a:lnRef idx="1">
            <a:schemeClr val="accent1"/>
          </a:lnRef>
          <a:fillRef idx="0">
            <a:schemeClr val="accent1"/>
          </a:fillRef>
          <a:effectRef idx="0">
            <a:schemeClr val="accent1"/>
          </a:effectRef>
          <a:fontRef idx="minor">
            <a:schemeClr val="tx1"/>
          </a:fontRef>
        </p:style>
      </p:cxnSp>
      <p:sp>
        <p:nvSpPr>
          <p:cNvPr id="9" name="MH_Other_3"/>
          <p:cNvSpPr/>
          <p:nvPr>
            <p:custDataLst>
              <p:tags r:id="rId4"/>
            </p:custDataLst>
          </p:nvPr>
        </p:nvSpPr>
        <p:spPr>
          <a:xfrm rot="16200000">
            <a:off x="6101557" y="2110582"/>
            <a:ext cx="246062" cy="371475"/>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4"/>
          <p:cNvSpPr/>
          <p:nvPr>
            <p:custDataLst>
              <p:tags r:id="rId5"/>
            </p:custDataLst>
          </p:nvPr>
        </p:nvSpPr>
        <p:spPr>
          <a:xfrm>
            <a:off x="6503989" y="2152650"/>
            <a:ext cx="287337" cy="287338"/>
          </a:xfrm>
          <a:prstGeom prst="donut">
            <a:avLst>
              <a:gd name="adj" fmla="val 1311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2" name="MH_Other_5"/>
          <p:cNvSpPr/>
          <p:nvPr>
            <p:custDataLst>
              <p:tags r:id="rId6"/>
            </p:custDataLst>
          </p:nvPr>
        </p:nvSpPr>
        <p:spPr>
          <a:xfrm>
            <a:off x="6572250" y="2220913"/>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SubTitle_1"/>
          <p:cNvSpPr txBox="1"/>
          <p:nvPr>
            <p:custDataLst>
              <p:tags r:id="rId7"/>
            </p:custDataLst>
          </p:nvPr>
        </p:nvSpPr>
        <p:spPr>
          <a:xfrm>
            <a:off x="6972300" y="1860550"/>
            <a:ext cx="2173288" cy="871538"/>
          </a:xfrm>
          <a:prstGeom prst="rect">
            <a:avLst/>
          </a:prstGeom>
          <a:noFill/>
        </p:spPr>
        <p:txBody>
          <a:bodyPr anchor="ctr">
            <a:normAutofit lnSpcReduction="10000"/>
          </a:bodyPr>
          <a:lstStyle/>
          <a:p>
            <a:pPr>
              <a:lnSpc>
                <a:spcPct val="150000"/>
              </a:lnSpc>
              <a:defRPr/>
            </a:pPr>
            <a:r>
              <a:rPr lang="da-DK" altLang="zh-CN" dirty="0">
                <a:solidFill>
                  <a:schemeClr val="accent1"/>
                </a:solidFill>
              </a:rPr>
              <a:t>LOREM IPSUM DOLOR SIT AMET</a:t>
            </a:r>
            <a:endParaRPr lang="zh-CN" altLang="en-US" dirty="0">
              <a:solidFill>
                <a:schemeClr val="accent1"/>
              </a:solidFill>
            </a:endParaRPr>
          </a:p>
        </p:txBody>
      </p:sp>
      <p:sp>
        <p:nvSpPr>
          <p:cNvPr id="10" name="MH_Other_6"/>
          <p:cNvSpPr/>
          <p:nvPr>
            <p:custDataLst>
              <p:tags r:id="rId8"/>
            </p:custDataLst>
          </p:nvPr>
        </p:nvSpPr>
        <p:spPr>
          <a:xfrm rot="5400000" flipH="1">
            <a:off x="5822157" y="3050382"/>
            <a:ext cx="246062" cy="371475"/>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7"/>
          <p:cNvSpPr/>
          <p:nvPr>
            <p:custDataLst>
              <p:tags r:id="rId9"/>
            </p:custDataLst>
          </p:nvPr>
        </p:nvSpPr>
        <p:spPr>
          <a:xfrm>
            <a:off x="5354639" y="3092451"/>
            <a:ext cx="287337" cy="288925"/>
          </a:xfrm>
          <a:prstGeom prst="donut">
            <a:avLst>
              <a:gd name="adj" fmla="val 1311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9" name="MH_Other_8"/>
          <p:cNvSpPr/>
          <p:nvPr>
            <p:custDataLst>
              <p:tags r:id="rId10"/>
            </p:custDataLst>
          </p:nvPr>
        </p:nvSpPr>
        <p:spPr>
          <a:xfrm>
            <a:off x="5422900" y="3160713"/>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SubTitle_2"/>
          <p:cNvSpPr txBox="1"/>
          <p:nvPr>
            <p:custDataLst>
              <p:tags r:id="rId11"/>
            </p:custDataLst>
          </p:nvPr>
        </p:nvSpPr>
        <p:spPr>
          <a:xfrm>
            <a:off x="3046414" y="2800351"/>
            <a:ext cx="2173287" cy="873125"/>
          </a:xfrm>
          <a:prstGeom prst="rect">
            <a:avLst/>
          </a:prstGeom>
          <a:noFill/>
        </p:spPr>
        <p:txBody>
          <a:bodyPr anchor="ctr">
            <a:normAutofit lnSpcReduction="10000"/>
          </a:bodyPr>
          <a:lstStyle/>
          <a:p>
            <a:pPr algn="r">
              <a:lnSpc>
                <a:spcPct val="150000"/>
              </a:lnSpc>
              <a:defRPr/>
            </a:pPr>
            <a:r>
              <a:rPr lang="da-DK" altLang="zh-CN" dirty="0">
                <a:solidFill>
                  <a:schemeClr val="accent1"/>
                </a:solidFill>
              </a:rPr>
              <a:t>LOREM IPSUM DOLOR SIT AMET</a:t>
            </a:r>
            <a:endParaRPr lang="zh-CN" altLang="en-US" dirty="0">
              <a:solidFill>
                <a:schemeClr val="accent1"/>
              </a:solidFill>
            </a:endParaRPr>
          </a:p>
        </p:txBody>
      </p:sp>
      <p:sp>
        <p:nvSpPr>
          <p:cNvPr id="21" name="MH_Other_9"/>
          <p:cNvSpPr/>
          <p:nvPr>
            <p:custDataLst>
              <p:tags r:id="rId12"/>
            </p:custDataLst>
          </p:nvPr>
        </p:nvSpPr>
        <p:spPr>
          <a:xfrm rot="16200000">
            <a:off x="6101557" y="3991770"/>
            <a:ext cx="246063" cy="371475"/>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10"/>
          <p:cNvSpPr/>
          <p:nvPr>
            <p:custDataLst>
              <p:tags r:id="rId13"/>
            </p:custDataLst>
          </p:nvPr>
        </p:nvSpPr>
        <p:spPr>
          <a:xfrm>
            <a:off x="6503989" y="4033839"/>
            <a:ext cx="287337" cy="287337"/>
          </a:xfrm>
          <a:prstGeom prst="donut">
            <a:avLst>
              <a:gd name="adj" fmla="val 1311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MH_Other_11"/>
          <p:cNvSpPr/>
          <p:nvPr>
            <p:custDataLst>
              <p:tags r:id="rId14"/>
            </p:custDataLst>
          </p:nvPr>
        </p:nvSpPr>
        <p:spPr>
          <a:xfrm>
            <a:off x="6572250" y="4100513"/>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MH_SubTitle_3"/>
          <p:cNvSpPr txBox="1"/>
          <p:nvPr>
            <p:custDataLst>
              <p:tags r:id="rId15"/>
            </p:custDataLst>
          </p:nvPr>
        </p:nvSpPr>
        <p:spPr>
          <a:xfrm>
            <a:off x="6972300" y="3741739"/>
            <a:ext cx="2173288" cy="871537"/>
          </a:xfrm>
          <a:prstGeom prst="rect">
            <a:avLst/>
          </a:prstGeom>
          <a:noFill/>
        </p:spPr>
        <p:txBody>
          <a:bodyPr anchor="ctr">
            <a:normAutofit lnSpcReduction="10000"/>
          </a:bodyPr>
          <a:lstStyle/>
          <a:p>
            <a:pPr>
              <a:lnSpc>
                <a:spcPct val="150000"/>
              </a:lnSpc>
              <a:defRPr/>
            </a:pPr>
            <a:r>
              <a:rPr lang="da-DK" altLang="zh-CN" dirty="0">
                <a:solidFill>
                  <a:schemeClr val="accent1"/>
                </a:solidFill>
              </a:rPr>
              <a:t>LOREM IPSUM DOLOR SIT AMET</a:t>
            </a:r>
            <a:endParaRPr lang="zh-CN" altLang="en-US" dirty="0">
              <a:solidFill>
                <a:schemeClr val="accent1"/>
              </a:solidFill>
            </a:endParaRPr>
          </a:p>
        </p:txBody>
      </p:sp>
      <p:sp>
        <p:nvSpPr>
          <p:cNvPr id="28" name="MH_Other_12"/>
          <p:cNvSpPr/>
          <p:nvPr>
            <p:custDataLst>
              <p:tags r:id="rId16"/>
            </p:custDataLst>
          </p:nvPr>
        </p:nvSpPr>
        <p:spPr>
          <a:xfrm rot="5400000" flipH="1">
            <a:off x="5822157" y="4931570"/>
            <a:ext cx="246063" cy="371475"/>
          </a:xfrm>
          <a:custGeom>
            <a:avLst/>
            <a:gdLst>
              <a:gd name="connsiteX0" fmla="*/ 0 w 423836"/>
              <a:gd name="connsiteY0" fmla="*/ 0 h 436034"/>
              <a:gd name="connsiteX1" fmla="*/ 423836 w 423836"/>
              <a:gd name="connsiteY1" fmla="*/ 0 h 436034"/>
              <a:gd name="connsiteX2" fmla="*/ 411707 w 423836"/>
              <a:gd name="connsiteY2" fmla="*/ 17342 h 436034"/>
              <a:gd name="connsiteX3" fmla="*/ 211918 w 423836"/>
              <a:gd name="connsiteY3" fmla="*/ 436034 h 436034"/>
              <a:gd name="connsiteX4" fmla="*/ 12129 w 423836"/>
              <a:gd name="connsiteY4" fmla="*/ 17342 h 43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836" h="436034">
                <a:moveTo>
                  <a:pt x="0" y="0"/>
                </a:moveTo>
                <a:lnTo>
                  <a:pt x="423836" y="0"/>
                </a:lnTo>
                <a:lnTo>
                  <a:pt x="411707" y="17342"/>
                </a:lnTo>
                <a:cubicBezTo>
                  <a:pt x="332943" y="144741"/>
                  <a:pt x="266347" y="284306"/>
                  <a:pt x="211918" y="436034"/>
                </a:cubicBezTo>
                <a:cubicBezTo>
                  <a:pt x="157490" y="284306"/>
                  <a:pt x="90893" y="144741"/>
                  <a:pt x="12129" y="1734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Other_13"/>
          <p:cNvSpPr/>
          <p:nvPr>
            <p:custDataLst>
              <p:tags r:id="rId17"/>
            </p:custDataLst>
          </p:nvPr>
        </p:nvSpPr>
        <p:spPr>
          <a:xfrm>
            <a:off x="5354639" y="4973639"/>
            <a:ext cx="287337" cy="287337"/>
          </a:xfrm>
          <a:prstGeom prst="donut">
            <a:avLst>
              <a:gd name="adj" fmla="val 13118"/>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MH_Other_14"/>
          <p:cNvSpPr/>
          <p:nvPr>
            <p:custDataLst>
              <p:tags r:id="rId18"/>
            </p:custDataLst>
          </p:nvPr>
        </p:nvSpPr>
        <p:spPr>
          <a:xfrm>
            <a:off x="5422900" y="5041900"/>
            <a:ext cx="152400" cy="152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MH_SubTitle_4"/>
          <p:cNvSpPr txBox="1"/>
          <p:nvPr>
            <p:custDataLst>
              <p:tags r:id="rId19"/>
            </p:custDataLst>
          </p:nvPr>
        </p:nvSpPr>
        <p:spPr>
          <a:xfrm>
            <a:off x="3046414" y="4681539"/>
            <a:ext cx="2173287" cy="871537"/>
          </a:xfrm>
          <a:prstGeom prst="rect">
            <a:avLst/>
          </a:prstGeom>
          <a:noFill/>
        </p:spPr>
        <p:txBody>
          <a:bodyPr anchor="ctr">
            <a:normAutofit lnSpcReduction="10000"/>
          </a:bodyPr>
          <a:lstStyle/>
          <a:p>
            <a:pPr algn="r">
              <a:lnSpc>
                <a:spcPct val="150000"/>
              </a:lnSpc>
              <a:defRPr/>
            </a:pPr>
            <a:r>
              <a:rPr lang="da-DK" altLang="zh-CN" dirty="0">
                <a:solidFill>
                  <a:schemeClr val="accent1"/>
                </a:solidFill>
              </a:rPr>
              <a:t>LOREM IPSUM DOLOR SIT AMET</a:t>
            </a:r>
            <a:endParaRPr lang="zh-CN" altLang="en-US" dirty="0">
              <a:solidFill>
                <a:schemeClr val="accent1"/>
              </a:solidFill>
            </a:endParaRPr>
          </a:p>
        </p:txBody>
      </p:sp>
      <p:sp>
        <p:nvSpPr>
          <p:cNvPr id="2068" name="MH_PageTitle"/>
          <p:cNvSpPr>
            <a:spLocks noGrp="1"/>
          </p:cNvSpPr>
          <p:nvPr>
            <p:ph type="title"/>
            <p:custDataLst>
              <p:tags r:id="rId20"/>
            </p:custDataLst>
          </p:nvPr>
        </p:nvSpPr>
        <p:spPr/>
        <p:txBody>
          <a:bodyPr/>
          <a:lstStyle/>
          <a:p>
            <a:pPr eaLnBrk="1" hangingPunct="1"/>
            <a:r>
              <a:rPr lang="da-DK" altLang="zh-CN" smtClean="0"/>
              <a:t>LOREM IPSUM DOLOR</a:t>
            </a:r>
            <a:endParaRPr lang="zh-CN" altLang="en-US" smtClean="0"/>
          </a:p>
        </p:txBody>
      </p:sp>
      <p:sp>
        <p:nvSpPr>
          <p:cNvPr id="8" name="MH_Other_15"/>
          <p:cNvSpPr/>
          <p:nvPr>
            <p:custDataLst>
              <p:tags r:id="rId21"/>
            </p:custDataLst>
          </p:nvPr>
        </p:nvSpPr>
        <p:spPr>
          <a:xfrm>
            <a:off x="5868988" y="5810250"/>
            <a:ext cx="419100" cy="46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ustDataLst>
      <p:tags r:id="rId1"/>
    </p:custDataLst>
    <p:extLst>
      <p:ext uri="{BB962C8B-B14F-4D97-AF65-F5344CB8AC3E}">
        <p14:creationId xmlns:p14="http://schemas.microsoft.com/office/powerpoint/2010/main" val="10386771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MH_Other_1"/>
          <p:cNvSpPr/>
          <p:nvPr>
            <p:custDataLst>
              <p:tags r:id="rId2"/>
            </p:custDataLst>
          </p:nvPr>
        </p:nvSpPr>
        <p:spPr>
          <a:xfrm>
            <a:off x="2578100" y="2035175"/>
            <a:ext cx="7493000" cy="1358900"/>
          </a:xfrm>
          <a:custGeom>
            <a:avLst/>
            <a:gdLst>
              <a:gd name="connsiteX0" fmla="*/ 0 w 7493001"/>
              <a:gd name="connsiteY0" fmla="*/ 241300 h 1358900"/>
              <a:gd name="connsiteX1" fmla="*/ 6258234 w 7493001"/>
              <a:gd name="connsiteY1" fmla="*/ 241300 h 1358900"/>
              <a:gd name="connsiteX2" fmla="*/ 6258234 w 7493001"/>
              <a:gd name="connsiteY2" fmla="*/ 1117600 h 1358900"/>
              <a:gd name="connsiteX3" fmla="*/ 0 w 7493001"/>
              <a:gd name="connsiteY3" fmla="*/ 1117600 h 1358900"/>
              <a:gd name="connsiteX4" fmla="*/ 6321535 w 7493001"/>
              <a:gd name="connsiteY4" fmla="*/ 0 h 1358900"/>
              <a:gd name="connsiteX5" fmla="*/ 7493001 w 7493001"/>
              <a:gd name="connsiteY5" fmla="*/ 679450 h 1358900"/>
              <a:gd name="connsiteX6" fmla="*/ 6321535 w 7493001"/>
              <a:gd name="connsiteY6" fmla="*/ 1358900 h 135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93001" h="1358900">
                <a:moveTo>
                  <a:pt x="0" y="241300"/>
                </a:moveTo>
                <a:lnTo>
                  <a:pt x="6258234" y="241300"/>
                </a:lnTo>
                <a:lnTo>
                  <a:pt x="6258234" y="1117600"/>
                </a:lnTo>
                <a:lnTo>
                  <a:pt x="0" y="1117600"/>
                </a:lnTo>
                <a:close/>
                <a:moveTo>
                  <a:pt x="6321535" y="0"/>
                </a:moveTo>
                <a:lnTo>
                  <a:pt x="7493001" y="679450"/>
                </a:lnTo>
                <a:lnTo>
                  <a:pt x="6321535" y="1358900"/>
                </a:lnTo>
                <a:close/>
              </a:path>
            </a:pathLst>
          </a:cu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SubTitle_1"/>
          <p:cNvSpPr/>
          <p:nvPr>
            <p:custDataLst>
              <p:tags r:id="rId3"/>
            </p:custDataLst>
          </p:nvPr>
        </p:nvSpPr>
        <p:spPr>
          <a:xfrm>
            <a:off x="3011489" y="2522539"/>
            <a:ext cx="1558925" cy="42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FFFFF"/>
                </a:solidFill>
                <a:ea typeface="黑体" panose="02010609060101010101" pitchFamily="49" charset="-122"/>
              </a:rPr>
              <a:t>LOREM</a:t>
            </a:r>
            <a:endParaRPr lang="zh-CN" altLang="en-US" dirty="0">
              <a:solidFill>
                <a:srgbClr val="FFFFFF"/>
              </a:solidFill>
              <a:ea typeface="黑体" panose="02010609060101010101" pitchFamily="49" charset="-122"/>
            </a:endParaRPr>
          </a:p>
        </p:txBody>
      </p:sp>
      <p:sp>
        <p:nvSpPr>
          <p:cNvPr id="2052" name="MH_Text_1"/>
          <p:cNvSpPr txBox="1">
            <a:spLocks noChangeArrowheads="1"/>
          </p:cNvSpPr>
          <p:nvPr>
            <p:custDataLst>
              <p:tags r:id="rId4"/>
            </p:custDataLst>
          </p:nvPr>
        </p:nvSpPr>
        <p:spPr bwMode="auto">
          <a:xfrm>
            <a:off x="2857500" y="3330575"/>
            <a:ext cx="18669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a:ea typeface="黑体" panose="02010609060101010101" pitchFamily="49" charset="-122"/>
              </a:rPr>
              <a:t>LOREM IPSUM DOLOR SIT AMET CONSECTETUR ADIPISICING ELIT SED DO</a:t>
            </a:r>
            <a:endParaRPr lang="zh-CN" altLang="en-US" sz="1400">
              <a:ea typeface="黑体" panose="02010609060101010101" pitchFamily="49" charset="-122"/>
            </a:endParaRPr>
          </a:p>
        </p:txBody>
      </p:sp>
      <p:sp>
        <p:nvSpPr>
          <p:cNvPr id="7" name="MH_SubTitle_2"/>
          <p:cNvSpPr/>
          <p:nvPr>
            <p:custDataLst>
              <p:tags r:id="rId5"/>
            </p:custDataLst>
          </p:nvPr>
        </p:nvSpPr>
        <p:spPr>
          <a:xfrm>
            <a:off x="4984750" y="2522539"/>
            <a:ext cx="1557338" cy="42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ea typeface="黑体" panose="02010609060101010101" pitchFamily="49" charset="-122"/>
              </a:rPr>
              <a:t>LOREM</a:t>
            </a:r>
            <a:endParaRPr lang="zh-CN" altLang="en-US">
              <a:solidFill>
                <a:srgbClr val="FFFFFF"/>
              </a:solidFill>
              <a:ea typeface="黑体" panose="02010609060101010101" pitchFamily="49" charset="-122"/>
            </a:endParaRPr>
          </a:p>
        </p:txBody>
      </p:sp>
      <p:sp>
        <p:nvSpPr>
          <p:cNvPr id="2054" name="MH_Text_2"/>
          <p:cNvSpPr txBox="1">
            <a:spLocks noChangeArrowheads="1"/>
          </p:cNvSpPr>
          <p:nvPr>
            <p:custDataLst>
              <p:tags r:id="rId6"/>
            </p:custDataLst>
          </p:nvPr>
        </p:nvSpPr>
        <p:spPr bwMode="auto">
          <a:xfrm>
            <a:off x="4830763" y="3330575"/>
            <a:ext cx="18669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a:ea typeface="黑体" panose="02010609060101010101" pitchFamily="49" charset="-122"/>
              </a:rPr>
              <a:t>LOREM IPSUM DOLOR SIT AMET CONSECTETUR ADIPISICING ELIT SED DO</a:t>
            </a:r>
            <a:endParaRPr lang="zh-CN" altLang="en-US" sz="1400">
              <a:ea typeface="黑体" panose="02010609060101010101" pitchFamily="49" charset="-122"/>
            </a:endParaRPr>
          </a:p>
        </p:txBody>
      </p:sp>
      <p:sp>
        <p:nvSpPr>
          <p:cNvPr id="8" name="MH_SubTitle_3"/>
          <p:cNvSpPr/>
          <p:nvPr>
            <p:custDataLst>
              <p:tags r:id="rId7"/>
            </p:custDataLst>
          </p:nvPr>
        </p:nvSpPr>
        <p:spPr>
          <a:xfrm>
            <a:off x="6958014" y="2522539"/>
            <a:ext cx="1557337" cy="4206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ea typeface="黑体" panose="02010609060101010101" pitchFamily="49" charset="-122"/>
              </a:rPr>
              <a:t>LOREM</a:t>
            </a:r>
            <a:endParaRPr lang="zh-CN" altLang="en-US">
              <a:solidFill>
                <a:srgbClr val="FFFFFF"/>
              </a:solidFill>
              <a:ea typeface="黑体" panose="02010609060101010101" pitchFamily="49" charset="-122"/>
            </a:endParaRPr>
          </a:p>
        </p:txBody>
      </p:sp>
      <p:sp>
        <p:nvSpPr>
          <p:cNvPr id="2056" name="MH_Text_3"/>
          <p:cNvSpPr txBox="1">
            <a:spLocks noChangeArrowheads="1"/>
          </p:cNvSpPr>
          <p:nvPr>
            <p:custDataLst>
              <p:tags r:id="rId8"/>
            </p:custDataLst>
          </p:nvPr>
        </p:nvSpPr>
        <p:spPr bwMode="auto">
          <a:xfrm>
            <a:off x="6802438" y="3330575"/>
            <a:ext cx="1866900"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a:ea typeface="黑体" panose="02010609060101010101" pitchFamily="49" charset="-122"/>
              </a:rPr>
              <a:t>LOREM IPSUM DOLOR SIT AMET CONSECTETUR ADIPISICING ELIT SED DO</a:t>
            </a:r>
            <a:endParaRPr lang="zh-CN" altLang="en-US" sz="1400">
              <a:ea typeface="黑体" panose="02010609060101010101" pitchFamily="49" charset="-122"/>
            </a:endParaRPr>
          </a:p>
        </p:txBody>
      </p:sp>
      <p:sp>
        <p:nvSpPr>
          <p:cNvPr id="2057" name="MH_PageTitle"/>
          <p:cNvSpPr>
            <a:spLocks noGrp="1"/>
          </p:cNvSpPr>
          <p:nvPr>
            <p:ph type="title"/>
            <p:custDataLst>
              <p:tags r:id="rId9"/>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31528385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p:nvPr>
            <p:custDataLst>
              <p:tags r:id="rId2"/>
            </p:custDataLst>
          </p:nvPr>
        </p:nvCxnSpPr>
        <p:spPr>
          <a:xfrm rot="1200000">
            <a:off x="2368550" y="4040188"/>
            <a:ext cx="7200900" cy="0"/>
          </a:xfrm>
          <a:prstGeom prst="line">
            <a:avLst/>
          </a:prstGeom>
          <a:ln w="19050">
            <a:solidFill>
              <a:srgbClr val="BFBFBF"/>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3"/>
            </p:custDataLst>
          </p:nvPr>
        </p:nvSpPr>
        <p:spPr>
          <a:xfrm rot="6600000">
            <a:off x="3403600" y="3055938"/>
            <a:ext cx="204788" cy="17621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rgbClr val="FFFFFF"/>
              </a:solidFill>
            </a:endParaRPr>
          </a:p>
        </p:txBody>
      </p:sp>
      <p:sp>
        <p:nvSpPr>
          <p:cNvPr id="6" name="MH_Other_3"/>
          <p:cNvSpPr/>
          <p:nvPr>
            <p:custDataLst>
              <p:tags r:id="rId4"/>
            </p:custDataLst>
          </p:nvPr>
        </p:nvSpPr>
        <p:spPr>
          <a:xfrm rot="6600000">
            <a:off x="4568826" y="3479801"/>
            <a:ext cx="204787" cy="17621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rgbClr val="FFFFFF"/>
              </a:solidFill>
            </a:endParaRPr>
          </a:p>
        </p:txBody>
      </p:sp>
      <p:sp>
        <p:nvSpPr>
          <p:cNvPr id="7" name="MH_Other_4"/>
          <p:cNvSpPr/>
          <p:nvPr>
            <p:custDataLst>
              <p:tags r:id="rId5"/>
            </p:custDataLst>
          </p:nvPr>
        </p:nvSpPr>
        <p:spPr>
          <a:xfrm rot="6600000">
            <a:off x="5734051" y="3903663"/>
            <a:ext cx="206375" cy="1778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rgbClr val="FFFFFF"/>
              </a:solidFill>
            </a:endParaRPr>
          </a:p>
        </p:txBody>
      </p:sp>
      <p:sp>
        <p:nvSpPr>
          <p:cNvPr id="8" name="MH_Other_5"/>
          <p:cNvSpPr/>
          <p:nvPr>
            <p:custDataLst>
              <p:tags r:id="rId6"/>
            </p:custDataLst>
          </p:nvPr>
        </p:nvSpPr>
        <p:spPr>
          <a:xfrm rot="6600000">
            <a:off x="6899276" y="4327526"/>
            <a:ext cx="206375" cy="1778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rgbClr val="FFFFFF"/>
              </a:solidFill>
            </a:endParaRPr>
          </a:p>
        </p:txBody>
      </p:sp>
      <p:sp>
        <p:nvSpPr>
          <p:cNvPr id="9" name="MH_Other_6"/>
          <p:cNvSpPr/>
          <p:nvPr>
            <p:custDataLst>
              <p:tags r:id="rId7"/>
            </p:custDataLst>
          </p:nvPr>
        </p:nvSpPr>
        <p:spPr>
          <a:xfrm rot="6600000">
            <a:off x="8065295" y="4752182"/>
            <a:ext cx="204787" cy="17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solidFill>
                <a:srgbClr val="FFFFFF"/>
              </a:solidFill>
            </a:endParaRPr>
          </a:p>
        </p:txBody>
      </p:sp>
      <p:sp>
        <p:nvSpPr>
          <p:cNvPr id="2056" name="MH_SubTitle_2"/>
          <p:cNvSpPr>
            <a:spLocks noChangeArrowheads="1"/>
          </p:cNvSpPr>
          <p:nvPr>
            <p:custDataLst>
              <p:tags r:id="rId8"/>
            </p:custDataLst>
          </p:nvPr>
        </p:nvSpPr>
        <p:spPr bwMode="auto">
          <a:xfrm>
            <a:off x="3568700" y="4575176"/>
            <a:ext cx="1970088" cy="646113"/>
          </a:xfrm>
          <a:prstGeom prst="rect">
            <a:avLst/>
          </a:prstGeom>
          <a:noFill/>
          <a:ln w="3810">
            <a:solidFill>
              <a:srgbClr val="BFBFBF"/>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400"/>
              <a:t>LOREM IPSUM DOLOR SIT</a:t>
            </a:r>
          </a:p>
        </p:txBody>
      </p:sp>
      <p:cxnSp>
        <p:nvCxnSpPr>
          <p:cNvPr id="18" name="MH_Other_7"/>
          <p:cNvCxnSpPr/>
          <p:nvPr>
            <p:custDataLst>
              <p:tags r:id="rId9"/>
            </p:custDataLst>
          </p:nvPr>
        </p:nvCxnSpPr>
        <p:spPr>
          <a:xfrm>
            <a:off x="4554538" y="3635376"/>
            <a:ext cx="0" cy="936625"/>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sp>
        <p:nvSpPr>
          <p:cNvPr id="2058" name="MH_SubTitle_4"/>
          <p:cNvSpPr>
            <a:spLocks noChangeArrowheads="1"/>
          </p:cNvSpPr>
          <p:nvPr>
            <p:custDataLst>
              <p:tags r:id="rId10"/>
            </p:custDataLst>
          </p:nvPr>
        </p:nvSpPr>
        <p:spPr bwMode="auto">
          <a:xfrm>
            <a:off x="5899150" y="5419726"/>
            <a:ext cx="1970088" cy="646113"/>
          </a:xfrm>
          <a:prstGeom prst="rect">
            <a:avLst/>
          </a:prstGeom>
          <a:noFill/>
          <a:ln w="3810">
            <a:solidFill>
              <a:srgbClr val="BFBFBF"/>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400"/>
              <a:t>LOREM IPSUM DOLOR SIT</a:t>
            </a:r>
          </a:p>
        </p:txBody>
      </p:sp>
      <p:cxnSp>
        <p:nvCxnSpPr>
          <p:cNvPr id="26" name="MH_Other_8"/>
          <p:cNvCxnSpPr/>
          <p:nvPr>
            <p:custDataLst>
              <p:tags r:id="rId11"/>
            </p:custDataLst>
          </p:nvPr>
        </p:nvCxnSpPr>
        <p:spPr>
          <a:xfrm>
            <a:off x="6884988" y="4478339"/>
            <a:ext cx="0" cy="936625"/>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sp>
        <p:nvSpPr>
          <p:cNvPr id="2060" name="MH_SubTitle_3"/>
          <p:cNvSpPr>
            <a:spLocks noChangeArrowheads="1"/>
          </p:cNvSpPr>
          <p:nvPr>
            <p:custDataLst>
              <p:tags r:id="rId12"/>
            </p:custDataLst>
          </p:nvPr>
        </p:nvSpPr>
        <p:spPr bwMode="auto">
          <a:xfrm>
            <a:off x="5899150" y="2449513"/>
            <a:ext cx="1970088" cy="646112"/>
          </a:xfrm>
          <a:prstGeom prst="rect">
            <a:avLst/>
          </a:prstGeom>
          <a:noFill/>
          <a:ln w="3810">
            <a:solidFill>
              <a:srgbClr val="BFBFBF"/>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400"/>
              <a:t>LOREM IPSUM DOLOR SIT</a:t>
            </a:r>
          </a:p>
        </p:txBody>
      </p:sp>
      <p:cxnSp>
        <p:nvCxnSpPr>
          <p:cNvPr id="35" name="MH_Other_9"/>
          <p:cNvCxnSpPr/>
          <p:nvPr>
            <p:custDataLst>
              <p:tags r:id="rId13"/>
            </p:custDataLst>
          </p:nvPr>
        </p:nvCxnSpPr>
        <p:spPr>
          <a:xfrm flipH="1" flipV="1">
            <a:off x="6886575" y="3098800"/>
            <a:ext cx="0" cy="768350"/>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cxnSp>
        <p:nvCxnSpPr>
          <p:cNvPr id="36" name="MH_Other_10"/>
          <p:cNvCxnSpPr/>
          <p:nvPr>
            <p:custDataLst>
              <p:tags r:id="rId14"/>
            </p:custDataLst>
          </p:nvPr>
        </p:nvCxnSpPr>
        <p:spPr>
          <a:xfrm flipH="1" flipV="1">
            <a:off x="5784850" y="3867150"/>
            <a:ext cx="1104900" cy="0"/>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sp>
        <p:nvSpPr>
          <p:cNvPr id="2063" name="MH_SubTitle_5"/>
          <p:cNvSpPr>
            <a:spLocks noChangeArrowheads="1"/>
          </p:cNvSpPr>
          <p:nvPr>
            <p:custDataLst>
              <p:tags r:id="rId15"/>
            </p:custDataLst>
          </p:nvPr>
        </p:nvSpPr>
        <p:spPr bwMode="auto">
          <a:xfrm>
            <a:off x="8231189" y="3300413"/>
            <a:ext cx="1970087" cy="646112"/>
          </a:xfrm>
          <a:prstGeom prst="rect">
            <a:avLst/>
          </a:prstGeom>
          <a:noFill/>
          <a:ln w="3810">
            <a:solidFill>
              <a:srgbClr val="BFBFBF"/>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400"/>
              <a:t>LOREM IPSUM DOLOR SIT</a:t>
            </a:r>
          </a:p>
        </p:txBody>
      </p:sp>
      <p:cxnSp>
        <p:nvCxnSpPr>
          <p:cNvPr id="39" name="MH_Other_11"/>
          <p:cNvCxnSpPr/>
          <p:nvPr>
            <p:custDataLst>
              <p:tags r:id="rId16"/>
            </p:custDataLst>
          </p:nvPr>
        </p:nvCxnSpPr>
        <p:spPr>
          <a:xfrm flipH="1" flipV="1">
            <a:off x="9218613" y="3948114"/>
            <a:ext cx="0" cy="769937"/>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cxnSp>
        <p:nvCxnSpPr>
          <p:cNvPr id="40" name="MH_Other_12"/>
          <p:cNvCxnSpPr/>
          <p:nvPr>
            <p:custDataLst>
              <p:tags r:id="rId17"/>
            </p:custDataLst>
          </p:nvPr>
        </p:nvCxnSpPr>
        <p:spPr>
          <a:xfrm flipH="1" flipV="1">
            <a:off x="8118476" y="4718050"/>
            <a:ext cx="1103313" cy="0"/>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sp>
        <p:nvSpPr>
          <p:cNvPr id="2066" name="MH_Other_13"/>
          <p:cNvSpPr txBox="1">
            <a:spLocks noChangeArrowheads="1"/>
          </p:cNvSpPr>
          <p:nvPr>
            <p:custDataLst>
              <p:tags r:id="rId18"/>
            </p:custDataLst>
          </p:nvPr>
        </p:nvSpPr>
        <p:spPr bwMode="auto">
          <a:xfrm>
            <a:off x="2919414" y="3044826"/>
            <a:ext cx="536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chemeClr val="accent1"/>
                </a:solidFill>
              </a:rPr>
              <a:t>01</a:t>
            </a:r>
            <a:endParaRPr lang="zh-CN" altLang="en-US" sz="2400" b="1">
              <a:solidFill>
                <a:schemeClr val="accent1"/>
              </a:solidFill>
            </a:endParaRPr>
          </a:p>
        </p:txBody>
      </p:sp>
      <p:sp>
        <p:nvSpPr>
          <p:cNvPr id="2067" name="MH_Other_14"/>
          <p:cNvSpPr txBox="1">
            <a:spLocks noChangeArrowheads="1"/>
          </p:cNvSpPr>
          <p:nvPr>
            <p:custDataLst>
              <p:tags r:id="rId19"/>
            </p:custDataLst>
          </p:nvPr>
        </p:nvSpPr>
        <p:spPr bwMode="auto">
          <a:xfrm>
            <a:off x="4629151" y="3168651"/>
            <a:ext cx="536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chemeClr val="accent2"/>
                </a:solidFill>
              </a:rPr>
              <a:t>02</a:t>
            </a:r>
            <a:endParaRPr lang="zh-CN" altLang="en-US" sz="2400" b="1">
              <a:solidFill>
                <a:schemeClr val="accent2"/>
              </a:solidFill>
            </a:endParaRPr>
          </a:p>
        </p:txBody>
      </p:sp>
      <p:sp>
        <p:nvSpPr>
          <p:cNvPr id="2068" name="MH_Other_15"/>
          <p:cNvSpPr txBox="1">
            <a:spLocks noChangeArrowheads="1"/>
          </p:cNvSpPr>
          <p:nvPr>
            <p:custDataLst>
              <p:tags r:id="rId20"/>
            </p:custDataLst>
          </p:nvPr>
        </p:nvSpPr>
        <p:spPr bwMode="auto">
          <a:xfrm>
            <a:off x="6888164" y="4010026"/>
            <a:ext cx="536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chemeClr val="accent1"/>
                </a:solidFill>
              </a:rPr>
              <a:t>04</a:t>
            </a:r>
            <a:endParaRPr lang="zh-CN" altLang="en-US" sz="2400" b="1">
              <a:solidFill>
                <a:schemeClr val="accent1"/>
              </a:solidFill>
            </a:endParaRPr>
          </a:p>
        </p:txBody>
      </p:sp>
      <p:sp>
        <p:nvSpPr>
          <p:cNvPr id="44" name="MH_Other_16"/>
          <p:cNvSpPr txBox="1"/>
          <p:nvPr>
            <p:custDataLst>
              <p:tags r:id="rId21"/>
            </p:custDataLst>
          </p:nvPr>
        </p:nvSpPr>
        <p:spPr>
          <a:xfrm>
            <a:off x="5254626" y="3870326"/>
            <a:ext cx="536575" cy="461665"/>
          </a:xfrm>
          <a:prstGeom prst="rect">
            <a:avLst/>
          </a:prstGeom>
          <a:noFill/>
        </p:spPr>
        <p:txBody>
          <a:bodyPr>
            <a:spAutoFit/>
          </a:bodyPr>
          <a:lstStyle/>
          <a:p>
            <a:pPr algn="ctr">
              <a:defRPr/>
            </a:pPr>
            <a:r>
              <a:rPr lang="en-US" altLang="zh-CN" sz="2400" b="1" dirty="0">
                <a:solidFill>
                  <a:schemeClr val="accent3"/>
                </a:solidFill>
              </a:rPr>
              <a:t>03</a:t>
            </a:r>
            <a:endParaRPr lang="zh-CN" altLang="en-US" sz="2400" b="1" dirty="0">
              <a:solidFill>
                <a:schemeClr val="accent3"/>
              </a:solidFill>
            </a:endParaRPr>
          </a:p>
        </p:txBody>
      </p:sp>
      <p:sp>
        <p:nvSpPr>
          <p:cNvPr id="2070" name="MH_Other_17"/>
          <p:cNvSpPr txBox="1">
            <a:spLocks noChangeArrowheads="1"/>
          </p:cNvSpPr>
          <p:nvPr>
            <p:custDataLst>
              <p:tags r:id="rId22"/>
            </p:custDataLst>
          </p:nvPr>
        </p:nvSpPr>
        <p:spPr bwMode="auto">
          <a:xfrm>
            <a:off x="7581901" y="4727576"/>
            <a:ext cx="536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chemeClr val="accent2"/>
                </a:solidFill>
              </a:rPr>
              <a:t>05</a:t>
            </a:r>
            <a:endParaRPr lang="zh-CN" altLang="en-US" sz="2400" b="1">
              <a:solidFill>
                <a:schemeClr val="accent2"/>
              </a:solidFill>
            </a:endParaRPr>
          </a:p>
        </p:txBody>
      </p:sp>
      <p:sp>
        <p:nvSpPr>
          <p:cNvPr id="2071" name="MH_SubTitle_1"/>
          <p:cNvSpPr>
            <a:spLocks noChangeArrowheads="1"/>
          </p:cNvSpPr>
          <p:nvPr>
            <p:custDataLst>
              <p:tags r:id="rId23"/>
            </p:custDataLst>
          </p:nvPr>
        </p:nvSpPr>
        <p:spPr bwMode="auto">
          <a:xfrm>
            <a:off x="3568700" y="1600201"/>
            <a:ext cx="1970088" cy="646113"/>
          </a:xfrm>
          <a:prstGeom prst="rect">
            <a:avLst/>
          </a:prstGeom>
          <a:noFill/>
          <a:ln w="3810">
            <a:solidFill>
              <a:srgbClr val="BFBFBF"/>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400"/>
              <a:t>LOREM IPSUM DOLOR SIT</a:t>
            </a:r>
          </a:p>
        </p:txBody>
      </p:sp>
      <p:cxnSp>
        <p:nvCxnSpPr>
          <p:cNvPr id="50" name="MH_Other_18"/>
          <p:cNvCxnSpPr/>
          <p:nvPr>
            <p:custDataLst>
              <p:tags r:id="rId24"/>
            </p:custDataLst>
          </p:nvPr>
        </p:nvCxnSpPr>
        <p:spPr>
          <a:xfrm flipH="1" flipV="1">
            <a:off x="4557713" y="2249488"/>
            <a:ext cx="0" cy="768350"/>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cxnSp>
        <p:nvCxnSpPr>
          <p:cNvPr id="51" name="MH_Other_19"/>
          <p:cNvCxnSpPr/>
          <p:nvPr>
            <p:custDataLst>
              <p:tags r:id="rId25"/>
            </p:custDataLst>
          </p:nvPr>
        </p:nvCxnSpPr>
        <p:spPr>
          <a:xfrm flipH="1" flipV="1">
            <a:off x="3455988" y="3017838"/>
            <a:ext cx="1103312" cy="0"/>
          </a:xfrm>
          <a:prstGeom prst="line">
            <a:avLst/>
          </a:prstGeom>
          <a:ln w="3810">
            <a:solidFill>
              <a:srgbClr val="BFBFBF"/>
            </a:solidFill>
            <a:prstDash val="sysDot"/>
          </a:ln>
        </p:spPr>
        <p:style>
          <a:lnRef idx="1">
            <a:schemeClr val="accent1"/>
          </a:lnRef>
          <a:fillRef idx="0">
            <a:schemeClr val="accent1"/>
          </a:fillRef>
          <a:effectRef idx="0">
            <a:schemeClr val="accent1"/>
          </a:effectRef>
          <a:fontRef idx="minor">
            <a:schemeClr val="tx1"/>
          </a:fontRef>
        </p:style>
      </p:cxnSp>
      <p:sp>
        <p:nvSpPr>
          <p:cNvPr id="2074" name="MH_PageTitle"/>
          <p:cNvSpPr>
            <a:spLocks noGrp="1"/>
          </p:cNvSpPr>
          <p:nvPr>
            <p:ph type="title"/>
            <p:custDataLst>
              <p:tags r:id="rId26"/>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22394917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SubTitle_1"/>
          <p:cNvSpPr txBox="1">
            <a:spLocks/>
          </p:cNvSpPr>
          <p:nvPr>
            <p:custDataLst>
              <p:tags r:id="rId2"/>
            </p:custDataLst>
          </p:nvPr>
        </p:nvSpPr>
        <p:spPr bwMode="auto">
          <a:xfrm>
            <a:off x="4951413" y="1846263"/>
            <a:ext cx="3713162"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a:t>LOREM IPSUM DOLOR SIT AMET, CONSECTETUR ADIPISICING</a:t>
            </a:r>
            <a:endParaRPr lang="zh-CN" altLang="en-US" sz="1600"/>
          </a:p>
        </p:txBody>
      </p:sp>
      <p:sp>
        <p:nvSpPr>
          <p:cNvPr id="3" name="MH_Other_1"/>
          <p:cNvSpPr/>
          <p:nvPr>
            <p:custDataLst>
              <p:tags r:id="rId3"/>
            </p:custDataLst>
          </p:nvPr>
        </p:nvSpPr>
        <p:spPr>
          <a:xfrm>
            <a:off x="3802064" y="1827214"/>
            <a:ext cx="801687" cy="801687"/>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accent1"/>
                </a:solidFill>
              </a:rPr>
              <a:t>01</a:t>
            </a:r>
            <a:endParaRPr lang="zh-CN" altLang="en-US" sz="2400" b="1" dirty="0">
              <a:solidFill>
                <a:schemeClr val="accent1"/>
              </a:solidFill>
            </a:endParaRPr>
          </a:p>
        </p:txBody>
      </p:sp>
      <p:sp>
        <p:nvSpPr>
          <p:cNvPr id="9" name="MH_Other_2"/>
          <p:cNvSpPr/>
          <p:nvPr>
            <p:custDataLst>
              <p:tags r:id="rId4"/>
            </p:custDataLst>
          </p:nvPr>
        </p:nvSpPr>
        <p:spPr>
          <a:xfrm>
            <a:off x="3746501" y="1771651"/>
            <a:ext cx="912813" cy="912813"/>
          </a:xfrm>
          <a:prstGeom prst="ellipse">
            <a:avLst/>
          </a:prstGeom>
          <a:noFill/>
          <a:ln w="1270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7" name="MH_Other_2"/>
          <p:cNvCxnSpPr>
            <a:stCxn id="9" idx="4"/>
            <a:endCxn id="16" idx="0"/>
          </p:cNvCxnSpPr>
          <p:nvPr>
            <p:custDataLst>
              <p:tags r:id="rId5"/>
            </p:custDataLst>
          </p:nvPr>
        </p:nvCxnSpPr>
        <p:spPr>
          <a:xfrm>
            <a:off x="4203700" y="2684463"/>
            <a:ext cx="0" cy="654050"/>
          </a:xfrm>
          <a:prstGeom prst="line">
            <a:avLst/>
          </a:prstGeom>
          <a:noFill/>
          <a:ln w="12700">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5" name="MH_Other_3"/>
          <p:cNvSpPr/>
          <p:nvPr>
            <p:custDataLst>
              <p:tags r:id="rId6"/>
            </p:custDataLst>
          </p:nvPr>
        </p:nvSpPr>
        <p:spPr>
          <a:xfrm>
            <a:off x="3802064" y="3394075"/>
            <a:ext cx="801687" cy="80010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accent2"/>
                </a:solidFill>
              </a:rPr>
              <a:t>02</a:t>
            </a:r>
            <a:endParaRPr lang="zh-CN" altLang="en-US" sz="2400" b="1" dirty="0">
              <a:solidFill>
                <a:schemeClr val="accent2"/>
              </a:solidFill>
            </a:endParaRPr>
          </a:p>
        </p:txBody>
      </p:sp>
      <p:sp>
        <p:nvSpPr>
          <p:cNvPr id="16" name="MH_Other_4"/>
          <p:cNvSpPr/>
          <p:nvPr>
            <p:custDataLst>
              <p:tags r:id="rId7"/>
            </p:custDataLst>
          </p:nvPr>
        </p:nvSpPr>
        <p:spPr>
          <a:xfrm>
            <a:off x="3746501" y="3338514"/>
            <a:ext cx="912813" cy="911225"/>
          </a:xfrm>
          <a:prstGeom prst="ellipse">
            <a:avLst/>
          </a:prstGeom>
          <a:noFill/>
          <a:ln w="12700">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SubTitle_2"/>
          <p:cNvSpPr txBox="1">
            <a:spLocks/>
          </p:cNvSpPr>
          <p:nvPr>
            <p:custDataLst>
              <p:tags r:id="rId8"/>
            </p:custDataLst>
          </p:nvPr>
        </p:nvSpPr>
        <p:spPr bwMode="auto">
          <a:xfrm>
            <a:off x="4951413" y="3395663"/>
            <a:ext cx="3713162"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a:t>LOREM IPSUM DOLOR SIT AMET, CONSECTETUR ADIPISICING</a:t>
            </a:r>
            <a:endParaRPr lang="zh-CN" altLang="en-US" sz="1600"/>
          </a:p>
        </p:txBody>
      </p:sp>
      <p:cxnSp>
        <p:nvCxnSpPr>
          <p:cNvPr id="14" name="MH_Other_4"/>
          <p:cNvCxnSpPr>
            <a:endCxn id="20" idx="0"/>
          </p:cNvCxnSpPr>
          <p:nvPr>
            <p:custDataLst>
              <p:tags r:id="rId9"/>
            </p:custDataLst>
          </p:nvPr>
        </p:nvCxnSpPr>
        <p:spPr>
          <a:xfrm>
            <a:off x="4203700" y="4273550"/>
            <a:ext cx="0" cy="654050"/>
          </a:xfrm>
          <a:prstGeom prst="line">
            <a:avLst/>
          </a:prstGeom>
          <a:noFill/>
          <a:ln w="12700">
            <a:solidFill>
              <a:schemeClr val="accent2">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9" name="MH_Other_5"/>
          <p:cNvSpPr/>
          <p:nvPr>
            <p:custDataLst>
              <p:tags r:id="rId10"/>
            </p:custDataLst>
          </p:nvPr>
        </p:nvSpPr>
        <p:spPr>
          <a:xfrm>
            <a:off x="3802064" y="4983164"/>
            <a:ext cx="801687" cy="801687"/>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accent3"/>
                </a:solidFill>
              </a:rPr>
              <a:t>03</a:t>
            </a:r>
            <a:endParaRPr lang="zh-CN" altLang="en-US" sz="2400" b="1" dirty="0">
              <a:solidFill>
                <a:schemeClr val="accent3"/>
              </a:solidFill>
            </a:endParaRPr>
          </a:p>
        </p:txBody>
      </p:sp>
      <p:sp>
        <p:nvSpPr>
          <p:cNvPr id="20" name="MH_Other_6"/>
          <p:cNvSpPr/>
          <p:nvPr>
            <p:custDataLst>
              <p:tags r:id="rId11"/>
            </p:custDataLst>
          </p:nvPr>
        </p:nvSpPr>
        <p:spPr>
          <a:xfrm>
            <a:off x="3746501" y="4927601"/>
            <a:ext cx="912813" cy="912813"/>
          </a:xfrm>
          <a:prstGeom prst="ellipse">
            <a:avLst/>
          </a:prstGeom>
          <a:noFill/>
          <a:ln w="12700">
            <a:solidFill>
              <a:schemeClr val="accent3">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0" name="MH_SubTitle_3"/>
          <p:cNvSpPr txBox="1">
            <a:spLocks/>
          </p:cNvSpPr>
          <p:nvPr>
            <p:custDataLst>
              <p:tags r:id="rId12"/>
            </p:custDataLst>
          </p:nvPr>
        </p:nvSpPr>
        <p:spPr bwMode="auto">
          <a:xfrm>
            <a:off x="4951413" y="4986338"/>
            <a:ext cx="3713162"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en-US" altLang="zh-CN" sz="1600"/>
              <a:t>LOREM IPSUM DOLOR SIT AMET, CONSECTETUR ADIPISICING</a:t>
            </a:r>
            <a:endParaRPr lang="zh-CN" altLang="en-US" sz="1600"/>
          </a:p>
        </p:txBody>
      </p:sp>
      <p:sp>
        <p:nvSpPr>
          <p:cNvPr id="2061" name="MH_PageTitle"/>
          <p:cNvSpPr>
            <a:spLocks noGrp="1"/>
          </p:cNvSpPr>
          <p:nvPr>
            <p:ph type="title"/>
            <p:custDataLst>
              <p:tags r:id="rId13"/>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15261949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MH_Other_1"/>
          <p:cNvCxnSpPr/>
          <p:nvPr>
            <p:custDataLst>
              <p:tags r:id="rId2"/>
            </p:custDataLst>
          </p:nvPr>
        </p:nvCxnSpPr>
        <p:spPr>
          <a:xfrm>
            <a:off x="1524000" y="2400300"/>
            <a:ext cx="9144000" cy="0"/>
          </a:xfrm>
          <a:prstGeom prst="line">
            <a:avLst/>
          </a:prstGeom>
          <a:ln w="38100">
            <a:solidFill>
              <a:srgbClr val="DDDDDD"/>
            </a:solidFill>
          </a:ln>
        </p:spPr>
        <p:style>
          <a:lnRef idx="1">
            <a:schemeClr val="accent1"/>
          </a:lnRef>
          <a:fillRef idx="0">
            <a:schemeClr val="accent1"/>
          </a:fillRef>
          <a:effectRef idx="0">
            <a:schemeClr val="accent1"/>
          </a:effectRef>
          <a:fontRef idx="minor">
            <a:schemeClr val="tx1"/>
          </a:fontRef>
        </p:style>
      </p:cxnSp>
      <p:sp>
        <p:nvSpPr>
          <p:cNvPr id="6" name="MH_SubTitle_1"/>
          <p:cNvSpPr/>
          <p:nvPr>
            <p:custDataLst>
              <p:tags r:id="rId3"/>
            </p:custDataLst>
          </p:nvPr>
        </p:nvSpPr>
        <p:spPr>
          <a:xfrm>
            <a:off x="2914650" y="1866900"/>
            <a:ext cx="1066800" cy="1066800"/>
          </a:xfrm>
          <a:prstGeom prst="ellipse">
            <a:avLst/>
          </a:prstGeom>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dirty="0">
                <a:solidFill>
                  <a:srgbClr val="FFFFFF"/>
                </a:solidFill>
                <a:latin typeface="Arial" panose="020B0604020202020204" pitchFamily="34" charset="0"/>
                <a:ea typeface="黑体" panose="02010609060101010101" pitchFamily="49" charset="-122"/>
              </a:rPr>
              <a:t>2014</a:t>
            </a:r>
            <a:endParaRPr lang="zh-CN" altLang="en-US" sz="2400" dirty="0">
              <a:solidFill>
                <a:srgbClr val="FFFFFF"/>
              </a:solidFill>
              <a:latin typeface="Arial" panose="020B0604020202020204" pitchFamily="34" charset="0"/>
              <a:ea typeface="黑体" panose="02010609060101010101" pitchFamily="49" charset="-122"/>
            </a:endParaRPr>
          </a:p>
        </p:txBody>
      </p:sp>
      <p:sp>
        <p:nvSpPr>
          <p:cNvPr id="7" name="MH_Text_1"/>
          <p:cNvSpPr/>
          <p:nvPr>
            <p:custDataLst>
              <p:tags r:id="rId4"/>
            </p:custDataLst>
          </p:nvPr>
        </p:nvSpPr>
        <p:spPr>
          <a:xfrm>
            <a:off x="2381250" y="3505200"/>
            <a:ext cx="2133600" cy="2133600"/>
          </a:xfrm>
          <a:prstGeom prst="roundRect">
            <a:avLst>
              <a:gd name="adj" fmla="val 9524"/>
            </a:avLst>
          </a:prstGeom>
          <a:solidFill>
            <a:schemeClr val="accent1">
              <a:lumMod val="20000"/>
              <a:lumOff val="80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da-DK" altLang="zh-CN" sz="1600" dirty="0">
                <a:solidFill>
                  <a:schemeClr val="accent1">
                    <a:lumMod val="50000"/>
                  </a:schemeClr>
                </a:solidFill>
                <a:ea typeface="黑体" panose="02010609060101010101" pitchFamily="49" charset="-122"/>
              </a:rPr>
              <a:t>LOREM IPSUM DOLOR SIT CONSECTETUR ADIPISICING</a:t>
            </a:r>
            <a:endParaRPr lang="zh-CN" altLang="en-US" sz="1600" dirty="0">
              <a:solidFill>
                <a:schemeClr val="accent1">
                  <a:lumMod val="50000"/>
                </a:schemeClr>
              </a:solidFill>
              <a:ea typeface="黑体" panose="02010609060101010101" pitchFamily="49" charset="-122"/>
            </a:endParaRPr>
          </a:p>
        </p:txBody>
      </p:sp>
      <p:cxnSp>
        <p:nvCxnSpPr>
          <p:cNvPr id="9" name="MH_Other_2"/>
          <p:cNvCxnSpPr>
            <a:stCxn id="6" idx="4"/>
            <a:endCxn id="7" idx="0"/>
          </p:cNvCxnSpPr>
          <p:nvPr>
            <p:custDataLst>
              <p:tags r:id="rId5"/>
            </p:custDataLst>
          </p:nvPr>
        </p:nvCxnSpPr>
        <p:spPr>
          <a:xfrm>
            <a:off x="3448050" y="2933700"/>
            <a:ext cx="0" cy="57150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MH_SubTitle_2"/>
          <p:cNvSpPr/>
          <p:nvPr>
            <p:custDataLst>
              <p:tags r:id="rId6"/>
            </p:custDataLst>
          </p:nvPr>
        </p:nvSpPr>
        <p:spPr>
          <a:xfrm>
            <a:off x="5562600" y="1866900"/>
            <a:ext cx="1066800" cy="1066800"/>
          </a:xfrm>
          <a:prstGeom prst="ellipse">
            <a:avLst/>
          </a:prstGeom>
          <a:solidFill>
            <a:schemeClr val="accent2"/>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2015</a:t>
            </a:r>
            <a:endParaRPr lang="zh-CN" altLang="en-US" sz="2400">
              <a:solidFill>
                <a:srgbClr val="FFFFFF"/>
              </a:solidFill>
              <a:latin typeface="Arial" panose="020B0604020202020204" pitchFamily="34" charset="0"/>
              <a:ea typeface="黑体" panose="02010609060101010101" pitchFamily="49" charset="-122"/>
            </a:endParaRPr>
          </a:p>
        </p:txBody>
      </p:sp>
      <p:sp>
        <p:nvSpPr>
          <p:cNvPr id="13" name="MH_Text_2"/>
          <p:cNvSpPr/>
          <p:nvPr>
            <p:custDataLst>
              <p:tags r:id="rId7"/>
            </p:custDataLst>
          </p:nvPr>
        </p:nvSpPr>
        <p:spPr>
          <a:xfrm>
            <a:off x="5029200" y="3505200"/>
            <a:ext cx="2133600" cy="2133600"/>
          </a:xfrm>
          <a:prstGeom prst="roundRect">
            <a:avLst>
              <a:gd name="adj" fmla="val 9524"/>
            </a:avLst>
          </a:prstGeom>
          <a:solidFill>
            <a:schemeClr val="accent2">
              <a:lumMod val="20000"/>
              <a:lumOff val="80000"/>
            </a:schemeClr>
          </a:solidFill>
          <a:ln w="31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en-US" altLang="zh-CN" sz="1600" dirty="0">
                <a:solidFill>
                  <a:schemeClr val="accent2">
                    <a:lumMod val="50000"/>
                  </a:schemeClr>
                </a:solidFill>
                <a:ea typeface="黑体" panose="02010609060101010101" pitchFamily="49" charset="-122"/>
              </a:rPr>
              <a:t>LOREM IPSUM DOLOR SIT CONSECTETUR ADIPISICING</a:t>
            </a:r>
          </a:p>
        </p:txBody>
      </p:sp>
      <p:cxnSp>
        <p:nvCxnSpPr>
          <p:cNvPr id="14" name="MH_Other_3"/>
          <p:cNvCxnSpPr>
            <a:stCxn id="12" idx="4"/>
            <a:endCxn id="13" idx="0"/>
          </p:cNvCxnSpPr>
          <p:nvPr>
            <p:custDataLst>
              <p:tags r:id="rId8"/>
            </p:custDataLst>
          </p:nvPr>
        </p:nvCxnSpPr>
        <p:spPr>
          <a:xfrm>
            <a:off x="6096000" y="2933700"/>
            <a:ext cx="0" cy="571500"/>
          </a:xfrm>
          <a:prstGeom prst="line">
            <a:avLst/>
          </a:prstGeom>
          <a:ln w="190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6" name="MH_SubTitle_3"/>
          <p:cNvSpPr/>
          <p:nvPr>
            <p:custDataLst>
              <p:tags r:id="rId9"/>
            </p:custDataLst>
          </p:nvPr>
        </p:nvSpPr>
        <p:spPr>
          <a:xfrm>
            <a:off x="8210550" y="1866900"/>
            <a:ext cx="1066800" cy="1066800"/>
          </a:xfrm>
          <a:prstGeom prst="ellipse">
            <a:avLst/>
          </a:prstGeom>
          <a:solidFill>
            <a:schemeClr val="accent3"/>
          </a:solid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2016</a:t>
            </a:r>
            <a:endParaRPr lang="zh-CN" altLang="en-US" sz="2400">
              <a:solidFill>
                <a:srgbClr val="FFFFFF"/>
              </a:solidFill>
              <a:latin typeface="Arial" panose="020B0604020202020204" pitchFamily="34" charset="0"/>
              <a:ea typeface="黑体" panose="02010609060101010101" pitchFamily="49" charset="-122"/>
            </a:endParaRPr>
          </a:p>
        </p:txBody>
      </p:sp>
      <p:sp>
        <p:nvSpPr>
          <p:cNvPr id="17" name="MH_Text_3"/>
          <p:cNvSpPr/>
          <p:nvPr>
            <p:custDataLst>
              <p:tags r:id="rId10"/>
            </p:custDataLst>
          </p:nvPr>
        </p:nvSpPr>
        <p:spPr>
          <a:xfrm>
            <a:off x="7677150" y="3505200"/>
            <a:ext cx="2133600" cy="2133600"/>
          </a:xfrm>
          <a:prstGeom prst="roundRect">
            <a:avLst>
              <a:gd name="adj" fmla="val 9524"/>
            </a:avLst>
          </a:prstGeom>
          <a:solidFill>
            <a:schemeClr val="accent3">
              <a:lumMod val="20000"/>
              <a:lumOff val="80000"/>
            </a:schemeClr>
          </a:solidFill>
          <a:ln w="317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en-US" altLang="zh-CN" sz="1600" dirty="0">
                <a:solidFill>
                  <a:schemeClr val="accent3">
                    <a:lumMod val="50000"/>
                  </a:schemeClr>
                </a:solidFill>
                <a:ea typeface="黑体" panose="02010609060101010101" pitchFamily="49" charset="-122"/>
              </a:rPr>
              <a:t>LOREM IPSUM DOLOR SIT CONSECTETUR ADIPISICING</a:t>
            </a:r>
          </a:p>
        </p:txBody>
      </p:sp>
      <p:cxnSp>
        <p:nvCxnSpPr>
          <p:cNvPr id="18" name="MH_Other_4"/>
          <p:cNvCxnSpPr>
            <a:stCxn id="16" idx="4"/>
            <a:endCxn id="17" idx="0"/>
          </p:cNvCxnSpPr>
          <p:nvPr>
            <p:custDataLst>
              <p:tags r:id="rId11"/>
            </p:custDataLst>
          </p:nvPr>
        </p:nvCxnSpPr>
        <p:spPr>
          <a:xfrm>
            <a:off x="8743950" y="2933700"/>
            <a:ext cx="0" cy="571500"/>
          </a:xfrm>
          <a:prstGeom prst="line">
            <a:avLst/>
          </a:prstGeom>
          <a:ln w="190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60" name="MH_PageTitle"/>
          <p:cNvSpPr>
            <a:spLocks noGrp="1"/>
          </p:cNvSpPr>
          <p:nvPr>
            <p:ph type="title"/>
            <p:custDataLst>
              <p:tags r:id="rId12"/>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8653490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p:nvPr>
            <p:custDataLst>
              <p:tags r:id="rId2"/>
            </p:custDataLst>
          </p:nvPr>
        </p:nvCxnSpPr>
        <p:spPr>
          <a:xfrm>
            <a:off x="6073775" y="1577976"/>
            <a:ext cx="0" cy="3922713"/>
          </a:xfrm>
          <a:prstGeom prst="line">
            <a:avLst/>
          </a:prstGeom>
          <a:ln w="12700">
            <a:solidFill>
              <a:schemeClr val="tx1">
                <a:lumMod val="40000"/>
                <a:lumOff val="60000"/>
              </a:schemeClr>
            </a:solidFill>
            <a:prstDash val="sysDot"/>
            <a:headEnd type="diamond"/>
            <a:tailEnd type="stealth"/>
          </a:ln>
        </p:spPr>
        <p:style>
          <a:lnRef idx="1">
            <a:schemeClr val="accent1"/>
          </a:lnRef>
          <a:fillRef idx="0">
            <a:schemeClr val="accent1"/>
          </a:fillRef>
          <a:effectRef idx="0">
            <a:schemeClr val="accent1"/>
          </a:effectRef>
          <a:fontRef idx="minor">
            <a:schemeClr val="tx1"/>
          </a:fontRef>
        </p:style>
      </p:cxnSp>
      <p:cxnSp>
        <p:nvCxnSpPr>
          <p:cNvPr id="6" name="MH_Other_2"/>
          <p:cNvCxnSpPr/>
          <p:nvPr>
            <p:custDataLst>
              <p:tags r:id="rId3"/>
            </p:custDataLst>
          </p:nvPr>
        </p:nvCxnSpPr>
        <p:spPr>
          <a:xfrm>
            <a:off x="6073775" y="2220913"/>
            <a:ext cx="787400"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10" name="MH_SubTitle_1"/>
          <p:cNvSpPr/>
          <p:nvPr>
            <p:custDataLst>
              <p:tags r:id="rId4"/>
            </p:custDataLst>
          </p:nvPr>
        </p:nvSpPr>
        <p:spPr>
          <a:xfrm>
            <a:off x="6861176" y="2078039"/>
            <a:ext cx="1889125" cy="287337"/>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LOREM</a:t>
            </a:r>
            <a:endParaRPr lang="zh-CN" altLang="en-US" dirty="0">
              <a:solidFill>
                <a:srgbClr val="FEFFFF"/>
              </a:solidFill>
            </a:endParaRPr>
          </a:p>
        </p:txBody>
      </p:sp>
      <p:sp>
        <p:nvSpPr>
          <p:cNvPr id="11" name="MH_Text_1"/>
          <p:cNvSpPr/>
          <p:nvPr>
            <p:custDataLst>
              <p:tags r:id="rId5"/>
            </p:custDataLst>
          </p:nvPr>
        </p:nvSpPr>
        <p:spPr>
          <a:xfrm>
            <a:off x="6861176" y="2365375"/>
            <a:ext cx="1889125" cy="82073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600" dirty="0">
                <a:solidFill>
                  <a:schemeClr val="tx1"/>
                </a:solidFill>
              </a:rPr>
              <a:t>LOREM IPSUM</a:t>
            </a:r>
          </a:p>
        </p:txBody>
      </p:sp>
      <p:cxnSp>
        <p:nvCxnSpPr>
          <p:cNvPr id="12" name="MH_Other_4"/>
          <p:cNvCxnSpPr/>
          <p:nvPr>
            <p:custDataLst>
              <p:tags r:id="rId6"/>
            </p:custDataLst>
          </p:nvPr>
        </p:nvCxnSpPr>
        <p:spPr>
          <a:xfrm>
            <a:off x="5286375" y="3057525"/>
            <a:ext cx="787400"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3" name="MH_SubTitle_2"/>
          <p:cNvSpPr/>
          <p:nvPr>
            <p:custDataLst>
              <p:tags r:id="rId7"/>
            </p:custDataLst>
          </p:nvPr>
        </p:nvSpPr>
        <p:spPr>
          <a:xfrm>
            <a:off x="3390900" y="2913064"/>
            <a:ext cx="1887538" cy="287337"/>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LOREM</a:t>
            </a:r>
            <a:endParaRPr lang="zh-CN" altLang="en-US" dirty="0">
              <a:solidFill>
                <a:srgbClr val="FEFFFF"/>
              </a:solidFill>
            </a:endParaRPr>
          </a:p>
        </p:txBody>
      </p:sp>
      <p:sp>
        <p:nvSpPr>
          <p:cNvPr id="14" name="MH_Text_2"/>
          <p:cNvSpPr/>
          <p:nvPr>
            <p:custDataLst>
              <p:tags r:id="rId8"/>
            </p:custDataLst>
          </p:nvPr>
        </p:nvSpPr>
        <p:spPr>
          <a:xfrm>
            <a:off x="3390900" y="3200401"/>
            <a:ext cx="1887538" cy="822325"/>
          </a:xfrm>
          <a:prstGeom prst="rect">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600" dirty="0">
                <a:solidFill>
                  <a:schemeClr val="tx1"/>
                </a:solidFill>
              </a:rPr>
              <a:t>LOREM IPSUM</a:t>
            </a:r>
          </a:p>
        </p:txBody>
      </p:sp>
      <p:cxnSp>
        <p:nvCxnSpPr>
          <p:cNvPr id="20" name="MH_Other_6"/>
          <p:cNvCxnSpPr/>
          <p:nvPr>
            <p:custDataLst>
              <p:tags r:id="rId9"/>
            </p:custDataLst>
          </p:nvPr>
        </p:nvCxnSpPr>
        <p:spPr>
          <a:xfrm>
            <a:off x="6073775" y="3894138"/>
            <a:ext cx="787400"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21" name="MH_SubTitle_3"/>
          <p:cNvSpPr/>
          <p:nvPr>
            <p:custDataLst>
              <p:tags r:id="rId10"/>
            </p:custDataLst>
          </p:nvPr>
        </p:nvSpPr>
        <p:spPr>
          <a:xfrm>
            <a:off x="6861176" y="3749675"/>
            <a:ext cx="1889125" cy="287338"/>
          </a:xfrm>
          <a:prstGeom prst="rect">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EFFFF"/>
                </a:solidFill>
              </a:rPr>
              <a:t>LOREM</a:t>
            </a:r>
            <a:endParaRPr lang="zh-CN" altLang="en-US">
              <a:solidFill>
                <a:srgbClr val="FEFFFF"/>
              </a:solidFill>
            </a:endParaRPr>
          </a:p>
        </p:txBody>
      </p:sp>
      <p:sp>
        <p:nvSpPr>
          <p:cNvPr id="22" name="MH_Text_3"/>
          <p:cNvSpPr/>
          <p:nvPr>
            <p:custDataLst>
              <p:tags r:id="rId11"/>
            </p:custDataLst>
          </p:nvPr>
        </p:nvSpPr>
        <p:spPr>
          <a:xfrm>
            <a:off x="6861176" y="4037014"/>
            <a:ext cx="1889125" cy="822325"/>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600" dirty="0">
                <a:solidFill>
                  <a:schemeClr val="tx1"/>
                </a:solidFill>
              </a:rPr>
              <a:t>LOREM IPSUM</a:t>
            </a:r>
          </a:p>
        </p:txBody>
      </p:sp>
      <p:cxnSp>
        <p:nvCxnSpPr>
          <p:cNvPr id="25" name="MH_Other_8"/>
          <p:cNvCxnSpPr/>
          <p:nvPr>
            <p:custDataLst>
              <p:tags r:id="rId12"/>
            </p:custDataLst>
          </p:nvPr>
        </p:nvCxnSpPr>
        <p:spPr>
          <a:xfrm>
            <a:off x="5286375" y="4729163"/>
            <a:ext cx="787400" cy="0"/>
          </a:xfrm>
          <a:prstGeom prst="line">
            <a:avLst/>
          </a:prstGeom>
          <a:ln>
            <a:solidFill>
              <a:schemeClr val="accent2"/>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6" name="MH_SubTitle_4"/>
          <p:cNvSpPr/>
          <p:nvPr>
            <p:custDataLst>
              <p:tags r:id="rId13"/>
            </p:custDataLst>
          </p:nvPr>
        </p:nvSpPr>
        <p:spPr>
          <a:xfrm>
            <a:off x="3390900" y="4584700"/>
            <a:ext cx="1887538" cy="287338"/>
          </a:xfrm>
          <a:prstGeom prst="rect">
            <a:avLst/>
          </a:prstGeom>
          <a:solidFill>
            <a:schemeClr val="accent2"/>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EFFFF"/>
                </a:solidFill>
              </a:rPr>
              <a:t>LOREM</a:t>
            </a:r>
            <a:endParaRPr lang="zh-CN" altLang="en-US">
              <a:solidFill>
                <a:srgbClr val="FEFFFF"/>
              </a:solidFill>
            </a:endParaRPr>
          </a:p>
        </p:txBody>
      </p:sp>
      <p:sp>
        <p:nvSpPr>
          <p:cNvPr id="27" name="MH_Text_4"/>
          <p:cNvSpPr/>
          <p:nvPr>
            <p:custDataLst>
              <p:tags r:id="rId14"/>
            </p:custDataLst>
          </p:nvPr>
        </p:nvSpPr>
        <p:spPr>
          <a:xfrm>
            <a:off x="3390900" y="4872039"/>
            <a:ext cx="1887538" cy="822325"/>
          </a:xfrm>
          <a:prstGeom prst="rect">
            <a:avLst/>
          </a:prstGeom>
          <a:no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600" dirty="0">
                <a:solidFill>
                  <a:schemeClr val="tx1"/>
                </a:solidFill>
              </a:rPr>
              <a:t>LOREM IPSUM</a:t>
            </a:r>
          </a:p>
        </p:txBody>
      </p:sp>
      <p:sp>
        <p:nvSpPr>
          <p:cNvPr id="2063" name="MH_PageTitle"/>
          <p:cNvSpPr>
            <a:spLocks noGrp="1"/>
          </p:cNvSpPr>
          <p:nvPr>
            <p:ph type="title"/>
            <p:custDataLst>
              <p:tags r:id="rId15"/>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20013714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MH_SubTitle_2"/>
          <p:cNvSpPr/>
          <p:nvPr>
            <p:custDataLst>
              <p:tags r:id="rId2"/>
            </p:custDataLst>
          </p:nvPr>
        </p:nvSpPr>
        <p:spPr>
          <a:xfrm>
            <a:off x="5645150" y="3873500"/>
            <a:ext cx="901700" cy="889000"/>
          </a:xfrm>
          <a:prstGeom prst="roundRect">
            <a:avLst/>
          </a:prstGeom>
          <a:solidFill>
            <a:schemeClr val="accent1"/>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216000" rIns="0" bIns="0" anchor="ctr">
            <a:normAutofit/>
          </a:bodyPr>
          <a:lstStyle/>
          <a:p>
            <a:pPr algn="ctr">
              <a:defRPr/>
            </a:pPr>
            <a:r>
              <a:rPr lang="da-DK" altLang="zh-CN" dirty="0">
                <a:solidFill>
                  <a:srgbClr val="FFFFFF"/>
                </a:solidFill>
                <a:ea typeface="黑体" panose="02010609060101010101" pitchFamily="49" charset="-122"/>
              </a:rPr>
              <a:t>LOREM</a:t>
            </a:r>
            <a:endParaRPr lang="zh-CN" altLang="en-US" dirty="0">
              <a:solidFill>
                <a:srgbClr val="FFFFFF"/>
              </a:solidFill>
              <a:ea typeface="黑体" panose="02010609060101010101" pitchFamily="49" charset="-122"/>
            </a:endParaRPr>
          </a:p>
        </p:txBody>
      </p:sp>
      <p:sp>
        <p:nvSpPr>
          <p:cNvPr id="8" name="MH_SubTitle_1"/>
          <p:cNvSpPr/>
          <p:nvPr>
            <p:custDataLst>
              <p:tags r:id="rId3"/>
            </p:custDataLst>
          </p:nvPr>
        </p:nvSpPr>
        <p:spPr>
          <a:xfrm>
            <a:off x="3742796" y="3175000"/>
            <a:ext cx="901700" cy="889000"/>
          </a:xfrm>
          <a:prstGeom prst="round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defRPr/>
            </a:pPr>
            <a:r>
              <a:rPr lang="da-DK" altLang="zh-CN" dirty="0">
                <a:solidFill>
                  <a:srgbClr val="FFFFFF"/>
                </a:solidFill>
                <a:ea typeface="黑体" panose="02010609060101010101" pitchFamily="49" charset="-122"/>
              </a:rPr>
              <a:t>LOREM</a:t>
            </a:r>
            <a:endParaRPr lang="zh-CN" altLang="en-US" dirty="0">
              <a:solidFill>
                <a:srgbClr val="FFFFFF"/>
              </a:solidFill>
              <a:ea typeface="黑体" panose="02010609060101010101" pitchFamily="49" charset="-122"/>
            </a:endParaRPr>
          </a:p>
        </p:txBody>
      </p:sp>
      <p:sp>
        <p:nvSpPr>
          <p:cNvPr id="9" name="MH_SubTitle_3"/>
          <p:cNvSpPr/>
          <p:nvPr>
            <p:custDataLst>
              <p:tags r:id="rId4"/>
            </p:custDataLst>
          </p:nvPr>
        </p:nvSpPr>
        <p:spPr>
          <a:xfrm>
            <a:off x="7547504" y="3175000"/>
            <a:ext cx="901700" cy="889000"/>
          </a:xfrm>
          <a:prstGeom prst="round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defRPr/>
            </a:pPr>
            <a:r>
              <a:rPr lang="da-DK" altLang="zh-CN" dirty="0">
                <a:solidFill>
                  <a:srgbClr val="FFFFFF"/>
                </a:solidFill>
                <a:ea typeface="黑体" panose="02010609060101010101" pitchFamily="49" charset="-122"/>
              </a:rPr>
              <a:t>LOREM</a:t>
            </a:r>
            <a:endParaRPr lang="zh-CN" altLang="en-US" dirty="0">
              <a:solidFill>
                <a:srgbClr val="FFFFFF"/>
              </a:solidFill>
              <a:ea typeface="黑体" panose="02010609060101010101" pitchFamily="49" charset="-122"/>
            </a:endParaRPr>
          </a:p>
        </p:txBody>
      </p:sp>
      <p:sp>
        <p:nvSpPr>
          <p:cNvPr id="5" name="MH_Other_1"/>
          <p:cNvSpPr/>
          <p:nvPr>
            <p:custDataLst>
              <p:tags r:id="rId5"/>
            </p:custDataLst>
          </p:nvPr>
        </p:nvSpPr>
        <p:spPr>
          <a:xfrm>
            <a:off x="1524000" y="3873500"/>
            <a:ext cx="9144000" cy="20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2060" name="MH_PageTitle"/>
          <p:cNvSpPr>
            <a:spLocks noGrp="1"/>
          </p:cNvSpPr>
          <p:nvPr>
            <p:ph type="title"/>
            <p:custDataLst>
              <p:tags r:id="rId6"/>
            </p:custDataLst>
          </p:nvPr>
        </p:nvSpPr>
        <p:spPr/>
        <p:txBody>
          <a:bodyPr/>
          <a:lstStyle/>
          <a:p>
            <a:pPr eaLnBrk="1" hangingPunct="1"/>
            <a:r>
              <a:rPr lang="da-DK" altLang="zh-CN" smtClean="0"/>
              <a:t>LOREM IPSUM DOLOR</a:t>
            </a:r>
            <a:endParaRPr lang="zh-CN" altLang="en-US" smtClean="0"/>
          </a:p>
        </p:txBody>
      </p:sp>
      <p:sp>
        <p:nvSpPr>
          <p:cNvPr id="10" name="MH_Text_2"/>
          <p:cNvSpPr txBox="1"/>
          <p:nvPr>
            <p:custDataLst>
              <p:tags r:id="rId7"/>
            </p:custDataLst>
          </p:nvPr>
        </p:nvSpPr>
        <p:spPr>
          <a:xfrm>
            <a:off x="4800600" y="4838700"/>
            <a:ext cx="2590800" cy="1473200"/>
          </a:xfrm>
          <a:prstGeom prst="rect">
            <a:avLst/>
          </a:prstGeom>
          <a:noFill/>
        </p:spPr>
        <p:txBody>
          <a:bodyPr>
            <a:normAutofit/>
          </a:bodyPr>
          <a:lstStyle/>
          <a:p>
            <a:pPr algn="ctr">
              <a:lnSpc>
                <a:spcPct val="130000"/>
              </a:lnSpc>
              <a:defRPr/>
            </a:pPr>
            <a:r>
              <a:rPr lang="da-DK" altLang="zh-CN" sz="1600" kern="0">
                <a:cs typeface="Arial" panose="020B0604020202020204" pitchFamily="34" charset="0"/>
              </a:rPr>
              <a:t>LOREM IPSUM DOLOR SIT AMET LOREM IPSUM</a:t>
            </a:r>
            <a:endParaRPr lang="zh-CN" altLang="en-US" sz="1600" kern="0" dirty="0">
              <a:cs typeface="Arial" panose="020B0604020202020204" pitchFamily="34" charset="0"/>
            </a:endParaRPr>
          </a:p>
        </p:txBody>
      </p:sp>
      <p:sp>
        <p:nvSpPr>
          <p:cNvPr id="12" name="MH_Text_1"/>
          <p:cNvSpPr txBox="1"/>
          <p:nvPr>
            <p:custDataLst>
              <p:tags r:id="rId8"/>
            </p:custDataLst>
          </p:nvPr>
        </p:nvSpPr>
        <p:spPr>
          <a:xfrm>
            <a:off x="2898775" y="1689100"/>
            <a:ext cx="2590800" cy="1397000"/>
          </a:xfrm>
          <a:prstGeom prst="rect">
            <a:avLst/>
          </a:prstGeom>
          <a:noFill/>
        </p:spPr>
        <p:txBody>
          <a:bodyPr anchor="b">
            <a:normAutofit/>
          </a:bodyPr>
          <a:lstStyle/>
          <a:p>
            <a:pPr algn="ctr">
              <a:lnSpc>
                <a:spcPct val="130000"/>
              </a:lnSpc>
              <a:defRPr/>
            </a:pPr>
            <a:r>
              <a:rPr lang="da-DK" altLang="zh-CN" sz="1600" kern="0" dirty="0">
                <a:cs typeface="Arial" panose="020B0604020202020204" pitchFamily="34" charset="0"/>
              </a:rPr>
              <a:t>LOREM IPSUM DOLOR SIT AMET LOREM IPSUM</a:t>
            </a:r>
            <a:endParaRPr lang="zh-CN" altLang="en-US" sz="1600" kern="0" dirty="0">
              <a:cs typeface="Arial" panose="020B0604020202020204" pitchFamily="34" charset="0"/>
            </a:endParaRPr>
          </a:p>
        </p:txBody>
      </p:sp>
      <p:sp>
        <p:nvSpPr>
          <p:cNvPr id="15" name="MH_Text_3"/>
          <p:cNvSpPr txBox="1"/>
          <p:nvPr>
            <p:custDataLst>
              <p:tags r:id="rId9"/>
            </p:custDataLst>
          </p:nvPr>
        </p:nvSpPr>
        <p:spPr>
          <a:xfrm>
            <a:off x="6702425" y="1689100"/>
            <a:ext cx="2590800" cy="1397000"/>
          </a:xfrm>
          <a:prstGeom prst="rect">
            <a:avLst/>
          </a:prstGeom>
          <a:noFill/>
        </p:spPr>
        <p:txBody>
          <a:bodyPr anchor="b">
            <a:normAutofit/>
          </a:bodyPr>
          <a:lstStyle/>
          <a:p>
            <a:pPr algn="ctr">
              <a:lnSpc>
                <a:spcPct val="130000"/>
              </a:lnSpc>
              <a:defRPr/>
            </a:pPr>
            <a:r>
              <a:rPr lang="da-DK" altLang="zh-CN" sz="1600" kern="0">
                <a:cs typeface="Arial" panose="020B0604020202020204" pitchFamily="34" charset="0"/>
              </a:rPr>
              <a:t>LOREM IPSUM DOLOR SIT AMET LOREM IPSUM</a:t>
            </a:r>
            <a:endParaRPr lang="zh-CN" altLang="en-US" sz="1600" kern="0">
              <a:cs typeface="Arial" panose="020B0604020202020204" pitchFamily="34" charset="0"/>
            </a:endParaRPr>
          </a:p>
        </p:txBody>
      </p:sp>
    </p:spTree>
    <p:custDataLst>
      <p:tags r:id="rId1"/>
    </p:custDataLst>
    <p:extLst>
      <p:ext uri="{BB962C8B-B14F-4D97-AF65-F5344CB8AC3E}">
        <p14:creationId xmlns:p14="http://schemas.microsoft.com/office/powerpoint/2010/main" val="34234988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4" name="MH_Other_1"/>
          <p:cNvSpPr/>
          <p:nvPr>
            <p:custDataLst>
              <p:tags r:id="rId3"/>
            </p:custDataLst>
          </p:nvPr>
        </p:nvSpPr>
        <p:spPr>
          <a:xfrm>
            <a:off x="5807075" y="1951038"/>
            <a:ext cx="577850" cy="3395662"/>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gradFill>
            <a:gsLst>
              <a:gs pos="0">
                <a:schemeClr val="accent1"/>
              </a:gs>
              <a:gs pos="100000">
                <a:schemeClr val="accent2"/>
              </a:gs>
            </a:gsLst>
            <a:lin ang="27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2"/>
          <p:cNvSpPr/>
          <p:nvPr>
            <p:custDataLst>
              <p:tags r:id="rId4"/>
            </p:custDataLst>
          </p:nvPr>
        </p:nvSpPr>
        <p:spPr>
          <a:xfrm>
            <a:off x="5906996" y="2050705"/>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3"/>
          <p:cNvSpPr/>
          <p:nvPr>
            <p:custDataLst>
              <p:tags r:id="rId5"/>
            </p:custDataLst>
          </p:nvPr>
        </p:nvSpPr>
        <p:spPr>
          <a:xfrm>
            <a:off x="5906996" y="4867691"/>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4"/>
          <p:cNvSpPr/>
          <p:nvPr>
            <p:custDataLst>
              <p:tags r:id="rId6"/>
            </p:custDataLst>
          </p:nvPr>
        </p:nvSpPr>
        <p:spPr>
          <a:xfrm>
            <a:off x="5906996" y="3455506"/>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1" name="MH_SubTitle_2"/>
          <p:cNvSpPr>
            <a:spLocks noChangeArrowheads="1"/>
          </p:cNvSpPr>
          <p:nvPr>
            <p:custDataLst>
              <p:tags r:id="rId7"/>
            </p:custDataLst>
          </p:nvPr>
        </p:nvSpPr>
        <p:spPr bwMode="auto">
          <a:xfrm flipH="1">
            <a:off x="1871663" y="3403600"/>
            <a:ext cx="3465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 DOLOR</a:t>
            </a:r>
          </a:p>
        </p:txBody>
      </p:sp>
      <p:sp>
        <p:nvSpPr>
          <p:cNvPr id="14" name="MH_Other_5"/>
          <p:cNvSpPr>
            <a:spLocks noChangeAspect="1"/>
          </p:cNvSpPr>
          <p:nvPr>
            <p:custDataLst>
              <p:tags r:id="rId8"/>
            </p:custDataLst>
          </p:nvPr>
        </p:nvSpPr>
        <p:spPr bwMode="auto">
          <a:xfrm>
            <a:off x="6492875" y="2128838"/>
            <a:ext cx="279400" cy="220662"/>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6"/>
          <p:cNvSpPr>
            <a:spLocks noChangeAspect="1"/>
          </p:cNvSpPr>
          <p:nvPr>
            <p:custDataLst>
              <p:tags r:id="rId9"/>
            </p:custDataLst>
          </p:nvPr>
        </p:nvSpPr>
        <p:spPr bwMode="auto">
          <a:xfrm flipH="1">
            <a:off x="5421313" y="3536951"/>
            <a:ext cx="279400" cy="219075"/>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7"/>
          <p:cNvSpPr>
            <a:spLocks noChangeAspect="1"/>
          </p:cNvSpPr>
          <p:nvPr>
            <p:custDataLst>
              <p:tags r:id="rId10"/>
            </p:custDataLst>
          </p:nvPr>
        </p:nvSpPr>
        <p:spPr bwMode="auto">
          <a:xfrm>
            <a:off x="6492875" y="4946651"/>
            <a:ext cx="279400" cy="220663"/>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SubTitle_1"/>
          <p:cNvSpPr>
            <a:spLocks noChangeArrowheads="1"/>
          </p:cNvSpPr>
          <p:nvPr>
            <p:custDataLst>
              <p:tags r:id="rId11"/>
            </p:custDataLst>
          </p:nvPr>
        </p:nvSpPr>
        <p:spPr bwMode="auto">
          <a:xfrm>
            <a:off x="6854826" y="2008188"/>
            <a:ext cx="34655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 DOLOR</a:t>
            </a:r>
          </a:p>
        </p:txBody>
      </p:sp>
      <p:sp>
        <p:nvSpPr>
          <p:cNvPr id="18" name="MH_Text_1"/>
          <p:cNvSpPr/>
          <p:nvPr>
            <p:custDataLst>
              <p:tags r:id="rId12"/>
            </p:custDataLst>
          </p:nvPr>
        </p:nvSpPr>
        <p:spPr>
          <a:xfrm>
            <a:off x="6854825" y="2428875"/>
            <a:ext cx="2590800" cy="966788"/>
          </a:xfrm>
          <a:prstGeom prst="rect">
            <a:avLst/>
          </a:prstGeom>
        </p:spPr>
        <p:txBody>
          <a:bodyPr>
            <a:normAutofit/>
          </a:bodyPr>
          <a:lstStyle/>
          <a:p>
            <a:pPr>
              <a:lnSpc>
                <a:spcPct val="130000"/>
              </a:lnSpc>
              <a:defRPr/>
            </a:pPr>
            <a:r>
              <a:rPr lang="en-US" altLang="zh-CN" sz="1400">
                <a:solidFill>
                  <a:schemeClr val="tx1">
                    <a:lumMod val="75000"/>
                    <a:lumOff val="25000"/>
                  </a:schemeClr>
                </a:solidFill>
              </a:rPr>
              <a:t>LOREM IPSUM DOLOR SIT AMET CONSECTETUR ADIPISICING ELIT</a:t>
            </a:r>
          </a:p>
        </p:txBody>
      </p:sp>
      <p:sp>
        <p:nvSpPr>
          <p:cNvPr id="2067" name="MH_SubTitle_3"/>
          <p:cNvSpPr>
            <a:spLocks noChangeArrowheads="1"/>
          </p:cNvSpPr>
          <p:nvPr>
            <p:custDataLst>
              <p:tags r:id="rId13"/>
            </p:custDataLst>
          </p:nvPr>
        </p:nvSpPr>
        <p:spPr bwMode="auto">
          <a:xfrm>
            <a:off x="6854826" y="4829175"/>
            <a:ext cx="3465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 DOLOR</a:t>
            </a:r>
          </a:p>
        </p:txBody>
      </p:sp>
      <p:sp>
        <p:nvSpPr>
          <p:cNvPr id="20" name="MH_Text_3"/>
          <p:cNvSpPr/>
          <p:nvPr>
            <p:custDataLst>
              <p:tags r:id="rId14"/>
            </p:custDataLst>
          </p:nvPr>
        </p:nvSpPr>
        <p:spPr>
          <a:xfrm>
            <a:off x="6854825" y="5249864"/>
            <a:ext cx="2590800" cy="966787"/>
          </a:xfrm>
          <a:prstGeom prst="rect">
            <a:avLst/>
          </a:prstGeom>
        </p:spPr>
        <p:txBody>
          <a:bodyPr>
            <a:normAutofit/>
          </a:bodyPr>
          <a:lstStyle/>
          <a:p>
            <a:pPr>
              <a:lnSpc>
                <a:spcPct val="130000"/>
              </a:lnSpc>
              <a:defRPr/>
            </a:pPr>
            <a:r>
              <a:rPr lang="en-US" altLang="zh-CN" sz="1400">
                <a:solidFill>
                  <a:schemeClr val="tx1">
                    <a:lumMod val="75000"/>
                    <a:lumOff val="25000"/>
                  </a:schemeClr>
                </a:solidFill>
              </a:rPr>
              <a:t>LOREM IPSUM DOLOR SIT AMET CONSECTETUR ADIPISICING ELIT</a:t>
            </a:r>
          </a:p>
        </p:txBody>
      </p:sp>
      <p:sp>
        <p:nvSpPr>
          <p:cNvPr id="21" name="MH_Text_2"/>
          <p:cNvSpPr/>
          <p:nvPr>
            <p:custDataLst>
              <p:tags r:id="rId15"/>
            </p:custDataLst>
          </p:nvPr>
        </p:nvSpPr>
        <p:spPr>
          <a:xfrm>
            <a:off x="2735263" y="3843338"/>
            <a:ext cx="2589212" cy="965200"/>
          </a:xfrm>
          <a:prstGeom prst="rect">
            <a:avLst/>
          </a:prstGeom>
        </p:spPr>
        <p:txBody>
          <a:bodyPr>
            <a:normAutofit/>
          </a:bodyPr>
          <a:lstStyle/>
          <a:p>
            <a:pPr algn="r">
              <a:lnSpc>
                <a:spcPct val="130000"/>
              </a:lnSpc>
              <a:defRPr/>
            </a:pPr>
            <a:r>
              <a:rPr lang="en-US" altLang="zh-CN" sz="1400">
                <a:solidFill>
                  <a:schemeClr val="tx1">
                    <a:lumMod val="75000"/>
                    <a:lumOff val="25000"/>
                  </a:schemeClr>
                </a:solidFill>
              </a:rPr>
              <a:t>LOREM IPSUM DOLOR SIT AMET CONSECTETUR ADIPISICING ELIT</a:t>
            </a:r>
          </a:p>
        </p:txBody>
      </p:sp>
    </p:spTree>
    <p:custDataLst>
      <p:tags r:id="rId1"/>
    </p:custDataLst>
    <p:extLst>
      <p:ext uri="{BB962C8B-B14F-4D97-AF65-F5344CB8AC3E}">
        <p14:creationId xmlns:p14="http://schemas.microsoft.com/office/powerpoint/2010/main" val="14265737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MH_Other_1"/>
          <p:cNvSpPr/>
          <p:nvPr>
            <p:custDataLst>
              <p:tags r:id="rId2"/>
            </p:custDataLst>
          </p:nvPr>
        </p:nvSpPr>
        <p:spPr>
          <a:xfrm rot="6977181">
            <a:off x="9477376" y="2921001"/>
            <a:ext cx="209550" cy="18097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600"/>
          </a:p>
        </p:txBody>
      </p:sp>
      <p:sp>
        <p:nvSpPr>
          <p:cNvPr id="27" name="MH_Other_2"/>
          <p:cNvSpPr/>
          <p:nvPr>
            <p:custDataLst>
              <p:tags r:id="rId3"/>
            </p:custDataLst>
          </p:nvPr>
        </p:nvSpPr>
        <p:spPr>
          <a:xfrm rot="6977181">
            <a:off x="8678863" y="3759201"/>
            <a:ext cx="209550" cy="18097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600"/>
          </a:p>
        </p:txBody>
      </p:sp>
      <p:sp>
        <p:nvSpPr>
          <p:cNvPr id="28" name="MH_Other_3"/>
          <p:cNvSpPr/>
          <p:nvPr>
            <p:custDataLst>
              <p:tags r:id="rId4"/>
            </p:custDataLst>
          </p:nvPr>
        </p:nvSpPr>
        <p:spPr>
          <a:xfrm rot="6977181">
            <a:off x="7870032" y="4641057"/>
            <a:ext cx="207962" cy="18097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600"/>
          </a:p>
        </p:txBody>
      </p:sp>
      <p:sp>
        <p:nvSpPr>
          <p:cNvPr id="29" name="MH_Other_4"/>
          <p:cNvSpPr/>
          <p:nvPr>
            <p:custDataLst>
              <p:tags r:id="rId5"/>
            </p:custDataLst>
          </p:nvPr>
        </p:nvSpPr>
        <p:spPr>
          <a:xfrm rot="6977181">
            <a:off x="7069138" y="5487988"/>
            <a:ext cx="209550" cy="18097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600"/>
          </a:p>
        </p:txBody>
      </p:sp>
      <p:sp>
        <p:nvSpPr>
          <p:cNvPr id="37" name="MH_Other_5"/>
          <p:cNvSpPr/>
          <p:nvPr>
            <p:custDataLst>
              <p:tags r:id="rId6"/>
            </p:custDataLst>
          </p:nvPr>
        </p:nvSpPr>
        <p:spPr>
          <a:xfrm>
            <a:off x="5462589" y="2162175"/>
            <a:ext cx="865187" cy="865188"/>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a:defRPr/>
            </a:pPr>
            <a:r>
              <a:rPr lang="en-US" altLang="zh-CN">
                <a:solidFill>
                  <a:srgbClr val="FFFFFF"/>
                </a:solidFill>
              </a:rPr>
              <a:t>04</a:t>
            </a:r>
            <a:endParaRPr lang="zh-CN" altLang="en-US">
              <a:solidFill>
                <a:srgbClr val="FFFFFF"/>
              </a:solidFill>
            </a:endParaRPr>
          </a:p>
        </p:txBody>
      </p:sp>
      <p:sp>
        <p:nvSpPr>
          <p:cNvPr id="38" name="MH_Other_6"/>
          <p:cNvSpPr/>
          <p:nvPr>
            <p:custDataLst>
              <p:tags r:id="rId7"/>
            </p:custDataLst>
          </p:nvPr>
        </p:nvSpPr>
        <p:spPr>
          <a:xfrm>
            <a:off x="4597400" y="3027364"/>
            <a:ext cx="865188" cy="866775"/>
          </a:xfrm>
          <a:custGeom>
            <a:avLst/>
            <a:gdLst>
              <a:gd name="connsiteX0" fmla="*/ 0 w 865699"/>
              <a:gd name="connsiteY0" fmla="*/ 0 h 865699"/>
              <a:gd name="connsiteX1" fmla="*/ 865699 w 865699"/>
              <a:gd name="connsiteY1" fmla="*/ 0 h 865699"/>
              <a:gd name="connsiteX2" fmla="*/ 0 w 865699"/>
              <a:gd name="connsiteY2" fmla="*/ 865699 h 865699"/>
            </a:gdLst>
            <a:ahLst/>
            <a:cxnLst>
              <a:cxn ang="0">
                <a:pos x="connsiteX0" y="connsiteY0"/>
              </a:cxn>
              <a:cxn ang="0">
                <a:pos x="connsiteX1" y="connsiteY1"/>
              </a:cxn>
              <a:cxn ang="0">
                <a:pos x="connsiteX2" y="connsiteY2"/>
              </a:cxn>
            </a:cxnLst>
            <a:rect l="l" t="t" r="r" b="b"/>
            <a:pathLst>
              <a:path w="865699" h="865699">
                <a:moveTo>
                  <a:pt x="0" y="0"/>
                </a:moveTo>
                <a:lnTo>
                  <a:pt x="865699" y="0"/>
                </a:lnTo>
                <a:lnTo>
                  <a:pt x="0" y="8656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a:defRPr/>
            </a:pPr>
            <a:r>
              <a:rPr lang="en-US" altLang="zh-CN">
                <a:solidFill>
                  <a:srgbClr val="FFFFFF"/>
                </a:solidFill>
              </a:rPr>
              <a:t>03</a:t>
            </a:r>
            <a:endParaRPr lang="zh-CN" altLang="en-US">
              <a:solidFill>
                <a:srgbClr val="FFFFFF"/>
              </a:solidFill>
            </a:endParaRPr>
          </a:p>
        </p:txBody>
      </p:sp>
      <p:sp>
        <p:nvSpPr>
          <p:cNvPr id="39" name="MH_Other_7"/>
          <p:cNvSpPr/>
          <p:nvPr>
            <p:custDataLst>
              <p:tags r:id="rId8"/>
            </p:custDataLst>
          </p:nvPr>
        </p:nvSpPr>
        <p:spPr>
          <a:xfrm>
            <a:off x="3730626" y="3894139"/>
            <a:ext cx="866775" cy="865187"/>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a:defRPr/>
            </a:pPr>
            <a:r>
              <a:rPr lang="en-US" altLang="zh-CN">
                <a:solidFill>
                  <a:srgbClr val="FFFFFF"/>
                </a:solidFill>
              </a:rPr>
              <a:t>02</a:t>
            </a:r>
            <a:endParaRPr lang="zh-CN" altLang="en-US">
              <a:solidFill>
                <a:srgbClr val="FFFFFF"/>
              </a:solidFill>
            </a:endParaRPr>
          </a:p>
        </p:txBody>
      </p:sp>
      <p:sp>
        <p:nvSpPr>
          <p:cNvPr id="40" name="MH_Other_8"/>
          <p:cNvSpPr/>
          <p:nvPr>
            <p:custDataLst>
              <p:tags r:id="rId9"/>
            </p:custDataLst>
          </p:nvPr>
        </p:nvSpPr>
        <p:spPr>
          <a:xfrm>
            <a:off x="2865439" y="4759325"/>
            <a:ext cx="865187" cy="865188"/>
          </a:xfrm>
          <a:custGeom>
            <a:avLst/>
            <a:gdLst>
              <a:gd name="connsiteX0" fmla="*/ 0 w 865699"/>
              <a:gd name="connsiteY0" fmla="*/ 0 h 865700"/>
              <a:gd name="connsiteX1" fmla="*/ 865699 w 865699"/>
              <a:gd name="connsiteY1" fmla="*/ 0 h 865700"/>
              <a:gd name="connsiteX2" fmla="*/ 0 w 865699"/>
              <a:gd name="connsiteY2" fmla="*/ 865700 h 865700"/>
            </a:gdLst>
            <a:ahLst/>
            <a:cxnLst>
              <a:cxn ang="0">
                <a:pos x="connsiteX0" y="connsiteY0"/>
              </a:cxn>
              <a:cxn ang="0">
                <a:pos x="connsiteX1" y="connsiteY1"/>
              </a:cxn>
              <a:cxn ang="0">
                <a:pos x="connsiteX2" y="connsiteY2"/>
              </a:cxn>
            </a:cxnLst>
            <a:rect l="l" t="t" r="r" b="b"/>
            <a:pathLst>
              <a:path w="865699" h="865700">
                <a:moveTo>
                  <a:pt x="0" y="0"/>
                </a:moveTo>
                <a:lnTo>
                  <a:pt x="865699" y="0"/>
                </a:lnTo>
                <a:lnTo>
                  <a:pt x="0" y="8657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288000" bIns="468000" anchor="ctr"/>
          <a:lstStyle/>
          <a:p>
            <a:pPr algn="ctr">
              <a:defRPr/>
            </a:pPr>
            <a:r>
              <a:rPr lang="en-US" altLang="zh-CN">
                <a:solidFill>
                  <a:srgbClr val="FFFFFF"/>
                </a:solidFill>
              </a:rPr>
              <a:t>01</a:t>
            </a:r>
            <a:endParaRPr lang="zh-CN" altLang="en-US">
              <a:solidFill>
                <a:srgbClr val="FFFFFF"/>
              </a:solidFill>
            </a:endParaRPr>
          </a:p>
        </p:txBody>
      </p:sp>
      <p:sp>
        <p:nvSpPr>
          <p:cNvPr id="2058" name="MH_PageTitle"/>
          <p:cNvSpPr>
            <a:spLocks noGrp="1"/>
          </p:cNvSpPr>
          <p:nvPr>
            <p:ph type="title"/>
            <p:custDataLst>
              <p:tags r:id="rId10"/>
            </p:custDataLst>
          </p:nvPr>
        </p:nvSpPr>
        <p:spPr/>
        <p:txBody>
          <a:bodyPr/>
          <a:lstStyle/>
          <a:p>
            <a:pPr eaLnBrk="1" hangingPunct="1"/>
            <a:r>
              <a:rPr lang="en-US" altLang="zh-CN" smtClean="0"/>
              <a:t>LOREM IPSUM DOLOR </a:t>
            </a:r>
            <a:endParaRPr lang="zh-CN" altLang="en-US" smtClean="0"/>
          </a:p>
        </p:txBody>
      </p:sp>
      <p:sp>
        <p:nvSpPr>
          <p:cNvPr id="2059" name="MH_SubTitle_4"/>
          <p:cNvSpPr txBox="1">
            <a:spLocks/>
          </p:cNvSpPr>
          <p:nvPr>
            <p:custDataLst>
              <p:tags r:id="rId11"/>
            </p:custDataLst>
          </p:nvPr>
        </p:nvSpPr>
        <p:spPr bwMode="auto">
          <a:xfrm>
            <a:off x="6022975" y="2363788"/>
            <a:ext cx="3576638"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 SIT AMET</a:t>
            </a:r>
            <a:endParaRPr lang="en-US" altLang="zh-CN" sz="1600">
              <a:latin typeface="+mn-lt"/>
              <a:ea typeface="+mn-ea"/>
            </a:endParaRPr>
          </a:p>
        </p:txBody>
      </p:sp>
      <p:sp>
        <p:nvSpPr>
          <p:cNvPr id="2060" name="MH_SubTitle_3"/>
          <p:cNvSpPr txBox="1">
            <a:spLocks/>
          </p:cNvSpPr>
          <p:nvPr>
            <p:custDataLst>
              <p:tags r:id="rId12"/>
            </p:custDataLst>
          </p:nvPr>
        </p:nvSpPr>
        <p:spPr bwMode="auto">
          <a:xfrm>
            <a:off x="5145088" y="3251201"/>
            <a:ext cx="351155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 SIT AMET</a:t>
            </a:r>
            <a:endParaRPr lang="en-US" altLang="zh-CN" sz="1600">
              <a:latin typeface="+mn-lt"/>
              <a:ea typeface="+mn-ea"/>
            </a:endParaRPr>
          </a:p>
        </p:txBody>
      </p:sp>
      <p:sp>
        <p:nvSpPr>
          <p:cNvPr id="2061" name="MH_SubTitle_2"/>
          <p:cNvSpPr txBox="1">
            <a:spLocks/>
          </p:cNvSpPr>
          <p:nvPr>
            <p:custDataLst>
              <p:tags r:id="rId13"/>
            </p:custDataLst>
          </p:nvPr>
        </p:nvSpPr>
        <p:spPr bwMode="auto">
          <a:xfrm>
            <a:off x="4273550" y="4138613"/>
            <a:ext cx="35496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 SIT AMET</a:t>
            </a:r>
            <a:endParaRPr lang="en-US" altLang="zh-CN" sz="1600">
              <a:latin typeface="+mn-lt"/>
              <a:ea typeface="+mn-ea"/>
            </a:endParaRPr>
          </a:p>
        </p:txBody>
      </p:sp>
      <p:sp>
        <p:nvSpPr>
          <p:cNvPr id="2062" name="MH_SubTitle_1"/>
          <p:cNvSpPr txBox="1">
            <a:spLocks/>
          </p:cNvSpPr>
          <p:nvPr>
            <p:custDataLst>
              <p:tags r:id="rId14"/>
            </p:custDataLst>
          </p:nvPr>
        </p:nvSpPr>
        <p:spPr bwMode="auto">
          <a:xfrm>
            <a:off x="3392489" y="5027613"/>
            <a:ext cx="358933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da-DK" altLang="zh-CN" sz="1600">
                <a:latin typeface="+mn-lt"/>
                <a:ea typeface="+mn-ea"/>
              </a:rPr>
              <a:t>LOREM IPSUM DOLOR SIT AMET</a:t>
            </a:r>
            <a:endParaRPr lang="en-US" altLang="zh-CN" sz="1600">
              <a:latin typeface="+mn-lt"/>
              <a:ea typeface="+mn-ea"/>
            </a:endParaRPr>
          </a:p>
        </p:txBody>
      </p:sp>
    </p:spTree>
    <p:custDataLst>
      <p:tags r:id="rId1"/>
    </p:custDataLst>
    <p:extLst>
      <p:ext uri="{BB962C8B-B14F-4D97-AF65-F5344CB8AC3E}">
        <p14:creationId xmlns:p14="http://schemas.microsoft.com/office/powerpoint/2010/main" val="5783774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MH_Other_1"/>
          <p:cNvSpPr/>
          <p:nvPr>
            <p:custDataLst>
              <p:tags r:id="rId2"/>
            </p:custDataLst>
          </p:nvPr>
        </p:nvSpPr>
        <p:spPr>
          <a:xfrm rot="16200000">
            <a:off x="3163888" y="3732213"/>
            <a:ext cx="2085975" cy="514350"/>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pPr algn="ctr">
              <a:defRPr/>
            </a:pPr>
            <a:endParaRPr lang="zh-CN" altLang="en-US"/>
          </a:p>
        </p:txBody>
      </p:sp>
      <p:sp>
        <p:nvSpPr>
          <p:cNvPr id="41" name="MH_Other_2"/>
          <p:cNvSpPr/>
          <p:nvPr>
            <p:custDataLst>
              <p:tags r:id="rId3"/>
            </p:custDataLst>
          </p:nvPr>
        </p:nvSpPr>
        <p:spPr>
          <a:xfrm>
            <a:off x="3132138" y="2771776"/>
            <a:ext cx="184150" cy="174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2800"/>
          </a:p>
        </p:txBody>
      </p:sp>
      <p:sp>
        <p:nvSpPr>
          <p:cNvPr id="42" name="MH_SubTitle_1"/>
          <p:cNvSpPr/>
          <p:nvPr>
            <p:custDataLst>
              <p:tags r:id="rId4"/>
            </p:custDataLst>
          </p:nvPr>
        </p:nvSpPr>
        <p:spPr>
          <a:xfrm>
            <a:off x="2579688" y="2946401"/>
            <a:ext cx="1377950" cy="2085975"/>
          </a:xfrm>
          <a:prstGeom prst="rect">
            <a:avLst/>
          </a:prstGeom>
          <a:solidFill>
            <a:srgbClr val="FEFFFF"/>
          </a:solidFill>
          <a:ln w="3175">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a:solidFill>
                  <a:schemeClr val="accent1"/>
                </a:solidFill>
              </a:rPr>
              <a:t>LOREM IPSUM DOLOR </a:t>
            </a:r>
            <a:endParaRPr lang="zh-CN" altLang="en-US" sz="2000" dirty="0">
              <a:solidFill>
                <a:schemeClr val="accent1"/>
              </a:solidFill>
            </a:endParaRPr>
          </a:p>
        </p:txBody>
      </p:sp>
      <p:sp>
        <p:nvSpPr>
          <p:cNvPr id="43" name="MH_Other_3"/>
          <p:cNvSpPr/>
          <p:nvPr>
            <p:custDataLst>
              <p:tags r:id="rId5"/>
            </p:custDataLst>
          </p:nvPr>
        </p:nvSpPr>
        <p:spPr>
          <a:xfrm>
            <a:off x="2646363" y="2771776"/>
            <a:ext cx="476250" cy="542925"/>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A</a:t>
            </a:r>
            <a:endParaRPr lang="zh-CN" altLang="en-US" sz="2800" dirty="0">
              <a:solidFill>
                <a:srgbClr val="FEFFFF"/>
              </a:solidFill>
            </a:endParaRPr>
          </a:p>
        </p:txBody>
      </p:sp>
      <p:sp>
        <p:nvSpPr>
          <p:cNvPr id="44" name="MH_Other_4"/>
          <p:cNvSpPr/>
          <p:nvPr>
            <p:custDataLst>
              <p:tags r:id="rId6"/>
            </p:custDataLst>
          </p:nvPr>
        </p:nvSpPr>
        <p:spPr>
          <a:xfrm rot="16200000">
            <a:off x="5049838" y="3732213"/>
            <a:ext cx="2085975" cy="514350"/>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pPr algn="ctr">
              <a:defRPr/>
            </a:pPr>
            <a:endParaRPr lang="zh-CN" altLang="en-US"/>
          </a:p>
        </p:txBody>
      </p:sp>
      <p:sp>
        <p:nvSpPr>
          <p:cNvPr id="46" name="MH_Other_5"/>
          <p:cNvSpPr/>
          <p:nvPr>
            <p:custDataLst>
              <p:tags r:id="rId7"/>
            </p:custDataLst>
          </p:nvPr>
        </p:nvSpPr>
        <p:spPr>
          <a:xfrm>
            <a:off x="5018088" y="2771776"/>
            <a:ext cx="184150" cy="174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2800"/>
          </a:p>
        </p:txBody>
      </p:sp>
      <p:sp>
        <p:nvSpPr>
          <p:cNvPr id="47" name="MH_SubTitle_2"/>
          <p:cNvSpPr/>
          <p:nvPr>
            <p:custDataLst>
              <p:tags r:id="rId8"/>
            </p:custDataLst>
          </p:nvPr>
        </p:nvSpPr>
        <p:spPr>
          <a:xfrm>
            <a:off x="4464050" y="2946401"/>
            <a:ext cx="1377950" cy="2085975"/>
          </a:xfrm>
          <a:prstGeom prst="rect">
            <a:avLst/>
          </a:prstGeom>
          <a:solidFill>
            <a:srgbClr val="FEFFFF"/>
          </a:solidFill>
          <a:ln w="3175">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a:solidFill>
                  <a:schemeClr val="accent2"/>
                </a:solidFill>
              </a:rPr>
              <a:t>LOREM IPSUM DOLOR </a:t>
            </a:r>
            <a:endParaRPr lang="zh-CN" altLang="en-US" sz="2000" dirty="0">
              <a:solidFill>
                <a:schemeClr val="accent2"/>
              </a:solidFill>
            </a:endParaRPr>
          </a:p>
        </p:txBody>
      </p:sp>
      <p:sp>
        <p:nvSpPr>
          <p:cNvPr id="48" name="MH_Other_6"/>
          <p:cNvSpPr/>
          <p:nvPr>
            <p:custDataLst>
              <p:tags r:id="rId9"/>
            </p:custDataLst>
          </p:nvPr>
        </p:nvSpPr>
        <p:spPr>
          <a:xfrm>
            <a:off x="4532313" y="2771776"/>
            <a:ext cx="476250" cy="542925"/>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B</a:t>
            </a:r>
            <a:endParaRPr lang="zh-CN" altLang="en-US" sz="2800" dirty="0">
              <a:solidFill>
                <a:srgbClr val="FEFFFF"/>
              </a:solidFill>
            </a:endParaRPr>
          </a:p>
        </p:txBody>
      </p:sp>
      <p:sp>
        <p:nvSpPr>
          <p:cNvPr id="49" name="MH_Other_7"/>
          <p:cNvSpPr/>
          <p:nvPr>
            <p:custDataLst>
              <p:tags r:id="rId10"/>
            </p:custDataLst>
          </p:nvPr>
        </p:nvSpPr>
        <p:spPr>
          <a:xfrm rot="16200000">
            <a:off x="6934201" y="3732213"/>
            <a:ext cx="2085975" cy="514350"/>
          </a:xfrm>
          <a:prstGeom prst="parallelogram">
            <a:avLst>
              <a:gd name="adj" fmla="val 156667"/>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7500" lnSpcReduction="20000"/>
          </a:bodyPr>
          <a:lstStyle/>
          <a:p>
            <a:pPr algn="ctr">
              <a:defRPr/>
            </a:pPr>
            <a:endParaRPr lang="zh-CN" altLang="en-US"/>
          </a:p>
        </p:txBody>
      </p:sp>
      <p:sp>
        <p:nvSpPr>
          <p:cNvPr id="51" name="MH_Other_8"/>
          <p:cNvSpPr/>
          <p:nvPr>
            <p:custDataLst>
              <p:tags r:id="rId11"/>
            </p:custDataLst>
          </p:nvPr>
        </p:nvSpPr>
        <p:spPr>
          <a:xfrm>
            <a:off x="6902450" y="2771776"/>
            <a:ext cx="184150" cy="174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2800"/>
          </a:p>
        </p:txBody>
      </p:sp>
      <p:sp>
        <p:nvSpPr>
          <p:cNvPr id="52" name="MH_SubTitle_3"/>
          <p:cNvSpPr/>
          <p:nvPr>
            <p:custDataLst>
              <p:tags r:id="rId12"/>
            </p:custDataLst>
          </p:nvPr>
        </p:nvSpPr>
        <p:spPr>
          <a:xfrm>
            <a:off x="6350000" y="2946401"/>
            <a:ext cx="1377950" cy="2085975"/>
          </a:xfrm>
          <a:prstGeom prst="rect">
            <a:avLst/>
          </a:prstGeom>
          <a:solidFill>
            <a:srgbClr val="FEFFFF"/>
          </a:solidFill>
          <a:ln w="3175">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a:solidFill>
                  <a:schemeClr val="accent3"/>
                </a:solidFill>
              </a:rPr>
              <a:t>LOREM IPSUM DOLOR </a:t>
            </a:r>
            <a:endParaRPr lang="zh-CN" altLang="en-US" sz="2000" dirty="0">
              <a:solidFill>
                <a:schemeClr val="accent3"/>
              </a:solidFill>
            </a:endParaRPr>
          </a:p>
        </p:txBody>
      </p:sp>
      <p:sp>
        <p:nvSpPr>
          <p:cNvPr id="53" name="MH_Other_9"/>
          <p:cNvSpPr/>
          <p:nvPr>
            <p:custDataLst>
              <p:tags r:id="rId13"/>
            </p:custDataLst>
          </p:nvPr>
        </p:nvSpPr>
        <p:spPr>
          <a:xfrm>
            <a:off x="6418263" y="2771776"/>
            <a:ext cx="474662" cy="542925"/>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C</a:t>
            </a:r>
            <a:endParaRPr lang="zh-CN" altLang="en-US" sz="2800" dirty="0">
              <a:solidFill>
                <a:srgbClr val="FEFFFF"/>
              </a:solidFill>
            </a:endParaRPr>
          </a:p>
        </p:txBody>
      </p:sp>
      <p:sp>
        <p:nvSpPr>
          <p:cNvPr id="55" name="MH_Other_10"/>
          <p:cNvSpPr/>
          <p:nvPr>
            <p:custDataLst>
              <p:tags r:id="rId14"/>
            </p:custDataLst>
          </p:nvPr>
        </p:nvSpPr>
        <p:spPr>
          <a:xfrm>
            <a:off x="8788400" y="2771776"/>
            <a:ext cx="184150" cy="174625"/>
          </a:xfrm>
          <a:prstGeom prst="rtTriangle">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2800"/>
          </a:p>
        </p:txBody>
      </p:sp>
      <p:sp>
        <p:nvSpPr>
          <p:cNvPr id="56" name="MH_SubTitle_4"/>
          <p:cNvSpPr/>
          <p:nvPr>
            <p:custDataLst>
              <p:tags r:id="rId15"/>
            </p:custDataLst>
          </p:nvPr>
        </p:nvSpPr>
        <p:spPr>
          <a:xfrm>
            <a:off x="8234363" y="2946401"/>
            <a:ext cx="1377950" cy="2085975"/>
          </a:xfrm>
          <a:prstGeom prst="rect">
            <a:avLst/>
          </a:prstGeom>
          <a:solidFill>
            <a:srgbClr val="FEFFFF"/>
          </a:solidFill>
          <a:ln w="3175">
            <a:solidFill>
              <a:schemeClr val="accent4"/>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000" tIns="144000" rIns="72000" bIns="0" anchor="ctr">
            <a:normAutofit/>
          </a:bodyPr>
          <a:lstStyle/>
          <a:p>
            <a:pPr algn="ctr">
              <a:lnSpc>
                <a:spcPct val="120000"/>
              </a:lnSpc>
              <a:defRPr/>
            </a:pPr>
            <a:r>
              <a:rPr lang="en-US" altLang="zh-CN" sz="2000">
                <a:solidFill>
                  <a:schemeClr val="accent4"/>
                </a:solidFill>
              </a:rPr>
              <a:t>LOREM IPSUM DOLOR </a:t>
            </a:r>
            <a:endParaRPr lang="zh-CN" altLang="en-US" sz="2000" dirty="0">
              <a:solidFill>
                <a:schemeClr val="accent4"/>
              </a:solidFill>
            </a:endParaRPr>
          </a:p>
        </p:txBody>
      </p:sp>
      <p:sp>
        <p:nvSpPr>
          <p:cNvPr id="57" name="MH_Other_11"/>
          <p:cNvSpPr/>
          <p:nvPr>
            <p:custDataLst>
              <p:tags r:id="rId16"/>
            </p:custDataLst>
          </p:nvPr>
        </p:nvSpPr>
        <p:spPr>
          <a:xfrm>
            <a:off x="8302625" y="2771776"/>
            <a:ext cx="476250" cy="542925"/>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a:outerShdw blurRad="50800" dist="254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800" dirty="0">
                <a:solidFill>
                  <a:srgbClr val="FEFFFF"/>
                </a:solidFill>
              </a:rPr>
              <a:t>D</a:t>
            </a:r>
            <a:endParaRPr lang="zh-CN" altLang="en-US" sz="2800" dirty="0">
              <a:solidFill>
                <a:srgbClr val="FEFFFF"/>
              </a:solidFill>
            </a:endParaRPr>
          </a:p>
        </p:txBody>
      </p:sp>
      <p:sp>
        <p:nvSpPr>
          <p:cNvPr id="2065" name="MH_PageTitle"/>
          <p:cNvSpPr>
            <a:spLocks noGrp="1"/>
          </p:cNvSpPr>
          <p:nvPr>
            <p:ph type="title"/>
            <p:custDataLst>
              <p:tags r:id="rId17"/>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5143454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MH_Other_1"/>
          <p:cNvSpPr/>
          <p:nvPr>
            <p:custDataLst>
              <p:tags r:id="rId2"/>
            </p:custDataLst>
          </p:nvPr>
        </p:nvSpPr>
        <p:spPr>
          <a:xfrm>
            <a:off x="6096001" y="2300288"/>
            <a:ext cx="595313" cy="1192212"/>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chemeClr val="accent1"/>
          </a:solidFill>
        </p:spPr>
        <p:txBody>
          <a:bodyPr anchor="ctr">
            <a:normAutofit/>
          </a:bodyPr>
          <a:lstStyle/>
          <a:p>
            <a:pPr algn="ctr">
              <a:defRPr/>
            </a:pPr>
            <a:endParaRPr lang="zh-CN" altLang="en-US" kern="0" dirty="0">
              <a:cs typeface="宋体" panose="02010600030101010101" pitchFamily="2" charset="-122"/>
            </a:endParaRPr>
          </a:p>
        </p:txBody>
      </p:sp>
      <p:sp>
        <p:nvSpPr>
          <p:cNvPr id="33" name="MH_Other_2"/>
          <p:cNvSpPr/>
          <p:nvPr>
            <p:custDataLst>
              <p:tags r:id="rId3"/>
            </p:custDataLst>
          </p:nvPr>
        </p:nvSpPr>
        <p:spPr>
          <a:xfrm>
            <a:off x="6032500" y="2135188"/>
            <a:ext cx="127000" cy="519112"/>
          </a:xfrm>
          <a:prstGeom prst="ellipse">
            <a:avLst/>
          </a:prstGeom>
          <a:solidFill>
            <a:schemeClr val="accent1"/>
          </a:solidFill>
        </p:spPr>
        <p:txBody>
          <a:bodyPr anchor="ctr">
            <a:spAutoFit/>
          </a:bodyPr>
          <a:lstStyle/>
          <a:p>
            <a:pPr algn="ctr">
              <a:defRPr/>
            </a:pPr>
            <a:endParaRPr lang="zh-CN" altLang="en-US" kern="0" dirty="0">
              <a:cs typeface="宋体" panose="02010600030101010101" pitchFamily="2" charset="-122"/>
            </a:endParaRPr>
          </a:p>
        </p:txBody>
      </p:sp>
      <p:sp>
        <p:nvSpPr>
          <p:cNvPr id="34" name="MH_Other_3"/>
          <p:cNvSpPr/>
          <p:nvPr>
            <p:custDataLst>
              <p:tags r:id="rId4"/>
            </p:custDataLst>
          </p:nvPr>
        </p:nvSpPr>
        <p:spPr>
          <a:xfrm>
            <a:off x="6032500" y="3140076"/>
            <a:ext cx="127000" cy="519113"/>
          </a:xfrm>
          <a:prstGeom prst="ellipse">
            <a:avLst/>
          </a:prstGeom>
          <a:solidFill>
            <a:schemeClr val="accent2"/>
          </a:solidFill>
        </p:spPr>
        <p:txBody>
          <a:bodyPr anchor="ctr">
            <a:normAutofit/>
          </a:bodyPr>
          <a:lstStyle/>
          <a:p>
            <a:pPr algn="ctr">
              <a:defRPr/>
            </a:pPr>
            <a:endParaRPr lang="zh-CN" altLang="en-US" kern="0" dirty="0">
              <a:cs typeface="宋体" panose="02010600030101010101" pitchFamily="2" charset="-122"/>
            </a:endParaRPr>
          </a:p>
        </p:txBody>
      </p:sp>
      <p:sp>
        <p:nvSpPr>
          <p:cNvPr id="39" name="MH_Other_4"/>
          <p:cNvSpPr/>
          <p:nvPr>
            <p:custDataLst>
              <p:tags r:id="rId5"/>
            </p:custDataLst>
          </p:nvPr>
        </p:nvSpPr>
        <p:spPr>
          <a:xfrm>
            <a:off x="5786439" y="2568576"/>
            <a:ext cx="655637" cy="657225"/>
          </a:xfrm>
          <a:prstGeom prst="ellipse">
            <a:avLst/>
          </a:prstGeom>
          <a:solidFill>
            <a:srgbClr val="E4E4E4"/>
          </a:solidFill>
        </p:spPr>
        <p:txBody>
          <a:bodyPr lIns="0" tIns="0" rIns="0" bIns="0" anchor="ctr">
            <a:normAutofit/>
          </a:bodyPr>
          <a:lstStyle/>
          <a:p>
            <a:pPr algn="ctr">
              <a:defRPr/>
            </a:pPr>
            <a:r>
              <a:rPr lang="en-US" altLang="zh-CN" sz="2400" b="1" kern="0" dirty="0">
                <a:solidFill>
                  <a:schemeClr val="accent1"/>
                </a:solidFill>
                <a:cs typeface="宋体" panose="02010600030101010101" pitchFamily="2" charset="-122"/>
              </a:rPr>
              <a:t>01</a:t>
            </a:r>
            <a:endParaRPr lang="zh-CN" altLang="en-US" sz="2400" b="1" kern="0" dirty="0">
              <a:solidFill>
                <a:schemeClr val="accent1"/>
              </a:solidFill>
              <a:cs typeface="宋体" panose="02010600030101010101" pitchFamily="2" charset="-122"/>
            </a:endParaRPr>
          </a:p>
        </p:txBody>
      </p:sp>
      <p:sp>
        <p:nvSpPr>
          <p:cNvPr id="43" name="MH_Other_5"/>
          <p:cNvSpPr/>
          <p:nvPr>
            <p:custDataLst>
              <p:tags r:id="rId6"/>
            </p:custDataLst>
          </p:nvPr>
        </p:nvSpPr>
        <p:spPr>
          <a:xfrm>
            <a:off x="6032500" y="4144963"/>
            <a:ext cx="127000" cy="519112"/>
          </a:xfrm>
          <a:prstGeom prst="ellipse">
            <a:avLst/>
          </a:prstGeom>
          <a:solidFill>
            <a:schemeClr val="accent3"/>
          </a:solidFill>
        </p:spPr>
        <p:txBody>
          <a:bodyPr anchor="ctr">
            <a:normAutofit/>
          </a:bodyPr>
          <a:lstStyle/>
          <a:p>
            <a:pPr algn="ctr">
              <a:defRPr/>
            </a:pPr>
            <a:endParaRPr lang="zh-CN" altLang="en-US" kern="0" dirty="0">
              <a:cs typeface="宋体" panose="02010600030101010101" pitchFamily="2" charset="-122"/>
            </a:endParaRPr>
          </a:p>
        </p:txBody>
      </p:sp>
      <p:sp>
        <p:nvSpPr>
          <p:cNvPr id="45" name="MH_Other_6"/>
          <p:cNvSpPr/>
          <p:nvPr>
            <p:custDataLst>
              <p:tags r:id="rId7"/>
            </p:custDataLst>
          </p:nvPr>
        </p:nvSpPr>
        <p:spPr>
          <a:xfrm>
            <a:off x="6096001" y="4306888"/>
            <a:ext cx="595313" cy="1193800"/>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chemeClr val="accent3"/>
          </a:solidFill>
        </p:spPr>
        <p:txBody>
          <a:bodyPr anchor="ctr">
            <a:normAutofit/>
          </a:bodyPr>
          <a:lstStyle/>
          <a:p>
            <a:pPr algn="ctr">
              <a:defRPr/>
            </a:pPr>
            <a:endParaRPr lang="zh-CN" altLang="en-US" kern="0" dirty="0">
              <a:cs typeface="宋体" panose="02010600030101010101" pitchFamily="2" charset="-122"/>
            </a:endParaRPr>
          </a:p>
        </p:txBody>
      </p:sp>
      <p:sp>
        <p:nvSpPr>
          <p:cNvPr id="47" name="MH_Other_7"/>
          <p:cNvSpPr/>
          <p:nvPr>
            <p:custDataLst>
              <p:tags r:id="rId8"/>
            </p:custDataLst>
          </p:nvPr>
        </p:nvSpPr>
        <p:spPr>
          <a:xfrm>
            <a:off x="6032500" y="5146676"/>
            <a:ext cx="127000" cy="519113"/>
          </a:xfrm>
          <a:prstGeom prst="ellipse">
            <a:avLst/>
          </a:prstGeom>
          <a:solidFill>
            <a:schemeClr val="accent1"/>
          </a:solidFill>
        </p:spPr>
        <p:txBody>
          <a:bodyPr anchor="ctr">
            <a:normAutofit/>
          </a:bodyPr>
          <a:lstStyle/>
          <a:p>
            <a:pPr algn="ctr">
              <a:defRPr/>
            </a:pPr>
            <a:endParaRPr lang="zh-CN" altLang="en-US" kern="0" dirty="0">
              <a:cs typeface="宋体" panose="02010600030101010101" pitchFamily="2" charset="-122"/>
            </a:endParaRPr>
          </a:p>
        </p:txBody>
      </p:sp>
      <p:sp>
        <p:nvSpPr>
          <p:cNvPr id="41" name="MH_Other_8"/>
          <p:cNvSpPr/>
          <p:nvPr>
            <p:custDataLst>
              <p:tags r:id="rId9"/>
            </p:custDataLst>
          </p:nvPr>
        </p:nvSpPr>
        <p:spPr>
          <a:xfrm flipH="1">
            <a:off x="5500688" y="3305176"/>
            <a:ext cx="595312" cy="1192213"/>
          </a:xfrm>
          <a:custGeom>
            <a:avLst/>
            <a:gdLst>
              <a:gd name="connsiteX0" fmla="*/ 0 w 3247743"/>
              <a:gd name="connsiteY0" fmla="*/ 0 h 6495486"/>
              <a:gd name="connsiteX1" fmla="*/ 3247743 w 3247743"/>
              <a:gd name="connsiteY1" fmla="*/ 3247744 h 6495486"/>
              <a:gd name="connsiteX2" fmla="*/ 332062 w 3247743"/>
              <a:gd name="connsiteY2" fmla="*/ 6478719 h 6495486"/>
              <a:gd name="connsiteX3" fmla="*/ 21 w 3247743"/>
              <a:gd name="connsiteY3" fmla="*/ 6495486 h 6495486"/>
              <a:gd name="connsiteX4" fmla="*/ 103076 w 3247743"/>
              <a:gd name="connsiteY4" fmla="*/ 6485097 h 6495486"/>
              <a:gd name="connsiteX5" fmla="*/ 511456 w 3247743"/>
              <a:gd name="connsiteY5" fmla="*/ 5984032 h 6495486"/>
              <a:gd name="connsiteX6" fmla="*/ 103076 w 3247743"/>
              <a:gd name="connsiteY6" fmla="*/ 5482967 h 6495486"/>
              <a:gd name="connsiteX7" fmla="*/ 56337 w 3247743"/>
              <a:gd name="connsiteY7" fmla="*/ 5478255 h 6495486"/>
              <a:gd name="connsiteX8" fmla="*/ 228348 w 3247743"/>
              <a:gd name="connsiteY8" fmla="*/ 5469570 h 6495486"/>
              <a:gd name="connsiteX9" fmla="*/ 2233356 w 3247743"/>
              <a:gd name="connsiteY9" fmla="*/ 3247744 h 6495486"/>
              <a:gd name="connsiteX10" fmla="*/ 228348 w 3247743"/>
              <a:gd name="connsiteY10" fmla="*/ 1025918 h 6495486"/>
              <a:gd name="connsiteX11" fmla="*/ 56343 w 3247743"/>
              <a:gd name="connsiteY11" fmla="*/ 1017232 h 6495486"/>
              <a:gd name="connsiteX12" fmla="*/ 103076 w 3247743"/>
              <a:gd name="connsiteY12" fmla="*/ 1012521 h 6495486"/>
              <a:gd name="connsiteX13" fmla="*/ 511456 w 3247743"/>
              <a:gd name="connsiteY13" fmla="*/ 511456 h 6495486"/>
              <a:gd name="connsiteX14" fmla="*/ 0 w 3247743"/>
              <a:gd name="connsiteY14" fmla="*/ 0 h 6495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47743" h="6495486">
                <a:moveTo>
                  <a:pt x="0" y="0"/>
                </a:moveTo>
                <a:cubicBezTo>
                  <a:pt x="1793675" y="0"/>
                  <a:pt x="3247743" y="1454069"/>
                  <a:pt x="3247743" y="3247744"/>
                </a:cubicBezTo>
                <a:cubicBezTo>
                  <a:pt x="3247743" y="4929314"/>
                  <a:pt x="1969754" y="6312402"/>
                  <a:pt x="332062" y="6478719"/>
                </a:cubicBezTo>
                <a:lnTo>
                  <a:pt x="21" y="6495486"/>
                </a:lnTo>
                <a:lnTo>
                  <a:pt x="103076" y="6485097"/>
                </a:lnTo>
                <a:cubicBezTo>
                  <a:pt x="336138" y="6437406"/>
                  <a:pt x="511456" y="6231193"/>
                  <a:pt x="511456" y="5984032"/>
                </a:cubicBezTo>
                <a:cubicBezTo>
                  <a:pt x="511456" y="5736872"/>
                  <a:pt x="336138" y="5530659"/>
                  <a:pt x="103076" y="5482967"/>
                </a:cubicBezTo>
                <a:lnTo>
                  <a:pt x="56337" y="5478255"/>
                </a:lnTo>
                <a:lnTo>
                  <a:pt x="228348" y="5469570"/>
                </a:lnTo>
                <a:cubicBezTo>
                  <a:pt x="1354534" y="5355200"/>
                  <a:pt x="2233356" y="4404104"/>
                  <a:pt x="2233356" y="3247744"/>
                </a:cubicBezTo>
                <a:cubicBezTo>
                  <a:pt x="2233356" y="2091383"/>
                  <a:pt x="1354534" y="1140288"/>
                  <a:pt x="228348" y="1025918"/>
                </a:cubicBezTo>
                <a:lnTo>
                  <a:pt x="56343" y="1017232"/>
                </a:lnTo>
                <a:lnTo>
                  <a:pt x="103076" y="1012521"/>
                </a:lnTo>
                <a:cubicBezTo>
                  <a:pt x="336138" y="964830"/>
                  <a:pt x="511456" y="758617"/>
                  <a:pt x="511456" y="511456"/>
                </a:cubicBezTo>
                <a:cubicBezTo>
                  <a:pt x="511456" y="228987"/>
                  <a:pt x="282469" y="0"/>
                  <a:pt x="0" y="0"/>
                </a:cubicBezTo>
                <a:close/>
              </a:path>
            </a:pathLst>
          </a:custGeom>
          <a:solidFill>
            <a:schemeClr val="accent2"/>
          </a:solidFill>
        </p:spPr>
        <p:txBody>
          <a:bodyPr anchor="ctr">
            <a:normAutofit/>
          </a:bodyPr>
          <a:lstStyle/>
          <a:p>
            <a:pPr algn="ctr">
              <a:defRPr/>
            </a:pPr>
            <a:endParaRPr lang="zh-CN" altLang="en-US" kern="0" dirty="0">
              <a:cs typeface="宋体" panose="02010600030101010101" pitchFamily="2" charset="-122"/>
            </a:endParaRPr>
          </a:p>
        </p:txBody>
      </p:sp>
      <p:sp>
        <p:nvSpPr>
          <p:cNvPr id="66" name="MH_Other_9"/>
          <p:cNvSpPr/>
          <p:nvPr>
            <p:custDataLst>
              <p:tags r:id="rId10"/>
            </p:custDataLst>
          </p:nvPr>
        </p:nvSpPr>
        <p:spPr>
          <a:xfrm flipH="1">
            <a:off x="5749925" y="3573464"/>
            <a:ext cx="655638" cy="657225"/>
          </a:xfrm>
          <a:prstGeom prst="ellipse">
            <a:avLst/>
          </a:prstGeom>
          <a:solidFill>
            <a:srgbClr val="E4E4E4"/>
          </a:solidFill>
        </p:spPr>
        <p:txBody>
          <a:bodyPr lIns="0" tIns="0" rIns="0" bIns="0" anchor="ctr">
            <a:normAutofit/>
          </a:bodyPr>
          <a:lstStyle/>
          <a:p>
            <a:pPr algn="ctr">
              <a:defRPr/>
            </a:pPr>
            <a:r>
              <a:rPr lang="en-US" altLang="zh-CN" sz="2400" b="1" kern="0" dirty="0">
                <a:solidFill>
                  <a:schemeClr val="accent2"/>
                </a:solidFill>
                <a:cs typeface="宋体" panose="02010600030101010101" pitchFamily="2" charset="-122"/>
              </a:rPr>
              <a:t>02</a:t>
            </a:r>
            <a:endParaRPr lang="zh-CN" altLang="en-US" sz="2400" b="1" kern="0" dirty="0">
              <a:solidFill>
                <a:schemeClr val="accent2"/>
              </a:solidFill>
              <a:cs typeface="宋体" panose="02010600030101010101" pitchFamily="2" charset="-122"/>
            </a:endParaRPr>
          </a:p>
        </p:txBody>
      </p:sp>
      <p:sp>
        <p:nvSpPr>
          <p:cNvPr id="67" name="MH_Other_10"/>
          <p:cNvSpPr/>
          <p:nvPr>
            <p:custDataLst>
              <p:tags r:id="rId11"/>
            </p:custDataLst>
          </p:nvPr>
        </p:nvSpPr>
        <p:spPr>
          <a:xfrm>
            <a:off x="5786439" y="4575176"/>
            <a:ext cx="655637" cy="657225"/>
          </a:xfrm>
          <a:prstGeom prst="ellipse">
            <a:avLst/>
          </a:prstGeom>
          <a:solidFill>
            <a:srgbClr val="E4E4E4"/>
          </a:solidFill>
        </p:spPr>
        <p:txBody>
          <a:bodyPr lIns="0" tIns="0" rIns="0" bIns="0" anchor="ctr">
            <a:normAutofit/>
          </a:bodyPr>
          <a:lstStyle/>
          <a:p>
            <a:pPr algn="ctr">
              <a:defRPr/>
            </a:pPr>
            <a:r>
              <a:rPr lang="en-US" altLang="zh-CN" sz="2400" b="1" kern="0" dirty="0">
                <a:solidFill>
                  <a:schemeClr val="accent3"/>
                </a:solidFill>
                <a:cs typeface="宋体" panose="02010600030101010101" pitchFamily="2" charset="-122"/>
              </a:rPr>
              <a:t>03</a:t>
            </a:r>
            <a:endParaRPr lang="zh-CN" altLang="en-US" sz="2400" b="1" kern="0" dirty="0">
              <a:solidFill>
                <a:schemeClr val="accent3"/>
              </a:solidFill>
              <a:cs typeface="宋体" panose="02010600030101010101" pitchFamily="2" charset="-122"/>
            </a:endParaRPr>
          </a:p>
        </p:txBody>
      </p:sp>
      <p:sp>
        <p:nvSpPr>
          <p:cNvPr id="2060" name="MH_PageTitle"/>
          <p:cNvSpPr>
            <a:spLocks noGrp="1"/>
          </p:cNvSpPr>
          <p:nvPr>
            <p:ph type="title"/>
            <p:custDataLst>
              <p:tags r:id="rId12"/>
            </p:custDataLst>
          </p:nvPr>
        </p:nvSpPr>
        <p:spPr/>
        <p:txBody>
          <a:bodyPr/>
          <a:lstStyle/>
          <a:p>
            <a:pPr eaLnBrk="1" hangingPunct="1"/>
            <a:r>
              <a:rPr lang="en-US" altLang="zh-CN" smtClean="0"/>
              <a:t>LOREM IPSUM DOLOR</a:t>
            </a:r>
            <a:endParaRPr lang="zh-CN" altLang="en-US" smtClean="0"/>
          </a:p>
        </p:txBody>
      </p:sp>
      <p:sp>
        <p:nvSpPr>
          <p:cNvPr id="16" name="MH_SubTitle_1"/>
          <p:cNvSpPr/>
          <p:nvPr>
            <p:custDataLst>
              <p:tags r:id="rId13"/>
            </p:custDataLst>
          </p:nvPr>
        </p:nvSpPr>
        <p:spPr>
          <a:xfrm>
            <a:off x="2809876" y="2301876"/>
            <a:ext cx="2867025" cy="1190625"/>
          </a:xfrm>
          <a:prstGeom prst="rect">
            <a:avLst/>
          </a:prstGeom>
        </p:spPr>
        <p:txBody>
          <a:bodyPr anchor="ctr">
            <a:normAutofit/>
          </a:bodyPr>
          <a:lstStyle/>
          <a:p>
            <a:pPr algn="r">
              <a:lnSpc>
                <a:spcPct val="120000"/>
              </a:lnSpc>
              <a:defRPr/>
            </a:pPr>
            <a:r>
              <a:rPr lang="en-US" altLang="zh-CN" sz="1600" kern="0">
                <a:cs typeface="宋体" panose="02010600030101010101" pitchFamily="2" charset="-122"/>
              </a:rPr>
              <a:t>LOREM IPSUM DOLOR SIT AMET CONSECTETUR</a:t>
            </a:r>
            <a:endParaRPr lang="zh-CN" altLang="en-US" sz="1600" dirty="0"/>
          </a:p>
        </p:txBody>
      </p:sp>
      <p:sp>
        <p:nvSpPr>
          <p:cNvPr id="17" name="MH_SubTitle_3"/>
          <p:cNvSpPr/>
          <p:nvPr>
            <p:custDataLst>
              <p:tags r:id="rId14"/>
            </p:custDataLst>
          </p:nvPr>
        </p:nvSpPr>
        <p:spPr>
          <a:xfrm>
            <a:off x="2809876" y="4314826"/>
            <a:ext cx="2867025" cy="1190625"/>
          </a:xfrm>
          <a:prstGeom prst="rect">
            <a:avLst/>
          </a:prstGeom>
        </p:spPr>
        <p:txBody>
          <a:bodyPr anchor="ctr">
            <a:normAutofit/>
          </a:bodyPr>
          <a:lstStyle/>
          <a:p>
            <a:pPr algn="r">
              <a:lnSpc>
                <a:spcPct val="120000"/>
              </a:lnSpc>
              <a:defRPr/>
            </a:pPr>
            <a:r>
              <a:rPr lang="en-US" altLang="zh-CN" sz="1600" kern="0">
                <a:cs typeface="宋体" panose="02010600030101010101" pitchFamily="2" charset="-122"/>
              </a:rPr>
              <a:t>LOREM IPSUM DOLOR SIT AMET CONSECTETUR</a:t>
            </a:r>
            <a:endParaRPr lang="zh-CN" altLang="en-US" sz="1600" dirty="0"/>
          </a:p>
        </p:txBody>
      </p:sp>
      <p:sp>
        <p:nvSpPr>
          <p:cNvPr id="18" name="MH_SubTitle_2"/>
          <p:cNvSpPr/>
          <p:nvPr>
            <p:custDataLst>
              <p:tags r:id="rId15"/>
            </p:custDataLst>
          </p:nvPr>
        </p:nvSpPr>
        <p:spPr>
          <a:xfrm>
            <a:off x="6515101" y="3306764"/>
            <a:ext cx="2868613" cy="1190625"/>
          </a:xfrm>
          <a:prstGeom prst="rect">
            <a:avLst/>
          </a:prstGeom>
        </p:spPr>
        <p:txBody>
          <a:bodyPr anchor="ctr">
            <a:normAutofit/>
          </a:bodyPr>
          <a:lstStyle/>
          <a:p>
            <a:pPr algn="just">
              <a:lnSpc>
                <a:spcPct val="120000"/>
              </a:lnSpc>
              <a:defRPr/>
            </a:pPr>
            <a:r>
              <a:rPr lang="en-US" altLang="zh-CN" sz="1600" kern="0" dirty="0">
                <a:cs typeface="宋体" panose="02010600030101010101" pitchFamily="2" charset="-122"/>
              </a:rPr>
              <a:t>LOREM IPSUM DOLOR SIT</a:t>
            </a:r>
            <a:r>
              <a:rPr lang="en-US" altLang="zh-CN" sz="1600" kern="0">
                <a:cs typeface="宋体" panose="02010600030101010101" pitchFamily="2" charset="-122"/>
              </a:rPr>
              <a:t> AMET CONSECTETUR</a:t>
            </a:r>
            <a:endParaRPr lang="zh-CN" altLang="en-US" sz="1600" dirty="0"/>
          </a:p>
        </p:txBody>
      </p:sp>
    </p:spTree>
    <p:custDataLst>
      <p:tags r:id="rId1"/>
    </p:custDataLst>
    <p:extLst>
      <p:ext uri="{BB962C8B-B14F-4D97-AF65-F5344CB8AC3E}">
        <p14:creationId xmlns:p14="http://schemas.microsoft.com/office/powerpoint/2010/main" val="20676228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a:xfrm>
            <a:off x="8089900" y="3467100"/>
            <a:ext cx="387350" cy="331788"/>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271595" y="0"/>
                </a:moveTo>
                <a:lnTo>
                  <a:pt x="271595" y="198572"/>
                </a:lnTo>
                <a:lnTo>
                  <a:pt x="339494" y="198572"/>
                </a:lnTo>
                <a:lnTo>
                  <a:pt x="169747" y="397144"/>
                </a:lnTo>
                <a:lnTo>
                  <a:pt x="0" y="198572"/>
                </a:lnTo>
                <a:lnTo>
                  <a:pt x="67899" y="198572"/>
                </a:lnTo>
                <a:lnTo>
                  <a:pt x="67899" y="0"/>
                </a:lnTo>
                <a:lnTo>
                  <a:pt x="271595" y="0"/>
                </a:lnTo>
                <a:close/>
              </a:path>
            </a:pathLst>
          </a:custGeom>
          <a:solidFill>
            <a:srgbClr val="DDDDDD"/>
          </a:solidFill>
          <a:ln w="9525">
            <a:noFill/>
            <a:round/>
            <a:headEnd/>
            <a:tailEnd/>
          </a:ln>
          <a:effectLst>
            <a:outerShdw blurRad="63500" sx="101000" sy="101000" algn="ctr" rotWithShape="0">
              <a:prstClr val="black">
                <a:alpha val="18000"/>
              </a:prstClr>
            </a:outerShdw>
          </a:effectLst>
        </p:spPr>
        <p:txBody>
          <a:bodyPr lIns="79429" tIns="0" rIns="79429" bIns="101848" spcCol="1270" anchor="ctr">
            <a:normAutofit fontScale="85000" lnSpcReduction="20000"/>
          </a:bodyPr>
          <a:lstStyle/>
          <a:p>
            <a:pPr algn="ctr" defTabSz="755650">
              <a:lnSpc>
                <a:spcPct val="90000"/>
              </a:lnSpc>
              <a:spcAft>
                <a:spcPct val="35000"/>
              </a:spcAft>
              <a:defRPr/>
            </a:pPr>
            <a:endParaRPr lang="zh-CN" altLang="en-US" sz="2400" dirty="0">
              <a:solidFill>
                <a:srgbClr val="FFFFFF"/>
              </a:solidFill>
            </a:endParaRPr>
          </a:p>
        </p:txBody>
      </p:sp>
      <p:sp>
        <p:nvSpPr>
          <p:cNvPr id="6" name="MH_SubTitle_1"/>
          <p:cNvSpPr/>
          <p:nvPr>
            <p:custDataLst>
              <p:tags r:id="rId3"/>
            </p:custDataLst>
          </p:nvPr>
        </p:nvSpPr>
        <p:spPr>
          <a:xfrm>
            <a:off x="3127375" y="2392363"/>
            <a:ext cx="1562100" cy="93821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1"/>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dirty="0">
                <a:solidFill>
                  <a:srgbClr val="FFFFFF"/>
                </a:solidFill>
              </a:rPr>
              <a:t>LOREM IPSUM</a:t>
            </a:r>
            <a:endParaRPr lang="zh-CN" altLang="en-US" sz="2000" kern="0" dirty="0">
              <a:solidFill>
                <a:srgbClr val="FFFFFF"/>
              </a:solidFill>
            </a:endParaRPr>
          </a:p>
        </p:txBody>
      </p:sp>
      <p:sp>
        <p:nvSpPr>
          <p:cNvPr id="9" name="MH_Other_2"/>
          <p:cNvSpPr/>
          <p:nvPr>
            <p:custDataLst>
              <p:tags r:id="rId4"/>
            </p:custDataLst>
          </p:nvPr>
        </p:nvSpPr>
        <p:spPr>
          <a:xfrm>
            <a:off x="4827588" y="2667000"/>
            <a:ext cx="330200" cy="388938"/>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rgbClr val="DDDDDD"/>
          </a:solidFill>
          <a:ln w="9525">
            <a:noFill/>
            <a:round/>
            <a:headEnd/>
            <a:tailEnd/>
          </a:ln>
          <a:effectLst>
            <a:outerShdw blurRad="63500" sx="101000" sy="101000" algn="ctr" rotWithShape="0">
              <a:prstClr val="black">
                <a:alpha val="18000"/>
              </a:prstClr>
            </a:outerShdw>
          </a:effectLst>
        </p:spPr>
        <p:txBody>
          <a:bodyPr lIns="0" tIns="79429" rIns="101848" bIns="79429" spcCol="1270" anchor="ctr">
            <a:normAutofit fontScale="85000" lnSpcReduction="20000"/>
          </a:bodyPr>
          <a:lstStyle/>
          <a:p>
            <a:pPr algn="ctr" defTabSz="755650">
              <a:lnSpc>
                <a:spcPct val="90000"/>
              </a:lnSpc>
              <a:spcAft>
                <a:spcPct val="35000"/>
              </a:spcAft>
              <a:defRPr/>
            </a:pPr>
            <a:endParaRPr lang="zh-CN" altLang="en-US" sz="2400" dirty="0">
              <a:solidFill>
                <a:srgbClr val="FFFFFF"/>
              </a:solidFill>
            </a:endParaRPr>
          </a:p>
        </p:txBody>
      </p:sp>
      <p:sp>
        <p:nvSpPr>
          <p:cNvPr id="12" name="MH_SubTitle_2"/>
          <p:cNvSpPr/>
          <p:nvPr>
            <p:custDataLst>
              <p:tags r:id="rId5"/>
            </p:custDataLst>
          </p:nvPr>
        </p:nvSpPr>
        <p:spPr>
          <a:xfrm>
            <a:off x="5314950" y="2392363"/>
            <a:ext cx="1562100" cy="93821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2"/>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a:solidFill>
                  <a:srgbClr val="FFFFFF"/>
                </a:solidFill>
              </a:rPr>
              <a:t>LOREM IPSUM</a:t>
            </a:r>
            <a:endParaRPr lang="zh-CN" altLang="en-US" sz="2000" kern="0" dirty="0">
              <a:solidFill>
                <a:srgbClr val="FFFFFF"/>
              </a:solidFill>
            </a:endParaRPr>
          </a:p>
        </p:txBody>
      </p:sp>
      <p:sp>
        <p:nvSpPr>
          <p:cNvPr id="15" name="MH_Other_3"/>
          <p:cNvSpPr/>
          <p:nvPr>
            <p:custDataLst>
              <p:tags r:id="rId6"/>
            </p:custDataLst>
          </p:nvPr>
        </p:nvSpPr>
        <p:spPr>
          <a:xfrm>
            <a:off x="7015163" y="2667000"/>
            <a:ext cx="330200" cy="388938"/>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0" y="79429"/>
                </a:moveTo>
                <a:lnTo>
                  <a:pt x="169747" y="79429"/>
                </a:lnTo>
                <a:lnTo>
                  <a:pt x="169747" y="0"/>
                </a:lnTo>
                <a:lnTo>
                  <a:pt x="339494" y="198572"/>
                </a:lnTo>
                <a:lnTo>
                  <a:pt x="169747" y="397144"/>
                </a:lnTo>
                <a:lnTo>
                  <a:pt x="169747" y="317715"/>
                </a:lnTo>
                <a:lnTo>
                  <a:pt x="0" y="317715"/>
                </a:lnTo>
                <a:lnTo>
                  <a:pt x="0" y="79429"/>
                </a:lnTo>
                <a:close/>
              </a:path>
            </a:pathLst>
          </a:custGeom>
          <a:solidFill>
            <a:srgbClr val="DDDDDD"/>
          </a:solidFill>
          <a:ln w="9525">
            <a:noFill/>
            <a:round/>
            <a:headEnd/>
            <a:tailEnd/>
          </a:ln>
          <a:effectLst>
            <a:outerShdw blurRad="63500" sx="101000" sy="101000" algn="ctr" rotWithShape="0">
              <a:prstClr val="black">
                <a:alpha val="18000"/>
              </a:prstClr>
            </a:outerShdw>
          </a:effectLst>
        </p:spPr>
        <p:txBody>
          <a:bodyPr lIns="0" tIns="79429" rIns="101848" bIns="79429" spcCol="1270" anchor="ctr">
            <a:normAutofit fontScale="85000" lnSpcReduction="20000"/>
          </a:bodyPr>
          <a:lstStyle/>
          <a:p>
            <a:pPr algn="ctr" defTabSz="755650">
              <a:lnSpc>
                <a:spcPct val="90000"/>
              </a:lnSpc>
              <a:spcAft>
                <a:spcPct val="35000"/>
              </a:spcAft>
              <a:defRPr/>
            </a:pPr>
            <a:endParaRPr lang="zh-CN" altLang="en-US" sz="2400" dirty="0">
              <a:solidFill>
                <a:srgbClr val="FFFFFF"/>
              </a:solidFill>
            </a:endParaRPr>
          </a:p>
        </p:txBody>
      </p:sp>
      <p:sp>
        <p:nvSpPr>
          <p:cNvPr id="18" name="MH_SubTitle_3"/>
          <p:cNvSpPr/>
          <p:nvPr>
            <p:custDataLst>
              <p:tags r:id="rId7"/>
            </p:custDataLst>
          </p:nvPr>
        </p:nvSpPr>
        <p:spPr>
          <a:xfrm>
            <a:off x="7502525" y="2392363"/>
            <a:ext cx="1562100" cy="938212"/>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1"/>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a:solidFill>
                  <a:srgbClr val="FFFFFF"/>
                </a:solidFill>
              </a:rPr>
              <a:t>LOREM IPSUM</a:t>
            </a:r>
            <a:endParaRPr lang="zh-CN" altLang="en-US" sz="2000" kern="0" dirty="0">
              <a:solidFill>
                <a:srgbClr val="FFFFFF"/>
              </a:solidFill>
            </a:endParaRPr>
          </a:p>
        </p:txBody>
      </p:sp>
      <p:sp>
        <p:nvSpPr>
          <p:cNvPr id="22" name="MH_SubTitle_4"/>
          <p:cNvSpPr/>
          <p:nvPr>
            <p:custDataLst>
              <p:tags r:id="rId8"/>
            </p:custDataLst>
          </p:nvPr>
        </p:nvSpPr>
        <p:spPr>
          <a:xfrm>
            <a:off x="7502525" y="3956051"/>
            <a:ext cx="1562100" cy="936625"/>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2"/>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a:solidFill>
                  <a:srgbClr val="FFFFFF"/>
                </a:solidFill>
              </a:rPr>
              <a:t>LOREM IPSUM</a:t>
            </a:r>
            <a:endParaRPr lang="zh-CN" altLang="en-US" sz="2000" kern="0" dirty="0">
              <a:solidFill>
                <a:srgbClr val="FFFFFF"/>
              </a:solidFill>
            </a:endParaRPr>
          </a:p>
        </p:txBody>
      </p:sp>
      <p:sp>
        <p:nvSpPr>
          <p:cNvPr id="25" name="MH_Other_4"/>
          <p:cNvSpPr/>
          <p:nvPr>
            <p:custDataLst>
              <p:tags r:id="rId9"/>
            </p:custDataLst>
          </p:nvPr>
        </p:nvSpPr>
        <p:spPr>
          <a:xfrm>
            <a:off x="7034213" y="4230688"/>
            <a:ext cx="330200" cy="38735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339494" y="317715"/>
                </a:moveTo>
                <a:lnTo>
                  <a:pt x="169747" y="317715"/>
                </a:lnTo>
                <a:lnTo>
                  <a:pt x="169747" y="397144"/>
                </a:lnTo>
                <a:lnTo>
                  <a:pt x="0" y="198572"/>
                </a:lnTo>
                <a:lnTo>
                  <a:pt x="169747" y="0"/>
                </a:lnTo>
                <a:lnTo>
                  <a:pt x="169747" y="79429"/>
                </a:lnTo>
                <a:lnTo>
                  <a:pt x="339494" y="79429"/>
                </a:lnTo>
                <a:lnTo>
                  <a:pt x="339494" y="317715"/>
                </a:lnTo>
                <a:close/>
              </a:path>
            </a:pathLst>
          </a:custGeom>
          <a:solidFill>
            <a:srgbClr val="DDDDDD"/>
          </a:solidFill>
          <a:ln w="9525">
            <a:noFill/>
            <a:round/>
            <a:headEnd/>
            <a:tailEnd/>
          </a:ln>
          <a:effectLst>
            <a:outerShdw blurRad="63500" sx="101000" sy="101000" algn="ctr" rotWithShape="0">
              <a:prstClr val="black">
                <a:alpha val="18000"/>
              </a:prstClr>
            </a:outerShdw>
          </a:effectLst>
        </p:spPr>
        <p:txBody>
          <a:bodyPr lIns="101847" tIns="79430" rIns="0" bIns="79429" spcCol="1270" anchor="ctr">
            <a:normAutofit fontScale="85000" lnSpcReduction="20000"/>
          </a:bodyPr>
          <a:lstStyle/>
          <a:p>
            <a:pPr algn="ctr" defTabSz="755650">
              <a:lnSpc>
                <a:spcPct val="90000"/>
              </a:lnSpc>
              <a:spcAft>
                <a:spcPct val="35000"/>
              </a:spcAft>
              <a:defRPr/>
            </a:pPr>
            <a:endParaRPr lang="zh-CN" altLang="en-US" sz="2400" dirty="0">
              <a:solidFill>
                <a:srgbClr val="FFFFFF"/>
              </a:solidFill>
            </a:endParaRPr>
          </a:p>
        </p:txBody>
      </p:sp>
      <p:sp>
        <p:nvSpPr>
          <p:cNvPr id="28" name="MH_SubTitle_5"/>
          <p:cNvSpPr/>
          <p:nvPr>
            <p:custDataLst>
              <p:tags r:id="rId10"/>
            </p:custDataLst>
          </p:nvPr>
        </p:nvSpPr>
        <p:spPr>
          <a:xfrm>
            <a:off x="5314950" y="3956051"/>
            <a:ext cx="1562100" cy="936625"/>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1"/>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a:solidFill>
                  <a:srgbClr val="FFFFFF"/>
                </a:solidFill>
              </a:rPr>
              <a:t>LOREM IPSUM</a:t>
            </a:r>
            <a:endParaRPr lang="zh-CN" altLang="en-US" sz="2000" kern="0" dirty="0">
              <a:solidFill>
                <a:srgbClr val="FFFFFF"/>
              </a:solidFill>
            </a:endParaRPr>
          </a:p>
        </p:txBody>
      </p:sp>
      <p:sp>
        <p:nvSpPr>
          <p:cNvPr id="31" name="MH_Other_5"/>
          <p:cNvSpPr/>
          <p:nvPr>
            <p:custDataLst>
              <p:tags r:id="rId11"/>
            </p:custDataLst>
          </p:nvPr>
        </p:nvSpPr>
        <p:spPr>
          <a:xfrm>
            <a:off x="4846638" y="4230688"/>
            <a:ext cx="330200" cy="387350"/>
          </a:xfrm>
          <a:custGeom>
            <a:avLst/>
            <a:gdLst>
              <a:gd name="connsiteX0" fmla="*/ 0 w 339494"/>
              <a:gd name="connsiteY0" fmla="*/ 79429 h 397144"/>
              <a:gd name="connsiteX1" fmla="*/ 169747 w 339494"/>
              <a:gd name="connsiteY1" fmla="*/ 79429 h 397144"/>
              <a:gd name="connsiteX2" fmla="*/ 169747 w 339494"/>
              <a:gd name="connsiteY2" fmla="*/ 0 h 397144"/>
              <a:gd name="connsiteX3" fmla="*/ 339494 w 339494"/>
              <a:gd name="connsiteY3" fmla="*/ 198572 h 397144"/>
              <a:gd name="connsiteX4" fmla="*/ 169747 w 339494"/>
              <a:gd name="connsiteY4" fmla="*/ 397144 h 397144"/>
              <a:gd name="connsiteX5" fmla="*/ 169747 w 339494"/>
              <a:gd name="connsiteY5" fmla="*/ 317715 h 397144"/>
              <a:gd name="connsiteX6" fmla="*/ 0 w 339494"/>
              <a:gd name="connsiteY6" fmla="*/ 317715 h 397144"/>
              <a:gd name="connsiteX7" fmla="*/ 0 w 339494"/>
              <a:gd name="connsiteY7" fmla="*/ 79429 h 39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494" h="397144">
                <a:moveTo>
                  <a:pt x="339494" y="317715"/>
                </a:moveTo>
                <a:lnTo>
                  <a:pt x="169747" y="317715"/>
                </a:lnTo>
                <a:lnTo>
                  <a:pt x="169747" y="397144"/>
                </a:lnTo>
                <a:lnTo>
                  <a:pt x="0" y="198572"/>
                </a:lnTo>
                <a:lnTo>
                  <a:pt x="169747" y="0"/>
                </a:lnTo>
                <a:lnTo>
                  <a:pt x="169747" y="79429"/>
                </a:lnTo>
                <a:lnTo>
                  <a:pt x="339494" y="79429"/>
                </a:lnTo>
                <a:lnTo>
                  <a:pt x="339494" y="317715"/>
                </a:lnTo>
                <a:close/>
              </a:path>
            </a:pathLst>
          </a:custGeom>
          <a:solidFill>
            <a:srgbClr val="DDDDDD"/>
          </a:solidFill>
          <a:ln w="9525">
            <a:noFill/>
            <a:round/>
            <a:headEnd/>
            <a:tailEnd/>
          </a:ln>
          <a:effectLst>
            <a:outerShdw blurRad="63500" sx="101000" sy="101000" algn="ctr" rotWithShape="0">
              <a:prstClr val="black">
                <a:alpha val="18000"/>
              </a:prstClr>
            </a:outerShdw>
          </a:effectLst>
        </p:spPr>
        <p:txBody>
          <a:bodyPr lIns="101848" tIns="79430" rIns="1" bIns="79429" spcCol="1270" anchor="ctr">
            <a:normAutofit fontScale="85000" lnSpcReduction="20000"/>
          </a:bodyPr>
          <a:lstStyle/>
          <a:p>
            <a:pPr algn="ctr" defTabSz="755650">
              <a:lnSpc>
                <a:spcPct val="90000"/>
              </a:lnSpc>
              <a:spcAft>
                <a:spcPct val="35000"/>
              </a:spcAft>
              <a:defRPr/>
            </a:pPr>
            <a:endParaRPr lang="zh-CN" altLang="en-US" sz="2400" dirty="0">
              <a:solidFill>
                <a:srgbClr val="FFFFFF"/>
              </a:solidFill>
            </a:endParaRPr>
          </a:p>
        </p:txBody>
      </p:sp>
      <p:sp>
        <p:nvSpPr>
          <p:cNvPr id="34" name="MH_SubTitle_6"/>
          <p:cNvSpPr/>
          <p:nvPr>
            <p:custDataLst>
              <p:tags r:id="rId12"/>
            </p:custDataLst>
          </p:nvPr>
        </p:nvSpPr>
        <p:spPr>
          <a:xfrm>
            <a:off x="3127375" y="3956051"/>
            <a:ext cx="1562100" cy="936625"/>
          </a:xfrm>
          <a:custGeom>
            <a:avLst/>
            <a:gdLst>
              <a:gd name="connsiteX0" fmla="*/ 0 w 1601390"/>
              <a:gd name="connsiteY0" fmla="*/ 96083 h 960834"/>
              <a:gd name="connsiteX1" fmla="*/ 96083 w 1601390"/>
              <a:gd name="connsiteY1" fmla="*/ 0 h 960834"/>
              <a:gd name="connsiteX2" fmla="*/ 1505307 w 1601390"/>
              <a:gd name="connsiteY2" fmla="*/ 0 h 960834"/>
              <a:gd name="connsiteX3" fmla="*/ 1601390 w 1601390"/>
              <a:gd name="connsiteY3" fmla="*/ 96083 h 960834"/>
              <a:gd name="connsiteX4" fmla="*/ 1601390 w 1601390"/>
              <a:gd name="connsiteY4" fmla="*/ 864751 h 960834"/>
              <a:gd name="connsiteX5" fmla="*/ 1505307 w 1601390"/>
              <a:gd name="connsiteY5" fmla="*/ 960834 h 960834"/>
              <a:gd name="connsiteX6" fmla="*/ 96083 w 1601390"/>
              <a:gd name="connsiteY6" fmla="*/ 960834 h 960834"/>
              <a:gd name="connsiteX7" fmla="*/ 0 w 1601390"/>
              <a:gd name="connsiteY7" fmla="*/ 864751 h 960834"/>
              <a:gd name="connsiteX8" fmla="*/ 0 w 1601390"/>
              <a:gd name="connsiteY8" fmla="*/ 96083 h 96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390" h="960834">
                <a:moveTo>
                  <a:pt x="0" y="96083"/>
                </a:moveTo>
                <a:cubicBezTo>
                  <a:pt x="0" y="43018"/>
                  <a:pt x="43018" y="0"/>
                  <a:pt x="96083" y="0"/>
                </a:cubicBezTo>
                <a:lnTo>
                  <a:pt x="1505307" y="0"/>
                </a:lnTo>
                <a:cubicBezTo>
                  <a:pt x="1558372" y="0"/>
                  <a:pt x="1601390" y="43018"/>
                  <a:pt x="1601390" y="96083"/>
                </a:cubicBezTo>
                <a:lnTo>
                  <a:pt x="1601390" y="864751"/>
                </a:lnTo>
                <a:cubicBezTo>
                  <a:pt x="1601390" y="917816"/>
                  <a:pt x="1558372" y="960834"/>
                  <a:pt x="1505307" y="960834"/>
                </a:cubicBezTo>
                <a:lnTo>
                  <a:pt x="96083" y="960834"/>
                </a:lnTo>
                <a:cubicBezTo>
                  <a:pt x="43018" y="960834"/>
                  <a:pt x="0" y="917816"/>
                  <a:pt x="0" y="864751"/>
                </a:cubicBezTo>
                <a:lnTo>
                  <a:pt x="0" y="96083"/>
                </a:lnTo>
                <a:close/>
              </a:path>
            </a:pathLst>
          </a:custGeom>
          <a:solidFill>
            <a:schemeClr val="accent2"/>
          </a:solidFill>
          <a:ln w="9525">
            <a:noFill/>
            <a:round/>
            <a:headEnd/>
            <a:tailEnd/>
          </a:ln>
          <a:effectLst>
            <a:outerShdw blurRad="63500" sx="101000" sy="101000" algn="ctr" rotWithShape="0">
              <a:prstClr val="black">
                <a:alpha val="8000"/>
              </a:prstClr>
            </a:outerShdw>
          </a:effectLst>
        </p:spPr>
        <p:txBody>
          <a:bodyPr anchor="ctr">
            <a:normAutofit/>
          </a:bodyPr>
          <a:lstStyle/>
          <a:p>
            <a:pPr algn="ctr">
              <a:defRPr/>
            </a:pPr>
            <a:r>
              <a:rPr lang="da-DK" altLang="zh-CN" sz="2000" kern="0">
                <a:solidFill>
                  <a:srgbClr val="FFFFFF"/>
                </a:solidFill>
              </a:rPr>
              <a:t>LOREM IPSUM</a:t>
            </a:r>
            <a:endParaRPr lang="zh-CN" altLang="en-US" sz="2000" kern="0" dirty="0">
              <a:solidFill>
                <a:srgbClr val="FFFFFF"/>
              </a:solidFill>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7163648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Other_1"/>
          <p:cNvSpPr>
            <a:spLocks/>
          </p:cNvSpPr>
          <p:nvPr>
            <p:custDataLst>
              <p:tags r:id="rId2"/>
            </p:custDataLst>
          </p:nvPr>
        </p:nvSpPr>
        <p:spPr bwMode="auto">
          <a:xfrm rot="-2878297">
            <a:off x="5802313" y="3633788"/>
            <a:ext cx="642938" cy="487363"/>
          </a:xfrm>
          <a:custGeom>
            <a:avLst/>
            <a:gdLst>
              <a:gd name="T0" fmla="*/ 0 w 1033462"/>
              <a:gd name="T1" fmla="*/ 0 h 487326"/>
              <a:gd name="T2" fmla="*/ 873 w 1033462"/>
              <a:gd name="T3" fmla="*/ 21921 h 487326"/>
              <a:gd name="T4" fmla="*/ 11596 w 1033462"/>
              <a:gd name="T5" fmla="*/ 99653 h 487326"/>
              <a:gd name="T6" fmla="*/ 22320 w 1033462"/>
              <a:gd name="T7" fmla="*/ 21921 h 487326"/>
              <a:gd name="T8" fmla="*/ 23192 w 1033462"/>
              <a:gd name="T9" fmla="*/ 1 h 487326"/>
              <a:gd name="T10" fmla="*/ 23192 w 1033462"/>
              <a:gd name="T11" fmla="*/ 487584 h 487326"/>
              <a:gd name="T12" fmla="*/ 22320 w 1033462"/>
              <a:gd name="T13" fmla="*/ 465664 h 487326"/>
              <a:gd name="T14" fmla="*/ 11596 w 1033462"/>
              <a:gd name="T15" fmla="*/ 387931 h 487326"/>
              <a:gd name="T16" fmla="*/ 873 w 1033462"/>
              <a:gd name="T17" fmla="*/ 465664 h 487326"/>
              <a:gd name="T18" fmla="*/ 0 w 1033462"/>
              <a:gd name="T19" fmla="*/ 487585 h 4873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3462" h="487326">
                <a:moveTo>
                  <a:pt x="0" y="0"/>
                </a:moveTo>
                <a:lnTo>
                  <a:pt x="38886" y="21907"/>
                </a:lnTo>
                <a:cubicBezTo>
                  <a:pt x="142445" y="68780"/>
                  <a:pt x="317819" y="99597"/>
                  <a:pt x="516732" y="99597"/>
                </a:cubicBezTo>
                <a:cubicBezTo>
                  <a:pt x="715645" y="99597"/>
                  <a:pt x="891020" y="68780"/>
                  <a:pt x="994578" y="21907"/>
                </a:cubicBezTo>
                <a:lnTo>
                  <a:pt x="1033462" y="1"/>
                </a:lnTo>
                <a:lnTo>
                  <a:pt x="1033462" y="487325"/>
                </a:lnTo>
                <a:lnTo>
                  <a:pt x="994578" y="465419"/>
                </a:lnTo>
                <a:cubicBezTo>
                  <a:pt x="891020" y="418546"/>
                  <a:pt x="715645" y="387728"/>
                  <a:pt x="516732" y="387728"/>
                </a:cubicBezTo>
                <a:cubicBezTo>
                  <a:pt x="317819" y="387728"/>
                  <a:pt x="142445" y="418546"/>
                  <a:pt x="38886" y="465419"/>
                </a:cubicBezTo>
                <a:lnTo>
                  <a:pt x="0" y="487326"/>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5" name="MH_Other_2"/>
          <p:cNvSpPr>
            <a:spLocks/>
          </p:cNvSpPr>
          <p:nvPr>
            <p:custDataLst>
              <p:tags r:id="rId3"/>
            </p:custDataLst>
          </p:nvPr>
        </p:nvSpPr>
        <p:spPr bwMode="auto">
          <a:xfrm rot="-2878297">
            <a:off x="8010525" y="3633788"/>
            <a:ext cx="642938" cy="487362"/>
          </a:xfrm>
          <a:custGeom>
            <a:avLst/>
            <a:gdLst>
              <a:gd name="T0" fmla="*/ 0 w 1033462"/>
              <a:gd name="T1" fmla="*/ 0 h 487326"/>
              <a:gd name="T2" fmla="*/ 873 w 1033462"/>
              <a:gd name="T3" fmla="*/ 21921 h 487326"/>
              <a:gd name="T4" fmla="*/ 11596 w 1033462"/>
              <a:gd name="T5" fmla="*/ 99646 h 487326"/>
              <a:gd name="T6" fmla="*/ 22320 w 1033462"/>
              <a:gd name="T7" fmla="*/ 21921 h 487326"/>
              <a:gd name="T8" fmla="*/ 23192 w 1033462"/>
              <a:gd name="T9" fmla="*/ 1 h 487326"/>
              <a:gd name="T10" fmla="*/ 23192 w 1033462"/>
              <a:gd name="T11" fmla="*/ 487577 h 487326"/>
              <a:gd name="T12" fmla="*/ 22320 w 1033462"/>
              <a:gd name="T13" fmla="*/ 465657 h 487326"/>
              <a:gd name="T14" fmla="*/ 11596 w 1033462"/>
              <a:gd name="T15" fmla="*/ 387931 h 487326"/>
              <a:gd name="T16" fmla="*/ 873 w 1033462"/>
              <a:gd name="T17" fmla="*/ 465657 h 487326"/>
              <a:gd name="T18" fmla="*/ 0 w 1033462"/>
              <a:gd name="T19" fmla="*/ 487578 h 4873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3462" h="487326">
                <a:moveTo>
                  <a:pt x="0" y="0"/>
                </a:moveTo>
                <a:lnTo>
                  <a:pt x="38886" y="21907"/>
                </a:lnTo>
                <a:cubicBezTo>
                  <a:pt x="142445" y="68780"/>
                  <a:pt x="317819" y="99597"/>
                  <a:pt x="516732" y="99597"/>
                </a:cubicBezTo>
                <a:cubicBezTo>
                  <a:pt x="715645" y="99597"/>
                  <a:pt x="891020" y="68780"/>
                  <a:pt x="994578" y="21907"/>
                </a:cubicBezTo>
                <a:lnTo>
                  <a:pt x="1033462" y="1"/>
                </a:lnTo>
                <a:lnTo>
                  <a:pt x="1033462" y="487325"/>
                </a:lnTo>
                <a:lnTo>
                  <a:pt x="994578" y="465419"/>
                </a:lnTo>
                <a:cubicBezTo>
                  <a:pt x="891020" y="418546"/>
                  <a:pt x="715645" y="387728"/>
                  <a:pt x="516732" y="387728"/>
                </a:cubicBezTo>
                <a:cubicBezTo>
                  <a:pt x="317819" y="387728"/>
                  <a:pt x="142445" y="418546"/>
                  <a:pt x="38886" y="465419"/>
                </a:cubicBezTo>
                <a:lnTo>
                  <a:pt x="0" y="487326"/>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6" name="MH_Other_3"/>
          <p:cNvSpPr>
            <a:spLocks/>
          </p:cNvSpPr>
          <p:nvPr>
            <p:custDataLst>
              <p:tags r:id="rId4"/>
            </p:custDataLst>
          </p:nvPr>
        </p:nvSpPr>
        <p:spPr bwMode="auto">
          <a:xfrm rot="2878297" flipH="1">
            <a:off x="4697413" y="3633788"/>
            <a:ext cx="642938" cy="487363"/>
          </a:xfrm>
          <a:custGeom>
            <a:avLst/>
            <a:gdLst>
              <a:gd name="T0" fmla="*/ 0 w 1033462"/>
              <a:gd name="T1" fmla="*/ 0 h 487326"/>
              <a:gd name="T2" fmla="*/ 873 w 1033462"/>
              <a:gd name="T3" fmla="*/ 21921 h 487326"/>
              <a:gd name="T4" fmla="*/ 11596 w 1033462"/>
              <a:gd name="T5" fmla="*/ 99653 h 487326"/>
              <a:gd name="T6" fmla="*/ 22320 w 1033462"/>
              <a:gd name="T7" fmla="*/ 21921 h 487326"/>
              <a:gd name="T8" fmla="*/ 23192 w 1033462"/>
              <a:gd name="T9" fmla="*/ 1 h 487326"/>
              <a:gd name="T10" fmla="*/ 23192 w 1033462"/>
              <a:gd name="T11" fmla="*/ 487584 h 487326"/>
              <a:gd name="T12" fmla="*/ 22320 w 1033462"/>
              <a:gd name="T13" fmla="*/ 465664 h 487326"/>
              <a:gd name="T14" fmla="*/ 11596 w 1033462"/>
              <a:gd name="T15" fmla="*/ 387931 h 487326"/>
              <a:gd name="T16" fmla="*/ 873 w 1033462"/>
              <a:gd name="T17" fmla="*/ 465664 h 487326"/>
              <a:gd name="T18" fmla="*/ 0 w 1033462"/>
              <a:gd name="T19" fmla="*/ 487585 h 4873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3462" h="487326">
                <a:moveTo>
                  <a:pt x="0" y="0"/>
                </a:moveTo>
                <a:lnTo>
                  <a:pt x="38886" y="21907"/>
                </a:lnTo>
                <a:cubicBezTo>
                  <a:pt x="142445" y="68780"/>
                  <a:pt x="317819" y="99597"/>
                  <a:pt x="516732" y="99597"/>
                </a:cubicBezTo>
                <a:cubicBezTo>
                  <a:pt x="715645" y="99597"/>
                  <a:pt x="891020" y="68780"/>
                  <a:pt x="994578" y="21907"/>
                </a:cubicBezTo>
                <a:lnTo>
                  <a:pt x="1033462" y="1"/>
                </a:lnTo>
                <a:lnTo>
                  <a:pt x="1033462" y="487325"/>
                </a:lnTo>
                <a:lnTo>
                  <a:pt x="994578" y="465419"/>
                </a:lnTo>
                <a:cubicBezTo>
                  <a:pt x="891020" y="418546"/>
                  <a:pt x="715645" y="387728"/>
                  <a:pt x="516732" y="387728"/>
                </a:cubicBezTo>
                <a:cubicBezTo>
                  <a:pt x="317819" y="387728"/>
                  <a:pt x="142445" y="418546"/>
                  <a:pt x="38886" y="465419"/>
                </a:cubicBezTo>
                <a:lnTo>
                  <a:pt x="0" y="487326"/>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7" name="MH_Other_4"/>
          <p:cNvSpPr>
            <a:spLocks/>
          </p:cNvSpPr>
          <p:nvPr>
            <p:custDataLst>
              <p:tags r:id="rId5"/>
            </p:custDataLst>
          </p:nvPr>
        </p:nvSpPr>
        <p:spPr bwMode="auto">
          <a:xfrm rot="2878297" flipH="1">
            <a:off x="6907213" y="3633788"/>
            <a:ext cx="642938" cy="487363"/>
          </a:xfrm>
          <a:custGeom>
            <a:avLst/>
            <a:gdLst>
              <a:gd name="T0" fmla="*/ 0 w 1033462"/>
              <a:gd name="T1" fmla="*/ 0 h 487326"/>
              <a:gd name="T2" fmla="*/ 873 w 1033462"/>
              <a:gd name="T3" fmla="*/ 21921 h 487326"/>
              <a:gd name="T4" fmla="*/ 11596 w 1033462"/>
              <a:gd name="T5" fmla="*/ 99653 h 487326"/>
              <a:gd name="T6" fmla="*/ 22320 w 1033462"/>
              <a:gd name="T7" fmla="*/ 21921 h 487326"/>
              <a:gd name="T8" fmla="*/ 23192 w 1033462"/>
              <a:gd name="T9" fmla="*/ 1 h 487326"/>
              <a:gd name="T10" fmla="*/ 23192 w 1033462"/>
              <a:gd name="T11" fmla="*/ 487584 h 487326"/>
              <a:gd name="T12" fmla="*/ 22320 w 1033462"/>
              <a:gd name="T13" fmla="*/ 465664 h 487326"/>
              <a:gd name="T14" fmla="*/ 11596 w 1033462"/>
              <a:gd name="T15" fmla="*/ 387931 h 487326"/>
              <a:gd name="T16" fmla="*/ 873 w 1033462"/>
              <a:gd name="T17" fmla="*/ 465664 h 487326"/>
              <a:gd name="T18" fmla="*/ 0 w 1033462"/>
              <a:gd name="T19" fmla="*/ 487585 h 4873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3462" h="487326">
                <a:moveTo>
                  <a:pt x="0" y="0"/>
                </a:moveTo>
                <a:lnTo>
                  <a:pt x="38886" y="21907"/>
                </a:lnTo>
                <a:cubicBezTo>
                  <a:pt x="142445" y="68780"/>
                  <a:pt x="317819" y="99597"/>
                  <a:pt x="516732" y="99597"/>
                </a:cubicBezTo>
                <a:cubicBezTo>
                  <a:pt x="715645" y="99597"/>
                  <a:pt x="891020" y="68780"/>
                  <a:pt x="994578" y="21907"/>
                </a:cubicBezTo>
                <a:lnTo>
                  <a:pt x="1033462" y="1"/>
                </a:lnTo>
                <a:lnTo>
                  <a:pt x="1033462" y="487325"/>
                </a:lnTo>
                <a:lnTo>
                  <a:pt x="994578" y="465419"/>
                </a:lnTo>
                <a:cubicBezTo>
                  <a:pt x="891020" y="418546"/>
                  <a:pt x="715645" y="387728"/>
                  <a:pt x="516732" y="387728"/>
                </a:cubicBezTo>
                <a:cubicBezTo>
                  <a:pt x="317819" y="387728"/>
                  <a:pt x="142445" y="418546"/>
                  <a:pt x="38886" y="465419"/>
                </a:cubicBezTo>
                <a:lnTo>
                  <a:pt x="0" y="487326"/>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8" name="MH_Other_5"/>
          <p:cNvSpPr>
            <a:spLocks/>
          </p:cNvSpPr>
          <p:nvPr>
            <p:custDataLst>
              <p:tags r:id="rId6"/>
            </p:custDataLst>
          </p:nvPr>
        </p:nvSpPr>
        <p:spPr bwMode="auto">
          <a:xfrm rot="-2878297">
            <a:off x="3592513" y="3633788"/>
            <a:ext cx="642938" cy="487363"/>
          </a:xfrm>
          <a:custGeom>
            <a:avLst/>
            <a:gdLst>
              <a:gd name="T0" fmla="*/ 0 w 1033462"/>
              <a:gd name="T1" fmla="*/ 0 h 487326"/>
              <a:gd name="T2" fmla="*/ 873 w 1033462"/>
              <a:gd name="T3" fmla="*/ 21921 h 487326"/>
              <a:gd name="T4" fmla="*/ 11596 w 1033462"/>
              <a:gd name="T5" fmla="*/ 99653 h 487326"/>
              <a:gd name="T6" fmla="*/ 22320 w 1033462"/>
              <a:gd name="T7" fmla="*/ 21921 h 487326"/>
              <a:gd name="T8" fmla="*/ 23192 w 1033462"/>
              <a:gd name="T9" fmla="*/ 1 h 487326"/>
              <a:gd name="T10" fmla="*/ 23192 w 1033462"/>
              <a:gd name="T11" fmla="*/ 487584 h 487326"/>
              <a:gd name="T12" fmla="*/ 22320 w 1033462"/>
              <a:gd name="T13" fmla="*/ 465664 h 487326"/>
              <a:gd name="T14" fmla="*/ 11596 w 1033462"/>
              <a:gd name="T15" fmla="*/ 387931 h 487326"/>
              <a:gd name="T16" fmla="*/ 873 w 1033462"/>
              <a:gd name="T17" fmla="*/ 465664 h 487326"/>
              <a:gd name="T18" fmla="*/ 0 w 1033462"/>
              <a:gd name="T19" fmla="*/ 487585 h 4873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3462" h="487326">
                <a:moveTo>
                  <a:pt x="0" y="0"/>
                </a:moveTo>
                <a:lnTo>
                  <a:pt x="38886" y="21907"/>
                </a:lnTo>
                <a:cubicBezTo>
                  <a:pt x="142445" y="68780"/>
                  <a:pt x="317819" y="99597"/>
                  <a:pt x="516732" y="99597"/>
                </a:cubicBezTo>
                <a:cubicBezTo>
                  <a:pt x="715645" y="99597"/>
                  <a:pt x="891020" y="68780"/>
                  <a:pt x="994578" y="21907"/>
                </a:cubicBezTo>
                <a:lnTo>
                  <a:pt x="1033462" y="1"/>
                </a:lnTo>
                <a:lnTo>
                  <a:pt x="1033462" y="487325"/>
                </a:lnTo>
                <a:lnTo>
                  <a:pt x="994578" y="465419"/>
                </a:lnTo>
                <a:cubicBezTo>
                  <a:pt x="891020" y="418546"/>
                  <a:pt x="715645" y="387728"/>
                  <a:pt x="516732" y="387728"/>
                </a:cubicBezTo>
                <a:cubicBezTo>
                  <a:pt x="317819" y="387728"/>
                  <a:pt x="142445" y="418546"/>
                  <a:pt x="38886" y="465419"/>
                </a:cubicBezTo>
                <a:lnTo>
                  <a:pt x="0" y="487326"/>
                </a:lnTo>
                <a:lnTo>
                  <a:pt x="0"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zh-CN" altLang="en-US"/>
          </a:p>
        </p:txBody>
      </p:sp>
      <p:sp>
        <p:nvSpPr>
          <p:cNvPr id="3079" name="MH_Other_6"/>
          <p:cNvSpPr>
            <a:spLocks noChangeArrowheads="1"/>
          </p:cNvSpPr>
          <p:nvPr>
            <p:custDataLst>
              <p:tags r:id="rId7"/>
            </p:custDataLst>
          </p:nvPr>
        </p:nvSpPr>
        <p:spPr bwMode="auto">
          <a:xfrm>
            <a:off x="2757489" y="4164014"/>
            <a:ext cx="1246187" cy="522287"/>
          </a:xfrm>
          <a:prstGeom prst="ellipse">
            <a:avLst/>
          </a:prstGeom>
          <a:solidFill>
            <a:schemeClr val="accent2"/>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80" name="MH_SubTitle_1"/>
          <p:cNvSpPr>
            <a:spLocks noChangeArrowheads="1"/>
          </p:cNvSpPr>
          <p:nvPr>
            <p:custDataLst>
              <p:tags r:id="rId8"/>
            </p:custDataLst>
          </p:nvPr>
        </p:nvSpPr>
        <p:spPr bwMode="auto">
          <a:xfrm>
            <a:off x="2867026" y="3917951"/>
            <a:ext cx="1027113"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2">
                    <a:lumMod val="75000"/>
                  </a:schemeClr>
                </a:solidFill>
                <a:latin typeface="+mn-lt"/>
                <a:ea typeface="+mn-ea"/>
              </a:rPr>
              <a:t>LOREM</a:t>
            </a:r>
            <a:endParaRPr lang="zh-CN" altLang="en-US" sz="1600">
              <a:solidFill>
                <a:schemeClr val="accent2">
                  <a:lumMod val="75000"/>
                </a:schemeClr>
              </a:solidFill>
              <a:latin typeface="+mn-lt"/>
              <a:ea typeface="+mn-ea"/>
            </a:endParaRPr>
          </a:p>
        </p:txBody>
      </p:sp>
      <p:sp>
        <p:nvSpPr>
          <p:cNvPr id="3081" name="MH_Other_7"/>
          <p:cNvSpPr>
            <a:spLocks noChangeArrowheads="1"/>
          </p:cNvSpPr>
          <p:nvPr>
            <p:custDataLst>
              <p:tags r:id="rId9"/>
            </p:custDataLst>
          </p:nvPr>
        </p:nvSpPr>
        <p:spPr bwMode="auto">
          <a:xfrm>
            <a:off x="3843339" y="3090864"/>
            <a:ext cx="1246187" cy="522287"/>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82" name="MH_SubTitle_2"/>
          <p:cNvSpPr>
            <a:spLocks noChangeArrowheads="1"/>
          </p:cNvSpPr>
          <p:nvPr>
            <p:custDataLst>
              <p:tags r:id="rId10"/>
            </p:custDataLst>
          </p:nvPr>
        </p:nvSpPr>
        <p:spPr bwMode="auto">
          <a:xfrm>
            <a:off x="3952875" y="2844801"/>
            <a:ext cx="1028700"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lumMod val="75000"/>
                  </a:schemeClr>
                </a:solidFill>
                <a:latin typeface="+mn-lt"/>
                <a:ea typeface="+mn-ea"/>
              </a:rPr>
              <a:t>LOREM</a:t>
            </a:r>
            <a:endParaRPr lang="zh-CN" altLang="en-US" sz="1600">
              <a:solidFill>
                <a:schemeClr val="accent1">
                  <a:lumMod val="75000"/>
                </a:schemeClr>
              </a:solidFill>
              <a:latin typeface="+mn-lt"/>
              <a:ea typeface="+mn-ea"/>
            </a:endParaRPr>
          </a:p>
        </p:txBody>
      </p:sp>
      <p:sp>
        <p:nvSpPr>
          <p:cNvPr id="3083" name="MH_Other_8"/>
          <p:cNvSpPr>
            <a:spLocks noChangeArrowheads="1"/>
          </p:cNvSpPr>
          <p:nvPr>
            <p:custDataLst>
              <p:tags r:id="rId11"/>
            </p:custDataLst>
          </p:nvPr>
        </p:nvSpPr>
        <p:spPr bwMode="auto">
          <a:xfrm>
            <a:off x="4945063" y="4133851"/>
            <a:ext cx="1244600" cy="523875"/>
          </a:xfrm>
          <a:prstGeom prst="ellipse">
            <a:avLst/>
          </a:prstGeom>
          <a:solidFill>
            <a:schemeClr val="accent2"/>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84" name="MH_SubTitle_3"/>
          <p:cNvSpPr>
            <a:spLocks noChangeArrowheads="1"/>
          </p:cNvSpPr>
          <p:nvPr>
            <p:custDataLst>
              <p:tags r:id="rId12"/>
            </p:custDataLst>
          </p:nvPr>
        </p:nvSpPr>
        <p:spPr bwMode="auto">
          <a:xfrm>
            <a:off x="5053013" y="3889376"/>
            <a:ext cx="1028700"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2">
                    <a:lumMod val="75000"/>
                  </a:schemeClr>
                </a:solidFill>
                <a:latin typeface="+mn-lt"/>
                <a:ea typeface="+mn-ea"/>
              </a:rPr>
              <a:t>LOREM</a:t>
            </a:r>
            <a:endParaRPr lang="zh-CN" altLang="en-US" sz="1600">
              <a:solidFill>
                <a:schemeClr val="accent2">
                  <a:lumMod val="75000"/>
                </a:schemeClr>
              </a:solidFill>
              <a:latin typeface="+mn-lt"/>
              <a:ea typeface="+mn-ea"/>
            </a:endParaRPr>
          </a:p>
        </p:txBody>
      </p:sp>
      <p:sp>
        <p:nvSpPr>
          <p:cNvPr id="3085" name="MH_Other_9"/>
          <p:cNvSpPr>
            <a:spLocks noChangeArrowheads="1"/>
          </p:cNvSpPr>
          <p:nvPr>
            <p:custDataLst>
              <p:tags r:id="rId13"/>
            </p:custDataLst>
          </p:nvPr>
        </p:nvSpPr>
        <p:spPr bwMode="auto">
          <a:xfrm>
            <a:off x="6045200" y="3090864"/>
            <a:ext cx="1246188" cy="522287"/>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86" name="MH_SubTitle_4"/>
          <p:cNvSpPr>
            <a:spLocks noChangeArrowheads="1"/>
          </p:cNvSpPr>
          <p:nvPr>
            <p:custDataLst>
              <p:tags r:id="rId14"/>
            </p:custDataLst>
          </p:nvPr>
        </p:nvSpPr>
        <p:spPr bwMode="auto">
          <a:xfrm>
            <a:off x="6154738" y="2844801"/>
            <a:ext cx="1027112"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lumMod val="75000"/>
                  </a:schemeClr>
                </a:solidFill>
                <a:latin typeface="+mn-lt"/>
                <a:ea typeface="+mn-ea"/>
              </a:rPr>
              <a:t>LOREM</a:t>
            </a:r>
            <a:endParaRPr lang="zh-CN" altLang="en-US" sz="1600">
              <a:solidFill>
                <a:schemeClr val="accent1">
                  <a:lumMod val="75000"/>
                </a:schemeClr>
              </a:solidFill>
              <a:latin typeface="+mn-lt"/>
              <a:ea typeface="+mn-ea"/>
            </a:endParaRPr>
          </a:p>
        </p:txBody>
      </p:sp>
      <p:sp>
        <p:nvSpPr>
          <p:cNvPr id="3087" name="MH_Other_10"/>
          <p:cNvSpPr>
            <a:spLocks noChangeArrowheads="1"/>
          </p:cNvSpPr>
          <p:nvPr>
            <p:custDataLst>
              <p:tags r:id="rId15"/>
            </p:custDataLst>
          </p:nvPr>
        </p:nvSpPr>
        <p:spPr bwMode="auto">
          <a:xfrm>
            <a:off x="7161213" y="4148139"/>
            <a:ext cx="1244600" cy="523875"/>
          </a:xfrm>
          <a:prstGeom prst="ellipse">
            <a:avLst/>
          </a:prstGeom>
          <a:solidFill>
            <a:schemeClr val="accent2"/>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88" name="MH_SubTitle_5"/>
          <p:cNvSpPr>
            <a:spLocks noChangeArrowheads="1"/>
          </p:cNvSpPr>
          <p:nvPr>
            <p:custDataLst>
              <p:tags r:id="rId16"/>
            </p:custDataLst>
          </p:nvPr>
        </p:nvSpPr>
        <p:spPr bwMode="auto">
          <a:xfrm>
            <a:off x="7269163" y="3903664"/>
            <a:ext cx="1028700"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2">
                    <a:lumMod val="75000"/>
                  </a:schemeClr>
                </a:solidFill>
                <a:latin typeface="+mn-lt"/>
                <a:ea typeface="+mn-ea"/>
              </a:rPr>
              <a:t>LOREM</a:t>
            </a:r>
            <a:endParaRPr lang="zh-CN" altLang="en-US" sz="1600">
              <a:solidFill>
                <a:schemeClr val="accent2">
                  <a:lumMod val="75000"/>
                </a:schemeClr>
              </a:solidFill>
              <a:latin typeface="+mn-lt"/>
              <a:ea typeface="+mn-ea"/>
            </a:endParaRPr>
          </a:p>
        </p:txBody>
      </p:sp>
      <p:sp>
        <p:nvSpPr>
          <p:cNvPr id="3089" name="MH_Other_11"/>
          <p:cNvSpPr>
            <a:spLocks noChangeArrowheads="1"/>
          </p:cNvSpPr>
          <p:nvPr>
            <p:custDataLst>
              <p:tags r:id="rId17"/>
            </p:custDataLst>
          </p:nvPr>
        </p:nvSpPr>
        <p:spPr bwMode="auto">
          <a:xfrm>
            <a:off x="8232775" y="3060701"/>
            <a:ext cx="1244600" cy="523875"/>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defRPr/>
            </a:pPr>
            <a:endParaRPr lang="zh-CN" altLang="en-US" sz="1200">
              <a:latin typeface="+mn-lt"/>
              <a:ea typeface="+mn-ea"/>
            </a:endParaRPr>
          </a:p>
        </p:txBody>
      </p:sp>
      <p:sp>
        <p:nvSpPr>
          <p:cNvPr id="3090" name="MH_SubTitle_6"/>
          <p:cNvSpPr>
            <a:spLocks noChangeArrowheads="1"/>
          </p:cNvSpPr>
          <p:nvPr>
            <p:custDataLst>
              <p:tags r:id="rId18"/>
            </p:custDataLst>
          </p:nvPr>
        </p:nvSpPr>
        <p:spPr bwMode="auto">
          <a:xfrm>
            <a:off x="8340725" y="2816226"/>
            <a:ext cx="1028700" cy="1012825"/>
          </a:xfrm>
          <a:prstGeom prst="ellipse">
            <a:avLst/>
          </a:prstGeom>
          <a:solidFill>
            <a:srgbClr val="F3EFE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a:solidFill>
                  <a:schemeClr val="accent1">
                    <a:lumMod val="75000"/>
                  </a:schemeClr>
                </a:solidFill>
                <a:latin typeface="+mn-lt"/>
                <a:ea typeface="+mn-ea"/>
              </a:rPr>
              <a:t>LOREM</a:t>
            </a:r>
            <a:endParaRPr lang="zh-CN" altLang="en-US" sz="1600">
              <a:solidFill>
                <a:schemeClr val="accent1">
                  <a:lumMod val="75000"/>
                </a:schemeClr>
              </a:solidFill>
              <a:latin typeface="+mn-lt"/>
              <a:ea typeface="+mn-ea"/>
            </a:endParaRPr>
          </a:p>
        </p:txBody>
      </p:sp>
      <p:sp>
        <p:nvSpPr>
          <p:cNvPr id="35" name="MH_Text_1"/>
          <p:cNvSpPr/>
          <p:nvPr>
            <p:custDataLst>
              <p:tags r:id="rId19"/>
            </p:custDataLst>
          </p:nvPr>
        </p:nvSpPr>
        <p:spPr>
          <a:xfrm>
            <a:off x="2405063" y="5178425"/>
            <a:ext cx="1814512" cy="757238"/>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36" name="MH_Text_3"/>
          <p:cNvSpPr/>
          <p:nvPr>
            <p:custDataLst>
              <p:tags r:id="rId20"/>
            </p:custDataLst>
          </p:nvPr>
        </p:nvSpPr>
        <p:spPr>
          <a:xfrm>
            <a:off x="4635501" y="5178425"/>
            <a:ext cx="1812925" cy="757238"/>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37" name="MH_Text_5"/>
          <p:cNvSpPr/>
          <p:nvPr>
            <p:custDataLst>
              <p:tags r:id="rId21"/>
            </p:custDataLst>
          </p:nvPr>
        </p:nvSpPr>
        <p:spPr>
          <a:xfrm>
            <a:off x="6865939" y="5178425"/>
            <a:ext cx="1812925" cy="757238"/>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38" name="MH_Text_2"/>
          <p:cNvSpPr/>
          <p:nvPr>
            <p:custDataLst>
              <p:tags r:id="rId22"/>
            </p:custDataLst>
          </p:nvPr>
        </p:nvSpPr>
        <p:spPr>
          <a:xfrm>
            <a:off x="3521076" y="1804989"/>
            <a:ext cx="1812925" cy="757237"/>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39" name="MH_Text_4"/>
          <p:cNvSpPr/>
          <p:nvPr>
            <p:custDataLst>
              <p:tags r:id="rId23"/>
            </p:custDataLst>
          </p:nvPr>
        </p:nvSpPr>
        <p:spPr>
          <a:xfrm>
            <a:off x="5751514" y="1804989"/>
            <a:ext cx="1812925" cy="757237"/>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40" name="MH_Text_6"/>
          <p:cNvSpPr/>
          <p:nvPr>
            <p:custDataLst>
              <p:tags r:id="rId24"/>
            </p:custDataLst>
          </p:nvPr>
        </p:nvSpPr>
        <p:spPr>
          <a:xfrm>
            <a:off x="7981951" y="1804989"/>
            <a:ext cx="1812925" cy="757237"/>
          </a:xfrm>
          <a:prstGeom prst="rect">
            <a:avLst/>
          </a:prstGeom>
        </p:spPr>
        <p:txBody>
          <a:bodyPr anchor="ctr">
            <a:normAutofit/>
          </a:bodyPr>
          <a:lstStyle/>
          <a:p>
            <a:pPr algn="ctr">
              <a:lnSpc>
                <a:spcPct val="120000"/>
              </a:lnSpc>
              <a:defRPr/>
            </a:pPr>
            <a:r>
              <a:rPr lang="da-DK" altLang="zh-CN" sz="1600" kern="0">
                <a:solidFill>
                  <a:schemeClr val="tx1">
                    <a:lumMod val="65000"/>
                    <a:lumOff val="35000"/>
                  </a:schemeClr>
                </a:solidFill>
                <a:cs typeface="宋体" panose="02010600030101010101" pitchFamily="2" charset="-122"/>
              </a:rPr>
              <a:t>LOREM IPSUM DOLOR SIT AMET</a:t>
            </a:r>
            <a:endParaRPr lang="zh-CN" altLang="en-US" sz="1600" dirty="0">
              <a:solidFill>
                <a:schemeClr val="tx1">
                  <a:lumMod val="65000"/>
                  <a:lumOff val="35000"/>
                </a:schemeClr>
              </a:solidFill>
            </a:endParaRPr>
          </a:p>
        </p:txBody>
      </p:sp>
      <p:sp>
        <p:nvSpPr>
          <p:cNvPr id="2073" name="MH_PageTitle"/>
          <p:cNvSpPr>
            <a:spLocks noGrp="1"/>
          </p:cNvSpPr>
          <p:nvPr>
            <p:ph type="title"/>
            <p:custDataLst>
              <p:tags r:id="rId2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35815079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5408614" y="2574925"/>
            <a:ext cx="693737" cy="693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01</a:t>
            </a:r>
            <a:endParaRPr lang="zh-CN" altLang="en-US" sz="2000" dirty="0">
              <a:solidFill>
                <a:srgbClr val="FEFFFF"/>
              </a:solidFill>
            </a:endParaRPr>
          </a:p>
        </p:txBody>
      </p:sp>
      <p:sp>
        <p:nvSpPr>
          <p:cNvPr id="35" name="MH_Other_2"/>
          <p:cNvSpPr/>
          <p:nvPr>
            <p:custDataLst>
              <p:tags r:id="rId3"/>
            </p:custDataLst>
          </p:nvPr>
        </p:nvSpPr>
        <p:spPr>
          <a:xfrm>
            <a:off x="5319714" y="2486025"/>
            <a:ext cx="661987" cy="96043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16" name="MH_Other_3"/>
          <p:cNvSpPr/>
          <p:nvPr>
            <p:custDataLst>
              <p:tags r:id="rId4"/>
            </p:custDataLst>
          </p:nvPr>
        </p:nvSpPr>
        <p:spPr>
          <a:xfrm>
            <a:off x="5929314" y="3427414"/>
            <a:ext cx="73025" cy="73025"/>
          </a:xfrm>
          <a:prstGeom prst="ellipse">
            <a:avLst/>
          </a:prstGeom>
          <a:solidFill>
            <a:schemeClr val="accent2"/>
          </a:solidFill>
          <a:ln w="952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38" name="MH_Other_4"/>
          <p:cNvSpPr/>
          <p:nvPr>
            <p:custDataLst>
              <p:tags r:id="rId5"/>
            </p:custDataLst>
          </p:nvPr>
        </p:nvSpPr>
        <p:spPr>
          <a:xfrm flipH="1">
            <a:off x="6070600" y="2922589"/>
            <a:ext cx="693738" cy="695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02</a:t>
            </a:r>
            <a:endParaRPr lang="zh-CN" altLang="en-US" sz="2000" dirty="0">
              <a:solidFill>
                <a:srgbClr val="FEFFFF"/>
              </a:solidFill>
            </a:endParaRPr>
          </a:p>
        </p:txBody>
      </p:sp>
      <p:sp>
        <p:nvSpPr>
          <p:cNvPr id="39" name="MH_Other_5"/>
          <p:cNvSpPr/>
          <p:nvPr>
            <p:custDataLst>
              <p:tags r:id="rId6"/>
            </p:custDataLst>
          </p:nvPr>
        </p:nvSpPr>
        <p:spPr>
          <a:xfrm flipH="1">
            <a:off x="6191250" y="2833689"/>
            <a:ext cx="661988" cy="962025"/>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40" name="MH_Other_6"/>
          <p:cNvSpPr/>
          <p:nvPr>
            <p:custDataLst>
              <p:tags r:id="rId7"/>
            </p:custDataLst>
          </p:nvPr>
        </p:nvSpPr>
        <p:spPr>
          <a:xfrm flipH="1">
            <a:off x="6170614" y="3776664"/>
            <a:ext cx="73025" cy="73025"/>
          </a:xfrm>
          <a:prstGeom prst="ellipse">
            <a:avLst/>
          </a:prstGeom>
          <a:solidFill>
            <a:schemeClr val="accent2"/>
          </a:solidFill>
          <a:ln w="952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46" name="MH_Other_7"/>
          <p:cNvSpPr/>
          <p:nvPr>
            <p:custDataLst>
              <p:tags r:id="rId8"/>
            </p:custDataLst>
          </p:nvPr>
        </p:nvSpPr>
        <p:spPr>
          <a:xfrm>
            <a:off x="5418139" y="3527425"/>
            <a:ext cx="693737" cy="693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03</a:t>
            </a:r>
            <a:endParaRPr lang="zh-CN" altLang="en-US" sz="2000" dirty="0">
              <a:solidFill>
                <a:srgbClr val="FEFFFF"/>
              </a:solidFill>
            </a:endParaRPr>
          </a:p>
        </p:txBody>
      </p:sp>
      <p:sp>
        <p:nvSpPr>
          <p:cNvPr id="47" name="MH_Other_8"/>
          <p:cNvSpPr/>
          <p:nvPr>
            <p:custDataLst>
              <p:tags r:id="rId9"/>
            </p:custDataLst>
          </p:nvPr>
        </p:nvSpPr>
        <p:spPr>
          <a:xfrm>
            <a:off x="5329239" y="3438525"/>
            <a:ext cx="661987" cy="96043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48" name="MH_Other_9"/>
          <p:cNvSpPr/>
          <p:nvPr>
            <p:custDataLst>
              <p:tags r:id="rId10"/>
            </p:custDataLst>
          </p:nvPr>
        </p:nvSpPr>
        <p:spPr>
          <a:xfrm>
            <a:off x="5938839" y="4379914"/>
            <a:ext cx="73025" cy="73025"/>
          </a:xfrm>
          <a:prstGeom prst="ellipse">
            <a:avLst/>
          </a:prstGeom>
          <a:solidFill>
            <a:schemeClr val="accent2"/>
          </a:solidFill>
          <a:ln w="952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50" name="MH_Other_10"/>
          <p:cNvSpPr/>
          <p:nvPr>
            <p:custDataLst>
              <p:tags r:id="rId11"/>
            </p:custDataLst>
          </p:nvPr>
        </p:nvSpPr>
        <p:spPr>
          <a:xfrm flipH="1">
            <a:off x="6080125" y="3875089"/>
            <a:ext cx="693738" cy="695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04</a:t>
            </a:r>
            <a:endParaRPr lang="zh-CN" altLang="en-US" sz="2000" dirty="0">
              <a:solidFill>
                <a:srgbClr val="FEFFFF"/>
              </a:solidFill>
            </a:endParaRPr>
          </a:p>
        </p:txBody>
      </p:sp>
      <p:sp>
        <p:nvSpPr>
          <p:cNvPr id="51" name="MH_Other_11"/>
          <p:cNvSpPr/>
          <p:nvPr>
            <p:custDataLst>
              <p:tags r:id="rId12"/>
            </p:custDataLst>
          </p:nvPr>
        </p:nvSpPr>
        <p:spPr>
          <a:xfrm flipH="1">
            <a:off x="6200775" y="3786189"/>
            <a:ext cx="661988" cy="962025"/>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52" name="MH_Other_12"/>
          <p:cNvSpPr/>
          <p:nvPr>
            <p:custDataLst>
              <p:tags r:id="rId13"/>
            </p:custDataLst>
          </p:nvPr>
        </p:nvSpPr>
        <p:spPr>
          <a:xfrm flipH="1">
            <a:off x="6180139" y="4729164"/>
            <a:ext cx="73025" cy="73025"/>
          </a:xfrm>
          <a:prstGeom prst="ellipse">
            <a:avLst/>
          </a:prstGeom>
          <a:solidFill>
            <a:schemeClr val="accent2"/>
          </a:solidFill>
          <a:ln w="952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54" name="MH_Other_13"/>
          <p:cNvSpPr/>
          <p:nvPr>
            <p:custDataLst>
              <p:tags r:id="rId14"/>
            </p:custDataLst>
          </p:nvPr>
        </p:nvSpPr>
        <p:spPr>
          <a:xfrm>
            <a:off x="5427664" y="4479925"/>
            <a:ext cx="693737" cy="693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EFFFF"/>
                </a:solidFill>
              </a:rPr>
              <a:t>05</a:t>
            </a:r>
            <a:endParaRPr lang="zh-CN" altLang="en-US" sz="2000" dirty="0">
              <a:solidFill>
                <a:srgbClr val="FEFFFF"/>
              </a:solidFill>
            </a:endParaRPr>
          </a:p>
        </p:txBody>
      </p:sp>
      <p:sp>
        <p:nvSpPr>
          <p:cNvPr id="55" name="MH_Other_14"/>
          <p:cNvSpPr/>
          <p:nvPr>
            <p:custDataLst>
              <p:tags r:id="rId15"/>
            </p:custDataLst>
          </p:nvPr>
        </p:nvSpPr>
        <p:spPr>
          <a:xfrm>
            <a:off x="5338764" y="4391025"/>
            <a:ext cx="661987" cy="960438"/>
          </a:xfrm>
          <a:custGeom>
            <a:avLst/>
            <a:gdLst>
              <a:gd name="connsiteX0" fmla="*/ 436034 w 661577"/>
              <a:gd name="connsiteY0" fmla="*/ 0 h 960970"/>
              <a:gd name="connsiteX1" fmla="*/ 436034 w 661577"/>
              <a:gd name="connsiteY1" fmla="*/ 31343 h 960970"/>
              <a:gd name="connsiteX2" fmla="*/ 436033 w 661577"/>
              <a:gd name="connsiteY2" fmla="*/ 31343 h 960970"/>
              <a:gd name="connsiteX3" fmla="*/ 31342 w 661577"/>
              <a:gd name="connsiteY3" fmla="*/ 436034 h 960970"/>
              <a:gd name="connsiteX4" fmla="*/ 436033 w 661577"/>
              <a:gd name="connsiteY4" fmla="*/ 840725 h 960970"/>
              <a:gd name="connsiteX5" fmla="*/ 436034 w 661577"/>
              <a:gd name="connsiteY5" fmla="*/ 840725 h 960970"/>
              <a:gd name="connsiteX6" fmla="*/ 436034 w 661577"/>
              <a:gd name="connsiteY6" fmla="*/ 840582 h 960970"/>
              <a:gd name="connsiteX7" fmla="*/ 661013 w 661577"/>
              <a:gd name="connsiteY7" fmla="*/ 958769 h 960970"/>
              <a:gd name="connsiteX8" fmla="*/ 661577 w 661577"/>
              <a:gd name="connsiteY8" fmla="*/ 960970 h 960970"/>
              <a:gd name="connsiteX9" fmla="*/ 616261 w 661577"/>
              <a:gd name="connsiteY9" fmla="*/ 960970 h 960970"/>
              <a:gd name="connsiteX10" fmla="*/ 612658 w 661577"/>
              <a:gd name="connsiteY10" fmla="*/ 949974 h 960970"/>
              <a:gd name="connsiteX11" fmla="*/ 436035 w 661577"/>
              <a:gd name="connsiteY11" fmla="*/ 871925 h 960970"/>
              <a:gd name="connsiteX12" fmla="*/ 436034 w 661577"/>
              <a:gd name="connsiteY12" fmla="*/ 871925 h 960970"/>
              <a:gd name="connsiteX13" fmla="*/ 436034 w 661577"/>
              <a:gd name="connsiteY13" fmla="*/ 872068 h 960970"/>
              <a:gd name="connsiteX14" fmla="*/ 0 w 661577"/>
              <a:gd name="connsiteY14" fmla="*/ 436034 h 960970"/>
              <a:gd name="connsiteX15" fmla="*/ 436034 w 661577"/>
              <a:gd name="connsiteY15" fmla="*/ 0 h 960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1577" h="960970">
                <a:moveTo>
                  <a:pt x="436034" y="0"/>
                </a:moveTo>
                <a:lnTo>
                  <a:pt x="436034" y="31343"/>
                </a:lnTo>
                <a:lnTo>
                  <a:pt x="436033" y="31343"/>
                </a:lnTo>
                <a:cubicBezTo>
                  <a:pt x="212528" y="31343"/>
                  <a:pt x="31342" y="212529"/>
                  <a:pt x="31342" y="436034"/>
                </a:cubicBezTo>
                <a:cubicBezTo>
                  <a:pt x="31342" y="659539"/>
                  <a:pt x="212528" y="840725"/>
                  <a:pt x="436033" y="840725"/>
                </a:cubicBezTo>
                <a:lnTo>
                  <a:pt x="436034" y="840725"/>
                </a:lnTo>
                <a:lnTo>
                  <a:pt x="436034" y="840582"/>
                </a:lnTo>
                <a:cubicBezTo>
                  <a:pt x="556441" y="840582"/>
                  <a:pt x="582106" y="879862"/>
                  <a:pt x="661013" y="958769"/>
                </a:cubicBezTo>
                <a:lnTo>
                  <a:pt x="661577" y="960970"/>
                </a:lnTo>
                <a:lnTo>
                  <a:pt x="616261" y="960970"/>
                </a:lnTo>
                <a:lnTo>
                  <a:pt x="612658" y="949974"/>
                </a:lnTo>
                <a:cubicBezTo>
                  <a:pt x="551329" y="895790"/>
                  <a:pt x="547787" y="871925"/>
                  <a:pt x="436035" y="871925"/>
                </a:cubicBezTo>
                <a:lnTo>
                  <a:pt x="436034" y="871925"/>
                </a:lnTo>
                <a:lnTo>
                  <a:pt x="436034" y="872068"/>
                </a:lnTo>
                <a:cubicBezTo>
                  <a:pt x="195219" y="872068"/>
                  <a:pt x="0" y="676849"/>
                  <a:pt x="0" y="436034"/>
                </a:cubicBezTo>
                <a:cubicBezTo>
                  <a:pt x="0" y="195219"/>
                  <a:pt x="195219" y="0"/>
                  <a:pt x="43603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sp>
        <p:nvSpPr>
          <p:cNvPr id="56" name="MH_Other_15"/>
          <p:cNvSpPr/>
          <p:nvPr>
            <p:custDataLst>
              <p:tags r:id="rId16"/>
            </p:custDataLst>
          </p:nvPr>
        </p:nvSpPr>
        <p:spPr>
          <a:xfrm>
            <a:off x="5948364" y="5332414"/>
            <a:ext cx="73025" cy="73025"/>
          </a:xfrm>
          <a:prstGeom prst="ellipse">
            <a:avLst/>
          </a:prstGeom>
          <a:solidFill>
            <a:schemeClr val="accent2"/>
          </a:solidFill>
          <a:ln w="952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EFFFF"/>
              </a:solidFill>
            </a:endParaRPr>
          </a:p>
        </p:txBody>
      </p:sp>
      <p:cxnSp>
        <p:nvCxnSpPr>
          <p:cNvPr id="66" name="MH_Other_16"/>
          <p:cNvCxnSpPr/>
          <p:nvPr>
            <p:custDataLst>
              <p:tags r:id="rId17"/>
            </p:custDataLst>
          </p:nvPr>
        </p:nvCxnSpPr>
        <p:spPr>
          <a:xfrm>
            <a:off x="2590801" y="2992438"/>
            <a:ext cx="2728913" cy="0"/>
          </a:xfrm>
          <a:prstGeom prst="line">
            <a:avLst/>
          </a:prstGeom>
          <a:ln>
            <a:solidFill>
              <a:schemeClr val="accent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0" name="MH_Other_17"/>
          <p:cNvCxnSpPr/>
          <p:nvPr>
            <p:custDataLst>
              <p:tags r:id="rId18"/>
            </p:custDataLst>
          </p:nvPr>
        </p:nvCxnSpPr>
        <p:spPr>
          <a:xfrm>
            <a:off x="2609851" y="3971925"/>
            <a:ext cx="2728913" cy="0"/>
          </a:xfrm>
          <a:prstGeom prst="line">
            <a:avLst/>
          </a:prstGeom>
          <a:ln>
            <a:solidFill>
              <a:schemeClr val="accent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MH_Other_18"/>
          <p:cNvCxnSpPr/>
          <p:nvPr>
            <p:custDataLst>
              <p:tags r:id="rId19"/>
            </p:custDataLst>
          </p:nvPr>
        </p:nvCxnSpPr>
        <p:spPr>
          <a:xfrm>
            <a:off x="2619376" y="4948238"/>
            <a:ext cx="2728913" cy="0"/>
          </a:xfrm>
          <a:prstGeom prst="line">
            <a:avLst/>
          </a:prstGeom>
          <a:ln>
            <a:solidFill>
              <a:schemeClr val="accent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6" name="MH_Other_19"/>
          <p:cNvCxnSpPr/>
          <p:nvPr>
            <p:custDataLst>
              <p:tags r:id="rId20"/>
            </p:custDataLst>
          </p:nvPr>
        </p:nvCxnSpPr>
        <p:spPr>
          <a:xfrm flipH="1">
            <a:off x="6848476" y="3287713"/>
            <a:ext cx="2728913" cy="0"/>
          </a:xfrm>
          <a:prstGeom prst="line">
            <a:avLst/>
          </a:prstGeom>
          <a:ln>
            <a:solidFill>
              <a:schemeClr val="accent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9" name="MH_Other_20"/>
          <p:cNvCxnSpPr/>
          <p:nvPr>
            <p:custDataLst>
              <p:tags r:id="rId21"/>
            </p:custDataLst>
          </p:nvPr>
        </p:nvCxnSpPr>
        <p:spPr>
          <a:xfrm flipH="1">
            <a:off x="6867526" y="4267200"/>
            <a:ext cx="2728913" cy="0"/>
          </a:xfrm>
          <a:prstGeom prst="line">
            <a:avLst/>
          </a:prstGeom>
          <a:ln>
            <a:solidFill>
              <a:schemeClr val="accent2"/>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070" name="MH_PageTitle"/>
          <p:cNvSpPr>
            <a:spLocks noGrp="1"/>
          </p:cNvSpPr>
          <p:nvPr>
            <p:ph type="title"/>
            <p:custDataLst>
              <p:tags r:id="rId22"/>
            </p:custDataLst>
          </p:nvPr>
        </p:nvSpPr>
        <p:spPr/>
        <p:txBody>
          <a:bodyPr/>
          <a:lstStyle/>
          <a:p>
            <a:pPr eaLnBrk="1" hangingPunct="1"/>
            <a:r>
              <a:rPr lang="en-US" altLang="zh-CN" smtClean="0"/>
              <a:t>LOREM IPSUM DOLOR</a:t>
            </a:r>
            <a:endParaRPr lang="zh-CN" altLang="en-US" smtClean="0"/>
          </a:p>
        </p:txBody>
      </p:sp>
      <p:sp>
        <p:nvSpPr>
          <p:cNvPr id="2071" name="MH_SubTitle_1"/>
          <p:cNvSpPr txBox="1">
            <a:spLocks noChangeArrowheads="1"/>
          </p:cNvSpPr>
          <p:nvPr>
            <p:custDataLst>
              <p:tags r:id="rId23"/>
            </p:custDataLst>
          </p:nvPr>
        </p:nvSpPr>
        <p:spPr bwMode="auto">
          <a:xfrm>
            <a:off x="2701926" y="2389188"/>
            <a:ext cx="250666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2"/>
                </a:solidFill>
                <a:latin typeface="+mn-lt"/>
                <a:ea typeface="+mn-ea"/>
              </a:rPr>
              <a:t>LOREM IPSUM</a:t>
            </a:r>
            <a:endParaRPr lang="zh-CN" altLang="en-US" sz="2000">
              <a:solidFill>
                <a:schemeClr val="accent2"/>
              </a:solidFill>
              <a:latin typeface="+mn-lt"/>
              <a:ea typeface="+mn-ea"/>
            </a:endParaRPr>
          </a:p>
        </p:txBody>
      </p:sp>
      <p:sp>
        <p:nvSpPr>
          <p:cNvPr id="2072" name="MH_SubTitle_3"/>
          <p:cNvSpPr txBox="1">
            <a:spLocks noChangeArrowheads="1"/>
          </p:cNvSpPr>
          <p:nvPr>
            <p:custDataLst>
              <p:tags r:id="rId24"/>
            </p:custDataLst>
          </p:nvPr>
        </p:nvSpPr>
        <p:spPr bwMode="auto">
          <a:xfrm>
            <a:off x="2720976" y="3367089"/>
            <a:ext cx="250666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2"/>
                </a:solidFill>
                <a:latin typeface="+mn-lt"/>
                <a:ea typeface="+mn-ea"/>
              </a:rPr>
              <a:t>LOREM IPSUM</a:t>
            </a:r>
            <a:endParaRPr lang="zh-CN" altLang="en-US" sz="2000">
              <a:solidFill>
                <a:schemeClr val="accent2"/>
              </a:solidFill>
              <a:latin typeface="+mn-lt"/>
              <a:ea typeface="+mn-ea"/>
            </a:endParaRPr>
          </a:p>
        </p:txBody>
      </p:sp>
      <p:sp>
        <p:nvSpPr>
          <p:cNvPr id="2073" name="MH_SubTitle_5"/>
          <p:cNvSpPr txBox="1">
            <a:spLocks noChangeArrowheads="1"/>
          </p:cNvSpPr>
          <p:nvPr>
            <p:custDataLst>
              <p:tags r:id="rId25"/>
            </p:custDataLst>
          </p:nvPr>
        </p:nvSpPr>
        <p:spPr bwMode="auto">
          <a:xfrm>
            <a:off x="2730501" y="4343400"/>
            <a:ext cx="2506663"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2"/>
                </a:solidFill>
                <a:latin typeface="+mn-lt"/>
                <a:ea typeface="+mn-ea"/>
              </a:rPr>
              <a:t>LOREM IPSUM</a:t>
            </a:r>
            <a:endParaRPr lang="zh-CN" altLang="en-US" sz="2000">
              <a:solidFill>
                <a:schemeClr val="accent2"/>
              </a:solidFill>
              <a:latin typeface="+mn-lt"/>
              <a:ea typeface="+mn-ea"/>
            </a:endParaRPr>
          </a:p>
        </p:txBody>
      </p:sp>
      <p:sp>
        <p:nvSpPr>
          <p:cNvPr id="2074" name="MH_SubTitle_2"/>
          <p:cNvSpPr txBox="1">
            <a:spLocks noChangeArrowheads="1"/>
          </p:cNvSpPr>
          <p:nvPr>
            <p:custDataLst>
              <p:tags r:id="rId26"/>
            </p:custDataLst>
          </p:nvPr>
        </p:nvSpPr>
        <p:spPr bwMode="auto">
          <a:xfrm flipH="1">
            <a:off x="6959601" y="2684463"/>
            <a:ext cx="250666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2"/>
                </a:solidFill>
                <a:latin typeface="+mn-lt"/>
                <a:ea typeface="+mn-ea"/>
              </a:rPr>
              <a:t>LOREM IPSUM</a:t>
            </a:r>
            <a:endParaRPr lang="zh-CN" altLang="en-US" sz="2000">
              <a:solidFill>
                <a:schemeClr val="accent2"/>
              </a:solidFill>
              <a:latin typeface="+mn-lt"/>
              <a:ea typeface="+mn-ea"/>
            </a:endParaRPr>
          </a:p>
        </p:txBody>
      </p:sp>
      <p:sp>
        <p:nvSpPr>
          <p:cNvPr id="2075" name="MH_SubTitle_4"/>
          <p:cNvSpPr txBox="1">
            <a:spLocks noChangeArrowheads="1"/>
          </p:cNvSpPr>
          <p:nvPr>
            <p:custDataLst>
              <p:tags r:id="rId27"/>
            </p:custDataLst>
          </p:nvPr>
        </p:nvSpPr>
        <p:spPr bwMode="auto">
          <a:xfrm flipH="1">
            <a:off x="6978651" y="3662364"/>
            <a:ext cx="2506663"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sz="2000">
                <a:solidFill>
                  <a:schemeClr val="accent2"/>
                </a:solidFill>
                <a:latin typeface="+mn-lt"/>
                <a:ea typeface="+mn-ea"/>
              </a:rPr>
              <a:t>LOREM IPSU</a:t>
            </a:r>
            <a:endParaRPr lang="zh-CN" altLang="en-US" sz="2000">
              <a:solidFill>
                <a:schemeClr val="accent2"/>
              </a:solidFill>
              <a:latin typeface="+mn-lt"/>
              <a:ea typeface="+mn-ea"/>
            </a:endParaRPr>
          </a:p>
        </p:txBody>
      </p:sp>
    </p:spTree>
    <p:custDataLst>
      <p:tags r:id="rId1"/>
    </p:custDataLst>
    <p:extLst>
      <p:ext uri="{BB962C8B-B14F-4D97-AF65-F5344CB8AC3E}">
        <p14:creationId xmlns:p14="http://schemas.microsoft.com/office/powerpoint/2010/main" val="1217604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MH_Other_1"/>
          <p:cNvSpPr/>
          <p:nvPr>
            <p:custDataLst>
              <p:tags r:id="rId2"/>
            </p:custDataLst>
          </p:nvPr>
        </p:nvSpPr>
        <p:spPr>
          <a:xfrm>
            <a:off x="1922463" y="2551114"/>
            <a:ext cx="8380412" cy="3614737"/>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cxnSp>
        <p:nvCxnSpPr>
          <p:cNvPr id="3" name="MH_Other_2"/>
          <p:cNvCxnSpPr/>
          <p:nvPr>
            <p:custDataLst>
              <p:tags r:id="rId3"/>
            </p:custDataLst>
          </p:nvPr>
        </p:nvCxnSpPr>
        <p:spPr>
          <a:xfrm>
            <a:off x="2193925" y="4371975"/>
            <a:ext cx="778668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MH_Other_3"/>
          <p:cNvSpPr/>
          <p:nvPr>
            <p:custDataLst>
              <p:tags r:id="rId4"/>
            </p:custDataLst>
          </p:nvPr>
        </p:nvSpPr>
        <p:spPr>
          <a:xfrm>
            <a:off x="2987675" y="4292601"/>
            <a:ext cx="173038" cy="174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7" name="MH_Other_4"/>
          <p:cNvCxnSpPr>
            <a:stCxn id="5" idx="0"/>
          </p:cNvCxnSpPr>
          <p:nvPr>
            <p:custDataLst>
              <p:tags r:id="rId5"/>
            </p:custDataLst>
          </p:nvPr>
        </p:nvCxnSpPr>
        <p:spPr>
          <a:xfrm flipH="1" flipV="1">
            <a:off x="3073400" y="3910014"/>
            <a:ext cx="0" cy="38258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7" name="MH_SubTitle_1"/>
          <p:cNvSpPr txBox="1">
            <a:spLocks/>
          </p:cNvSpPr>
          <p:nvPr>
            <p:custDataLst>
              <p:tags r:id="rId6"/>
            </p:custDataLst>
          </p:nvPr>
        </p:nvSpPr>
        <p:spPr>
          <a:xfrm>
            <a:off x="2346326"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chemeClr val="accent1"/>
                </a:solidFill>
              </a:rPr>
              <a:t>EIUSMOD</a:t>
            </a:r>
            <a:endParaRPr lang="zh-CN" altLang="en-US" sz="1800" b="1" dirty="0">
              <a:solidFill>
                <a:schemeClr val="accent1"/>
              </a:solidFill>
            </a:endParaRPr>
          </a:p>
        </p:txBody>
      </p:sp>
      <p:sp>
        <p:nvSpPr>
          <p:cNvPr id="2055" name="MH_Text_1"/>
          <p:cNvSpPr txBox="1">
            <a:spLocks/>
          </p:cNvSpPr>
          <p:nvPr>
            <p:custDataLst>
              <p:tags r:id="rId7"/>
            </p:custDataLst>
          </p:nvPr>
        </p:nvSpPr>
        <p:spPr bwMode="auto">
          <a:xfrm>
            <a:off x="2332039" y="2898776"/>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400">
                <a:latin typeface="+mn-lt"/>
                <a:ea typeface="+mn-ea"/>
              </a:rPr>
              <a:t>INCIDIDUNT LABORE ET</a:t>
            </a:r>
            <a:endParaRPr lang="zh-CN" altLang="en-US" sz="1400">
              <a:latin typeface="+mn-lt"/>
              <a:ea typeface="+mn-ea"/>
            </a:endParaRPr>
          </a:p>
        </p:txBody>
      </p:sp>
      <p:sp>
        <p:nvSpPr>
          <p:cNvPr id="11" name="MH_Other_5"/>
          <p:cNvSpPr/>
          <p:nvPr>
            <p:custDataLst>
              <p:tags r:id="rId8"/>
            </p:custDataLst>
          </p:nvPr>
        </p:nvSpPr>
        <p:spPr>
          <a:xfrm>
            <a:off x="6005514" y="4292601"/>
            <a:ext cx="174625" cy="174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12" name="MH_Other_6"/>
          <p:cNvCxnSpPr>
            <a:stCxn id="11" idx="0"/>
          </p:cNvCxnSpPr>
          <p:nvPr>
            <p:custDataLst>
              <p:tags r:id="rId9"/>
            </p:custDataLst>
          </p:nvPr>
        </p:nvCxnSpPr>
        <p:spPr>
          <a:xfrm flipV="1">
            <a:off x="6092825" y="3910014"/>
            <a:ext cx="0" cy="38258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 name="MH_SubTitle_3"/>
          <p:cNvSpPr txBox="1">
            <a:spLocks/>
          </p:cNvSpPr>
          <p:nvPr>
            <p:custDataLst>
              <p:tags r:id="rId10"/>
            </p:custDataLst>
          </p:nvPr>
        </p:nvSpPr>
        <p:spPr>
          <a:xfrm>
            <a:off x="5345114"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chemeClr val="accent1"/>
                </a:solidFill>
              </a:rPr>
              <a:t>EIUSMOD</a:t>
            </a:r>
            <a:endParaRPr lang="zh-CN" altLang="en-US" sz="1800" b="1" dirty="0">
              <a:solidFill>
                <a:schemeClr val="accent1"/>
              </a:solidFill>
            </a:endParaRPr>
          </a:p>
        </p:txBody>
      </p:sp>
      <p:sp>
        <p:nvSpPr>
          <p:cNvPr id="2059" name="MH_Text_3"/>
          <p:cNvSpPr txBox="1">
            <a:spLocks/>
          </p:cNvSpPr>
          <p:nvPr>
            <p:custDataLst>
              <p:tags r:id="rId11"/>
            </p:custDataLst>
          </p:nvPr>
        </p:nvSpPr>
        <p:spPr bwMode="auto">
          <a:xfrm>
            <a:off x="53292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400">
                <a:latin typeface="+mn-lt"/>
                <a:ea typeface="+mn-ea"/>
              </a:rPr>
              <a:t>INCIDIDUNT LABORE ET</a:t>
            </a:r>
            <a:endParaRPr lang="zh-CN" altLang="en-US" sz="1400">
              <a:latin typeface="+mn-lt"/>
              <a:ea typeface="+mn-ea"/>
            </a:endParaRPr>
          </a:p>
        </p:txBody>
      </p:sp>
      <p:sp>
        <p:nvSpPr>
          <p:cNvPr id="21" name="MH_Other_7"/>
          <p:cNvSpPr/>
          <p:nvPr>
            <p:custDataLst>
              <p:tags r:id="rId12"/>
            </p:custDataLst>
          </p:nvPr>
        </p:nvSpPr>
        <p:spPr>
          <a:xfrm>
            <a:off x="9023351" y="4292601"/>
            <a:ext cx="174625" cy="174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22" name="MH_Other_8"/>
          <p:cNvCxnSpPr>
            <a:stCxn id="21" idx="0"/>
          </p:cNvCxnSpPr>
          <p:nvPr>
            <p:custDataLst>
              <p:tags r:id="rId13"/>
            </p:custDataLst>
          </p:nvPr>
        </p:nvCxnSpPr>
        <p:spPr>
          <a:xfrm flipV="1">
            <a:off x="9110663" y="3910014"/>
            <a:ext cx="0" cy="38258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1" name="MH_SubTitle_5"/>
          <p:cNvSpPr txBox="1">
            <a:spLocks/>
          </p:cNvSpPr>
          <p:nvPr>
            <p:custDataLst>
              <p:tags r:id="rId14"/>
            </p:custDataLst>
          </p:nvPr>
        </p:nvSpPr>
        <p:spPr>
          <a:xfrm>
            <a:off x="8342314" y="3489326"/>
            <a:ext cx="1495425" cy="422275"/>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chemeClr val="accent1"/>
                </a:solidFill>
              </a:rPr>
              <a:t>EIUSMOD</a:t>
            </a:r>
            <a:endParaRPr lang="zh-CN" altLang="en-US" sz="1800" b="1" dirty="0">
              <a:solidFill>
                <a:schemeClr val="accent1"/>
              </a:solidFill>
            </a:endParaRPr>
          </a:p>
        </p:txBody>
      </p:sp>
      <p:sp>
        <p:nvSpPr>
          <p:cNvPr id="2063" name="MH_Text_5"/>
          <p:cNvSpPr txBox="1">
            <a:spLocks/>
          </p:cNvSpPr>
          <p:nvPr>
            <p:custDataLst>
              <p:tags r:id="rId15"/>
            </p:custDataLst>
          </p:nvPr>
        </p:nvSpPr>
        <p:spPr bwMode="auto">
          <a:xfrm>
            <a:off x="8326439" y="2898776"/>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400">
                <a:latin typeface="+mn-lt"/>
                <a:ea typeface="+mn-ea"/>
              </a:rPr>
              <a:t>INCIDIDUNT LABORE ET</a:t>
            </a:r>
            <a:endParaRPr lang="zh-CN" altLang="en-US" sz="1400">
              <a:latin typeface="+mn-lt"/>
              <a:ea typeface="+mn-ea"/>
            </a:endParaRPr>
          </a:p>
        </p:txBody>
      </p:sp>
      <p:sp>
        <p:nvSpPr>
          <p:cNvPr id="33" name="MH_SubTitle_2"/>
          <p:cNvSpPr txBox="1">
            <a:spLocks/>
          </p:cNvSpPr>
          <p:nvPr>
            <p:custDataLst>
              <p:tags r:id="rId16"/>
            </p:custDataLst>
          </p:nvPr>
        </p:nvSpPr>
        <p:spPr>
          <a:xfrm>
            <a:off x="3862389" y="4891088"/>
            <a:ext cx="1493837" cy="423862"/>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chemeClr val="accent1"/>
                </a:solidFill>
              </a:rPr>
              <a:t>EIUSMOD</a:t>
            </a:r>
            <a:endParaRPr lang="zh-CN" altLang="en-US" sz="1800" b="1" dirty="0">
              <a:solidFill>
                <a:schemeClr val="accent1"/>
              </a:solidFill>
            </a:endParaRPr>
          </a:p>
        </p:txBody>
      </p:sp>
      <p:sp>
        <p:nvSpPr>
          <p:cNvPr id="2065" name="MH_Text_2"/>
          <p:cNvSpPr txBox="1">
            <a:spLocks/>
          </p:cNvSpPr>
          <p:nvPr>
            <p:custDataLst>
              <p:tags r:id="rId17"/>
            </p:custDataLst>
          </p:nvPr>
        </p:nvSpPr>
        <p:spPr bwMode="auto">
          <a:xfrm>
            <a:off x="3830639" y="5259389"/>
            <a:ext cx="15255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400">
                <a:latin typeface="+mn-lt"/>
                <a:ea typeface="+mn-ea"/>
              </a:rPr>
              <a:t>INCIDIDUNT LABORE ET</a:t>
            </a:r>
            <a:endParaRPr lang="zh-CN" altLang="en-US" sz="1400">
              <a:latin typeface="+mn-lt"/>
              <a:ea typeface="+mn-ea"/>
            </a:endParaRPr>
          </a:p>
        </p:txBody>
      </p:sp>
      <p:sp>
        <p:nvSpPr>
          <p:cNvPr id="35" name="MH_SubTitle_4"/>
          <p:cNvSpPr txBox="1">
            <a:spLocks/>
          </p:cNvSpPr>
          <p:nvPr>
            <p:custDataLst>
              <p:tags r:id="rId18"/>
            </p:custDataLst>
          </p:nvPr>
        </p:nvSpPr>
        <p:spPr>
          <a:xfrm>
            <a:off x="6859589" y="4891088"/>
            <a:ext cx="1495425" cy="423862"/>
          </a:xfrm>
          <a:prstGeom prst="rect">
            <a:avLst/>
          </a:prstGeom>
          <a:noFill/>
        </p:spPr>
        <p:txBody>
          <a:bodyPr>
            <a:normAutofit lnSpcReduction="10000"/>
          </a:bodyPr>
          <a:lstStyle>
            <a:defPPr>
              <a:defRPr lang="zh-CN"/>
            </a:defPPr>
            <a:lvl1pPr>
              <a:lnSpc>
                <a:spcPct val="130000"/>
              </a:lnSpc>
              <a:defRPr sz="1200"/>
            </a:lvl1pPr>
          </a:lstStyle>
          <a:p>
            <a:pPr algn="ctr">
              <a:defRPr/>
            </a:pPr>
            <a:r>
              <a:rPr lang="en-US" altLang="zh-CN" sz="1800" b="1" dirty="0">
                <a:solidFill>
                  <a:schemeClr val="accent1"/>
                </a:solidFill>
              </a:rPr>
              <a:t>EIUSMOD</a:t>
            </a:r>
            <a:endParaRPr lang="zh-CN" altLang="en-US" sz="1800" b="1" dirty="0">
              <a:solidFill>
                <a:schemeClr val="accent1"/>
              </a:solidFill>
            </a:endParaRPr>
          </a:p>
        </p:txBody>
      </p:sp>
      <p:sp>
        <p:nvSpPr>
          <p:cNvPr id="2067" name="MH_Text_4"/>
          <p:cNvSpPr txBox="1">
            <a:spLocks/>
          </p:cNvSpPr>
          <p:nvPr>
            <p:custDataLst>
              <p:tags r:id="rId19"/>
            </p:custDataLst>
          </p:nvPr>
        </p:nvSpPr>
        <p:spPr bwMode="auto">
          <a:xfrm>
            <a:off x="6827839" y="5259389"/>
            <a:ext cx="15271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en-US" altLang="zh-CN" sz="1400">
                <a:latin typeface="+mn-lt"/>
                <a:ea typeface="+mn-ea"/>
              </a:rPr>
              <a:t>INCIDIDUNT LABORE ET</a:t>
            </a:r>
            <a:endParaRPr lang="zh-CN" altLang="en-US" sz="1400">
              <a:latin typeface="+mn-lt"/>
              <a:ea typeface="+mn-ea"/>
            </a:endParaRPr>
          </a:p>
        </p:txBody>
      </p:sp>
      <p:sp>
        <p:nvSpPr>
          <p:cNvPr id="42" name="MH_Other_9"/>
          <p:cNvSpPr/>
          <p:nvPr>
            <p:custDataLst>
              <p:tags r:id="rId20"/>
            </p:custDataLst>
          </p:nvPr>
        </p:nvSpPr>
        <p:spPr>
          <a:xfrm flipV="1">
            <a:off x="4495801" y="4278314"/>
            <a:ext cx="174625" cy="174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48" name="MH_Other_10"/>
          <p:cNvCxnSpPr>
            <a:stCxn id="42" idx="0"/>
          </p:cNvCxnSpPr>
          <p:nvPr>
            <p:custDataLst>
              <p:tags r:id="rId21"/>
            </p:custDataLst>
          </p:nvPr>
        </p:nvCxnSpPr>
        <p:spPr>
          <a:xfrm flipH="1">
            <a:off x="4583113" y="4452939"/>
            <a:ext cx="0" cy="38258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0" name="MH_Other_11"/>
          <p:cNvSpPr/>
          <p:nvPr>
            <p:custDataLst>
              <p:tags r:id="rId22"/>
            </p:custDataLst>
          </p:nvPr>
        </p:nvSpPr>
        <p:spPr>
          <a:xfrm flipV="1">
            <a:off x="7515225" y="4278314"/>
            <a:ext cx="173038" cy="1746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51" name="MH_Other_12"/>
          <p:cNvCxnSpPr>
            <a:stCxn id="50" idx="0"/>
          </p:cNvCxnSpPr>
          <p:nvPr>
            <p:custDataLst>
              <p:tags r:id="rId23"/>
            </p:custDataLst>
          </p:nvPr>
        </p:nvCxnSpPr>
        <p:spPr>
          <a:xfrm flipH="1">
            <a:off x="7600950" y="4452939"/>
            <a:ext cx="0" cy="38258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072" name="MH_PageTitle"/>
          <p:cNvSpPr>
            <a:spLocks noGrp="1"/>
          </p:cNvSpPr>
          <p:nvPr>
            <p:ph type="title"/>
            <p:custDataLst>
              <p:tags r:id="rId24"/>
            </p:custDataLst>
          </p:nvPr>
        </p:nvSpPr>
        <p:spPr/>
        <p:txBody>
          <a:bodyPr/>
          <a:lstStyle/>
          <a:p>
            <a:pPr eaLnBrk="1" hangingPunct="1"/>
            <a:r>
              <a:rPr lang="en-US" altLang="zh-CN" smtClean="0"/>
              <a:t>LOREM IPSUM DOLOR </a:t>
            </a:r>
            <a:endParaRPr lang="zh-CN" altLang="en-US" smtClean="0"/>
          </a:p>
        </p:txBody>
      </p:sp>
      <p:sp>
        <p:nvSpPr>
          <p:cNvPr id="2073" name="MH_Desc_1"/>
          <p:cNvSpPr txBox="1">
            <a:spLocks/>
          </p:cNvSpPr>
          <p:nvPr>
            <p:custDataLst>
              <p:tags r:id="rId25"/>
            </p:custDataLst>
          </p:nvPr>
        </p:nvSpPr>
        <p:spPr bwMode="auto">
          <a:xfrm>
            <a:off x="2603500" y="1454151"/>
            <a:ext cx="7062788"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defRPr/>
            </a:pPr>
            <a:r>
              <a:rPr lang="en-US" altLang="zh-CN" sz="1400">
                <a:latin typeface="+mn-lt"/>
                <a:ea typeface="+mn-ea"/>
              </a:rPr>
              <a:t>CONSECTETUR ADIPISICING ELIT SED EIUSMOD TEMPOR INCIDIDUNT UT LABORE ET DOLORE MAGNA ALIQUA ENIM AD EIUSMOD TEMPOR .</a:t>
            </a:r>
            <a:endParaRPr lang="zh-CN" altLang="en-US" sz="1400">
              <a:latin typeface="+mn-lt"/>
              <a:ea typeface="+mn-ea"/>
            </a:endParaRPr>
          </a:p>
        </p:txBody>
      </p:sp>
    </p:spTree>
    <p:custDataLst>
      <p:tags r:id="rId1"/>
    </p:custDataLst>
    <p:extLst>
      <p:ext uri="{BB962C8B-B14F-4D97-AF65-F5344CB8AC3E}">
        <p14:creationId xmlns:p14="http://schemas.microsoft.com/office/powerpoint/2010/main" val="23632641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SubTitle_2"/>
          <p:cNvSpPr/>
          <p:nvPr>
            <p:custDataLst>
              <p:tags r:id="rId2"/>
            </p:custDataLst>
          </p:nvPr>
        </p:nvSpPr>
        <p:spPr>
          <a:xfrm>
            <a:off x="3746500" y="4922839"/>
            <a:ext cx="2038350" cy="523875"/>
          </a:xfrm>
          <a:prstGeom prst="rect">
            <a:avLst/>
          </a:prstGeom>
        </p:spPr>
        <p:txBody>
          <a:bodyPr anchor="ctr">
            <a:normAutofit/>
          </a:bodyPr>
          <a:lstStyle/>
          <a:p>
            <a:pPr algn="ctr">
              <a:defRPr/>
            </a:pPr>
            <a:r>
              <a:rPr lang="en-US" altLang="zh-CN" b="1" kern="0" dirty="0">
                <a:solidFill>
                  <a:schemeClr val="accent1">
                    <a:lumMod val="75000"/>
                  </a:schemeClr>
                </a:solidFill>
                <a:cs typeface="宋体" panose="02010600030101010101" pitchFamily="2" charset="-122"/>
              </a:rPr>
              <a:t>LOREM IPSUM </a:t>
            </a:r>
          </a:p>
        </p:txBody>
      </p:sp>
      <p:sp>
        <p:nvSpPr>
          <p:cNvPr id="3" name="MH_Other_1"/>
          <p:cNvSpPr/>
          <p:nvPr>
            <p:custDataLst>
              <p:tags r:id="rId3"/>
            </p:custDataLst>
          </p:nvPr>
        </p:nvSpPr>
        <p:spPr>
          <a:xfrm rot="16200000" flipV="1">
            <a:off x="2068513" y="2281238"/>
            <a:ext cx="1158875" cy="2247900"/>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10" name="MH_Other_2"/>
          <p:cNvSpPr/>
          <p:nvPr>
            <p:custDataLst>
              <p:tags r:id="rId4"/>
            </p:custDataLst>
          </p:nvPr>
        </p:nvSpPr>
        <p:spPr>
          <a:xfrm rot="5400000">
            <a:off x="3599656" y="3461544"/>
            <a:ext cx="1157288" cy="1765300"/>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11" name="MH_Other_3"/>
          <p:cNvSpPr/>
          <p:nvPr>
            <p:custDataLst>
              <p:tags r:id="rId5"/>
            </p:custDataLst>
          </p:nvPr>
        </p:nvSpPr>
        <p:spPr>
          <a:xfrm rot="16200000" flipV="1">
            <a:off x="4888707" y="2521744"/>
            <a:ext cx="1158875" cy="1766888"/>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12" name="MH_Other_4"/>
          <p:cNvSpPr/>
          <p:nvPr>
            <p:custDataLst>
              <p:tags r:id="rId6"/>
            </p:custDataLst>
          </p:nvPr>
        </p:nvSpPr>
        <p:spPr>
          <a:xfrm rot="5400000">
            <a:off x="6178550" y="3460750"/>
            <a:ext cx="1157288" cy="1766888"/>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13" name="MH_Other_5"/>
          <p:cNvSpPr/>
          <p:nvPr>
            <p:custDataLst>
              <p:tags r:id="rId7"/>
            </p:custDataLst>
          </p:nvPr>
        </p:nvSpPr>
        <p:spPr>
          <a:xfrm rot="16200000" flipV="1">
            <a:off x="7466807" y="2521744"/>
            <a:ext cx="1158875" cy="1766888"/>
          </a:xfrm>
          <a:prstGeom prst="bentArrow">
            <a:avLst>
              <a:gd name="adj1" fmla="val 18510"/>
              <a:gd name="adj2" fmla="val 25000"/>
              <a:gd name="adj3" fmla="val 25000"/>
              <a:gd name="adj4" fmla="val 2763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21" name="MH_Other_6"/>
          <p:cNvSpPr/>
          <p:nvPr>
            <p:custDataLst>
              <p:tags r:id="rId8"/>
            </p:custDataLst>
          </p:nvPr>
        </p:nvSpPr>
        <p:spPr>
          <a:xfrm rot="5400000">
            <a:off x="9451976" y="2763839"/>
            <a:ext cx="214313" cy="2217737"/>
          </a:xfrm>
          <a:custGeom>
            <a:avLst/>
            <a:gdLst>
              <a:gd name="connsiteX0" fmla="*/ 0 w 214382"/>
              <a:gd name="connsiteY0" fmla="*/ 1499785 h 1499785"/>
              <a:gd name="connsiteX1" fmla="*/ 0 w 214382"/>
              <a:gd name="connsiteY1" fmla="*/ 0 h 1499785"/>
              <a:gd name="connsiteX2" fmla="*/ 214382 w 214382"/>
              <a:gd name="connsiteY2" fmla="*/ 0 h 1499785"/>
              <a:gd name="connsiteX3" fmla="*/ 214382 w 214382"/>
              <a:gd name="connsiteY3" fmla="*/ 1499785 h 1499785"/>
            </a:gdLst>
            <a:ahLst/>
            <a:cxnLst>
              <a:cxn ang="0">
                <a:pos x="connsiteX0" y="connsiteY0"/>
              </a:cxn>
              <a:cxn ang="0">
                <a:pos x="connsiteX1" y="connsiteY1"/>
              </a:cxn>
              <a:cxn ang="0">
                <a:pos x="connsiteX2" y="connsiteY2"/>
              </a:cxn>
              <a:cxn ang="0">
                <a:pos x="connsiteX3" y="connsiteY3"/>
              </a:cxn>
            </a:cxnLst>
            <a:rect l="l" t="t" r="r" b="b"/>
            <a:pathLst>
              <a:path w="214382" h="1499785">
                <a:moveTo>
                  <a:pt x="0" y="1499785"/>
                </a:moveTo>
                <a:lnTo>
                  <a:pt x="0" y="0"/>
                </a:lnTo>
                <a:lnTo>
                  <a:pt x="214382" y="0"/>
                </a:lnTo>
                <a:lnTo>
                  <a:pt x="214382" y="149978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a:defRPr/>
            </a:pPr>
            <a:endParaRPr lang="zh-CN" altLang="en-US">
              <a:solidFill>
                <a:srgbClr val="47B5E6"/>
              </a:solidFill>
              <a:latin typeface="Arial" panose="020B0604020202020204" pitchFamily="34" charset="0"/>
              <a:ea typeface="微软雅黑" panose="020B0503020204020204" pitchFamily="34" charset="-122"/>
            </a:endParaRPr>
          </a:p>
        </p:txBody>
      </p:sp>
      <p:sp>
        <p:nvSpPr>
          <p:cNvPr id="23" name="MH_SubTitle_4"/>
          <p:cNvSpPr/>
          <p:nvPr>
            <p:custDataLst>
              <p:tags r:id="rId9"/>
            </p:custDataLst>
          </p:nvPr>
        </p:nvSpPr>
        <p:spPr>
          <a:xfrm>
            <a:off x="6334125" y="4922839"/>
            <a:ext cx="2038350" cy="523875"/>
          </a:xfrm>
          <a:prstGeom prst="rect">
            <a:avLst/>
          </a:prstGeom>
        </p:spPr>
        <p:txBody>
          <a:bodyPr anchor="ctr">
            <a:normAutofit/>
          </a:bodyPr>
          <a:lstStyle/>
          <a:p>
            <a:pPr algn="ctr">
              <a:defRPr/>
            </a:pPr>
            <a:r>
              <a:rPr lang="en-US" altLang="zh-CN" b="1" kern="0" dirty="0">
                <a:solidFill>
                  <a:schemeClr val="accent1">
                    <a:lumMod val="75000"/>
                  </a:schemeClr>
                </a:solidFill>
                <a:cs typeface="宋体" panose="02010600030101010101" pitchFamily="2" charset="-122"/>
              </a:rPr>
              <a:t>LOREM IPSUM </a:t>
            </a:r>
          </a:p>
        </p:txBody>
      </p:sp>
      <p:sp>
        <p:nvSpPr>
          <p:cNvPr id="33" name="MH_SubTitle_1"/>
          <p:cNvSpPr/>
          <p:nvPr>
            <p:custDataLst>
              <p:tags r:id="rId10"/>
            </p:custDataLst>
          </p:nvPr>
        </p:nvSpPr>
        <p:spPr>
          <a:xfrm>
            <a:off x="2466975" y="2166938"/>
            <a:ext cx="2038350" cy="654050"/>
          </a:xfrm>
          <a:prstGeom prst="rect">
            <a:avLst/>
          </a:prstGeom>
        </p:spPr>
        <p:txBody>
          <a:bodyPr anchor="ctr">
            <a:normAutofit/>
          </a:bodyPr>
          <a:lstStyle/>
          <a:p>
            <a:pPr algn="ctr">
              <a:defRPr/>
            </a:pPr>
            <a:r>
              <a:rPr lang="en-US" altLang="zh-CN" b="1" kern="0" dirty="0">
                <a:solidFill>
                  <a:schemeClr val="accent1">
                    <a:lumMod val="75000"/>
                  </a:schemeClr>
                </a:solidFill>
                <a:cs typeface="宋体" panose="02010600030101010101" pitchFamily="2" charset="-122"/>
              </a:rPr>
              <a:t>LOREM IPSUM </a:t>
            </a:r>
          </a:p>
        </p:txBody>
      </p:sp>
      <p:sp>
        <p:nvSpPr>
          <p:cNvPr id="36" name="MH_SubTitle_3"/>
          <p:cNvSpPr/>
          <p:nvPr>
            <p:custDataLst>
              <p:tags r:id="rId11"/>
            </p:custDataLst>
          </p:nvPr>
        </p:nvSpPr>
        <p:spPr>
          <a:xfrm>
            <a:off x="5038725" y="2166938"/>
            <a:ext cx="2038350" cy="654050"/>
          </a:xfrm>
          <a:prstGeom prst="rect">
            <a:avLst/>
          </a:prstGeom>
        </p:spPr>
        <p:txBody>
          <a:bodyPr anchor="ctr">
            <a:normAutofit/>
          </a:bodyPr>
          <a:lstStyle/>
          <a:p>
            <a:pPr algn="ctr">
              <a:defRPr/>
            </a:pPr>
            <a:r>
              <a:rPr lang="en-US" altLang="zh-CN" b="1" kern="0" dirty="0">
                <a:solidFill>
                  <a:schemeClr val="accent1">
                    <a:lumMod val="75000"/>
                  </a:schemeClr>
                </a:solidFill>
                <a:cs typeface="宋体" panose="02010600030101010101" pitchFamily="2" charset="-122"/>
              </a:rPr>
              <a:t>LOREM IPSUM </a:t>
            </a:r>
          </a:p>
        </p:txBody>
      </p:sp>
      <p:sp>
        <p:nvSpPr>
          <p:cNvPr id="39" name="MH_SubTitle_5"/>
          <p:cNvSpPr/>
          <p:nvPr>
            <p:custDataLst>
              <p:tags r:id="rId12"/>
            </p:custDataLst>
          </p:nvPr>
        </p:nvSpPr>
        <p:spPr>
          <a:xfrm>
            <a:off x="7610475" y="2166938"/>
            <a:ext cx="2038350" cy="654050"/>
          </a:xfrm>
          <a:prstGeom prst="rect">
            <a:avLst/>
          </a:prstGeom>
        </p:spPr>
        <p:txBody>
          <a:bodyPr anchor="ctr">
            <a:normAutofit/>
          </a:bodyPr>
          <a:lstStyle/>
          <a:p>
            <a:pPr algn="ctr">
              <a:defRPr/>
            </a:pPr>
            <a:r>
              <a:rPr lang="en-US" altLang="zh-CN" b="1" kern="0" dirty="0">
                <a:solidFill>
                  <a:schemeClr val="accent1">
                    <a:lumMod val="75000"/>
                  </a:schemeClr>
                </a:solidFill>
                <a:cs typeface="宋体" panose="02010600030101010101" pitchFamily="2" charset="-122"/>
              </a:rPr>
              <a:t>LOREM IPSUM </a:t>
            </a:r>
          </a:p>
        </p:txBody>
      </p:sp>
      <p:sp>
        <p:nvSpPr>
          <p:cNvPr id="2061" name="MH_PageTitle"/>
          <p:cNvSpPr>
            <a:spLocks noGrp="1"/>
          </p:cNvSpPr>
          <p:nvPr>
            <p:ph type="title"/>
            <p:custDataLst>
              <p:tags r:id="rId13"/>
            </p:custDataLst>
          </p:nvPr>
        </p:nvSpPr>
        <p:spPr/>
        <p:txBody>
          <a:bodyPr/>
          <a:lstStyle/>
          <a:p>
            <a:pPr eaLnBrk="1" hangingPunct="1"/>
            <a:r>
              <a:rPr lang="en-US" altLang="zh-CN" dirty="0" smtClean="0"/>
              <a:t>LOREM IPSUM DOLOR </a:t>
            </a:r>
            <a:endParaRPr lang="zh-CN" altLang="en-US" dirty="0" smtClean="0"/>
          </a:p>
        </p:txBody>
      </p:sp>
      <p:sp>
        <p:nvSpPr>
          <p:cNvPr id="24" name="MH_Text_2"/>
          <p:cNvSpPr/>
          <p:nvPr>
            <p:custDataLst>
              <p:tags r:id="rId14"/>
            </p:custDataLst>
          </p:nvPr>
        </p:nvSpPr>
        <p:spPr>
          <a:xfrm>
            <a:off x="3900489" y="5446713"/>
            <a:ext cx="1730375" cy="584200"/>
          </a:xfrm>
          <a:prstGeom prst="rect">
            <a:avLst/>
          </a:prstGeom>
        </p:spPr>
        <p:txBody>
          <a:bodyPr lIns="0" tIns="0" rIns="0" bIns="0">
            <a:normAutofit fontScale="92500"/>
          </a:bodyPr>
          <a:lstStyle/>
          <a:p>
            <a:pPr algn="ctr">
              <a:lnSpc>
                <a:spcPct val="120000"/>
              </a:lnSpc>
              <a:defRPr/>
            </a:pPr>
            <a:r>
              <a:rPr lang="da-DK" altLang="zh-CN" sz="1400" kern="0" dirty="0">
                <a:solidFill>
                  <a:schemeClr val="tx1">
                    <a:lumMod val="65000"/>
                    <a:lumOff val="35000"/>
                  </a:schemeClr>
                </a:solidFill>
                <a:cs typeface="宋体" panose="02010600030101010101" pitchFamily="2" charset="-122"/>
              </a:rPr>
              <a:t>LOREM IPSUM DOLOR LOREM IPSUM DOLOR </a:t>
            </a:r>
          </a:p>
        </p:txBody>
      </p:sp>
      <p:sp>
        <p:nvSpPr>
          <p:cNvPr id="25" name="MH_Text_4"/>
          <p:cNvSpPr/>
          <p:nvPr>
            <p:custDataLst>
              <p:tags r:id="rId15"/>
            </p:custDataLst>
          </p:nvPr>
        </p:nvSpPr>
        <p:spPr>
          <a:xfrm>
            <a:off x="6488114" y="5446713"/>
            <a:ext cx="1730375" cy="584200"/>
          </a:xfrm>
          <a:prstGeom prst="rect">
            <a:avLst/>
          </a:prstGeom>
        </p:spPr>
        <p:txBody>
          <a:bodyPr lIns="0" tIns="0" rIns="0" bIns="0">
            <a:normAutofit fontScale="92500"/>
          </a:bodyPr>
          <a:lstStyle/>
          <a:p>
            <a:pPr algn="ctr">
              <a:lnSpc>
                <a:spcPct val="120000"/>
              </a:lnSpc>
              <a:defRPr/>
            </a:pPr>
            <a:r>
              <a:rPr lang="da-DK" altLang="zh-CN" sz="1400" kern="0">
                <a:solidFill>
                  <a:schemeClr val="tx1">
                    <a:lumMod val="65000"/>
                    <a:lumOff val="35000"/>
                  </a:schemeClr>
                </a:solidFill>
                <a:cs typeface="宋体" panose="02010600030101010101" pitchFamily="2" charset="-122"/>
              </a:rPr>
              <a:t>LOREM IPSUM DOLOR LOREM IPSUM DOLOR </a:t>
            </a:r>
            <a:endParaRPr lang="da-DK" altLang="zh-CN" sz="1400" kern="0" dirty="0">
              <a:solidFill>
                <a:schemeClr val="tx1">
                  <a:lumMod val="65000"/>
                  <a:lumOff val="35000"/>
                </a:schemeClr>
              </a:solidFill>
              <a:cs typeface="宋体" panose="02010600030101010101" pitchFamily="2" charset="-122"/>
            </a:endParaRPr>
          </a:p>
        </p:txBody>
      </p:sp>
      <p:sp>
        <p:nvSpPr>
          <p:cNvPr id="26" name="MH_Text_1"/>
          <p:cNvSpPr/>
          <p:nvPr>
            <p:custDataLst>
              <p:tags r:id="rId16"/>
            </p:custDataLst>
          </p:nvPr>
        </p:nvSpPr>
        <p:spPr>
          <a:xfrm>
            <a:off x="2620964" y="1646238"/>
            <a:ext cx="1730375" cy="584200"/>
          </a:xfrm>
          <a:prstGeom prst="rect">
            <a:avLst/>
          </a:prstGeom>
        </p:spPr>
        <p:txBody>
          <a:bodyPr lIns="0" tIns="0" rIns="0" bIns="0" anchor="b">
            <a:normAutofit fontScale="92500"/>
          </a:bodyPr>
          <a:lstStyle/>
          <a:p>
            <a:pPr algn="ctr">
              <a:lnSpc>
                <a:spcPct val="120000"/>
              </a:lnSpc>
              <a:defRPr/>
            </a:pPr>
            <a:r>
              <a:rPr lang="da-DK" altLang="zh-CN" sz="1400" kern="0">
                <a:solidFill>
                  <a:schemeClr val="tx1">
                    <a:lumMod val="65000"/>
                    <a:lumOff val="35000"/>
                  </a:schemeClr>
                </a:solidFill>
                <a:cs typeface="宋体" panose="02010600030101010101" pitchFamily="2" charset="-122"/>
              </a:rPr>
              <a:t>LOREM IPSUM DOLOR LOREM IPSUM DOLOR </a:t>
            </a:r>
            <a:endParaRPr lang="da-DK" altLang="zh-CN" sz="1400" kern="0" dirty="0">
              <a:solidFill>
                <a:schemeClr val="tx1">
                  <a:lumMod val="65000"/>
                  <a:lumOff val="35000"/>
                </a:schemeClr>
              </a:solidFill>
              <a:cs typeface="宋体" panose="02010600030101010101" pitchFamily="2" charset="-122"/>
            </a:endParaRPr>
          </a:p>
        </p:txBody>
      </p:sp>
      <p:sp>
        <p:nvSpPr>
          <p:cNvPr id="27" name="MH_Text_3"/>
          <p:cNvSpPr/>
          <p:nvPr>
            <p:custDataLst>
              <p:tags r:id="rId17"/>
            </p:custDataLst>
          </p:nvPr>
        </p:nvSpPr>
        <p:spPr>
          <a:xfrm>
            <a:off x="5192714" y="1646238"/>
            <a:ext cx="1730375" cy="584200"/>
          </a:xfrm>
          <a:prstGeom prst="rect">
            <a:avLst/>
          </a:prstGeom>
        </p:spPr>
        <p:txBody>
          <a:bodyPr lIns="0" tIns="0" rIns="0" bIns="0" anchor="b">
            <a:normAutofit fontScale="92500"/>
          </a:bodyPr>
          <a:lstStyle/>
          <a:p>
            <a:pPr algn="ctr">
              <a:lnSpc>
                <a:spcPct val="120000"/>
              </a:lnSpc>
              <a:defRPr/>
            </a:pPr>
            <a:r>
              <a:rPr lang="da-DK" altLang="zh-CN" sz="1400" kern="0">
                <a:solidFill>
                  <a:schemeClr val="tx1">
                    <a:lumMod val="65000"/>
                    <a:lumOff val="35000"/>
                  </a:schemeClr>
                </a:solidFill>
                <a:cs typeface="宋体" panose="02010600030101010101" pitchFamily="2" charset="-122"/>
              </a:rPr>
              <a:t>LOREM IPSUM DOLOR LOREM IPSUM DOLOR </a:t>
            </a:r>
            <a:endParaRPr lang="da-DK" altLang="zh-CN" sz="1400" kern="0" dirty="0">
              <a:solidFill>
                <a:schemeClr val="tx1">
                  <a:lumMod val="65000"/>
                  <a:lumOff val="35000"/>
                </a:schemeClr>
              </a:solidFill>
              <a:cs typeface="宋体" panose="02010600030101010101" pitchFamily="2" charset="-122"/>
            </a:endParaRPr>
          </a:p>
        </p:txBody>
      </p:sp>
      <p:sp>
        <p:nvSpPr>
          <p:cNvPr id="29" name="MH_Text_5"/>
          <p:cNvSpPr/>
          <p:nvPr>
            <p:custDataLst>
              <p:tags r:id="rId18"/>
            </p:custDataLst>
          </p:nvPr>
        </p:nvSpPr>
        <p:spPr>
          <a:xfrm>
            <a:off x="7764464" y="1646238"/>
            <a:ext cx="1730375" cy="584200"/>
          </a:xfrm>
          <a:prstGeom prst="rect">
            <a:avLst/>
          </a:prstGeom>
        </p:spPr>
        <p:txBody>
          <a:bodyPr lIns="0" tIns="0" rIns="0" bIns="0" anchor="b">
            <a:normAutofit fontScale="92500"/>
          </a:bodyPr>
          <a:lstStyle/>
          <a:p>
            <a:pPr algn="ctr">
              <a:lnSpc>
                <a:spcPct val="120000"/>
              </a:lnSpc>
              <a:defRPr/>
            </a:pPr>
            <a:r>
              <a:rPr lang="da-DK" altLang="zh-CN" sz="1400" kern="0">
                <a:solidFill>
                  <a:schemeClr val="tx1">
                    <a:lumMod val="65000"/>
                    <a:lumOff val="35000"/>
                  </a:schemeClr>
                </a:solidFill>
                <a:cs typeface="宋体" panose="02010600030101010101" pitchFamily="2" charset="-122"/>
              </a:rPr>
              <a:t>LOREM IPSUM DOLOR LOREM IPSUM DOLOR </a:t>
            </a:r>
            <a:endParaRPr lang="da-DK" altLang="zh-CN" sz="1400" kern="0" dirty="0">
              <a:solidFill>
                <a:schemeClr val="tx1">
                  <a:lumMod val="65000"/>
                  <a:lumOff val="35000"/>
                </a:schemeClr>
              </a:solidFill>
              <a:cs typeface="宋体" panose="02010600030101010101" pitchFamily="2" charset="-122"/>
            </a:endParaRPr>
          </a:p>
        </p:txBody>
      </p:sp>
    </p:spTree>
    <p:custDataLst>
      <p:tags r:id="rId1"/>
    </p:custDataLst>
    <p:extLst>
      <p:ext uri="{BB962C8B-B14F-4D97-AF65-F5344CB8AC3E}">
        <p14:creationId xmlns:p14="http://schemas.microsoft.com/office/powerpoint/2010/main" val="5547343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Other_1"/>
          <p:cNvSpPr/>
          <p:nvPr>
            <p:custDataLst>
              <p:tags r:id="rId2"/>
            </p:custDataLst>
          </p:nvPr>
        </p:nvSpPr>
        <p:spPr>
          <a:xfrm>
            <a:off x="3236913" y="4532313"/>
            <a:ext cx="5929312" cy="506412"/>
          </a:xfrm>
          <a:custGeom>
            <a:avLst/>
            <a:gdLst>
              <a:gd name="connsiteX0" fmla="*/ 0 w 5173980"/>
              <a:gd name="connsiteY0" fmla="*/ 0 h 456353"/>
              <a:gd name="connsiteX1" fmla="*/ 4936331 w 5173980"/>
              <a:gd name="connsiteY1" fmla="*/ 0 h 456353"/>
              <a:gd name="connsiteX2" fmla="*/ 5173980 w 5173980"/>
              <a:gd name="connsiteY2" fmla="*/ 237649 h 456353"/>
              <a:gd name="connsiteX3" fmla="*/ 4955276 w 5173980"/>
              <a:gd name="connsiteY3" fmla="*/ 456353 h 456353"/>
              <a:gd name="connsiteX4" fmla="*/ 0 w 5173980"/>
              <a:gd name="connsiteY4" fmla="*/ 456353 h 456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3980" h="456353">
                <a:moveTo>
                  <a:pt x="0" y="0"/>
                </a:moveTo>
                <a:lnTo>
                  <a:pt x="4936331" y="0"/>
                </a:lnTo>
                <a:lnTo>
                  <a:pt x="5173980" y="237649"/>
                </a:lnTo>
                <a:lnTo>
                  <a:pt x="4955276" y="456353"/>
                </a:lnTo>
                <a:lnTo>
                  <a:pt x="0" y="456353"/>
                </a:lnTo>
                <a:close/>
              </a:path>
            </a:pathLst>
          </a:custGeom>
          <a:solidFill>
            <a:schemeClr val="accent1">
              <a:lumMod val="20000"/>
              <a:lumOff val="80000"/>
            </a:schemeClr>
          </a:solidFill>
          <a:ln w="3175">
            <a:solidFill>
              <a:schemeClr val="accent1"/>
            </a:solidFill>
          </a:ln>
          <a:effectLst>
            <a:outerShdw blurRad="50800" dist="254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14" name="MH_Other_2"/>
          <p:cNvSpPr/>
          <p:nvPr>
            <p:custDataLst>
              <p:tags r:id="rId3"/>
            </p:custDataLst>
          </p:nvPr>
        </p:nvSpPr>
        <p:spPr>
          <a:xfrm>
            <a:off x="3506789" y="4378325"/>
            <a:ext cx="179387" cy="153988"/>
          </a:xfrm>
          <a:custGeom>
            <a:avLst/>
            <a:gdLst>
              <a:gd name="connsiteX0" fmla="*/ 0 w 224170"/>
              <a:gd name="connsiteY0" fmla="*/ 131957 h 131957"/>
              <a:gd name="connsiteX1" fmla="*/ 112085 w 224170"/>
              <a:gd name="connsiteY1" fmla="*/ 0 h 131957"/>
              <a:gd name="connsiteX2" fmla="*/ 224170 w 224170"/>
              <a:gd name="connsiteY2" fmla="*/ 131957 h 131957"/>
              <a:gd name="connsiteX3" fmla="*/ 0 w 224170"/>
              <a:gd name="connsiteY3" fmla="*/ 131957 h 131957"/>
              <a:gd name="connsiteX0" fmla="*/ 0 w 157495"/>
              <a:gd name="connsiteY0" fmla="*/ 135132 h 135132"/>
              <a:gd name="connsiteX1" fmla="*/ 45410 w 157495"/>
              <a:gd name="connsiteY1" fmla="*/ 0 h 135132"/>
              <a:gd name="connsiteX2" fmla="*/ 157495 w 157495"/>
              <a:gd name="connsiteY2" fmla="*/ 131957 h 135132"/>
              <a:gd name="connsiteX3" fmla="*/ 0 w 157495"/>
              <a:gd name="connsiteY3" fmla="*/ 135132 h 135132"/>
            </a:gdLst>
            <a:ahLst/>
            <a:cxnLst>
              <a:cxn ang="0">
                <a:pos x="connsiteX0" y="connsiteY0"/>
              </a:cxn>
              <a:cxn ang="0">
                <a:pos x="connsiteX1" y="connsiteY1"/>
              </a:cxn>
              <a:cxn ang="0">
                <a:pos x="connsiteX2" y="connsiteY2"/>
              </a:cxn>
              <a:cxn ang="0">
                <a:pos x="connsiteX3" y="connsiteY3"/>
              </a:cxn>
            </a:cxnLst>
            <a:rect l="l" t="t" r="r" b="b"/>
            <a:pathLst>
              <a:path w="157495" h="135132">
                <a:moveTo>
                  <a:pt x="0" y="135132"/>
                </a:moveTo>
                <a:lnTo>
                  <a:pt x="45410" y="0"/>
                </a:lnTo>
                <a:lnTo>
                  <a:pt x="157495" y="131957"/>
                </a:lnTo>
                <a:lnTo>
                  <a:pt x="0" y="13513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cxnSp>
        <p:nvCxnSpPr>
          <p:cNvPr id="23" name="MH_Other_3"/>
          <p:cNvCxnSpPr/>
          <p:nvPr>
            <p:custDataLst>
              <p:tags r:id="rId4"/>
            </p:custDataLst>
          </p:nvPr>
        </p:nvCxnSpPr>
        <p:spPr>
          <a:xfrm flipV="1">
            <a:off x="3557588" y="2324101"/>
            <a:ext cx="0" cy="2062163"/>
          </a:xfrm>
          <a:prstGeom prst="line">
            <a:avLst/>
          </a:prstGeom>
          <a:ln>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MH_Other_4"/>
          <p:cNvSpPr/>
          <p:nvPr>
            <p:custDataLst>
              <p:tags r:id="rId5"/>
            </p:custDataLst>
          </p:nvPr>
        </p:nvSpPr>
        <p:spPr>
          <a:xfrm rot="19469008" flipH="1">
            <a:off x="3862389" y="4092575"/>
            <a:ext cx="579437" cy="1233488"/>
          </a:xfrm>
          <a:custGeom>
            <a:avLst/>
            <a:gdLst>
              <a:gd name="connsiteX0" fmla="*/ 110889 w 505166"/>
              <a:gd name="connsiteY0" fmla="*/ 0 h 1076763"/>
              <a:gd name="connsiteX1" fmla="*/ 0 w 505166"/>
              <a:gd name="connsiteY1" fmla="*/ 1076763 h 1076763"/>
              <a:gd name="connsiteX2" fmla="*/ 425557 w 505166"/>
              <a:gd name="connsiteY2" fmla="*/ 773031 h 1076763"/>
              <a:gd name="connsiteX3" fmla="*/ 505166 w 505166"/>
              <a:gd name="connsiteY3" fmla="*/ 0 h 1076763"/>
            </a:gdLst>
            <a:ahLst/>
            <a:cxnLst>
              <a:cxn ang="0">
                <a:pos x="connsiteX0" y="connsiteY0"/>
              </a:cxn>
              <a:cxn ang="0">
                <a:pos x="connsiteX1" y="connsiteY1"/>
              </a:cxn>
              <a:cxn ang="0">
                <a:pos x="connsiteX2" y="connsiteY2"/>
              </a:cxn>
              <a:cxn ang="0">
                <a:pos x="connsiteX3" y="connsiteY3"/>
              </a:cxn>
            </a:cxnLst>
            <a:rect l="l" t="t" r="r" b="b"/>
            <a:pathLst>
              <a:path w="505166" h="1076763">
                <a:moveTo>
                  <a:pt x="110889" y="0"/>
                </a:moveTo>
                <a:lnTo>
                  <a:pt x="0" y="1076763"/>
                </a:lnTo>
                <a:lnTo>
                  <a:pt x="425557" y="773031"/>
                </a:lnTo>
                <a:lnTo>
                  <a:pt x="505166" y="0"/>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A</a:t>
            </a:r>
            <a:endParaRPr lang="zh-CN" altLang="en-US" dirty="0">
              <a:solidFill>
                <a:srgbClr val="FEFFFF"/>
              </a:solidFill>
            </a:endParaRPr>
          </a:p>
        </p:txBody>
      </p:sp>
      <p:cxnSp>
        <p:nvCxnSpPr>
          <p:cNvPr id="24" name="MH_Other_5"/>
          <p:cNvCxnSpPr/>
          <p:nvPr>
            <p:custDataLst>
              <p:tags r:id="rId6"/>
            </p:custDataLst>
          </p:nvPr>
        </p:nvCxnSpPr>
        <p:spPr>
          <a:xfrm flipV="1">
            <a:off x="4867275" y="2324101"/>
            <a:ext cx="0" cy="2062163"/>
          </a:xfrm>
          <a:prstGeom prst="line">
            <a:avLst/>
          </a:prstGeom>
          <a:ln>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MH_Other_6"/>
          <p:cNvSpPr/>
          <p:nvPr>
            <p:custDataLst>
              <p:tags r:id="rId7"/>
            </p:custDataLst>
          </p:nvPr>
        </p:nvSpPr>
        <p:spPr>
          <a:xfrm>
            <a:off x="4816476" y="4378325"/>
            <a:ext cx="180975" cy="153988"/>
          </a:xfrm>
          <a:custGeom>
            <a:avLst/>
            <a:gdLst>
              <a:gd name="connsiteX0" fmla="*/ 0 w 224170"/>
              <a:gd name="connsiteY0" fmla="*/ 131957 h 131957"/>
              <a:gd name="connsiteX1" fmla="*/ 112085 w 224170"/>
              <a:gd name="connsiteY1" fmla="*/ 0 h 131957"/>
              <a:gd name="connsiteX2" fmla="*/ 224170 w 224170"/>
              <a:gd name="connsiteY2" fmla="*/ 131957 h 131957"/>
              <a:gd name="connsiteX3" fmla="*/ 0 w 224170"/>
              <a:gd name="connsiteY3" fmla="*/ 131957 h 131957"/>
              <a:gd name="connsiteX0" fmla="*/ 0 w 157495"/>
              <a:gd name="connsiteY0" fmla="*/ 135132 h 135132"/>
              <a:gd name="connsiteX1" fmla="*/ 45410 w 157495"/>
              <a:gd name="connsiteY1" fmla="*/ 0 h 135132"/>
              <a:gd name="connsiteX2" fmla="*/ 157495 w 157495"/>
              <a:gd name="connsiteY2" fmla="*/ 131957 h 135132"/>
              <a:gd name="connsiteX3" fmla="*/ 0 w 157495"/>
              <a:gd name="connsiteY3" fmla="*/ 135132 h 135132"/>
            </a:gdLst>
            <a:ahLst/>
            <a:cxnLst>
              <a:cxn ang="0">
                <a:pos x="connsiteX0" y="connsiteY0"/>
              </a:cxn>
              <a:cxn ang="0">
                <a:pos x="connsiteX1" y="connsiteY1"/>
              </a:cxn>
              <a:cxn ang="0">
                <a:pos x="connsiteX2" y="connsiteY2"/>
              </a:cxn>
              <a:cxn ang="0">
                <a:pos x="connsiteX3" y="connsiteY3"/>
              </a:cxn>
            </a:cxnLst>
            <a:rect l="l" t="t" r="r" b="b"/>
            <a:pathLst>
              <a:path w="157495" h="135132">
                <a:moveTo>
                  <a:pt x="0" y="135132"/>
                </a:moveTo>
                <a:lnTo>
                  <a:pt x="45410" y="0"/>
                </a:lnTo>
                <a:lnTo>
                  <a:pt x="157495" y="131957"/>
                </a:lnTo>
                <a:lnTo>
                  <a:pt x="0" y="13513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4" name="MH_Other_7"/>
          <p:cNvSpPr/>
          <p:nvPr>
            <p:custDataLst>
              <p:tags r:id="rId8"/>
            </p:custDataLst>
          </p:nvPr>
        </p:nvSpPr>
        <p:spPr>
          <a:xfrm rot="19469008" flipH="1">
            <a:off x="5172075" y="4092575"/>
            <a:ext cx="579438" cy="1233488"/>
          </a:xfrm>
          <a:custGeom>
            <a:avLst/>
            <a:gdLst>
              <a:gd name="connsiteX0" fmla="*/ 110889 w 505166"/>
              <a:gd name="connsiteY0" fmla="*/ 0 h 1076763"/>
              <a:gd name="connsiteX1" fmla="*/ 0 w 505166"/>
              <a:gd name="connsiteY1" fmla="*/ 1076763 h 1076763"/>
              <a:gd name="connsiteX2" fmla="*/ 425557 w 505166"/>
              <a:gd name="connsiteY2" fmla="*/ 773031 h 1076763"/>
              <a:gd name="connsiteX3" fmla="*/ 505166 w 505166"/>
              <a:gd name="connsiteY3" fmla="*/ 0 h 1076763"/>
            </a:gdLst>
            <a:ahLst/>
            <a:cxnLst>
              <a:cxn ang="0">
                <a:pos x="connsiteX0" y="connsiteY0"/>
              </a:cxn>
              <a:cxn ang="0">
                <a:pos x="connsiteX1" y="connsiteY1"/>
              </a:cxn>
              <a:cxn ang="0">
                <a:pos x="connsiteX2" y="connsiteY2"/>
              </a:cxn>
              <a:cxn ang="0">
                <a:pos x="connsiteX3" y="connsiteY3"/>
              </a:cxn>
            </a:cxnLst>
            <a:rect l="l" t="t" r="r" b="b"/>
            <a:pathLst>
              <a:path w="505166" h="1076763">
                <a:moveTo>
                  <a:pt x="110889" y="0"/>
                </a:moveTo>
                <a:lnTo>
                  <a:pt x="0" y="1076763"/>
                </a:lnTo>
                <a:lnTo>
                  <a:pt x="425557" y="773031"/>
                </a:lnTo>
                <a:lnTo>
                  <a:pt x="505166" y="0"/>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B</a:t>
            </a:r>
            <a:endParaRPr lang="zh-CN" altLang="en-US" dirty="0">
              <a:solidFill>
                <a:srgbClr val="FEFFFF"/>
              </a:solidFill>
            </a:endParaRPr>
          </a:p>
        </p:txBody>
      </p:sp>
      <p:cxnSp>
        <p:nvCxnSpPr>
          <p:cNvPr id="25" name="MH_Other_8"/>
          <p:cNvCxnSpPr/>
          <p:nvPr>
            <p:custDataLst>
              <p:tags r:id="rId9"/>
            </p:custDataLst>
          </p:nvPr>
        </p:nvCxnSpPr>
        <p:spPr>
          <a:xfrm flipV="1">
            <a:off x="6178550" y="2324101"/>
            <a:ext cx="0" cy="2062163"/>
          </a:xfrm>
          <a:prstGeom prst="line">
            <a:avLst/>
          </a:prstGeom>
          <a:ln>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MH_Other_9"/>
          <p:cNvSpPr/>
          <p:nvPr>
            <p:custDataLst>
              <p:tags r:id="rId10"/>
            </p:custDataLst>
          </p:nvPr>
        </p:nvSpPr>
        <p:spPr>
          <a:xfrm>
            <a:off x="6126164" y="4378325"/>
            <a:ext cx="180975" cy="153988"/>
          </a:xfrm>
          <a:custGeom>
            <a:avLst/>
            <a:gdLst>
              <a:gd name="connsiteX0" fmla="*/ 0 w 224170"/>
              <a:gd name="connsiteY0" fmla="*/ 131957 h 131957"/>
              <a:gd name="connsiteX1" fmla="*/ 112085 w 224170"/>
              <a:gd name="connsiteY1" fmla="*/ 0 h 131957"/>
              <a:gd name="connsiteX2" fmla="*/ 224170 w 224170"/>
              <a:gd name="connsiteY2" fmla="*/ 131957 h 131957"/>
              <a:gd name="connsiteX3" fmla="*/ 0 w 224170"/>
              <a:gd name="connsiteY3" fmla="*/ 131957 h 131957"/>
              <a:gd name="connsiteX0" fmla="*/ 0 w 157495"/>
              <a:gd name="connsiteY0" fmla="*/ 135132 h 135132"/>
              <a:gd name="connsiteX1" fmla="*/ 45410 w 157495"/>
              <a:gd name="connsiteY1" fmla="*/ 0 h 135132"/>
              <a:gd name="connsiteX2" fmla="*/ 157495 w 157495"/>
              <a:gd name="connsiteY2" fmla="*/ 131957 h 135132"/>
              <a:gd name="connsiteX3" fmla="*/ 0 w 157495"/>
              <a:gd name="connsiteY3" fmla="*/ 135132 h 135132"/>
            </a:gdLst>
            <a:ahLst/>
            <a:cxnLst>
              <a:cxn ang="0">
                <a:pos x="connsiteX0" y="connsiteY0"/>
              </a:cxn>
              <a:cxn ang="0">
                <a:pos x="connsiteX1" y="connsiteY1"/>
              </a:cxn>
              <a:cxn ang="0">
                <a:pos x="connsiteX2" y="connsiteY2"/>
              </a:cxn>
              <a:cxn ang="0">
                <a:pos x="connsiteX3" y="connsiteY3"/>
              </a:cxn>
            </a:cxnLst>
            <a:rect l="l" t="t" r="r" b="b"/>
            <a:pathLst>
              <a:path w="157495" h="135132">
                <a:moveTo>
                  <a:pt x="0" y="135132"/>
                </a:moveTo>
                <a:lnTo>
                  <a:pt x="45410" y="0"/>
                </a:lnTo>
                <a:lnTo>
                  <a:pt x="157495" y="131957"/>
                </a:lnTo>
                <a:lnTo>
                  <a:pt x="0" y="13513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5" name="MH_Other_10"/>
          <p:cNvSpPr/>
          <p:nvPr>
            <p:custDataLst>
              <p:tags r:id="rId11"/>
            </p:custDataLst>
          </p:nvPr>
        </p:nvSpPr>
        <p:spPr>
          <a:xfrm rot="19469008" flipH="1">
            <a:off x="6481764" y="4092575"/>
            <a:ext cx="579437" cy="1233488"/>
          </a:xfrm>
          <a:custGeom>
            <a:avLst/>
            <a:gdLst>
              <a:gd name="connsiteX0" fmla="*/ 110889 w 505166"/>
              <a:gd name="connsiteY0" fmla="*/ 0 h 1076763"/>
              <a:gd name="connsiteX1" fmla="*/ 0 w 505166"/>
              <a:gd name="connsiteY1" fmla="*/ 1076763 h 1076763"/>
              <a:gd name="connsiteX2" fmla="*/ 425557 w 505166"/>
              <a:gd name="connsiteY2" fmla="*/ 773031 h 1076763"/>
              <a:gd name="connsiteX3" fmla="*/ 505166 w 505166"/>
              <a:gd name="connsiteY3" fmla="*/ 0 h 1076763"/>
            </a:gdLst>
            <a:ahLst/>
            <a:cxnLst>
              <a:cxn ang="0">
                <a:pos x="connsiteX0" y="connsiteY0"/>
              </a:cxn>
              <a:cxn ang="0">
                <a:pos x="connsiteX1" y="connsiteY1"/>
              </a:cxn>
              <a:cxn ang="0">
                <a:pos x="connsiteX2" y="connsiteY2"/>
              </a:cxn>
              <a:cxn ang="0">
                <a:pos x="connsiteX3" y="connsiteY3"/>
              </a:cxn>
            </a:cxnLst>
            <a:rect l="l" t="t" r="r" b="b"/>
            <a:pathLst>
              <a:path w="505166" h="1076763">
                <a:moveTo>
                  <a:pt x="110889" y="0"/>
                </a:moveTo>
                <a:lnTo>
                  <a:pt x="0" y="1076763"/>
                </a:lnTo>
                <a:lnTo>
                  <a:pt x="425557" y="773031"/>
                </a:lnTo>
                <a:lnTo>
                  <a:pt x="505166" y="0"/>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C</a:t>
            </a:r>
            <a:endParaRPr lang="zh-CN" altLang="en-US" dirty="0">
              <a:solidFill>
                <a:srgbClr val="FEFFFF"/>
              </a:solidFill>
            </a:endParaRPr>
          </a:p>
        </p:txBody>
      </p:sp>
      <p:cxnSp>
        <p:nvCxnSpPr>
          <p:cNvPr id="28" name="MH_Other_11"/>
          <p:cNvCxnSpPr/>
          <p:nvPr>
            <p:custDataLst>
              <p:tags r:id="rId12"/>
            </p:custDataLst>
          </p:nvPr>
        </p:nvCxnSpPr>
        <p:spPr>
          <a:xfrm flipV="1">
            <a:off x="7488238" y="2324101"/>
            <a:ext cx="0" cy="2062163"/>
          </a:xfrm>
          <a:prstGeom prst="line">
            <a:avLst/>
          </a:prstGeom>
          <a:ln>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MH_Other_12"/>
          <p:cNvSpPr/>
          <p:nvPr>
            <p:custDataLst>
              <p:tags r:id="rId13"/>
            </p:custDataLst>
          </p:nvPr>
        </p:nvSpPr>
        <p:spPr>
          <a:xfrm>
            <a:off x="7435851" y="4378325"/>
            <a:ext cx="180975" cy="153988"/>
          </a:xfrm>
          <a:custGeom>
            <a:avLst/>
            <a:gdLst>
              <a:gd name="connsiteX0" fmla="*/ 0 w 224170"/>
              <a:gd name="connsiteY0" fmla="*/ 131957 h 131957"/>
              <a:gd name="connsiteX1" fmla="*/ 112085 w 224170"/>
              <a:gd name="connsiteY1" fmla="*/ 0 h 131957"/>
              <a:gd name="connsiteX2" fmla="*/ 224170 w 224170"/>
              <a:gd name="connsiteY2" fmla="*/ 131957 h 131957"/>
              <a:gd name="connsiteX3" fmla="*/ 0 w 224170"/>
              <a:gd name="connsiteY3" fmla="*/ 131957 h 131957"/>
              <a:gd name="connsiteX0" fmla="*/ 0 w 157495"/>
              <a:gd name="connsiteY0" fmla="*/ 135132 h 135132"/>
              <a:gd name="connsiteX1" fmla="*/ 45410 w 157495"/>
              <a:gd name="connsiteY1" fmla="*/ 0 h 135132"/>
              <a:gd name="connsiteX2" fmla="*/ 157495 w 157495"/>
              <a:gd name="connsiteY2" fmla="*/ 131957 h 135132"/>
              <a:gd name="connsiteX3" fmla="*/ 0 w 157495"/>
              <a:gd name="connsiteY3" fmla="*/ 135132 h 135132"/>
            </a:gdLst>
            <a:ahLst/>
            <a:cxnLst>
              <a:cxn ang="0">
                <a:pos x="connsiteX0" y="connsiteY0"/>
              </a:cxn>
              <a:cxn ang="0">
                <a:pos x="connsiteX1" y="connsiteY1"/>
              </a:cxn>
              <a:cxn ang="0">
                <a:pos x="connsiteX2" y="connsiteY2"/>
              </a:cxn>
              <a:cxn ang="0">
                <a:pos x="connsiteX3" y="connsiteY3"/>
              </a:cxn>
            </a:cxnLst>
            <a:rect l="l" t="t" r="r" b="b"/>
            <a:pathLst>
              <a:path w="157495" h="135132">
                <a:moveTo>
                  <a:pt x="0" y="135132"/>
                </a:moveTo>
                <a:lnTo>
                  <a:pt x="45410" y="0"/>
                </a:lnTo>
                <a:lnTo>
                  <a:pt x="157495" y="131957"/>
                </a:lnTo>
                <a:lnTo>
                  <a:pt x="0" y="13513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9" name="MH_Other_13"/>
          <p:cNvSpPr/>
          <p:nvPr>
            <p:custDataLst>
              <p:tags r:id="rId14"/>
            </p:custDataLst>
          </p:nvPr>
        </p:nvSpPr>
        <p:spPr>
          <a:xfrm rot="19469008" flipH="1">
            <a:off x="7793038" y="4092575"/>
            <a:ext cx="577850" cy="1233488"/>
          </a:xfrm>
          <a:custGeom>
            <a:avLst/>
            <a:gdLst>
              <a:gd name="connsiteX0" fmla="*/ 110889 w 505166"/>
              <a:gd name="connsiteY0" fmla="*/ 0 h 1076763"/>
              <a:gd name="connsiteX1" fmla="*/ 0 w 505166"/>
              <a:gd name="connsiteY1" fmla="*/ 1076763 h 1076763"/>
              <a:gd name="connsiteX2" fmla="*/ 425556 w 505166"/>
              <a:gd name="connsiteY2" fmla="*/ 773031 h 1076763"/>
              <a:gd name="connsiteX3" fmla="*/ 505166 w 505166"/>
              <a:gd name="connsiteY3" fmla="*/ 0 h 1076763"/>
            </a:gdLst>
            <a:ahLst/>
            <a:cxnLst>
              <a:cxn ang="0">
                <a:pos x="connsiteX0" y="connsiteY0"/>
              </a:cxn>
              <a:cxn ang="0">
                <a:pos x="connsiteX1" y="connsiteY1"/>
              </a:cxn>
              <a:cxn ang="0">
                <a:pos x="connsiteX2" y="connsiteY2"/>
              </a:cxn>
              <a:cxn ang="0">
                <a:pos x="connsiteX3" y="connsiteY3"/>
              </a:cxn>
            </a:cxnLst>
            <a:rect l="l" t="t" r="r" b="b"/>
            <a:pathLst>
              <a:path w="505166" h="1076763">
                <a:moveTo>
                  <a:pt x="110889" y="0"/>
                </a:moveTo>
                <a:lnTo>
                  <a:pt x="0" y="1076763"/>
                </a:lnTo>
                <a:lnTo>
                  <a:pt x="425556" y="773031"/>
                </a:lnTo>
                <a:lnTo>
                  <a:pt x="505166" y="0"/>
                </a:lnTo>
                <a:close/>
              </a:path>
            </a:pathLst>
          </a:custGeom>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D</a:t>
            </a:r>
            <a:endParaRPr lang="zh-CN" altLang="en-US" dirty="0">
              <a:solidFill>
                <a:srgbClr val="FEFFFF"/>
              </a:solidFill>
            </a:endParaRPr>
          </a:p>
        </p:txBody>
      </p:sp>
      <p:sp>
        <p:nvSpPr>
          <p:cNvPr id="2063" name="MH_PageTitle"/>
          <p:cNvSpPr>
            <a:spLocks noGrp="1"/>
          </p:cNvSpPr>
          <p:nvPr>
            <p:ph type="title"/>
            <p:custDataLst>
              <p:tags r:id="rId15"/>
            </p:custDataLst>
          </p:nvPr>
        </p:nvSpPr>
        <p:spPr/>
        <p:txBody>
          <a:bodyPr/>
          <a:lstStyle/>
          <a:p>
            <a:pPr eaLnBrk="1" hangingPunct="1"/>
            <a:r>
              <a:rPr lang="en-US" altLang="zh-CN" smtClean="0"/>
              <a:t>LOREM IPSUM DOLOR </a:t>
            </a:r>
            <a:endParaRPr lang="zh-CN" altLang="en-US" smtClean="0"/>
          </a:p>
        </p:txBody>
      </p:sp>
      <p:sp>
        <p:nvSpPr>
          <p:cNvPr id="20" name="MH_SubTitle_1"/>
          <p:cNvSpPr txBox="1">
            <a:spLocks noChangeArrowheads="1"/>
          </p:cNvSpPr>
          <p:nvPr>
            <p:custDataLst>
              <p:tags r:id="rId16"/>
            </p:custDataLst>
          </p:nvPr>
        </p:nvSpPr>
        <p:spPr bwMode="auto">
          <a:xfrm rot="5400000">
            <a:off x="3348039" y="2619376"/>
            <a:ext cx="1747837"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en-US" altLang="zh-CN">
                <a:solidFill>
                  <a:schemeClr val="accent1">
                    <a:lumMod val="75000"/>
                  </a:schemeClr>
                </a:solidFill>
                <a:latin typeface="+mn-lt"/>
                <a:ea typeface="+mn-ea"/>
              </a:rPr>
              <a:t>LOREM</a:t>
            </a:r>
            <a:endParaRPr lang="zh-CN" altLang="en-US">
              <a:solidFill>
                <a:schemeClr val="accent1">
                  <a:lumMod val="75000"/>
                </a:schemeClr>
              </a:solidFill>
              <a:latin typeface="+mn-lt"/>
              <a:ea typeface="+mn-ea"/>
            </a:endParaRPr>
          </a:p>
        </p:txBody>
      </p:sp>
      <p:sp>
        <p:nvSpPr>
          <p:cNvPr id="21" name="MH_SubTitle_2"/>
          <p:cNvSpPr txBox="1">
            <a:spLocks noChangeArrowheads="1"/>
          </p:cNvSpPr>
          <p:nvPr>
            <p:custDataLst>
              <p:tags r:id="rId17"/>
            </p:custDataLst>
          </p:nvPr>
        </p:nvSpPr>
        <p:spPr bwMode="auto">
          <a:xfrm rot="5400000">
            <a:off x="4657726" y="2620963"/>
            <a:ext cx="1747837"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defRPr/>
            </a:pPr>
            <a:r>
              <a:rPr lang="en-US" altLang="zh-CN">
                <a:solidFill>
                  <a:schemeClr val="accent1">
                    <a:lumMod val="75000"/>
                  </a:schemeClr>
                </a:solidFill>
                <a:latin typeface="+mn-lt"/>
                <a:ea typeface="+mn-ea"/>
              </a:rPr>
              <a:t>LOREM</a:t>
            </a:r>
            <a:endParaRPr lang="zh-CN" altLang="en-US">
              <a:solidFill>
                <a:schemeClr val="accent1">
                  <a:lumMod val="75000"/>
                </a:schemeClr>
              </a:solidFill>
              <a:latin typeface="+mn-lt"/>
              <a:ea typeface="+mn-ea"/>
            </a:endParaRPr>
          </a:p>
        </p:txBody>
      </p:sp>
      <p:sp>
        <p:nvSpPr>
          <p:cNvPr id="22" name="MH_SubTitle_3"/>
          <p:cNvSpPr txBox="1"/>
          <p:nvPr>
            <p:custDataLst>
              <p:tags r:id="rId18"/>
            </p:custDataLst>
          </p:nvPr>
        </p:nvSpPr>
        <p:spPr>
          <a:xfrm rot="5400000">
            <a:off x="5930108" y="2683670"/>
            <a:ext cx="1747837" cy="1114425"/>
          </a:xfrm>
          <a:prstGeom prst="rect">
            <a:avLst/>
          </a:prstGeom>
          <a:noFill/>
        </p:spPr>
        <p:txBody>
          <a:bodyPr anchor="b">
            <a:normAutofit/>
          </a:bodyPr>
          <a:lstStyle/>
          <a:p>
            <a:pPr>
              <a:lnSpc>
                <a:spcPct val="150000"/>
              </a:lnSpc>
              <a:defRPr/>
            </a:pPr>
            <a:r>
              <a:rPr lang="en-US" altLang="zh-CN" dirty="0">
                <a:solidFill>
                  <a:schemeClr val="accent1">
                    <a:lumMod val="75000"/>
                  </a:schemeClr>
                </a:solidFill>
              </a:rPr>
              <a:t>LOREM</a:t>
            </a:r>
            <a:endParaRPr lang="zh-CN" altLang="en-US" dirty="0">
              <a:solidFill>
                <a:schemeClr val="accent1">
                  <a:lumMod val="75000"/>
                </a:schemeClr>
              </a:solidFill>
            </a:endParaRPr>
          </a:p>
        </p:txBody>
      </p:sp>
      <p:sp>
        <p:nvSpPr>
          <p:cNvPr id="26" name="MH_SubTitle_4"/>
          <p:cNvSpPr txBox="1"/>
          <p:nvPr>
            <p:custDataLst>
              <p:tags r:id="rId19"/>
            </p:custDataLst>
          </p:nvPr>
        </p:nvSpPr>
        <p:spPr>
          <a:xfrm rot="5400000">
            <a:off x="7242176" y="2681288"/>
            <a:ext cx="1747837" cy="1119188"/>
          </a:xfrm>
          <a:prstGeom prst="rect">
            <a:avLst/>
          </a:prstGeom>
          <a:noFill/>
        </p:spPr>
        <p:txBody>
          <a:bodyPr anchor="b">
            <a:normAutofit/>
          </a:bodyPr>
          <a:lstStyle/>
          <a:p>
            <a:pPr>
              <a:lnSpc>
                <a:spcPct val="150000"/>
              </a:lnSpc>
              <a:defRPr/>
            </a:pPr>
            <a:r>
              <a:rPr lang="en-US" altLang="zh-CN" dirty="0">
                <a:solidFill>
                  <a:schemeClr val="accent1">
                    <a:lumMod val="75000"/>
                  </a:schemeClr>
                </a:solidFill>
              </a:rPr>
              <a:t>LOREM</a:t>
            </a:r>
            <a:endParaRPr lang="zh-CN" altLang="en-US" dirty="0">
              <a:solidFill>
                <a:schemeClr val="accent1">
                  <a:lumMod val="75000"/>
                </a:schemeClr>
              </a:solidFill>
            </a:endParaRPr>
          </a:p>
        </p:txBody>
      </p:sp>
    </p:spTree>
    <p:custDataLst>
      <p:tags r:id="rId1"/>
    </p:custDataLst>
    <p:extLst>
      <p:ext uri="{BB962C8B-B14F-4D97-AF65-F5344CB8AC3E}">
        <p14:creationId xmlns:p14="http://schemas.microsoft.com/office/powerpoint/2010/main" val="5538447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4500563" y="3494088"/>
            <a:ext cx="1276350" cy="1344612"/>
          </a:xfrm>
          <a:prstGeom prst="parallelogram">
            <a:avLst>
              <a:gd name="adj" fmla="val 480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B</a:t>
            </a:r>
            <a:endParaRPr lang="zh-CN" altLang="en-US" dirty="0">
              <a:solidFill>
                <a:srgbClr val="FEFFFF"/>
              </a:solidFill>
            </a:endParaRPr>
          </a:p>
        </p:txBody>
      </p:sp>
      <p:sp>
        <p:nvSpPr>
          <p:cNvPr id="7" name="MH_Other_2"/>
          <p:cNvSpPr/>
          <p:nvPr>
            <p:custDataLst>
              <p:tags r:id="rId3"/>
            </p:custDataLst>
          </p:nvPr>
        </p:nvSpPr>
        <p:spPr>
          <a:xfrm>
            <a:off x="5776913" y="3494088"/>
            <a:ext cx="1276350" cy="1344612"/>
          </a:xfrm>
          <a:prstGeom prst="parallelogram">
            <a:avLst>
              <a:gd name="adj" fmla="val 480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C</a:t>
            </a:r>
            <a:endParaRPr lang="zh-CN" altLang="en-US" dirty="0">
              <a:solidFill>
                <a:srgbClr val="FEFFFF"/>
              </a:solidFill>
            </a:endParaRPr>
          </a:p>
        </p:txBody>
      </p:sp>
      <p:sp>
        <p:nvSpPr>
          <p:cNvPr id="9" name="MH_Other_3"/>
          <p:cNvSpPr/>
          <p:nvPr>
            <p:custDataLst>
              <p:tags r:id="rId4"/>
            </p:custDataLst>
          </p:nvPr>
        </p:nvSpPr>
        <p:spPr>
          <a:xfrm>
            <a:off x="7053263" y="3494088"/>
            <a:ext cx="1276350" cy="1344612"/>
          </a:xfrm>
          <a:prstGeom prst="parallelogram">
            <a:avLst>
              <a:gd name="adj" fmla="val 480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D</a:t>
            </a:r>
            <a:endParaRPr lang="zh-CN" altLang="en-US" dirty="0">
              <a:solidFill>
                <a:srgbClr val="FEFFFF"/>
              </a:solidFill>
            </a:endParaRPr>
          </a:p>
        </p:txBody>
      </p:sp>
      <p:sp>
        <p:nvSpPr>
          <p:cNvPr id="3" name="MH_Other_4"/>
          <p:cNvSpPr/>
          <p:nvPr>
            <p:custDataLst>
              <p:tags r:id="rId5"/>
            </p:custDataLst>
          </p:nvPr>
        </p:nvSpPr>
        <p:spPr>
          <a:xfrm>
            <a:off x="3224213" y="3494088"/>
            <a:ext cx="1276350" cy="1344612"/>
          </a:xfrm>
          <a:prstGeom prst="parallelogram">
            <a:avLst>
              <a:gd name="adj" fmla="val 4807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EFFFF"/>
                </a:solidFill>
              </a:rPr>
              <a:t>A</a:t>
            </a:r>
            <a:endParaRPr lang="zh-CN" altLang="en-US" dirty="0">
              <a:solidFill>
                <a:srgbClr val="FEFFFF"/>
              </a:solidFill>
            </a:endParaRPr>
          </a:p>
        </p:txBody>
      </p:sp>
      <p:sp>
        <p:nvSpPr>
          <p:cNvPr id="4" name="MH_Other_5"/>
          <p:cNvSpPr/>
          <p:nvPr>
            <p:custDataLst>
              <p:tags r:id="rId6"/>
            </p:custDataLst>
          </p:nvPr>
        </p:nvSpPr>
        <p:spPr>
          <a:xfrm flipV="1">
            <a:off x="3862388" y="3494088"/>
            <a:ext cx="1276350" cy="1344612"/>
          </a:xfrm>
          <a:prstGeom prst="parallelogram">
            <a:avLst>
              <a:gd name="adj" fmla="val 4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EFFFF"/>
              </a:solidFill>
            </a:endParaRPr>
          </a:p>
        </p:txBody>
      </p:sp>
      <p:sp>
        <p:nvSpPr>
          <p:cNvPr id="6" name="MH_Other_6"/>
          <p:cNvSpPr/>
          <p:nvPr>
            <p:custDataLst>
              <p:tags r:id="rId7"/>
            </p:custDataLst>
          </p:nvPr>
        </p:nvSpPr>
        <p:spPr>
          <a:xfrm flipV="1">
            <a:off x="5138738" y="3494088"/>
            <a:ext cx="1276350" cy="1344612"/>
          </a:xfrm>
          <a:prstGeom prst="parallelogram">
            <a:avLst>
              <a:gd name="adj" fmla="val 4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EFFFF"/>
              </a:solidFill>
            </a:endParaRPr>
          </a:p>
        </p:txBody>
      </p:sp>
      <p:sp>
        <p:nvSpPr>
          <p:cNvPr id="8" name="MH_Other_7"/>
          <p:cNvSpPr/>
          <p:nvPr>
            <p:custDataLst>
              <p:tags r:id="rId8"/>
            </p:custDataLst>
          </p:nvPr>
        </p:nvSpPr>
        <p:spPr>
          <a:xfrm flipV="1">
            <a:off x="6415088" y="3494088"/>
            <a:ext cx="1276350" cy="1344612"/>
          </a:xfrm>
          <a:prstGeom prst="parallelogram">
            <a:avLst>
              <a:gd name="adj" fmla="val 4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EFFFF"/>
              </a:solidFill>
            </a:endParaRPr>
          </a:p>
        </p:txBody>
      </p:sp>
      <p:sp>
        <p:nvSpPr>
          <p:cNvPr id="10" name="MH_Other_8"/>
          <p:cNvSpPr/>
          <p:nvPr>
            <p:custDataLst>
              <p:tags r:id="rId9"/>
            </p:custDataLst>
          </p:nvPr>
        </p:nvSpPr>
        <p:spPr>
          <a:xfrm flipV="1">
            <a:off x="7691438" y="3494088"/>
            <a:ext cx="1276350" cy="1344612"/>
          </a:xfrm>
          <a:prstGeom prst="parallelogram">
            <a:avLst>
              <a:gd name="adj" fmla="val 4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EFFFF"/>
              </a:solidFill>
            </a:endParaRPr>
          </a:p>
        </p:txBody>
      </p:sp>
      <p:sp>
        <p:nvSpPr>
          <p:cNvPr id="2058" name="MH_SubTitle_1"/>
          <p:cNvSpPr txBox="1">
            <a:spLocks noChangeArrowheads="1"/>
          </p:cNvSpPr>
          <p:nvPr>
            <p:custDataLst>
              <p:tags r:id="rId10"/>
            </p:custDataLst>
          </p:nvPr>
        </p:nvSpPr>
        <p:spPr bwMode="auto">
          <a:xfrm>
            <a:off x="3667126" y="2400300"/>
            <a:ext cx="1027113"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a:solidFill>
                  <a:schemeClr val="accent1"/>
                </a:solidFill>
                <a:latin typeface="+mn-lt"/>
                <a:ea typeface="+mn-ea"/>
              </a:rPr>
              <a:t>LOREM</a:t>
            </a:r>
            <a:endParaRPr lang="zh-CN" altLang="en-US">
              <a:solidFill>
                <a:schemeClr val="accent1"/>
              </a:solidFill>
              <a:latin typeface="+mn-lt"/>
              <a:ea typeface="+mn-ea"/>
            </a:endParaRPr>
          </a:p>
        </p:txBody>
      </p:sp>
      <p:sp>
        <p:nvSpPr>
          <p:cNvPr id="2059" name="MH_PageTitle"/>
          <p:cNvSpPr>
            <a:spLocks noGrp="1"/>
          </p:cNvSpPr>
          <p:nvPr>
            <p:ph type="title"/>
            <p:custDataLst>
              <p:tags r:id="rId11"/>
            </p:custDataLst>
          </p:nvPr>
        </p:nvSpPr>
        <p:spPr/>
        <p:txBody>
          <a:bodyPr/>
          <a:lstStyle/>
          <a:p>
            <a:pPr eaLnBrk="1" hangingPunct="1"/>
            <a:r>
              <a:rPr lang="en-US" altLang="zh-CN" smtClean="0"/>
              <a:t>LOREM IPSUM DOLOR</a:t>
            </a:r>
            <a:endParaRPr lang="zh-CN" altLang="en-US" smtClean="0"/>
          </a:p>
        </p:txBody>
      </p:sp>
      <p:sp>
        <p:nvSpPr>
          <p:cNvPr id="2060" name="MH_SubTitle_2"/>
          <p:cNvSpPr txBox="1">
            <a:spLocks noChangeArrowheads="1"/>
          </p:cNvSpPr>
          <p:nvPr>
            <p:custDataLst>
              <p:tags r:id="rId12"/>
            </p:custDataLst>
          </p:nvPr>
        </p:nvSpPr>
        <p:spPr bwMode="auto">
          <a:xfrm>
            <a:off x="4929188" y="2400300"/>
            <a:ext cx="102711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a:solidFill>
                  <a:schemeClr val="accent1"/>
                </a:solidFill>
                <a:latin typeface="+mn-lt"/>
                <a:ea typeface="+mn-ea"/>
              </a:rPr>
              <a:t>LOREM</a:t>
            </a:r>
            <a:endParaRPr lang="zh-CN" altLang="en-US">
              <a:solidFill>
                <a:schemeClr val="accent1"/>
              </a:solidFill>
              <a:latin typeface="+mn-lt"/>
              <a:ea typeface="+mn-ea"/>
            </a:endParaRPr>
          </a:p>
        </p:txBody>
      </p:sp>
      <p:sp>
        <p:nvSpPr>
          <p:cNvPr id="2061" name="MH_SubTitle_3"/>
          <p:cNvSpPr txBox="1">
            <a:spLocks noChangeArrowheads="1"/>
          </p:cNvSpPr>
          <p:nvPr>
            <p:custDataLst>
              <p:tags r:id="rId13"/>
            </p:custDataLst>
          </p:nvPr>
        </p:nvSpPr>
        <p:spPr bwMode="auto">
          <a:xfrm>
            <a:off x="6192838" y="2400300"/>
            <a:ext cx="1027112"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a:solidFill>
                  <a:schemeClr val="accent1"/>
                </a:solidFill>
                <a:latin typeface="+mn-lt"/>
                <a:ea typeface="+mn-ea"/>
              </a:rPr>
              <a:t>LOREM</a:t>
            </a:r>
            <a:endParaRPr lang="zh-CN" altLang="en-US">
              <a:solidFill>
                <a:schemeClr val="accent1"/>
              </a:solidFill>
              <a:latin typeface="+mn-lt"/>
              <a:ea typeface="+mn-ea"/>
            </a:endParaRPr>
          </a:p>
        </p:txBody>
      </p:sp>
      <p:sp>
        <p:nvSpPr>
          <p:cNvPr id="2062" name="MH_SubTitle_4"/>
          <p:cNvSpPr txBox="1">
            <a:spLocks noChangeArrowheads="1"/>
          </p:cNvSpPr>
          <p:nvPr>
            <p:custDataLst>
              <p:tags r:id="rId14"/>
            </p:custDataLst>
          </p:nvPr>
        </p:nvSpPr>
        <p:spPr bwMode="auto">
          <a:xfrm>
            <a:off x="7454901" y="2400300"/>
            <a:ext cx="1027113"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defRPr/>
            </a:pPr>
            <a:r>
              <a:rPr lang="en-US" altLang="zh-CN">
                <a:solidFill>
                  <a:schemeClr val="accent1"/>
                </a:solidFill>
                <a:latin typeface="+mn-lt"/>
                <a:ea typeface="+mn-ea"/>
              </a:rPr>
              <a:t>LOREM</a:t>
            </a:r>
            <a:endParaRPr lang="zh-CN" altLang="en-US">
              <a:solidFill>
                <a:schemeClr val="accent1"/>
              </a:solidFill>
              <a:latin typeface="+mn-lt"/>
              <a:ea typeface="+mn-ea"/>
            </a:endParaRPr>
          </a:p>
        </p:txBody>
      </p:sp>
    </p:spTree>
    <p:custDataLst>
      <p:tags r:id="rId1"/>
    </p:custDataLst>
    <p:extLst>
      <p:ext uri="{BB962C8B-B14F-4D97-AF65-F5344CB8AC3E}">
        <p14:creationId xmlns:p14="http://schemas.microsoft.com/office/powerpoint/2010/main" val="11140718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p:nvPr>
            <p:custDataLst>
              <p:tags r:id="rId3"/>
            </p:custDataLst>
          </p:nvPr>
        </p:nvSpPr>
        <p:spPr>
          <a:xfrm>
            <a:off x="5708650" y="2693988"/>
            <a:ext cx="774700" cy="2659062"/>
          </a:xfrm>
          <a:custGeom>
            <a:avLst/>
            <a:gdLst>
              <a:gd name="connsiteX0" fmla="*/ 286341 w 572682"/>
              <a:gd name="connsiteY0" fmla="*/ 0 h 1963148"/>
              <a:gd name="connsiteX1" fmla="*/ 572682 w 572682"/>
              <a:gd name="connsiteY1" fmla="*/ 286341 h 1963148"/>
              <a:gd name="connsiteX2" fmla="*/ 488815 w 572682"/>
              <a:gd name="connsiteY2" fmla="*/ 488815 h 1963148"/>
              <a:gd name="connsiteX3" fmla="*/ 452012 w 572682"/>
              <a:gd name="connsiteY3" fmla="*/ 513628 h 1963148"/>
              <a:gd name="connsiteX4" fmla="*/ 452012 w 572682"/>
              <a:gd name="connsiteY4" fmla="*/ 1449520 h 1963148"/>
              <a:gd name="connsiteX5" fmla="*/ 488815 w 572682"/>
              <a:gd name="connsiteY5" fmla="*/ 1474333 h 1963148"/>
              <a:gd name="connsiteX6" fmla="*/ 572682 w 572682"/>
              <a:gd name="connsiteY6" fmla="*/ 1676807 h 1963148"/>
              <a:gd name="connsiteX7" fmla="*/ 286341 w 572682"/>
              <a:gd name="connsiteY7" fmla="*/ 1963148 h 1963148"/>
              <a:gd name="connsiteX8" fmla="*/ 0 w 572682"/>
              <a:gd name="connsiteY8" fmla="*/ 1676807 h 1963148"/>
              <a:gd name="connsiteX9" fmla="*/ 83868 w 572682"/>
              <a:gd name="connsiteY9" fmla="*/ 1474333 h 1963148"/>
              <a:gd name="connsiteX10" fmla="*/ 120669 w 572682"/>
              <a:gd name="connsiteY10" fmla="*/ 1449521 h 1963148"/>
              <a:gd name="connsiteX11" fmla="*/ 120669 w 572682"/>
              <a:gd name="connsiteY11" fmla="*/ 513627 h 1963148"/>
              <a:gd name="connsiteX12" fmla="*/ 83868 w 572682"/>
              <a:gd name="connsiteY12" fmla="*/ 488815 h 1963148"/>
              <a:gd name="connsiteX13" fmla="*/ 0 w 572682"/>
              <a:gd name="connsiteY13" fmla="*/ 286341 h 1963148"/>
              <a:gd name="connsiteX14" fmla="*/ 286341 w 572682"/>
              <a:gd name="connsiteY14" fmla="*/ 0 h 196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2682" h="1963148">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834949"/>
                  <a:pt x="444483" y="1963148"/>
                  <a:pt x="286341" y="1963148"/>
                </a:cubicBezTo>
                <a:cubicBezTo>
                  <a:pt x="128199" y="1963148"/>
                  <a:pt x="0" y="1834949"/>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gradFill>
            <a:gsLst>
              <a:gs pos="0">
                <a:schemeClr val="accent1"/>
              </a:gs>
              <a:gs pos="100000">
                <a:schemeClr val="accent2"/>
              </a:gs>
            </a:gsLst>
            <a:lin ang="27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 name="MH_Other_2"/>
          <p:cNvSpPr/>
          <p:nvPr>
            <p:custDataLst>
              <p:tags r:id="rId4"/>
            </p:custDataLst>
          </p:nvPr>
        </p:nvSpPr>
        <p:spPr>
          <a:xfrm>
            <a:off x="5842594" y="2827910"/>
            <a:ext cx="506815" cy="506815"/>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055" name="MH_SubTitle_2"/>
          <p:cNvSpPr>
            <a:spLocks noChangeArrowheads="1"/>
          </p:cNvSpPr>
          <p:nvPr>
            <p:custDataLst>
              <p:tags r:id="rId5"/>
            </p:custDataLst>
          </p:nvPr>
        </p:nvSpPr>
        <p:spPr bwMode="auto">
          <a:xfrm>
            <a:off x="7221538" y="2833688"/>
            <a:ext cx="344646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 DOLOR</a:t>
            </a:r>
          </a:p>
        </p:txBody>
      </p:sp>
      <p:sp>
        <p:nvSpPr>
          <p:cNvPr id="8" name="MH_Text_2"/>
          <p:cNvSpPr/>
          <p:nvPr>
            <p:custDataLst>
              <p:tags r:id="rId6"/>
            </p:custDataLst>
          </p:nvPr>
        </p:nvSpPr>
        <p:spPr>
          <a:xfrm>
            <a:off x="7221538" y="3295650"/>
            <a:ext cx="2836862" cy="2127250"/>
          </a:xfrm>
          <a:prstGeom prst="rect">
            <a:avLst/>
          </a:prstGeom>
        </p:spPr>
        <p:txBody>
          <a:bodyPr>
            <a:normAutofit fontScale="92500" lnSpcReduction="10000"/>
          </a:bodyPr>
          <a:lstStyle/>
          <a:p>
            <a:pPr>
              <a:lnSpc>
                <a:spcPct val="130000"/>
              </a:lnSpc>
              <a:defRPr/>
            </a:pPr>
            <a:r>
              <a:rPr lang="en-US" altLang="zh-CN" sz="1600">
                <a:solidFill>
                  <a:schemeClr val="tx1">
                    <a:lumMod val="50000"/>
                    <a:lumOff val="50000"/>
                  </a:schemeClr>
                </a:solidFill>
              </a:rPr>
              <a:t>LOREM IPSUM DOLOR SIT AMET CONSECTETUR ADIPISICING ELIT SED DFDDO EIUSMOD TEMPOR INCIDIDUNT UTDDD LABORE ET DOLORE MAGNA ALIQUA UT EN</a:t>
            </a:r>
          </a:p>
        </p:txBody>
      </p:sp>
      <p:sp>
        <p:nvSpPr>
          <p:cNvPr id="10" name="MH_Other_3"/>
          <p:cNvSpPr/>
          <p:nvPr>
            <p:custDataLst>
              <p:tags r:id="rId7"/>
            </p:custDataLst>
          </p:nvPr>
        </p:nvSpPr>
        <p:spPr>
          <a:xfrm>
            <a:off x="5842594" y="4711378"/>
            <a:ext cx="506815" cy="506815"/>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060" name="MH_SubTitle_1"/>
          <p:cNvSpPr>
            <a:spLocks noChangeArrowheads="1"/>
          </p:cNvSpPr>
          <p:nvPr>
            <p:custDataLst>
              <p:tags r:id="rId8"/>
            </p:custDataLst>
          </p:nvPr>
        </p:nvSpPr>
        <p:spPr bwMode="auto">
          <a:xfrm flipH="1">
            <a:off x="1538289" y="4718051"/>
            <a:ext cx="3432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 DOLOR</a:t>
            </a:r>
          </a:p>
        </p:txBody>
      </p:sp>
      <p:sp>
        <p:nvSpPr>
          <p:cNvPr id="13" name="MH_Text_1"/>
          <p:cNvSpPr/>
          <p:nvPr>
            <p:custDataLst>
              <p:tags r:id="rId9"/>
            </p:custDataLst>
          </p:nvPr>
        </p:nvSpPr>
        <p:spPr>
          <a:xfrm>
            <a:off x="2147888" y="2609850"/>
            <a:ext cx="2836862" cy="2127250"/>
          </a:xfrm>
          <a:prstGeom prst="rect">
            <a:avLst/>
          </a:prstGeom>
        </p:spPr>
        <p:txBody>
          <a:bodyPr anchor="b">
            <a:normAutofit fontScale="92500" lnSpcReduction="10000"/>
          </a:bodyPr>
          <a:lstStyle/>
          <a:p>
            <a:pPr algn="r">
              <a:lnSpc>
                <a:spcPct val="130000"/>
              </a:lnSpc>
              <a:defRPr/>
            </a:pPr>
            <a:r>
              <a:rPr lang="en-US" altLang="zh-CN" sz="1600">
                <a:solidFill>
                  <a:schemeClr val="tx1">
                    <a:lumMod val="50000"/>
                    <a:lumOff val="50000"/>
                  </a:schemeClr>
                </a:solidFill>
              </a:rPr>
              <a:t>LOREM IPSUM DOLOR SIT AMET CONSECTETUR ADIPISICING ELIT SED DFDDO EIUSMOD TEMPOR INCIDIDUNT UTDDD LABORE ET DOLORE MAGNA ALIQUA UT EN</a:t>
            </a:r>
          </a:p>
        </p:txBody>
      </p:sp>
      <p:sp>
        <p:nvSpPr>
          <p:cNvPr id="15" name="MH_Other_4"/>
          <p:cNvSpPr>
            <a:spLocks noChangeAspect="1"/>
          </p:cNvSpPr>
          <p:nvPr>
            <p:custDataLst>
              <p:tags r:id="rId10"/>
            </p:custDataLst>
          </p:nvPr>
        </p:nvSpPr>
        <p:spPr bwMode="auto">
          <a:xfrm>
            <a:off x="6575425" y="2978150"/>
            <a:ext cx="304800" cy="241300"/>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6" name="MH_Other_5"/>
          <p:cNvSpPr>
            <a:spLocks noChangeAspect="1"/>
          </p:cNvSpPr>
          <p:nvPr>
            <p:custDataLst>
              <p:tags r:id="rId11"/>
            </p:custDataLst>
          </p:nvPr>
        </p:nvSpPr>
        <p:spPr bwMode="auto">
          <a:xfrm flipH="1">
            <a:off x="5327650" y="4876800"/>
            <a:ext cx="304800" cy="241300"/>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Tree>
    <p:custDataLst>
      <p:tags r:id="rId1"/>
    </p:custDataLst>
    <p:extLst>
      <p:ext uri="{BB962C8B-B14F-4D97-AF65-F5344CB8AC3E}">
        <p14:creationId xmlns:p14="http://schemas.microsoft.com/office/powerpoint/2010/main" val="39441212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H_Desc_1"/>
          <p:cNvSpPr/>
          <p:nvPr>
            <p:custDataLst>
              <p:tags r:id="rId2"/>
            </p:custDataLst>
          </p:nvPr>
        </p:nvSpPr>
        <p:spPr>
          <a:xfrm>
            <a:off x="2509839" y="4202113"/>
            <a:ext cx="7172325" cy="1255712"/>
          </a:xfrm>
          <a:prstGeom prst="roundRect">
            <a:avLst>
              <a:gd name="adj" fmla="val 25667"/>
            </a:avLst>
          </a:prstGeom>
          <a:solidFill>
            <a:srgbClr val="FEFFFF"/>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44000" rIns="144000" anchor="ctr">
            <a:normAutofit fontScale="85000" lnSpcReduction="10000"/>
          </a:bodyPr>
          <a:lstStyle/>
          <a:p>
            <a:pPr algn="just">
              <a:lnSpc>
                <a:spcPct val="140000"/>
              </a:lnSpc>
              <a:defRPr/>
            </a:pPr>
            <a:r>
              <a:rPr lang="en-US" altLang="zh-CN" dirty="0">
                <a:solidFill>
                  <a:srgbClr val="5F5F5F"/>
                </a:solidFill>
              </a:rPr>
              <a:t>Lorem ipsum dolor sit </a:t>
            </a:r>
            <a:r>
              <a:rPr lang="en-US" altLang="zh-CN" dirty="0" err="1">
                <a:solidFill>
                  <a:srgbClr val="5F5F5F"/>
                </a:solidFill>
              </a:rPr>
              <a:t>amet</a:t>
            </a:r>
            <a:r>
              <a:rPr lang="en-US" altLang="zh-CN" dirty="0">
                <a:solidFill>
                  <a:srgbClr val="5F5F5F"/>
                </a:solidFill>
              </a:rPr>
              <a:t> </a:t>
            </a:r>
            <a:r>
              <a:rPr lang="en-US" altLang="zh-CN" dirty="0" err="1">
                <a:solidFill>
                  <a:srgbClr val="5F5F5F"/>
                </a:solidFill>
              </a:rPr>
              <a:t>consectetur</a:t>
            </a:r>
            <a:r>
              <a:rPr lang="en-US" altLang="zh-CN" dirty="0">
                <a:solidFill>
                  <a:srgbClr val="5F5F5F"/>
                </a:solidFill>
              </a:rPr>
              <a:t> </a:t>
            </a:r>
            <a:r>
              <a:rPr lang="en-US" altLang="zh-CN" dirty="0" err="1">
                <a:solidFill>
                  <a:srgbClr val="5F5F5F"/>
                </a:solidFill>
              </a:rPr>
              <a:t>adipisicing</a:t>
            </a:r>
            <a:r>
              <a:rPr lang="en-US" altLang="zh-CN" dirty="0">
                <a:solidFill>
                  <a:srgbClr val="5F5F5F"/>
                </a:solidFill>
              </a:rPr>
              <a:t> </a:t>
            </a:r>
            <a:r>
              <a:rPr lang="en-US" altLang="zh-CN" dirty="0" err="1">
                <a:solidFill>
                  <a:srgbClr val="5F5F5F"/>
                </a:solidFill>
              </a:rPr>
              <a:t>elit</a:t>
            </a:r>
            <a:r>
              <a:rPr lang="en-US" altLang="zh-CN" dirty="0">
                <a:solidFill>
                  <a:srgbClr val="5F5F5F"/>
                </a:solidFill>
              </a:rPr>
              <a:t> </a:t>
            </a:r>
            <a:r>
              <a:rPr lang="en-US" altLang="zh-CN" dirty="0" err="1">
                <a:solidFill>
                  <a:srgbClr val="5F5F5F"/>
                </a:solidFill>
              </a:rPr>
              <a:t>sed</a:t>
            </a:r>
            <a:r>
              <a:rPr lang="en-US" altLang="zh-CN" dirty="0">
                <a:solidFill>
                  <a:srgbClr val="5F5F5F"/>
                </a:solidFill>
              </a:rPr>
              <a:t> </a:t>
            </a:r>
            <a:r>
              <a:rPr lang="en-US" altLang="zh-CN" dirty="0" err="1">
                <a:solidFill>
                  <a:srgbClr val="5F5F5F"/>
                </a:solidFill>
              </a:rPr>
              <a:t>eiusmod</a:t>
            </a:r>
            <a:r>
              <a:rPr lang="en-US" altLang="zh-CN" dirty="0">
                <a:solidFill>
                  <a:srgbClr val="5F5F5F"/>
                </a:solidFill>
              </a:rPr>
              <a:t> </a:t>
            </a:r>
            <a:r>
              <a:rPr lang="en-US" altLang="zh-CN" dirty="0" err="1">
                <a:solidFill>
                  <a:srgbClr val="5F5F5F"/>
                </a:solidFill>
              </a:rPr>
              <a:t>tempor</a:t>
            </a:r>
            <a:r>
              <a:rPr lang="en-US" altLang="zh-CN" dirty="0">
                <a:solidFill>
                  <a:srgbClr val="5F5F5F"/>
                </a:solidFill>
              </a:rPr>
              <a:t> </a:t>
            </a:r>
            <a:r>
              <a:rPr lang="en-US" altLang="zh-CN" dirty="0" err="1">
                <a:solidFill>
                  <a:srgbClr val="5F5F5F"/>
                </a:solidFill>
              </a:rPr>
              <a:t>incididunt</a:t>
            </a:r>
            <a:r>
              <a:rPr lang="en-US" altLang="zh-CN" dirty="0">
                <a:solidFill>
                  <a:srgbClr val="5F5F5F"/>
                </a:solidFill>
              </a:rPr>
              <a:t> </a:t>
            </a:r>
            <a:r>
              <a:rPr lang="en-US" altLang="zh-CN" dirty="0" err="1">
                <a:solidFill>
                  <a:srgbClr val="5F5F5F"/>
                </a:solidFill>
              </a:rPr>
              <a:t>ut</a:t>
            </a:r>
            <a:r>
              <a:rPr lang="en-US" altLang="zh-CN" dirty="0">
                <a:solidFill>
                  <a:srgbClr val="5F5F5F"/>
                </a:solidFill>
              </a:rPr>
              <a:t> </a:t>
            </a:r>
            <a:r>
              <a:rPr lang="en-US" altLang="zh-CN" dirty="0" err="1">
                <a:solidFill>
                  <a:srgbClr val="5F5F5F"/>
                </a:solidFill>
              </a:rPr>
              <a:t>labore</a:t>
            </a:r>
            <a:r>
              <a:rPr lang="en-US" altLang="zh-CN" dirty="0">
                <a:solidFill>
                  <a:srgbClr val="5F5F5F"/>
                </a:solidFill>
              </a:rPr>
              <a:t> et </a:t>
            </a:r>
            <a:r>
              <a:rPr lang="en-US" altLang="zh-CN" dirty="0" err="1">
                <a:solidFill>
                  <a:srgbClr val="5F5F5F"/>
                </a:solidFill>
              </a:rPr>
              <a:t>dolore</a:t>
            </a:r>
            <a:r>
              <a:rPr lang="en-US" altLang="zh-CN" dirty="0">
                <a:solidFill>
                  <a:srgbClr val="5F5F5F"/>
                </a:solidFill>
              </a:rPr>
              <a:t> magna </a:t>
            </a:r>
            <a:r>
              <a:rPr lang="en-US" altLang="zh-CN" dirty="0" err="1">
                <a:solidFill>
                  <a:srgbClr val="5F5F5F"/>
                </a:solidFill>
              </a:rPr>
              <a:t>aliqua</a:t>
            </a:r>
            <a:r>
              <a:rPr lang="en-US" altLang="zh-CN" dirty="0">
                <a:solidFill>
                  <a:srgbClr val="5F5F5F"/>
                </a:solidFill>
              </a:rPr>
              <a:t> </a:t>
            </a:r>
            <a:r>
              <a:rPr lang="en-US" altLang="zh-CN" dirty="0" err="1">
                <a:solidFill>
                  <a:srgbClr val="5F5F5F"/>
                </a:solidFill>
              </a:rPr>
              <a:t>Ut</a:t>
            </a:r>
            <a:r>
              <a:rPr lang="en-US" altLang="zh-CN" dirty="0">
                <a:solidFill>
                  <a:srgbClr val="5F5F5F"/>
                </a:solidFill>
              </a:rPr>
              <a:t> </a:t>
            </a:r>
            <a:r>
              <a:rPr lang="en-US" altLang="zh-CN" dirty="0" err="1">
                <a:solidFill>
                  <a:srgbClr val="5F5F5F"/>
                </a:solidFill>
              </a:rPr>
              <a:t>enim</a:t>
            </a:r>
            <a:r>
              <a:rPr lang="en-US" altLang="zh-CN" dirty="0">
                <a:solidFill>
                  <a:srgbClr val="5F5F5F"/>
                </a:solidFill>
              </a:rPr>
              <a:t> ad minim </a:t>
            </a:r>
            <a:r>
              <a:rPr lang="en-US" altLang="zh-CN" dirty="0" err="1">
                <a:solidFill>
                  <a:srgbClr val="5F5F5F"/>
                </a:solidFill>
              </a:rPr>
              <a:t>veniam</a:t>
            </a:r>
            <a:r>
              <a:rPr lang="en-US" altLang="zh-CN" dirty="0">
                <a:solidFill>
                  <a:srgbClr val="5F5F5F"/>
                </a:solidFill>
              </a:rPr>
              <a:t> </a:t>
            </a:r>
            <a:r>
              <a:rPr lang="en-US" altLang="zh-CN" dirty="0" err="1">
                <a:solidFill>
                  <a:srgbClr val="5F5F5F"/>
                </a:solidFill>
              </a:rPr>
              <a:t>quis</a:t>
            </a:r>
            <a:r>
              <a:rPr lang="en-US" altLang="zh-CN" dirty="0">
                <a:solidFill>
                  <a:srgbClr val="5F5F5F"/>
                </a:solidFill>
              </a:rPr>
              <a:t> </a:t>
            </a:r>
            <a:r>
              <a:rPr lang="en-US" altLang="zh-CN" dirty="0" err="1">
                <a:solidFill>
                  <a:srgbClr val="5F5F5F"/>
                </a:solidFill>
              </a:rPr>
              <a:t>nostrud</a:t>
            </a:r>
            <a:r>
              <a:rPr lang="en-US" altLang="zh-CN" dirty="0">
                <a:solidFill>
                  <a:srgbClr val="5F5F5F"/>
                </a:solidFill>
              </a:rPr>
              <a:t> exercitation </a:t>
            </a:r>
            <a:r>
              <a:rPr lang="en-US" altLang="zh-CN" dirty="0" err="1">
                <a:solidFill>
                  <a:srgbClr val="5F5F5F"/>
                </a:solidFill>
              </a:rPr>
              <a:t>ullamco</a:t>
            </a:r>
            <a:r>
              <a:rPr lang="en-US" altLang="zh-CN" dirty="0">
                <a:solidFill>
                  <a:srgbClr val="5F5F5F"/>
                </a:solidFill>
              </a:rPr>
              <a:t> </a:t>
            </a:r>
            <a:r>
              <a:rPr lang="en-US" altLang="zh-CN" dirty="0" err="1">
                <a:solidFill>
                  <a:srgbClr val="5F5F5F"/>
                </a:solidFill>
              </a:rPr>
              <a:t>laboris</a:t>
            </a:r>
            <a:r>
              <a:rPr lang="en-US" altLang="zh-CN" dirty="0">
                <a:solidFill>
                  <a:srgbClr val="5F5F5F"/>
                </a:solidFill>
              </a:rPr>
              <a:t> magna </a:t>
            </a:r>
            <a:r>
              <a:rPr lang="en-US" altLang="zh-CN" dirty="0" err="1">
                <a:solidFill>
                  <a:srgbClr val="5F5F5F"/>
                </a:solidFill>
              </a:rPr>
              <a:t>aliqua</a:t>
            </a:r>
            <a:r>
              <a:rPr lang="en-US" altLang="zh-CN" dirty="0">
                <a:solidFill>
                  <a:srgbClr val="5F5F5F"/>
                </a:solidFill>
              </a:rPr>
              <a:t> .</a:t>
            </a:r>
            <a:endParaRPr lang="zh-CN" altLang="en-US" dirty="0">
              <a:solidFill>
                <a:srgbClr val="5F5F5F"/>
              </a:solidFill>
            </a:endParaRPr>
          </a:p>
        </p:txBody>
      </p:sp>
      <p:sp>
        <p:nvSpPr>
          <p:cNvPr id="5" name="MH_SubTitle_1"/>
          <p:cNvSpPr/>
          <p:nvPr>
            <p:custDataLst>
              <p:tags r:id="rId3"/>
            </p:custDataLst>
          </p:nvPr>
        </p:nvSpPr>
        <p:spPr>
          <a:xfrm>
            <a:off x="2509838" y="2249488"/>
            <a:ext cx="1447800" cy="1447800"/>
          </a:xfrm>
          <a:prstGeom prst="ellipse">
            <a:avLst/>
          </a:prstGeom>
          <a:solidFill>
            <a:schemeClr val="accent1"/>
          </a:solidFill>
          <a:ln w="317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EFFFF"/>
                </a:solidFill>
              </a:rPr>
              <a:t>LOREM</a:t>
            </a:r>
            <a:endParaRPr lang="zh-CN" altLang="en-US" sz="2000">
              <a:solidFill>
                <a:srgbClr val="FEFFFF"/>
              </a:solidFill>
            </a:endParaRPr>
          </a:p>
        </p:txBody>
      </p:sp>
      <p:sp>
        <p:nvSpPr>
          <p:cNvPr id="6" name="MH_SubTitle_4"/>
          <p:cNvSpPr/>
          <p:nvPr>
            <p:custDataLst>
              <p:tags r:id="rId4"/>
            </p:custDataLst>
          </p:nvPr>
        </p:nvSpPr>
        <p:spPr>
          <a:xfrm>
            <a:off x="8234363" y="2249488"/>
            <a:ext cx="1447800" cy="1447800"/>
          </a:xfrm>
          <a:prstGeom prst="ellipse">
            <a:avLst/>
          </a:prstGeom>
          <a:solidFill>
            <a:schemeClr val="accent1"/>
          </a:solidFill>
          <a:ln w="317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EFFFF"/>
                </a:solidFill>
              </a:rPr>
              <a:t>LOREM</a:t>
            </a:r>
            <a:endParaRPr lang="zh-CN" altLang="en-US" sz="2000">
              <a:solidFill>
                <a:srgbClr val="FEFFFF"/>
              </a:solidFill>
            </a:endParaRPr>
          </a:p>
        </p:txBody>
      </p:sp>
      <p:sp>
        <p:nvSpPr>
          <p:cNvPr id="7" name="MH_Other_1"/>
          <p:cNvSpPr/>
          <p:nvPr>
            <p:custDataLst>
              <p:tags r:id="rId5"/>
            </p:custDataLst>
          </p:nvPr>
        </p:nvSpPr>
        <p:spPr>
          <a:xfrm>
            <a:off x="4041775" y="2830513"/>
            <a:ext cx="292100" cy="285750"/>
          </a:xfrm>
          <a:custGeom>
            <a:avLst/>
            <a:gdLst>
              <a:gd name="connsiteX0" fmla="*/ 325660 w 636802"/>
              <a:gd name="connsiteY0" fmla="*/ 0 h 622284"/>
              <a:gd name="connsiteX1" fmla="*/ 602068 w 636802"/>
              <a:gd name="connsiteY1" fmla="*/ 276407 h 622284"/>
              <a:gd name="connsiteX2" fmla="*/ 636802 w 636802"/>
              <a:gd name="connsiteY2" fmla="*/ 311142 h 622284"/>
              <a:gd name="connsiteX3" fmla="*/ 602068 w 636802"/>
              <a:gd name="connsiteY3" fmla="*/ 345876 h 622284"/>
              <a:gd name="connsiteX4" fmla="*/ 325660 w 636802"/>
              <a:gd name="connsiteY4" fmla="*/ 622284 h 622284"/>
              <a:gd name="connsiteX5" fmla="*/ 276532 w 636802"/>
              <a:gd name="connsiteY5" fmla="*/ 573156 h 622284"/>
              <a:gd name="connsiteX6" fmla="*/ 503812 w 636802"/>
              <a:gd name="connsiteY6" fmla="*/ 345876 h 622284"/>
              <a:gd name="connsiteX7" fmla="*/ 0 w 636802"/>
              <a:gd name="connsiteY7" fmla="*/ 345876 h 622284"/>
              <a:gd name="connsiteX8" fmla="*/ 0 w 636802"/>
              <a:gd name="connsiteY8" fmla="*/ 276407 h 622284"/>
              <a:gd name="connsiteX9" fmla="*/ 503813 w 636802"/>
              <a:gd name="connsiteY9" fmla="*/ 276407 h 622284"/>
              <a:gd name="connsiteX10" fmla="*/ 276532 w 636802"/>
              <a:gd name="connsiteY10" fmla="*/ 49127 h 62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802" h="622284">
                <a:moveTo>
                  <a:pt x="325660" y="0"/>
                </a:moveTo>
                <a:lnTo>
                  <a:pt x="602068" y="276407"/>
                </a:lnTo>
                <a:lnTo>
                  <a:pt x="636802" y="311142"/>
                </a:lnTo>
                <a:lnTo>
                  <a:pt x="602068" y="345876"/>
                </a:lnTo>
                <a:lnTo>
                  <a:pt x="325660" y="622284"/>
                </a:lnTo>
                <a:lnTo>
                  <a:pt x="276532" y="573156"/>
                </a:lnTo>
                <a:lnTo>
                  <a:pt x="503812" y="345876"/>
                </a:lnTo>
                <a:lnTo>
                  <a:pt x="0" y="345876"/>
                </a:lnTo>
                <a:lnTo>
                  <a:pt x="0" y="276407"/>
                </a:lnTo>
                <a:lnTo>
                  <a:pt x="503813" y="276407"/>
                </a:lnTo>
                <a:lnTo>
                  <a:pt x="276532" y="4912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8" name="MH_SubTitle_3"/>
          <p:cNvSpPr/>
          <p:nvPr>
            <p:custDataLst>
              <p:tags r:id="rId6"/>
            </p:custDataLst>
          </p:nvPr>
        </p:nvSpPr>
        <p:spPr>
          <a:xfrm>
            <a:off x="6326188" y="2249488"/>
            <a:ext cx="1447800" cy="1447800"/>
          </a:xfrm>
          <a:prstGeom prst="ellipse">
            <a:avLst/>
          </a:prstGeom>
          <a:solidFill>
            <a:schemeClr val="accent1"/>
          </a:solidFill>
          <a:ln w="317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EFFFF"/>
                </a:solidFill>
              </a:rPr>
              <a:t>LOREM</a:t>
            </a:r>
            <a:endParaRPr lang="zh-CN" altLang="en-US" sz="2000">
              <a:solidFill>
                <a:srgbClr val="FEFFFF"/>
              </a:solidFill>
            </a:endParaRPr>
          </a:p>
        </p:txBody>
      </p:sp>
      <p:sp>
        <p:nvSpPr>
          <p:cNvPr id="9" name="MH_Other_2"/>
          <p:cNvSpPr/>
          <p:nvPr>
            <p:custDataLst>
              <p:tags r:id="rId7"/>
            </p:custDataLst>
          </p:nvPr>
        </p:nvSpPr>
        <p:spPr>
          <a:xfrm>
            <a:off x="7858125" y="2830513"/>
            <a:ext cx="292100" cy="285750"/>
          </a:xfrm>
          <a:custGeom>
            <a:avLst/>
            <a:gdLst>
              <a:gd name="connsiteX0" fmla="*/ 325660 w 636802"/>
              <a:gd name="connsiteY0" fmla="*/ 0 h 622284"/>
              <a:gd name="connsiteX1" fmla="*/ 602068 w 636802"/>
              <a:gd name="connsiteY1" fmla="*/ 276407 h 622284"/>
              <a:gd name="connsiteX2" fmla="*/ 636802 w 636802"/>
              <a:gd name="connsiteY2" fmla="*/ 311142 h 622284"/>
              <a:gd name="connsiteX3" fmla="*/ 602068 w 636802"/>
              <a:gd name="connsiteY3" fmla="*/ 345876 h 622284"/>
              <a:gd name="connsiteX4" fmla="*/ 325660 w 636802"/>
              <a:gd name="connsiteY4" fmla="*/ 622284 h 622284"/>
              <a:gd name="connsiteX5" fmla="*/ 276532 w 636802"/>
              <a:gd name="connsiteY5" fmla="*/ 573156 h 622284"/>
              <a:gd name="connsiteX6" fmla="*/ 503812 w 636802"/>
              <a:gd name="connsiteY6" fmla="*/ 345876 h 622284"/>
              <a:gd name="connsiteX7" fmla="*/ 0 w 636802"/>
              <a:gd name="connsiteY7" fmla="*/ 345876 h 622284"/>
              <a:gd name="connsiteX8" fmla="*/ 0 w 636802"/>
              <a:gd name="connsiteY8" fmla="*/ 276407 h 622284"/>
              <a:gd name="connsiteX9" fmla="*/ 503813 w 636802"/>
              <a:gd name="connsiteY9" fmla="*/ 276407 h 622284"/>
              <a:gd name="connsiteX10" fmla="*/ 276532 w 636802"/>
              <a:gd name="connsiteY10" fmla="*/ 49127 h 62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802" h="622284">
                <a:moveTo>
                  <a:pt x="325660" y="0"/>
                </a:moveTo>
                <a:lnTo>
                  <a:pt x="602068" y="276407"/>
                </a:lnTo>
                <a:lnTo>
                  <a:pt x="636802" y="311142"/>
                </a:lnTo>
                <a:lnTo>
                  <a:pt x="602068" y="345876"/>
                </a:lnTo>
                <a:lnTo>
                  <a:pt x="325660" y="622284"/>
                </a:lnTo>
                <a:lnTo>
                  <a:pt x="276532" y="573156"/>
                </a:lnTo>
                <a:lnTo>
                  <a:pt x="503812" y="345876"/>
                </a:lnTo>
                <a:lnTo>
                  <a:pt x="0" y="345876"/>
                </a:lnTo>
                <a:lnTo>
                  <a:pt x="0" y="276407"/>
                </a:lnTo>
                <a:lnTo>
                  <a:pt x="503813" y="276407"/>
                </a:lnTo>
                <a:lnTo>
                  <a:pt x="276532" y="4912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10" name="MH_SubTitle_2"/>
          <p:cNvSpPr/>
          <p:nvPr>
            <p:custDataLst>
              <p:tags r:id="rId8"/>
            </p:custDataLst>
          </p:nvPr>
        </p:nvSpPr>
        <p:spPr>
          <a:xfrm>
            <a:off x="4418013" y="2249488"/>
            <a:ext cx="1447800" cy="1447800"/>
          </a:xfrm>
          <a:prstGeom prst="ellipse">
            <a:avLst/>
          </a:prstGeom>
          <a:solidFill>
            <a:schemeClr val="accent1"/>
          </a:solidFill>
          <a:ln w="3175">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EFFFF"/>
                </a:solidFill>
              </a:rPr>
              <a:t>LOREM</a:t>
            </a:r>
            <a:endParaRPr lang="zh-CN" altLang="en-US" sz="2000">
              <a:solidFill>
                <a:srgbClr val="FEFFFF"/>
              </a:solidFill>
            </a:endParaRPr>
          </a:p>
        </p:txBody>
      </p:sp>
      <p:sp>
        <p:nvSpPr>
          <p:cNvPr id="11" name="MH_Other_3"/>
          <p:cNvSpPr/>
          <p:nvPr>
            <p:custDataLst>
              <p:tags r:id="rId9"/>
            </p:custDataLst>
          </p:nvPr>
        </p:nvSpPr>
        <p:spPr>
          <a:xfrm>
            <a:off x="5949950" y="2830513"/>
            <a:ext cx="292100" cy="285750"/>
          </a:xfrm>
          <a:custGeom>
            <a:avLst/>
            <a:gdLst>
              <a:gd name="connsiteX0" fmla="*/ 325660 w 636802"/>
              <a:gd name="connsiteY0" fmla="*/ 0 h 622284"/>
              <a:gd name="connsiteX1" fmla="*/ 602068 w 636802"/>
              <a:gd name="connsiteY1" fmla="*/ 276407 h 622284"/>
              <a:gd name="connsiteX2" fmla="*/ 636802 w 636802"/>
              <a:gd name="connsiteY2" fmla="*/ 311142 h 622284"/>
              <a:gd name="connsiteX3" fmla="*/ 602068 w 636802"/>
              <a:gd name="connsiteY3" fmla="*/ 345876 h 622284"/>
              <a:gd name="connsiteX4" fmla="*/ 325660 w 636802"/>
              <a:gd name="connsiteY4" fmla="*/ 622284 h 622284"/>
              <a:gd name="connsiteX5" fmla="*/ 276532 w 636802"/>
              <a:gd name="connsiteY5" fmla="*/ 573156 h 622284"/>
              <a:gd name="connsiteX6" fmla="*/ 503812 w 636802"/>
              <a:gd name="connsiteY6" fmla="*/ 345876 h 622284"/>
              <a:gd name="connsiteX7" fmla="*/ 0 w 636802"/>
              <a:gd name="connsiteY7" fmla="*/ 345876 h 622284"/>
              <a:gd name="connsiteX8" fmla="*/ 0 w 636802"/>
              <a:gd name="connsiteY8" fmla="*/ 276407 h 622284"/>
              <a:gd name="connsiteX9" fmla="*/ 503813 w 636802"/>
              <a:gd name="connsiteY9" fmla="*/ 276407 h 622284"/>
              <a:gd name="connsiteX10" fmla="*/ 276532 w 636802"/>
              <a:gd name="connsiteY10" fmla="*/ 49127 h 62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6802" h="622284">
                <a:moveTo>
                  <a:pt x="325660" y="0"/>
                </a:moveTo>
                <a:lnTo>
                  <a:pt x="602068" y="276407"/>
                </a:lnTo>
                <a:lnTo>
                  <a:pt x="636802" y="311142"/>
                </a:lnTo>
                <a:lnTo>
                  <a:pt x="602068" y="345876"/>
                </a:lnTo>
                <a:lnTo>
                  <a:pt x="325660" y="622284"/>
                </a:lnTo>
                <a:lnTo>
                  <a:pt x="276532" y="573156"/>
                </a:lnTo>
                <a:lnTo>
                  <a:pt x="503812" y="345876"/>
                </a:lnTo>
                <a:lnTo>
                  <a:pt x="0" y="345876"/>
                </a:lnTo>
                <a:lnTo>
                  <a:pt x="0" y="276407"/>
                </a:lnTo>
                <a:lnTo>
                  <a:pt x="503813" y="276407"/>
                </a:lnTo>
                <a:lnTo>
                  <a:pt x="276532" y="4912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20000"/>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58" name="MH_PageTitle"/>
          <p:cNvSpPr>
            <a:spLocks noGrp="1"/>
          </p:cNvSpPr>
          <p:nvPr>
            <p:ph type="title"/>
            <p:custDataLst>
              <p:tags r:id="rId10"/>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2467757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H_Other_1"/>
          <p:cNvSpPr>
            <a:spLocks noChangeArrowheads="1"/>
          </p:cNvSpPr>
          <p:nvPr>
            <p:custDataLst>
              <p:tags r:id="rId2"/>
            </p:custDataLst>
          </p:nvPr>
        </p:nvSpPr>
        <p:spPr bwMode="gray">
          <a:xfrm>
            <a:off x="5919789" y="1809750"/>
            <a:ext cx="306387" cy="4084638"/>
          </a:xfrm>
          <a:prstGeom prst="roundRect">
            <a:avLst>
              <a:gd name="adj" fmla="val 50000"/>
            </a:avLst>
          </a:prstGeom>
          <a:solidFill>
            <a:schemeClr val="accent1">
              <a:lumMod val="20000"/>
              <a:lumOff val="80000"/>
              <a:alpha val="69804"/>
            </a:schemeClr>
          </a:solidFill>
          <a:ln w="12700" cmpd="sng">
            <a:noFill/>
            <a:round/>
            <a:headEnd/>
            <a:tailEnd/>
          </a:ln>
          <a:effectLst/>
        </p:spPr>
        <p:txBody>
          <a:bodyPr/>
          <a:lstStyle/>
          <a:p>
            <a:pPr>
              <a:defRPr/>
            </a:pPr>
            <a:endParaRPr lang="zh-CN" altLang="en-US"/>
          </a:p>
        </p:txBody>
      </p:sp>
      <p:sp>
        <p:nvSpPr>
          <p:cNvPr id="14" name="MH_Other_2"/>
          <p:cNvSpPr/>
          <p:nvPr>
            <p:custDataLst>
              <p:tags r:id="rId3"/>
            </p:custDataLst>
          </p:nvPr>
        </p:nvSpPr>
        <p:spPr>
          <a:xfrm>
            <a:off x="5988051" y="2619375"/>
            <a:ext cx="176213" cy="177800"/>
          </a:xfrm>
          <a:prstGeom prst="ellipse">
            <a:avLst/>
          </a:prstGeom>
          <a:solidFill>
            <a:schemeClr val="accent1"/>
          </a:solidFill>
          <a:ln w="25400" cap="flat" cmpd="sng" algn="ctr">
            <a:noFill/>
            <a:prstDash val="solid"/>
          </a:ln>
          <a:effectLst/>
        </p:spPr>
        <p:txBody>
          <a:bodyPr anchor="ctr"/>
          <a:lstStyle/>
          <a:p>
            <a:pPr algn="ctr">
              <a:defRPr/>
            </a:pPr>
            <a:endParaRPr lang="en-US" sz="2400" b="1" kern="0" dirty="0">
              <a:solidFill>
                <a:sysClr val="window" lastClr="FFFFFF"/>
              </a:solidFill>
            </a:endParaRPr>
          </a:p>
        </p:txBody>
      </p:sp>
      <p:cxnSp>
        <p:nvCxnSpPr>
          <p:cNvPr id="2052" name="MH_Other_3"/>
          <p:cNvCxnSpPr>
            <a:cxnSpLocks noChangeShapeType="1"/>
            <a:stCxn id="14" idx="6"/>
          </p:cNvCxnSpPr>
          <p:nvPr>
            <p:custDataLst>
              <p:tags r:id="rId4"/>
            </p:custDataLst>
          </p:nvPr>
        </p:nvCxnSpPr>
        <p:spPr bwMode="auto">
          <a:xfrm>
            <a:off x="6145213" y="2701925"/>
            <a:ext cx="2495550" cy="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sp>
        <p:nvSpPr>
          <p:cNvPr id="4" name="MH_Other_4"/>
          <p:cNvSpPr/>
          <p:nvPr>
            <p:custDataLst>
              <p:tags r:id="rId5"/>
            </p:custDataLst>
          </p:nvPr>
        </p:nvSpPr>
        <p:spPr>
          <a:xfrm flipH="1">
            <a:off x="5991226" y="3763963"/>
            <a:ext cx="176213" cy="176212"/>
          </a:xfrm>
          <a:prstGeom prst="ellipse">
            <a:avLst/>
          </a:prstGeom>
          <a:solidFill>
            <a:schemeClr val="accent1"/>
          </a:solidFill>
          <a:ln w="25400" cap="flat" cmpd="sng" algn="ctr">
            <a:noFill/>
            <a:prstDash val="solid"/>
          </a:ln>
          <a:effectLst/>
        </p:spPr>
        <p:txBody>
          <a:bodyPr anchor="ctr"/>
          <a:lstStyle/>
          <a:p>
            <a:pPr algn="ctr">
              <a:defRPr/>
            </a:pPr>
            <a:endParaRPr lang="en-US" sz="2400" b="1" kern="0" dirty="0">
              <a:solidFill>
                <a:sysClr val="window" lastClr="FFFFFF"/>
              </a:solidFill>
            </a:endParaRPr>
          </a:p>
        </p:txBody>
      </p:sp>
      <p:cxnSp>
        <p:nvCxnSpPr>
          <p:cNvPr id="2054" name="MH_Other_5"/>
          <p:cNvCxnSpPr>
            <a:cxnSpLocks noChangeShapeType="1"/>
          </p:cNvCxnSpPr>
          <p:nvPr>
            <p:custDataLst>
              <p:tags r:id="rId6"/>
            </p:custDataLst>
          </p:nvPr>
        </p:nvCxnSpPr>
        <p:spPr bwMode="auto">
          <a:xfrm flipH="1">
            <a:off x="3552826" y="3846513"/>
            <a:ext cx="2411413" cy="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sp>
        <p:nvSpPr>
          <p:cNvPr id="19" name="MH_Other_6"/>
          <p:cNvSpPr/>
          <p:nvPr>
            <p:custDataLst>
              <p:tags r:id="rId7"/>
            </p:custDataLst>
          </p:nvPr>
        </p:nvSpPr>
        <p:spPr>
          <a:xfrm>
            <a:off x="5988051" y="4914901"/>
            <a:ext cx="176213" cy="176213"/>
          </a:xfrm>
          <a:prstGeom prst="ellipse">
            <a:avLst/>
          </a:prstGeom>
          <a:solidFill>
            <a:schemeClr val="accent1"/>
          </a:solidFill>
          <a:ln w="25400" cap="flat" cmpd="sng" algn="ctr">
            <a:noFill/>
            <a:prstDash val="solid"/>
          </a:ln>
          <a:effectLst/>
        </p:spPr>
        <p:txBody>
          <a:bodyPr anchor="ctr"/>
          <a:lstStyle/>
          <a:p>
            <a:pPr algn="ctr">
              <a:defRPr/>
            </a:pPr>
            <a:endParaRPr lang="en-US" sz="2400" b="1" kern="0" dirty="0">
              <a:solidFill>
                <a:sysClr val="window" lastClr="FFFFFF"/>
              </a:solidFill>
            </a:endParaRPr>
          </a:p>
        </p:txBody>
      </p:sp>
      <p:cxnSp>
        <p:nvCxnSpPr>
          <p:cNvPr id="2056" name="MH_Other_7"/>
          <p:cNvCxnSpPr>
            <a:cxnSpLocks noChangeShapeType="1"/>
            <a:stCxn id="19" idx="6"/>
          </p:cNvCxnSpPr>
          <p:nvPr>
            <p:custDataLst>
              <p:tags r:id="rId8"/>
            </p:custDataLst>
          </p:nvPr>
        </p:nvCxnSpPr>
        <p:spPr bwMode="auto">
          <a:xfrm>
            <a:off x="6145213" y="4995863"/>
            <a:ext cx="2495550" cy="0"/>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sp>
        <p:nvSpPr>
          <p:cNvPr id="2057"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
        <p:nvSpPr>
          <p:cNvPr id="2058" name="MH_Other_8"/>
          <p:cNvSpPr>
            <a:spLocks/>
          </p:cNvSpPr>
          <p:nvPr>
            <p:custDataLst>
              <p:tags r:id="rId10"/>
            </p:custDataLst>
          </p:nvPr>
        </p:nvSpPr>
        <p:spPr bwMode="auto">
          <a:xfrm>
            <a:off x="8620126" y="2378075"/>
            <a:ext cx="817563" cy="711200"/>
          </a:xfrm>
          <a:custGeom>
            <a:avLst/>
            <a:gdLst>
              <a:gd name="T0" fmla="*/ 456868 w 817440"/>
              <a:gd name="T1" fmla="*/ 146 h 711011"/>
              <a:gd name="T2" fmla="*/ 523461 w 817440"/>
              <a:gd name="T3" fmla="*/ 4594 h 711011"/>
              <a:gd name="T4" fmla="*/ 817419 w 817440"/>
              <a:gd name="T5" fmla="*/ 379567 h 711011"/>
              <a:gd name="T6" fmla="*/ 476497 w 817440"/>
              <a:gd name="T7" fmla="*/ 712107 h 711011"/>
              <a:gd name="T8" fmla="*/ 115547 w 817440"/>
              <a:gd name="T9" fmla="*/ 401090 h 711011"/>
              <a:gd name="T10" fmla="*/ 0 w 817440"/>
              <a:gd name="T11" fmla="*/ 325300 h 711011"/>
              <a:gd name="T12" fmla="*/ 124993 w 817440"/>
              <a:gd name="T13" fmla="*/ 265469 h 711011"/>
              <a:gd name="T14" fmla="*/ 456868 w 817440"/>
              <a:gd name="T15" fmla="*/ 146 h 711011"/>
              <a:gd name="T16" fmla="*/ 0 60000 65536"/>
              <a:gd name="T17" fmla="*/ 0 60000 65536"/>
              <a:gd name="T18" fmla="*/ 0 60000 65536"/>
              <a:gd name="T19" fmla="*/ 0 60000 65536"/>
              <a:gd name="T20" fmla="*/ 0 60000 65536"/>
              <a:gd name="T21" fmla="*/ 0 60000 65536"/>
              <a:gd name="T22" fmla="*/ 0 60000 65536"/>
              <a:gd name="T23" fmla="*/ 0 60000 65536"/>
              <a:gd name="T24" fmla="*/ 0 w 817440"/>
              <a:gd name="T25" fmla="*/ 0 h 711011"/>
              <a:gd name="T26" fmla="*/ 817440 w 817440"/>
              <a:gd name="T27" fmla="*/ 711011 h 7110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7440" h="711011">
                <a:moveTo>
                  <a:pt x="456385" y="146"/>
                </a:moveTo>
                <a:cubicBezTo>
                  <a:pt x="478301" y="-488"/>
                  <a:pt x="500553" y="941"/>
                  <a:pt x="522908" y="4587"/>
                </a:cubicBezTo>
                <a:cubicBezTo>
                  <a:pt x="702153" y="33818"/>
                  <a:pt x="829329" y="195910"/>
                  <a:pt x="816558" y="378860"/>
                </a:cubicBezTo>
                <a:cubicBezTo>
                  <a:pt x="803852" y="560888"/>
                  <a:pt x="656698" y="704308"/>
                  <a:pt x="475993" y="710784"/>
                </a:cubicBezTo>
                <a:cubicBezTo>
                  <a:pt x="293901" y="717309"/>
                  <a:pt x="137557" y="582700"/>
                  <a:pt x="115428" y="400344"/>
                </a:cubicBezTo>
                <a:lnTo>
                  <a:pt x="0" y="324698"/>
                </a:lnTo>
                <a:lnTo>
                  <a:pt x="124860" y="264976"/>
                </a:lnTo>
                <a:cubicBezTo>
                  <a:pt x="165980" y="110190"/>
                  <a:pt x="302969" y="4590"/>
                  <a:pt x="456385" y="146"/>
                </a:cubicBezTo>
                <a:close/>
              </a:path>
            </a:pathLst>
          </a:cu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108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chemeClr val="accent1"/>
                </a:solidFill>
              </a:rPr>
              <a:t>A</a:t>
            </a:r>
            <a:endParaRPr lang="zh-CN" altLang="en-US" sz="3200">
              <a:solidFill>
                <a:schemeClr val="accent1"/>
              </a:solidFill>
            </a:endParaRPr>
          </a:p>
        </p:txBody>
      </p:sp>
      <p:sp>
        <p:nvSpPr>
          <p:cNvPr id="2059" name="MH_Other_9"/>
          <p:cNvSpPr>
            <a:spLocks/>
          </p:cNvSpPr>
          <p:nvPr>
            <p:custDataLst>
              <p:tags r:id="rId11"/>
            </p:custDataLst>
          </p:nvPr>
        </p:nvSpPr>
        <p:spPr bwMode="auto">
          <a:xfrm>
            <a:off x="8620126" y="4672013"/>
            <a:ext cx="817563" cy="711200"/>
          </a:xfrm>
          <a:custGeom>
            <a:avLst/>
            <a:gdLst>
              <a:gd name="T0" fmla="*/ 456868 w 817440"/>
              <a:gd name="T1" fmla="*/ 146 h 711010"/>
              <a:gd name="T2" fmla="*/ 523461 w 817440"/>
              <a:gd name="T3" fmla="*/ 4593 h 711010"/>
              <a:gd name="T4" fmla="*/ 817419 w 817440"/>
              <a:gd name="T5" fmla="*/ 379566 h 711010"/>
              <a:gd name="T6" fmla="*/ 476497 w 817440"/>
              <a:gd name="T7" fmla="*/ 712113 h 711010"/>
              <a:gd name="T8" fmla="*/ 115547 w 817440"/>
              <a:gd name="T9" fmla="*/ 401092 h 711010"/>
              <a:gd name="T10" fmla="*/ 0 w 817440"/>
              <a:gd name="T11" fmla="*/ 325306 h 711010"/>
              <a:gd name="T12" fmla="*/ 124993 w 817440"/>
              <a:gd name="T13" fmla="*/ 265473 h 711010"/>
              <a:gd name="T14" fmla="*/ 456868 w 817440"/>
              <a:gd name="T15" fmla="*/ 146 h 711010"/>
              <a:gd name="T16" fmla="*/ 0 60000 65536"/>
              <a:gd name="T17" fmla="*/ 0 60000 65536"/>
              <a:gd name="T18" fmla="*/ 0 60000 65536"/>
              <a:gd name="T19" fmla="*/ 0 60000 65536"/>
              <a:gd name="T20" fmla="*/ 0 60000 65536"/>
              <a:gd name="T21" fmla="*/ 0 60000 65536"/>
              <a:gd name="T22" fmla="*/ 0 60000 65536"/>
              <a:gd name="T23" fmla="*/ 0 60000 65536"/>
              <a:gd name="T24" fmla="*/ 0 w 817440"/>
              <a:gd name="T25" fmla="*/ 0 h 711010"/>
              <a:gd name="T26" fmla="*/ 817440 w 817440"/>
              <a:gd name="T27" fmla="*/ 711010 h 7110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7440" h="711010">
                <a:moveTo>
                  <a:pt x="456385" y="146"/>
                </a:moveTo>
                <a:cubicBezTo>
                  <a:pt x="478301" y="-489"/>
                  <a:pt x="500553" y="941"/>
                  <a:pt x="522908" y="4586"/>
                </a:cubicBezTo>
                <a:cubicBezTo>
                  <a:pt x="702153" y="33817"/>
                  <a:pt x="829329" y="195909"/>
                  <a:pt x="816558" y="378859"/>
                </a:cubicBezTo>
                <a:cubicBezTo>
                  <a:pt x="803852" y="560887"/>
                  <a:pt x="656698" y="704307"/>
                  <a:pt x="475993" y="710783"/>
                </a:cubicBezTo>
                <a:cubicBezTo>
                  <a:pt x="293901" y="717308"/>
                  <a:pt x="137557" y="582699"/>
                  <a:pt x="115428" y="400343"/>
                </a:cubicBezTo>
                <a:lnTo>
                  <a:pt x="0" y="324697"/>
                </a:lnTo>
                <a:lnTo>
                  <a:pt x="124860" y="264976"/>
                </a:lnTo>
                <a:cubicBezTo>
                  <a:pt x="165980" y="110189"/>
                  <a:pt x="302969" y="4589"/>
                  <a:pt x="456385" y="146"/>
                </a:cubicBezTo>
                <a:close/>
              </a:path>
            </a:pathLst>
          </a:cu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10800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chemeClr val="accent1"/>
                </a:solidFill>
              </a:rPr>
              <a:t>C</a:t>
            </a:r>
            <a:endParaRPr lang="zh-CN" altLang="en-US" sz="3200">
              <a:solidFill>
                <a:schemeClr val="accent1"/>
              </a:solidFill>
            </a:endParaRPr>
          </a:p>
        </p:txBody>
      </p:sp>
      <p:sp>
        <p:nvSpPr>
          <p:cNvPr id="2060" name="MH_Other_10"/>
          <p:cNvSpPr>
            <a:spLocks/>
          </p:cNvSpPr>
          <p:nvPr>
            <p:custDataLst>
              <p:tags r:id="rId12"/>
            </p:custDataLst>
          </p:nvPr>
        </p:nvSpPr>
        <p:spPr bwMode="auto">
          <a:xfrm>
            <a:off x="2754313" y="3522663"/>
            <a:ext cx="817562" cy="709612"/>
          </a:xfrm>
          <a:custGeom>
            <a:avLst/>
            <a:gdLst>
              <a:gd name="T0" fmla="*/ 361434 w 817440"/>
              <a:gd name="T1" fmla="*/ 146 h 711011"/>
              <a:gd name="T2" fmla="*/ 693302 w 817440"/>
              <a:gd name="T3" fmla="*/ 261350 h 711011"/>
              <a:gd name="T4" fmla="*/ 818294 w 817440"/>
              <a:gd name="T5" fmla="*/ 320252 h 711011"/>
              <a:gd name="T6" fmla="*/ 702748 w 817440"/>
              <a:gd name="T7" fmla="*/ 394862 h 711011"/>
              <a:gd name="T8" fmla="*/ 341805 w 817440"/>
              <a:gd name="T9" fmla="*/ 701051 h 711011"/>
              <a:gd name="T10" fmla="*/ 883 w 817440"/>
              <a:gd name="T11" fmla="*/ 373672 h 711011"/>
              <a:gd name="T12" fmla="*/ 294840 w 817440"/>
              <a:gd name="T13" fmla="*/ 4524 h 711011"/>
              <a:gd name="T14" fmla="*/ 361434 w 817440"/>
              <a:gd name="T15" fmla="*/ 146 h 711011"/>
              <a:gd name="T16" fmla="*/ 0 60000 65536"/>
              <a:gd name="T17" fmla="*/ 0 60000 65536"/>
              <a:gd name="T18" fmla="*/ 0 60000 65536"/>
              <a:gd name="T19" fmla="*/ 0 60000 65536"/>
              <a:gd name="T20" fmla="*/ 0 60000 65536"/>
              <a:gd name="T21" fmla="*/ 0 60000 65536"/>
              <a:gd name="T22" fmla="*/ 0 60000 65536"/>
              <a:gd name="T23" fmla="*/ 0 60000 65536"/>
              <a:gd name="T24" fmla="*/ 0 w 817440"/>
              <a:gd name="T25" fmla="*/ 0 h 711011"/>
              <a:gd name="T26" fmla="*/ 817440 w 817440"/>
              <a:gd name="T27" fmla="*/ 711011 h 7110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7440" h="711011">
                <a:moveTo>
                  <a:pt x="361056" y="146"/>
                </a:moveTo>
                <a:cubicBezTo>
                  <a:pt x="514472" y="4590"/>
                  <a:pt x="651461" y="110190"/>
                  <a:pt x="692581" y="264976"/>
                </a:cubicBezTo>
                <a:lnTo>
                  <a:pt x="817440" y="324698"/>
                </a:lnTo>
                <a:lnTo>
                  <a:pt x="702013" y="400344"/>
                </a:lnTo>
                <a:cubicBezTo>
                  <a:pt x="679884" y="582700"/>
                  <a:pt x="523540" y="717309"/>
                  <a:pt x="341448" y="710784"/>
                </a:cubicBezTo>
                <a:cubicBezTo>
                  <a:pt x="160743" y="704308"/>
                  <a:pt x="13589" y="560888"/>
                  <a:pt x="883" y="378860"/>
                </a:cubicBezTo>
                <a:cubicBezTo>
                  <a:pt x="-11888" y="195910"/>
                  <a:pt x="115288" y="33818"/>
                  <a:pt x="294532" y="4587"/>
                </a:cubicBezTo>
                <a:cubicBezTo>
                  <a:pt x="316888" y="941"/>
                  <a:pt x="339140" y="-488"/>
                  <a:pt x="361056" y="146"/>
                </a:cubicBezTo>
                <a:close/>
              </a:path>
            </a:pathLst>
          </a:custGeom>
          <a:noFill/>
          <a:ln w="127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lIns="0" tIns="0" rIns="10800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chemeClr val="accent1"/>
                </a:solidFill>
              </a:rPr>
              <a:t>B</a:t>
            </a:r>
            <a:endParaRPr lang="zh-CN" altLang="en-US" sz="3200">
              <a:solidFill>
                <a:schemeClr val="accent1"/>
              </a:solidFill>
            </a:endParaRPr>
          </a:p>
        </p:txBody>
      </p:sp>
      <p:sp>
        <p:nvSpPr>
          <p:cNvPr id="2061" name="MH_SubTitle_1"/>
          <p:cNvSpPr txBox="1">
            <a:spLocks noChangeArrowheads="1"/>
          </p:cNvSpPr>
          <p:nvPr>
            <p:custDataLst>
              <p:tags r:id="rId13"/>
            </p:custDataLst>
          </p:nvPr>
        </p:nvSpPr>
        <p:spPr bwMode="auto">
          <a:xfrm>
            <a:off x="3443288" y="2057401"/>
            <a:ext cx="2373312"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Lorem ipsum dolor </a:t>
            </a:r>
          </a:p>
        </p:txBody>
      </p:sp>
      <p:sp>
        <p:nvSpPr>
          <p:cNvPr id="2062" name="MH_SubTitle_2"/>
          <p:cNvSpPr txBox="1">
            <a:spLocks noChangeArrowheads="1"/>
          </p:cNvSpPr>
          <p:nvPr>
            <p:custDataLst>
              <p:tags r:id="rId14"/>
            </p:custDataLst>
          </p:nvPr>
        </p:nvSpPr>
        <p:spPr bwMode="auto">
          <a:xfrm>
            <a:off x="6316663" y="3208338"/>
            <a:ext cx="2373312"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Lorem ipsum dolor </a:t>
            </a:r>
          </a:p>
        </p:txBody>
      </p:sp>
      <p:sp>
        <p:nvSpPr>
          <p:cNvPr id="2063" name="MH_SubTitle_3"/>
          <p:cNvSpPr txBox="1">
            <a:spLocks noChangeArrowheads="1"/>
          </p:cNvSpPr>
          <p:nvPr>
            <p:custDataLst>
              <p:tags r:id="rId15"/>
            </p:custDataLst>
          </p:nvPr>
        </p:nvSpPr>
        <p:spPr bwMode="auto">
          <a:xfrm>
            <a:off x="3417888" y="4357688"/>
            <a:ext cx="2373312"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30000"/>
              </a:lnSpc>
              <a:defRPr/>
            </a:pPr>
            <a:r>
              <a:rPr lang="en-US" altLang="zh-CN">
                <a:latin typeface="+mn-lt"/>
                <a:ea typeface="+mn-ea"/>
              </a:rPr>
              <a:t>Lorem ipsum dolor Lorem ipsum dolor </a:t>
            </a:r>
          </a:p>
        </p:txBody>
      </p:sp>
    </p:spTree>
    <p:custDataLst>
      <p:tags r:id="rId1"/>
    </p:custDataLst>
    <p:extLst>
      <p:ext uri="{BB962C8B-B14F-4D97-AF65-F5344CB8AC3E}">
        <p14:creationId xmlns:p14="http://schemas.microsoft.com/office/powerpoint/2010/main" val="9562091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p:cNvSpPr/>
          <p:nvPr>
            <p:custDataLst>
              <p:tags r:id="rId2"/>
            </p:custDataLst>
          </p:nvPr>
        </p:nvSpPr>
        <p:spPr bwMode="auto">
          <a:xfrm>
            <a:off x="2530476"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3" name="MH_Other_2"/>
          <p:cNvSpPr/>
          <p:nvPr>
            <p:custDataLst>
              <p:tags r:id="rId3"/>
            </p:custDataLst>
          </p:nvPr>
        </p:nvSpPr>
        <p:spPr bwMode="auto">
          <a:xfrm>
            <a:off x="2581276" y="3481389"/>
            <a:ext cx="695325" cy="695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01</a:t>
            </a:r>
            <a:endParaRPr lang="zh-CN" altLang="en-US" sz="2400" b="1" dirty="0">
              <a:solidFill>
                <a:srgbClr val="FFFFFF"/>
              </a:solidFill>
            </a:endParaRPr>
          </a:p>
        </p:txBody>
      </p:sp>
      <p:sp>
        <p:nvSpPr>
          <p:cNvPr id="6" name="MH_SubTitle_1"/>
          <p:cNvSpPr/>
          <p:nvPr>
            <p:custDataLst>
              <p:tags r:id="rId4"/>
            </p:custDataLst>
          </p:nvPr>
        </p:nvSpPr>
        <p:spPr>
          <a:xfrm>
            <a:off x="2243139" y="4679950"/>
            <a:ext cx="1368425" cy="1227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1"/>
                </a:solidFill>
              </a:rPr>
              <a:t>Lorem ipsum</a:t>
            </a:r>
          </a:p>
          <a:p>
            <a:pPr algn="ctr">
              <a:lnSpc>
                <a:spcPct val="130000"/>
              </a:lnSpc>
              <a:defRPr/>
            </a:pPr>
            <a:r>
              <a:rPr lang="da-DK" altLang="zh-CN">
                <a:solidFill>
                  <a:schemeClr val="accent1"/>
                </a:solidFill>
              </a:rPr>
              <a:t>Lorem ipsum</a:t>
            </a:r>
            <a:endParaRPr lang="da-DK" altLang="zh-CN" dirty="0">
              <a:solidFill>
                <a:schemeClr val="accent1"/>
              </a:solidFill>
            </a:endParaRPr>
          </a:p>
        </p:txBody>
      </p:sp>
      <p:sp>
        <p:nvSpPr>
          <p:cNvPr id="22" name="MH_Other_3"/>
          <p:cNvSpPr/>
          <p:nvPr>
            <p:custDataLst>
              <p:tags r:id="rId5"/>
            </p:custDataLst>
          </p:nvPr>
        </p:nvSpPr>
        <p:spPr bwMode="auto">
          <a:xfrm>
            <a:off x="5064126"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23" name="MH_Other_4"/>
          <p:cNvSpPr/>
          <p:nvPr>
            <p:custDataLst>
              <p:tags r:id="rId6"/>
            </p:custDataLst>
          </p:nvPr>
        </p:nvSpPr>
        <p:spPr bwMode="auto">
          <a:xfrm>
            <a:off x="5114926" y="3481389"/>
            <a:ext cx="695325" cy="695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03</a:t>
            </a:r>
            <a:endParaRPr lang="zh-CN" altLang="en-US" sz="2400" b="1" dirty="0">
              <a:solidFill>
                <a:srgbClr val="FFFFFF"/>
              </a:solidFill>
            </a:endParaRPr>
          </a:p>
        </p:txBody>
      </p:sp>
      <p:sp>
        <p:nvSpPr>
          <p:cNvPr id="21" name="MH_SubTitle_3"/>
          <p:cNvSpPr/>
          <p:nvPr>
            <p:custDataLst>
              <p:tags r:id="rId7"/>
            </p:custDataLst>
          </p:nvPr>
        </p:nvSpPr>
        <p:spPr>
          <a:xfrm>
            <a:off x="4776789" y="4679950"/>
            <a:ext cx="1368425" cy="1227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3"/>
                </a:solidFill>
              </a:rPr>
              <a:t>Lorem ipsum</a:t>
            </a:r>
          </a:p>
          <a:p>
            <a:pPr algn="ctr">
              <a:lnSpc>
                <a:spcPct val="130000"/>
              </a:lnSpc>
              <a:defRPr/>
            </a:pPr>
            <a:r>
              <a:rPr lang="da-DK" altLang="zh-CN">
                <a:solidFill>
                  <a:schemeClr val="accent3"/>
                </a:solidFill>
              </a:rPr>
              <a:t>Lorem ipsum</a:t>
            </a:r>
            <a:endParaRPr lang="da-DK" altLang="zh-CN" dirty="0">
              <a:solidFill>
                <a:schemeClr val="accent3"/>
              </a:solidFill>
            </a:endParaRPr>
          </a:p>
        </p:txBody>
      </p:sp>
      <p:sp>
        <p:nvSpPr>
          <p:cNvPr id="29" name="MH_Other_5"/>
          <p:cNvSpPr/>
          <p:nvPr>
            <p:custDataLst>
              <p:tags r:id="rId8"/>
            </p:custDataLst>
          </p:nvPr>
        </p:nvSpPr>
        <p:spPr bwMode="auto">
          <a:xfrm>
            <a:off x="7597776"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30" name="MH_Other_6"/>
          <p:cNvSpPr/>
          <p:nvPr>
            <p:custDataLst>
              <p:tags r:id="rId9"/>
            </p:custDataLst>
          </p:nvPr>
        </p:nvSpPr>
        <p:spPr bwMode="auto">
          <a:xfrm>
            <a:off x="7648576" y="3481389"/>
            <a:ext cx="695325" cy="695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05</a:t>
            </a:r>
            <a:endParaRPr lang="zh-CN" altLang="en-US" sz="2400" b="1" dirty="0">
              <a:solidFill>
                <a:srgbClr val="FFFFFF"/>
              </a:solidFill>
            </a:endParaRPr>
          </a:p>
        </p:txBody>
      </p:sp>
      <p:sp>
        <p:nvSpPr>
          <p:cNvPr id="28" name="MH_SubTitle_5"/>
          <p:cNvSpPr/>
          <p:nvPr>
            <p:custDataLst>
              <p:tags r:id="rId10"/>
            </p:custDataLst>
          </p:nvPr>
        </p:nvSpPr>
        <p:spPr>
          <a:xfrm>
            <a:off x="7310438" y="4679950"/>
            <a:ext cx="1370012" cy="1227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2"/>
                </a:solidFill>
              </a:rPr>
              <a:t>Lorem ipsum</a:t>
            </a:r>
          </a:p>
          <a:p>
            <a:pPr algn="ctr">
              <a:lnSpc>
                <a:spcPct val="130000"/>
              </a:lnSpc>
              <a:defRPr/>
            </a:pPr>
            <a:r>
              <a:rPr lang="da-DK" altLang="zh-CN">
                <a:solidFill>
                  <a:schemeClr val="accent2"/>
                </a:solidFill>
              </a:rPr>
              <a:t>Lorem ipsum</a:t>
            </a:r>
            <a:endParaRPr lang="da-DK" altLang="zh-CN" dirty="0">
              <a:solidFill>
                <a:schemeClr val="accent2"/>
              </a:solidFill>
            </a:endParaRPr>
          </a:p>
        </p:txBody>
      </p:sp>
      <p:sp>
        <p:nvSpPr>
          <p:cNvPr id="36" name="MH_Other_7"/>
          <p:cNvSpPr/>
          <p:nvPr>
            <p:custDataLst>
              <p:tags r:id="rId11"/>
            </p:custDataLst>
          </p:nvPr>
        </p:nvSpPr>
        <p:spPr bwMode="auto">
          <a:xfrm>
            <a:off x="3797301"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37" name="MH_Other_8"/>
          <p:cNvSpPr/>
          <p:nvPr>
            <p:custDataLst>
              <p:tags r:id="rId12"/>
            </p:custDataLst>
          </p:nvPr>
        </p:nvSpPr>
        <p:spPr bwMode="auto">
          <a:xfrm>
            <a:off x="3848101" y="3481389"/>
            <a:ext cx="695325" cy="695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02</a:t>
            </a:r>
            <a:endParaRPr lang="zh-CN" altLang="en-US" sz="2400" b="1" dirty="0">
              <a:solidFill>
                <a:srgbClr val="FFFFFF"/>
              </a:solidFill>
            </a:endParaRPr>
          </a:p>
        </p:txBody>
      </p:sp>
      <p:sp>
        <p:nvSpPr>
          <p:cNvPr id="35" name="MH_SubTitle_2"/>
          <p:cNvSpPr/>
          <p:nvPr>
            <p:custDataLst>
              <p:tags r:id="rId13"/>
            </p:custDataLst>
          </p:nvPr>
        </p:nvSpPr>
        <p:spPr>
          <a:xfrm>
            <a:off x="3509964" y="1762125"/>
            <a:ext cx="1368425" cy="1225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2"/>
                </a:solidFill>
              </a:rPr>
              <a:t>Lorem ipsum</a:t>
            </a:r>
          </a:p>
          <a:p>
            <a:pPr algn="ctr">
              <a:lnSpc>
                <a:spcPct val="130000"/>
              </a:lnSpc>
              <a:defRPr/>
            </a:pPr>
            <a:r>
              <a:rPr lang="da-DK" altLang="zh-CN">
                <a:solidFill>
                  <a:schemeClr val="accent2"/>
                </a:solidFill>
              </a:rPr>
              <a:t>Lorem ipsum</a:t>
            </a:r>
            <a:endParaRPr lang="da-DK" altLang="zh-CN" dirty="0">
              <a:solidFill>
                <a:schemeClr val="accent2"/>
              </a:solidFill>
            </a:endParaRPr>
          </a:p>
        </p:txBody>
      </p:sp>
      <p:sp>
        <p:nvSpPr>
          <p:cNvPr id="44" name="MH_Other_9"/>
          <p:cNvSpPr/>
          <p:nvPr>
            <p:custDataLst>
              <p:tags r:id="rId14"/>
            </p:custDataLst>
          </p:nvPr>
        </p:nvSpPr>
        <p:spPr bwMode="auto">
          <a:xfrm>
            <a:off x="6330951"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45" name="MH_Other_10"/>
          <p:cNvSpPr/>
          <p:nvPr>
            <p:custDataLst>
              <p:tags r:id="rId15"/>
            </p:custDataLst>
          </p:nvPr>
        </p:nvSpPr>
        <p:spPr bwMode="auto">
          <a:xfrm>
            <a:off x="6381751" y="3481389"/>
            <a:ext cx="695325" cy="695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04</a:t>
            </a:r>
            <a:endParaRPr lang="zh-CN" altLang="en-US" sz="2400" b="1" dirty="0">
              <a:solidFill>
                <a:srgbClr val="FFFFFF"/>
              </a:solidFill>
            </a:endParaRPr>
          </a:p>
        </p:txBody>
      </p:sp>
      <p:sp>
        <p:nvSpPr>
          <p:cNvPr id="43" name="MH_SubTitle_4"/>
          <p:cNvSpPr/>
          <p:nvPr>
            <p:custDataLst>
              <p:tags r:id="rId16"/>
            </p:custDataLst>
          </p:nvPr>
        </p:nvSpPr>
        <p:spPr>
          <a:xfrm>
            <a:off x="6043614" y="1762125"/>
            <a:ext cx="1368425" cy="1225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1"/>
                </a:solidFill>
              </a:rPr>
              <a:t>Lorem ipsum</a:t>
            </a:r>
          </a:p>
          <a:p>
            <a:pPr algn="ctr">
              <a:lnSpc>
                <a:spcPct val="130000"/>
              </a:lnSpc>
              <a:defRPr/>
            </a:pPr>
            <a:r>
              <a:rPr lang="da-DK" altLang="zh-CN">
                <a:solidFill>
                  <a:schemeClr val="accent1"/>
                </a:solidFill>
              </a:rPr>
              <a:t>Lorem ipsum</a:t>
            </a:r>
            <a:endParaRPr lang="da-DK" altLang="zh-CN" dirty="0">
              <a:solidFill>
                <a:schemeClr val="accent1"/>
              </a:solidFill>
            </a:endParaRPr>
          </a:p>
        </p:txBody>
      </p:sp>
      <p:sp>
        <p:nvSpPr>
          <p:cNvPr id="51" name="MH_Other_11"/>
          <p:cNvSpPr/>
          <p:nvPr>
            <p:custDataLst>
              <p:tags r:id="rId17"/>
            </p:custDataLst>
          </p:nvPr>
        </p:nvSpPr>
        <p:spPr bwMode="auto">
          <a:xfrm>
            <a:off x="8864601" y="3430589"/>
            <a:ext cx="796925" cy="796925"/>
          </a:xfrm>
          <a:prstGeom prst="ellipse">
            <a:avLst/>
          </a:prstGeom>
          <a:noFill/>
          <a:ln w="2857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rgbClr val="FFFFFF"/>
              </a:solidFill>
            </a:endParaRPr>
          </a:p>
        </p:txBody>
      </p:sp>
      <p:sp>
        <p:nvSpPr>
          <p:cNvPr id="52" name="MH_Other_12"/>
          <p:cNvSpPr/>
          <p:nvPr>
            <p:custDataLst>
              <p:tags r:id="rId18"/>
            </p:custDataLst>
          </p:nvPr>
        </p:nvSpPr>
        <p:spPr bwMode="auto">
          <a:xfrm>
            <a:off x="8915401" y="3481389"/>
            <a:ext cx="695325" cy="695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b="1" dirty="0">
                <a:solidFill>
                  <a:srgbClr val="FFFFFF"/>
                </a:solidFill>
              </a:rPr>
              <a:t>06</a:t>
            </a:r>
            <a:endParaRPr lang="zh-CN" altLang="en-US" sz="2400" b="1" dirty="0">
              <a:solidFill>
                <a:srgbClr val="FFFFFF"/>
              </a:solidFill>
            </a:endParaRPr>
          </a:p>
        </p:txBody>
      </p:sp>
      <p:sp>
        <p:nvSpPr>
          <p:cNvPr id="50" name="MH_SubTitle_6"/>
          <p:cNvSpPr/>
          <p:nvPr>
            <p:custDataLst>
              <p:tags r:id="rId19"/>
            </p:custDataLst>
          </p:nvPr>
        </p:nvSpPr>
        <p:spPr>
          <a:xfrm>
            <a:off x="8577263" y="1762125"/>
            <a:ext cx="1370012" cy="1225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lnSpc>
                <a:spcPct val="130000"/>
              </a:lnSpc>
              <a:defRPr/>
            </a:pPr>
            <a:r>
              <a:rPr lang="da-DK" altLang="zh-CN">
                <a:solidFill>
                  <a:schemeClr val="accent3"/>
                </a:solidFill>
              </a:rPr>
              <a:t>Lorem ipsum</a:t>
            </a:r>
          </a:p>
          <a:p>
            <a:pPr algn="ctr">
              <a:lnSpc>
                <a:spcPct val="130000"/>
              </a:lnSpc>
              <a:defRPr/>
            </a:pPr>
            <a:r>
              <a:rPr lang="da-DK" altLang="zh-CN">
                <a:solidFill>
                  <a:schemeClr val="accent3"/>
                </a:solidFill>
              </a:rPr>
              <a:t>Lorem ipsum</a:t>
            </a:r>
            <a:endParaRPr lang="da-DK" altLang="zh-CN" dirty="0">
              <a:solidFill>
                <a:schemeClr val="accent3"/>
              </a:solidFill>
            </a:endParaRPr>
          </a:p>
        </p:txBody>
      </p:sp>
      <p:cxnSp>
        <p:nvCxnSpPr>
          <p:cNvPr id="57" name="MH_Other_7"/>
          <p:cNvCxnSpPr/>
          <p:nvPr>
            <p:custDataLst>
              <p:tags r:id="rId20"/>
            </p:custDataLst>
          </p:nvPr>
        </p:nvCxnSpPr>
        <p:spPr>
          <a:xfrm>
            <a:off x="2024064" y="3829050"/>
            <a:ext cx="503237" cy="0"/>
          </a:xfrm>
          <a:prstGeom prst="line">
            <a:avLst/>
          </a:prstGeom>
          <a:ln w="28575">
            <a:solidFill>
              <a:srgbClr val="BFBFBF"/>
            </a:solidFill>
            <a:headEnd type="oval" w="lg" len="lg"/>
          </a:ln>
        </p:spPr>
        <p:style>
          <a:lnRef idx="1">
            <a:schemeClr val="accent1"/>
          </a:lnRef>
          <a:fillRef idx="0">
            <a:schemeClr val="accent1"/>
          </a:fillRef>
          <a:effectRef idx="0">
            <a:schemeClr val="accent1"/>
          </a:effectRef>
          <a:fontRef idx="minor">
            <a:schemeClr val="tx1"/>
          </a:fontRef>
        </p:style>
      </p:cxnSp>
      <p:cxnSp>
        <p:nvCxnSpPr>
          <p:cNvPr id="58" name="MH_Other_8"/>
          <p:cNvCxnSpPr/>
          <p:nvPr>
            <p:custDataLst>
              <p:tags r:id="rId21"/>
            </p:custDataLst>
          </p:nvPr>
        </p:nvCxnSpPr>
        <p:spPr>
          <a:xfrm>
            <a:off x="9664700" y="3829050"/>
            <a:ext cx="503238" cy="0"/>
          </a:xfrm>
          <a:prstGeom prst="line">
            <a:avLst/>
          </a:prstGeom>
          <a:ln w="28575">
            <a:solidFill>
              <a:srgbClr val="BFBFB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65" name="MH_Other_9"/>
          <p:cNvCxnSpPr>
            <a:stCxn id="4" idx="4"/>
          </p:cNvCxnSpPr>
          <p:nvPr>
            <p:custDataLst>
              <p:tags r:id="rId22"/>
            </p:custDataLst>
          </p:nvPr>
        </p:nvCxnSpPr>
        <p:spPr>
          <a:xfrm>
            <a:off x="2928938" y="4227513"/>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67" name="MH_Other_10"/>
          <p:cNvCxnSpPr>
            <a:stCxn id="22" idx="4"/>
          </p:cNvCxnSpPr>
          <p:nvPr>
            <p:custDataLst>
              <p:tags r:id="rId23"/>
            </p:custDataLst>
          </p:nvPr>
        </p:nvCxnSpPr>
        <p:spPr>
          <a:xfrm>
            <a:off x="5462588" y="4227513"/>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69" name="MH_Other_11"/>
          <p:cNvCxnSpPr>
            <a:stCxn id="29" idx="4"/>
          </p:cNvCxnSpPr>
          <p:nvPr>
            <p:custDataLst>
              <p:tags r:id="rId24"/>
            </p:custDataLst>
          </p:nvPr>
        </p:nvCxnSpPr>
        <p:spPr>
          <a:xfrm>
            <a:off x="7996238" y="4227513"/>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71" name="MH_Other_12"/>
          <p:cNvCxnSpPr/>
          <p:nvPr>
            <p:custDataLst>
              <p:tags r:id="rId25"/>
            </p:custDataLst>
          </p:nvPr>
        </p:nvCxnSpPr>
        <p:spPr>
          <a:xfrm flipV="1">
            <a:off x="4195763" y="3025775"/>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73" name="MH_Other_13"/>
          <p:cNvCxnSpPr/>
          <p:nvPr>
            <p:custDataLst>
              <p:tags r:id="rId26"/>
            </p:custDataLst>
          </p:nvPr>
        </p:nvCxnSpPr>
        <p:spPr>
          <a:xfrm flipV="1">
            <a:off x="6729413" y="3025775"/>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75" name="MH_Other_14"/>
          <p:cNvCxnSpPr/>
          <p:nvPr>
            <p:custDataLst>
              <p:tags r:id="rId27"/>
            </p:custDataLst>
          </p:nvPr>
        </p:nvCxnSpPr>
        <p:spPr>
          <a:xfrm flipV="1">
            <a:off x="9263063" y="3025775"/>
            <a:ext cx="0" cy="40640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81" name="MH_Other_15"/>
          <p:cNvCxnSpPr>
            <a:stCxn id="4" idx="6"/>
            <a:endCxn id="36" idx="2"/>
          </p:cNvCxnSpPr>
          <p:nvPr>
            <p:custDataLst>
              <p:tags r:id="rId28"/>
            </p:custDataLst>
          </p:nvPr>
        </p:nvCxnSpPr>
        <p:spPr>
          <a:xfrm>
            <a:off x="3327400" y="3829050"/>
            <a:ext cx="4699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83" name="MH_Other_16"/>
          <p:cNvCxnSpPr>
            <a:stCxn id="36" idx="6"/>
            <a:endCxn id="22" idx="2"/>
          </p:cNvCxnSpPr>
          <p:nvPr>
            <p:custDataLst>
              <p:tags r:id="rId29"/>
            </p:custDataLst>
          </p:nvPr>
        </p:nvCxnSpPr>
        <p:spPr>
          <a:xfrm>
            <a:off x="4594225" y="3829050"/>
            <a:ext cx="4699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85" name="MH_Other_17"/>
          <p:cNvCxnSpPr>
            <a:stCxn id="22" idx="6"/>
            <a:endCxn id="44" idx="2"/>
          </p:cNvCxnSpPr>
          <p:nvPr>
            <p:custDataLst>
              <p:tags r:id="rId30"/>
            </p:custDataLst>
          </p:nvPr>
        </p:nvCxnSpPr>
        <p:spPr>
          <a:xfrm>
            <a:off x="5861050" y="3829050"/>
            <a:ext cx="4699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87" name="MH_Other_18"/>
          <p:cNvCxnSpPr>
            <a:stCxn id="44" idx="6"/>
            <a:endCxn id="29" idx="2"/>
          </p:cNvCxnSpPr>
          <p:nvPr>
            <p:custDataLst>
              <p:tags r:id="rId31"/>
            </p:custDataLst>
          </p:nvPr>
        </p:nvCxnSpPr>
        <p:spPr>
          <a:xfrm>
            <a:off x="7127875" y="3829050"/>
            <a:ext cx="4699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89" name="MH_Other_19"/>
          <p:cNvCxnSpPr>
            <a:stCxn id="29" idx="6"/>
            <a:endCxn id="51" idx="2"/>
          </p:cNvCxnSpPr>
          <p:nvPr>
            <p:custDataLst>
              <p:tags r:id="rId32"/>
            </p:custDataLst>
          </p:nvPr>
        </p:nvCxnSpPr>
        <p:spPr>
          <a:xfrm>
            <a:off x="8394700" y="3829050"/>
            <a:ext cx="46990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081" name="MH_PageTitle"/>
          <p:cNvSpPr>
            <a:spLocks noGrp="1"/>
          </p:cNvSpPr>
          <p:nvPr>
            <p:ph type="title"/>
            <p:custDataLst>
              <p:tags r:id="rId33"/>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19671129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MH_Other_1"/>
          <p:cNvCxnSpPr/>
          <p:nvPr>
            <p:custDataLst>
              <p:tags r:id="rId2"/>
            </p:custDataLst>
          </p:nvPr>
        </p:nvCxnSpPr>
        <p:spPr>
          <a:xfrm>
            <a:off x="2298700" y="2717800"/>
            <a:ext cx="7683500" cy="0"/>
          </a:xfrm>
          <a:prstGeom prst="straightConnector1">
            <a:avLst/>
          </a:prstGeom>
          <a:ln w="12700">
            <a:solidFill>
              <a:srgbClr val="B2B2B2"/>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3" name="MH_Other_2"/>
          <p:cNvSpPr/>
          <p:nvPr>
            <p:custDataLst>
              <p:tags r:id="rId3"/>
            </p:custDataLst>
          </p:nvPr>
        </p:nvSpPr>
        <p:spPr>
          <a:xfrm>
            <a:off x="2955925" y="1727200"/>
            <a:ext cx="736600" cy="1042988"/>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01</a:t>
            </a:r>
            <a:endParaRPr lang="zh-CN" altLang="en-US" sz="2400">
              <a:solidFill>
                <a:srgbClr val="FFFFFF"/>
              </a:solidFill>
              <a:latin typeface="Arial" panose="020B0604020202020204" pitchFamily="34" charset="0"/>
              <a:ea typeface="黑体" panose="02010609060101010101" pitchFamily="49" charset="-122"/>
            </a:endParaRPr>
          </a:p>
        </p:txBody>
      </p:sp>
      <p:sp>
        <p:nvSpPr>
          <p:cNvPr id="2052" name="MH_SubTitle_1"/>
          <p:cNvSpPr txBox="1">
            <a:spLocks noChangeArrowheads="1"/>
          </p:cNvSpPr>
          <p:nvPr>
            <p:custDataLst>
              <p:tags r:id="rId4"/>
            </p:custDataLst>
          </p:nvPr>
        </p:nvSpPr>
        <p:spPr bwMode="auto">
          <a:xfrm>
            <a:off x="2533650" y="2935289"/>
            <a:ext cx="15811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2000" b="1" dirty="0">
                <a:solidFill>
                  <a:schemeClr val="accent1"/>
                </a:solidFill>
                <a:latin typeface="+mn-lt"/>
                <a:ea typeface="+mn-ea"/>
              </a:rPr>
              <a:t>LOREM</a:t>
            </a:r>
            <a:endParaRPr lang="zh-CN" altLang="en-US" sz="2000" b="1" dirty="0">
              <a:solidFill>
                <a:schemeClr val="accent1"/>
              </a:solidFill>
              <a:latin typeface="+mn-lt"/>
              <a:ea typeface="+mn-ea"/>
            </a:endParaRPr>
          </a:p>
        </p:txBody>
      </p:sp>
      <p:sp>
        <p:nvSpPr>
          <p:cNvPr id="44" name="MH_Other_3"/>
          <p:cNvSpPr/>
          <p:nvPr>
            <p:custDataLst>
              <p:tags r:id="rId5"/>
            </p:custDataLst>
          </p:nvPr>
        </p:nvSpPr>
        <p:spPr>
          <a:xfrm>
            <a:off x="4805363" y="1727200"/>
            <a:ext cx="736600" cy="1042988"/>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02</a:t>
            </a:r>
            <a:endParaRPr lang="zh-CN" altLang="en-US" sz="2400">
              <a:solidFill>
                <a:srgbClr val="FFFFFF"/>
              </a:solidFill>
              <a:latin typeface="Arial" panose="020B0604020202020204" pitchFamily="34" charset="0"/>
              <a:ea typeface="黑体" panose="02010609060101010101" pitchFamily="49" charset="-122"/>
            </a:endParaRPr>
          </a:p>
        </p:txBody>
      </p:sp>
      <p:sp>
        <p:nvSpPr>
          <p:cNvPr id="2055" name="MH_SubTitle_2"/>
          <p:cNvSpPr txBox="1">
            <a:spLocks noChangeArrowheads="1"/>
          </p:cNvSpPr>
          <p:nvPr>
            <p:custDataLst>
              <p:tags r:id="rId6"/>
            </p:custDataLst>
          </p:nvPr>
        </p:nvSpPr>
        <p:spPr bwMode="auto">
          <a:xfrm>
            <a:off x="4383088" y="2935289"/>
            <a:ext cx="15811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2000" b="1">
                <a:solidFill>
                  <a:schemeClr val="accent2"/>
                </a:solidFill>
                <a:latin typeface="+mn-lt"/>
                <a:ea typeface="+mn-ea"/>
              </a:rPr>
              <a:t>LOREM</a:t>
            </a:r>
            <a:endParaRPr lang="zh-CN" altLang="en-US" sz="2000" b="1">
              <a:solidFill>
                <a:schemeClr val="accent2"/>
              </a:solidFill>
              <a:latin typeface="+mn-lt"/>
              <a:ea typeface="+mn-ea"/>
            </a:endParaRPr>
          </a:p>
        </p:txBody>
      </p:sp>
      <p:sp>
        <p:nvSpPr>
          <p:cNvPr id="45" name="MH_Other_4"/>
          <p:cNvSpPr/>
          <p:nvPr>
            <p:custDataLst>
              <p:tags r:id="rId7"/>
            </p:custDataLst>
          </p:nvPr>
        </p:nvSpPr>
        <p:spPr>
          <a:xfrm>
            <a:off x="6656388" y="1727200"/>
            <a:ext cx="736600" cy="1042988"/>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03</a:t>
            </a:r>
            <a:endParaRPr lang="zh-CN" altLang="en-US" sz="2400">
              <a:solidFill>
                <a:srgbClr val="FFFFFF"/>
              </a:solidFill>
              <a:latin typeface="Arial" panose="020B0604020202020204" pitchFamily="34" charset="0"/>
              <a:ea typeface="黑体" panose="02010609060101010101" pitchFamily="49" charset="-122"/>
            </a:endParaRPr>
          </a:p>
        </p:txBody>
      </p:sp>
      <p:sp>
        <p:nvSpPr>
          <p:cNvPr id="2058" name="MH_SubTitle_3"/>
          <p:cNvSpPr txBox="1">
            <a:spLocks noChangeArrowheads="1"/>
          </p:cNvSpPr>
          <p:nvPr>
            <p:custDataLst>
              <p:tags r:id="rId8"/>
            </p:custDataLst>
          </p:nvPr>
        </p:nvSpPr>
        <p:spPr bwMode="auto">
          <a:xfrm>
            <a:off x="6234113" y="2935289"/>
            <a:ext cx="15811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2000" b="1">
                <a:solidFill>
                  <a:schemeClr val="accent1"/>
                </a:solidFill>
                <a:latin typeface="+mn-lt"/>
                <a:ea typeface="+mn-ea"/>
              </a:rPr>
              <a:t>LOREM</a:t>
            </a:r>
            <a:endParaRPr lang="zh-CN" altLang="en-US" sz="2000" b="1">
              <a:solidFill>
                <a:schemeClr val="accent1"/>
              </a:solidFill>
              <a:latin typeface="+mn-lt"/>
              <a:ea typeface="+mn-ea"/>
            </a:endParaRPr>
          </a:p>
        </p:txBody>
      </p:sp>
      <p:sp>
        <p:nvSpPr>
          <p:cNvPr id="46" name="MH_Other_5"/>
          <p:cNvSpPr/>
          <p:nvPr>
            <p:custDataLst>
              <p:tags r:id="rId9"/>
            </p:custDataLst>
          </p:nvPr>
        </p:nvSpPr>
        <p:spPr>
          <a:xfrm>
            <a:off x="8505825" y="1727200"/>
            <a:ext cx="736600" cy="1042988"/>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24000" anchor="ctr">
            <a:normAutofit/>
          </a:bodyPr>
          <a:lstStyle/>
          <a:p>
            <a:pPr algn="ctr">
              <a:defRPr/>
            </a:pPr>
            <a:r>
              <a:rPr lang="en-US" altLang="zh-CN" sz="2400">
                <a:solidFill>
                  <a:srgbClr val="FFFFFF"/>
                </a:solidFill>
                <a:latin typeface="Arial" panose="020B0604020202020204" pitchFamily="34" charset="0"/>
                <a:ea typeface="黑体" panose="02010609060101010101" pitchFamily="49" charset="-122"/>
              </a:rPr>
              <a:t>04</a:t>
            </a:r>
            <a:endParaRPr lang="zh-CN" altLang="en-US" sz="2400">
              <a:solidFill>
                <a:srgbClr val="FFFFFF"/>
              </a:solidFill>
              <a:latin typeface="Arial" panose="020B0604020202020204" pitchFamily="34" charset="0"/>
              <a:ea typeface="黑体" panose="02010609060101010101" pitchFamily="49" charset="-122"/>
            </a:endParaRPr>
          </a:p>
        </p:txBody>
      </p:sp>
      <p:sp>
        <p:nvSpPr>
          <p:cNvPr id="2061" name="MH_SubTitle_4"/>
          <p:cNvSpPr txBox="1">
            <a:spLocks noChangeArrowheads="1"/>
          </p:cNvSpPr>
          <p:nvPr>
            <p:custDataLst>
              <p:tags r:id="rId10"/>
            </p:custDataLst>
          </p:nvPr>
        </p:nvSpPr>
        <p:spPr bwMode="auto">
          <a:xfrm>
            <a:off x="8083550" y="2935289"/>
            <a:ext cx="158115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en-US" altLang="zh-CN" sz="2000" b="1">
                <a:solidFill>
                  <a:schemeClr val="accent2"/>
                </a:solidFill>
                <a:latin typeface="+mn-lt"/>
                <a:ea typeface="+mn-ea"/>
              </a:rPr>
              <a:t>LOREM</a:t>
            </a:r>
            <a:endParaRPr lang="zh-CN" altLang="en-US" sz="2000" b="1">
              <a:solidFill>
                <a:schemeClr val="accent2"/>
              </a:solidFill>
              <a:latin typeface="+mn-lt"/>
              <a:ea typeface="+mn-ea"/>
            </a:endParaRPr>
          </a:p>
        </p:txBody>
      </p:sp>
      <p:sp>
        <p:nvSpPr>
          <p:cNvPr id="2059" name="MH_PageTitle"/>
          <p:cNvSpPr>
            <a:spLocks noGrp="1"/>
          </p:cNvSpPr>
          <p:nvPr>
            <p:ph type="title"/>
            <p:custDataLst>
              <p:tags r:id="rId11"/>
            </p:custDataLst>
          </p:nvPr>
        </p:nvSpPr>
        <p:spPr/>
        <p:txBody>
          <a:bodyPr/>
          <a:lstStyle/>
          <a:p>
            <a:pPr eaLnBrk="1" hangingPunct="1"/>
            <a:r>
              <a:rPr lang="da-DK" altLang="zh-CN" smtClean="0"/>
              <a:t>LOREM IPSUM DOLOR</a:t>
            </a:r>
            <a:endParaRPr lang="zh-CN" altLang="en-US" smtClean="0"/>
          </a:p>
        </p:txBody>
      </p:sp>
      <p:sp>
        <p:nvSpPr>
          <p:cNvPr id="20" name="MH_Text_1"/>
          <p:cNvSpPr txBox="1"/>
          <p:nvPr>
            <p:custDataLst>
              <p:tags r:id="rId12"/>
            </p:custDataLst>
          </p:nvPr>
        </p:nvSpPr>
        <p:spPr>
          <a:xfrm>
            <a:off x="2533650" y="3514725"/>
            <a:ext cx="1581150" cy="1930400"/>
          </a:xfrm>
          <a:prstGeom prst="rect">
            <a:avLst/>
          </a:prstGeom>
          <a:noFill/>
        </p:spPr>
        <p:txBody>
          <a:bodyPr lIns="0" tIns="0" rIns="0" bIns="0">
            <a:normAutofit/>
          </a:bodyPr>
          <a:lstStyle/>
          <a:p>
            <a:pPr algn="ctr">
              <a:lnSpc>
                <a:spcPct val="130000"/>
              </a:lnSpc>
              <a:defRPr/>
            </a:pPr>
            <a:r>
              <a:rPr lang="da-DK" altLang="zh-CN" sz="1600" kern="0">
                <a:solidFill>
                  <a:schemeClr val="tx1">
                    <a:lumMod val="65000"/>
                    <a:lumOff val="35000"/>
                  </a:schemeClr>
                </a:solidFill>
                <a:cs typeface="Arial" panose="020B0604020202020204" pitchFamily="34" charset="0"/>
              </a:rPr>
              <a:t>LOREM IPSUM DOLOR SIT AMET LOREM IPSUM DOLOR SIT AMET</a:t>
            </a:r>
            <a:endParaRPr lang="en-US" altLang="zh-CN" sz="1600" kern="0">
              <a:solidFill>
                <a:schemeClr val="tx1">
                  <a:lumMod val="65000"/>
                  <a:lumOff val="35000"/>
                </a:schemeClr>
              </a:solidFill>
              <a:cs typeface="Arial" panose="020B0604020202020204" pitchFamily="34" charset="0"/>
            </a:endParaRPr>
          </a:p>
        </p:txBody>
      </p:sp>
      <p:sp>
        <p:nvSpPr>
          <p:cNvPr id="21" name="MH_Text_2"/>
          <p:cNvSpPr txBox="1"/>
          <p:nvPr>
            <p:custDataLst>
              <p:tags r:id="rId13"/>
            </p:custDataLst>
          </p:nvPr>
        </p:nvSpPr>
        <p:spPr>
          <a:xfrm>
            <a:off x="4383088" y="3514725"/>
            <a:ext cx="1581150" cy="1930400"/>
          </a:xfrm>
          <a:prstGeom prst="rect">
            <a:avLst/>
          </a:prstGeom>
          <a:noFill/>
        </p:spPr>
        <p:txBody>
          <a:bodyPr lIns="0" tIns="0" rIns="0" bIns="0">
            <a:normAutofit/>
          </a:bodyPr>
          <a:lstStyle/>
          <a:p>
            <a:pPr algn="ctr">
              <a:lnSpc>
                <a:spcPct val="130000"/>
              </a:lnSpc>
              <a:defRPr/>
            </a:pPr>
            <a:r>
              <a:rPr lang="da-DK" altLang="zh-CN" sz="1600" kern="0">
                <a:solidFill>
                  <a:schemeClr val="tx1">
                    <a:lumMod val="65000"/>
                    <a:lumOff val="35000"/>
                  </a:schemeClr>
                </a:solidFill>
                <a:cs typeface="Arial" panose="020B0604020202020204" pitchFamily="34" charset="0"/>
              </a:rPr>
              <a:t>LOREM IPSUM DOLOR SIT AMET LOREM IPSUM DOLOR SIT AMET</a:t>
            </a:r>
            <a:endParaRPr lang="en-US" altLang="zh-CN" sz="1600" kern="0">
              <a:solidFill>
                <a:schemeClr val="tx1">
                  <a:lumMod val="65000"/>
                  <a:lumOff val="35000"/>
                </a:schemeClr>
              </a:solidFill>
              <a:cs typeface="Arial" panose="020B0604020202020204" pitchFamily="34" charset="0"/>
            </a:endParaRPr>
          </a:p>
        </p:txBody>
      </p:sp>
      <p:sp>
        <p:nvSpPr>
          <p:cNvPr id="22" name="MH_Text_3"/>
          <p:cNvSpPr txBox="1"/>
          <p:nvPr>
            <p:custDataLst>
              <p:tags r:id="rId14"/>
            </p:custDataLst>
          </p:nvPr>
        </p:nvSpPr>
        <p:spPr>
          <a:xfrm>
            <a:off x="6234113" y="3514725"/>
            <a:ext cx="1581150" cy="1930400"/>
          </a:xfrm>
          <a:prstGeom prst="rect">
            <a:avLst/>
          </a:prstGeom>
          <a:noFill/>
        </p:spPr>
        <p:txBody>
          <a:bodyPr lIns="0" tIns="0" rIns="0" bIns="0">
            <a:normAutofit/>
          </a:bodyPr>
          <a:lstStyle/>
          <a:p>
            <a:pPr algn="ctr">
              <a:lnSpc>
                <a:spcPct val="130000"/>
              </a:lnSpc>
              <a:defRPr/>
            </a:pPr>
            <a:r>
              <a:rPr lang="da-DK" altLang="zh-CN" sz="1600" kern="0">
                <a:solidFill>
                  <a:schemeClr val="tx1">
                    <a:lumMod val="65000"/>
                    <a:lumOff val="35000"/>
                  </a:schemeClr>
                </a:solidFill>
                <a:cs typeface="Arial" panose="020B0604020202020204" pitchFamily="34" charset="0"/>
              </a:rPr>
              <a:t>LOREM IPSUM DOLOR SIT AMET LOREM IPSUM DOLOR SIT AMET</a:t>
            </a:r>
            <a:endParaRPr lang="en-US" altLang="zh-CN" sz="1600" kern="0">
              <a:solidFill>
                <a:schemeClr val="tx1">
                  <a:lumMod val="65000"/>
                  <a:lumOff val="35000"/>
                </a:schemeClr>
              </a:solidFill>
              <a:cs typeface="Arial" panose="020B0604020202020204" pitchFamily="34" charset="0"/>
            </a:endParaRPr>
          </a:p>
        </p:txBody>
      </p:sp>
      <p:sp>
        <p:nvSpPr>
          <p:cNvPr id="23" name="MH_Text_4"/>
          <p:cNvSpPr txBox="1"/>
          <p:nvPr>
            <p:custDataLst>
              <p:tags r:id="rId15"/>
            </p:custDataLst>
          </p:nvPr>
        </p:nvSpPr>
        <p:spPr>
          <a:xfrm>
            <a:off x="8083550" y="3514725"/>
            <a:ext cx="1581150" cy="1930400"/>
          </a:xfrm>
          <a:prstGeom prst="rect">
            <a:avLst/>
          </a:prstGeom>
          <a:noFill/>
        </p:spPr>
        <p:txBody>
          <a:bodyPr lIns="0" tIns="0" rIns="0" bIns="0">
            <a:normAutofit/>
          </a:bodyPr>
          <a:lstStyle/>
          <a:p>
            <a:pPr algn="ctr">
              <a:lnSpc>
                <a:spcPct val="130000"/>
              </a:lnSpc>
              <a:defRPr/>
            </a:pPr>
            <a:r>
              <a:rPr lang="da-DK" altLang="zh-CN" sz="1600" kern="0">
                <a:solidFill>
                  <a:schemeClr val="tx1">
                    <a:lumMod val="65000"/>
                    <a:lumOff val="35000"/>
                  </a:schemeClr>
                </a:solidFill>
                <a:cs typeface="Arial" panose="020B0604020202020204" pitchFamily="34" charset="0"/>
              </a:rPr>
              <a:t>LOREM IPSUM DOLOR SIT AMET LOREM IPSUM DOLOR SIT AMET</a:t>
            </a:r>
            <a:endParaRPr lang="en-US" altLang="zh-CN" sz="1600" kern="0">
              <a:solidFill>
                <a:schemeClr val="tx1">
                  <a:lumMod val="65000"/>
                  <a:lumOff val="35000"/>
                </a:schemeClr>
              </a:solidFill>
              <a:cs typeface="Arial" panose="020B0604020202020204" pitchFamily="34" charset="0"/>
            </a:endParaRPr>
          </a:p>
        </p:txBody>
      </p:sp>
    </p:spTree>
    <p:custDataLst>
      <p:tags r:id="rId1"/>
    </p:custDataLst>
    <p:extLst>
      <p:ext uri="{BB962C8B-B14F-4D97-AF65-F5344CB8AC3E}">
        <p14:creationId xmlns:p14="http://schemas.microsoft.com/office/powerpoint/2010/main" val="16263261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da-DK" altLang="zh-CN" smtClean="0"/>
              <a:t>LOREM IPSUM DOLOR</a:t>
            </a:r>
            <a:endParaRPr lang="zh-CN" altLang="en-US" smtClean="0"/>
          </a:p>
        </p:txBody>
      </p:sp>
      <p:sp>
        <p:nvSpPr>
          <p:cNvPr id="40" name="MH_SubTitle_1"/>
          <p:cNvSpPr/>
          <p:nvPr>
            <p:custDataLst>
              <p:tags r:id="rId3"/>
            </p:custDataLst>
          </p:nvPr>
        </p:nvSpPr>
        <p:spPr>
          <a:xfrm>
            <a:off x="2338388" y="3781425"/>
            <a:ext cx="1638300" cy="381000"/>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en-US" altLang="zh-CN" kern="0" dirty="0">
                <a:solidFill>
                  <a:srgbClr val="FFFFFF"/>
                </a:solidFill>
              </a:rPr>
              <a:t>LOREM</a:t>
            </a:r>
          </a:p>
        </p:txBody>
      </p:sp>
      <p:sp>
        <p:nvSpPr>
          <p:cNvPr id="41" name="MH_Other_1"/>
          <p:cNvSpPr/>
          <p:nvPr>
            <p:custDataLst>
              <p:tags r:id="rId4"/>
            </p:custDataLst>
          </p:nvPr>
        </p:nvSpPr>
        <p:spPr>
          <a:xfrm rot="18865419">
            <a:off x="3771900" y="3671888"/>
            <a:ext cx="730250" cy="2667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Times New Roman"/>
              <a:ea typeface="幼圆"/>
            </a:endParaRPr>
          </a:p>
        </p:txBody>
      </p:sp>
      <p:sp>
        <p:nvSpPr>
          <p:cNvPr id="42" name="MH_SubTitle_2"/>
          <p:cNvSpPr/>
          <p:nvPr>
            <p:custDataLst>
              <p:tags r:id="rId5"/>
            </p:custDataLst>
          </p:nvPr>
        </p:nvSpPr>
        <p:spPr>
          <a:xfrm>
            <a:off x="4297363" y="3449638"/>
            <a:ext cx="1638300" cy="381000"/>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en-US" altLang="zh-CN" kern="0">
                <a:solidFill>
                  <a:srgbClr val="FFFFFF"/>
                </a:solidFill>
              </a:rPr>
              <a:t>LOREM</a:t>
            </a:r>
          </a:p>
        </p:txBody>
      </p:sp>
      <p:sp>
        <p:nvSpPr>
          <p:cNvPr id="43" name="MH_SubTitle_3"/>
          <p:cNvSpPr/>
          <p:nvPr>
            <p:custDataLst>
              <p:tags r:id="rId6"/>
            </p:custDataLst>
          </p:nvPr>
        </p:nvSpPr>
        <p:spPr>
          <a:xfrm>
            <a:off x="6256338" y="3781425"/>
            <a:ext cx="1638300" cy="381000"/>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en-US" altLang="zh-CN" kern="0" dirty="0">
                <a:solidFill>
                  <a:srgbClr val="FFFFFF"/>
                </a:solidFill>
              </a:rPr>
              <a:t>LOREM</a:t>
            </a:r>
          </a:p>
        </p:txBody>
      </p:sp>
      <p:sp>
        <p:nvSpPr>
          <p:cNvPr id="44" name="MH_Other_2"/>
          <p:cNvSpPr/>
          <p:nvPr>
            <p:custDataLst>
              <p:tags r:id="rId7"/>
            </p:custDataLst>
          </p:nvPr>
        </p:nvSpPr>
        <p:spPr>
          <a:xfrm rot="18865419">
            <a:off x="7689850" y="3671888"/>
            <a:ext cx="730250" cy="2667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Times New Roman"/>
              <a:ea typeface="幼圆"/>
            </a:endParaRPr>
          </a:p>
        </p:txBody>
      </p:sp>
      <p:sp>
        <p:nvSpPr>
          <p:cNvPr id="45" name="MH_SubTitle_4"/>
          <p:cNvSpPr/>
          <p:nvPr>
            <p:custDataLst>
              <p:tags r:id="rId8"/>
            </p:custDataLst>
          </p:nvPr>
        </p:nvSpPr>
        <p:spPr>
          <a:xfrm>
            <a:off x="8215313" y="3449638"/>
            <a:ext cx="1638300" cy="381000"/>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en-US" altLang="zh-CN" kern="0">
                <a:solidFill>
                  <a:srgbClr val="FFFFFF"/>
                </a:solidFill>
              </a:rPr>
              <a:t>LOREM</a:t>
            </a:r>
          </a:p>
        </p:txBody>
      </p:sp>
      <p:sp>
        <p:nvSpPr>
          <p:cNvPr id="46" name="MH_Other_3"/>
          <p:cNvSpPr/>
          <p:nvPr>
            <p:custDataLst>
              <p:tags r:id="rId9"/>
            </p:custDataLst>
          </p:nvPr>
        </p:nvSpPr>
        <p:spPr>
          <a:xfrm rot="2734581" flipH="1">
            <a:off x="5730875" y="3671888"/>
            <a:ext cx="730250" cy="266700"/>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2">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Times New Roman"/>
              <a:ea typeface="幼圆"/>
            </a:endParaRPr>
          </a:p>
        </p:txBody>
      </p:sp>
      <p:sp>
        <p:nvSpPr>
          <p:cNvPr id="3082" name="MH_Other_4"/>
          <p:cNvSpPr txBox="1">
            <a:spLocks noChangeArrowheads="1"/>
          </p:cNvSpPr>
          <p:nvPr>
            <p:custDataLst>
              <p:tags r:id="rId10"/>
            </p:custDataLst>
          </p:nvPr>
        </p:nvSpPr>
        <p:spPr bwMode="auto">
          <a:xfrm>
            <a:off x="2338388" y="3101976"/>
            <a:ext cx="16383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1">
                    <a:lumMod val="75000"/>
                  </a:schemeClr>
                </a:solidFill>
                <a:latin typeface="Times New Roman" panose="02020603050405020304" pitchFamily="18" charset="0"/>
                <a:ea typeface="幼圆" panose="02010509060101010101" pitchFamily="49" charset="-122"/>
              </a:rPr>
              <a:t>1</a:t>
            </a:r>
            <a:endParaRPr lang="zh-CN" altLang="en-US" sz="4400" b="1">
              <a:solidFill>
                <a:schemeClr val="accent1">
                  <a:lumMod val="75000"/>
                </a:schemeClr>
              </a:solidFill>
              <a:latin typeface="Times New Roman" panose="02020603050405020304" pitchFamily="18" charset="0"/>
              <a:ea typeface="幼圆" panose="02010509060101010101" pitchFamily="49" charset="-122"/>
            </a:endParaRPr>
          </a:p>
        </p:txBody>
      </p:sp>
      <p:sp>
        <p:nvSpPr>
          <p:cNvPr id="3083" name="MH_Text_1"/>
          <p:cNvSpPr txBox="1">
            <a:spLocks noChangeArrowheads="1"/>
          </p:cNvSpPr>
          <p:nvPr>
            <p:custDataLst>
              <p:tags r:id="rId11"/>
            </p:custDataLst>
          </p:nvPr>
        </p:nvSpPr>
        <p:spPr bwMode="auto">
          <a:xfrm>
            <a:off x="2338388" y="4249739"/>
            <a:ext cx="16383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75000"/>
                    <a:lumOff val="25000"/>
                  </a:schemeClr>
                </a:solidFill>
                <a:latin typeface="+mn-lt"/>
                <a:ea typeface="+mn-ea"/>
              </a:rPr>
              <a:t>Lorem ipsum dolor sit amet consectetur</a:t>
            </a:r>
            <a:endParaRPr lang="zh-CN" altLang="en-US">
              <a:solidFill>
                <a:schemeClr val="tx1">
                  <a:lumMod val="75000"/>
                  <a:lumOff val="25000"/>
                </a:schemeClr>
              </a:solidFill>
              <a:latin typeface="+mn-lt"/>
              <a:ea typeface="+mn-ea"/>
            </a:endParaRPr>
          </a:p>
        </p:txBody>
      </p:sp>
      <p:sp>
        <p:nvSpPr>
          <p:cNvPr id="3084" name="MH_Other_5"/>
          <p:cNvSpPr txBox="1">
            <a:spLocks noChangeArrowheads="1"/>
          </p:cNvSpPr>
          <p:nvPr>
            <p:custDataLst>
              <p:tags r:id="rId12"/>
            </p:custDataLst>
          </p:nvPr>
        </p:nvSpPr>
        <p:spPr bwMode="auto">
          <a:xfrm>
            <a:off x="6256338" y="3101976"/>
            <a:ext cx="16383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1">
                    <a:lumMod val="75000"/>
                  </a:schemeClr>
                </a:solidFill>
                <a:latin typeface="Times New Roman" panose="02020603050405020304" pitchFamily="18" charset="0"/>
                <a:ea typeface="幼圆" panose="02010509060101010101" pitchFamily="49" charset="-122"/>
              </a:rPr>
              <a:t>3</a:t>
            </a:r>
            <a:endParaRPr lang="zh-CN" altLang="en-US" sz="4400" b="1">
              <a:solidFill>
                <a:schemeClr val="accent1">
                  <a:lumMod val="75000"/>
                </a:schemeClr>
              </a:solidFill>
              <a:latin typeface="Times New Roman" panose="02020603050405020304" pitchFamily="18" charset="0"/>
              <a:ea typeface="幼圆" panose="02010509060101010101" pitchFamily="49" charset="-122"/>
            </a:endParaRPr>
          </a:p>
        </p:txBody>
      </p:sp>
      <p:sp>
        <p:nvSpPr>
          <p:cNvPr id="3085" name="MH_Text_3"/>
          <p:cNvSpPr txBox="1">
            <a:spLocks noChangeArrowheads="1"/>
          </p:cNvSpPr>
          <p:nvPr>
            <p:custDataLst>
              <p:tags r:id="rId13"/>
            </p:custDataLst>
          </p:nvPr>
        </p:nvSpPr>
        <p:spPr bwMode="auto">
          <a:xfrm>
            <a:off x="6256338" y="4249739"/>
            <a:ext cx="16383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75000"/>
                    <a:lumOff val="25000"/>
                  </a:schemeClr>
                </a:solidFill>
                <a:latin typeface="+mn-lt"/>
                <a:ea typeface="+mn-ea"/>
              </a:rPr>
              <a:t>Lorem ipsum dolor sit amet consectetur</a:t>
            </a:r>
            <a:endParaRPr lang="zh-CN" altLang="en-US">
              <a:solidFill>
                <a:schemeClr val="tx1">
                  <a:lumMod val="75000"/>
                  <a:lumOff val="25000"/>
                </a:schemeClr>
              </a:solidFill>
              <a:latin typeface="+mn-lt"/>
              <a:ea typeface="+mn-ea"/>
            </a:endParaRPr>
          </a:p>
        </p:txBody>
      </p:sp>
      <p:sp>
        <p:nvSpPr>
          <p:cNvPr id="3086" name="MH_Text_2"/>
          <p:cNvSpPr txBox="1">
            <a:spLocks noChangeArrowheads="1"/>
          </p:cNvSpPr>
          <p:nvPr>
            <p:custDataLst>
              <p:tags r:id="rId14"/>
            </p:custDataLst>
          </p:nvPr>
        </p:nvSpPr>
        <p:spPr bwMode="auto">
          <a:xfrm>
            <a:off x="4297363" y="1697039"/>
            <a:ext cx="16383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75000"/>
                    <a:lumOff val="25000"/>
                  </a:schemeClr>
                </a:solidFill>
                <a:latin typeface="+mn-lt"/>
                <a:ea typeface="+mn-ea"/>
              </a:rPr>
              <a:t>Lorem ipsum dolor sit amet consectetur</a:t>
            </a:r>
            <a:endParaRPr lang="zh-CN" altLang="en-US">
              <a:solidFill>
                <a:schemeClr val="tx1">
                  <a:lumMod val="75000"/>
                  <a:lumOff val="25000"/>
                </a:schemeClr>
              </a:solidFill>
              <a:latin typeface="+mn-lt"/>
              <a:ea typeface="+mn-ea"/>
            </a:endParaRPr>
          </a:p>
        </p:txBody>
      </p:sp>
      <p:sp>
        <p:nvSpPr>
          <p:cNvPr id="3087" name="MH_Other_6"/>
          <p:cNvSpPr txBox="1">
            <a:spLocks noChangeArrowheads="1"/>
          </p:cNvSpPr>
          <p:nvPr>
            <p:custDataLst>
              <p:tags r:id="rId15"/>
            </p:custDataLst>
          </p:nvPr>
        </p:nvSpPr>
        <p:spPr bwMode="auto">
          <a:xfrm>
            <a:off x="4297363" y="3841751"/>
            <a:ext cx="16383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2">
                    <a:lumMod val="75000"/>
                  </a:schemeClr>
                </a:solidFill>
                <a:latin typeface="Times New Roman" panose="02020603050405020304" pitchFamily="18" charset="0"/>
                <a:ea typeface="幼圆" panose="02010509060101010101" pitchFamily="49" charset="-122"/>
              </a:rPr>
              <a:t>2</a:t>
            </a:r>
            <a:endParaRPr lang="zh-CN" altLang="en-US" sz="4400" b="1">
              <a:solidFill>
                <a:schemeClr val="accent2">
                  <a:lumMod val="75000"/>
                </a:schemeClr>
              </a:solidFill>
              <a:latin typeface="Times New Roman" panose="02020603050405020304" pitchFamily="18" charset="0"/>
              <a:ea typeface="幼圆" panose="02010509060101010101" pitchFamily="49" charset="-122"/>
            </a:endParaRPr>
          </a:p>
        </p:txBody>
      </p:sp>
      <p:sp>
        <p:nvSpPr>
          <p:cNvPr id="3088" name="MH_Text_4"/>
          <p:cNvSpPr txBox="1">
            <a:spLocks noChangeArrowheads="1"/>
          </p:cNvSpPr>
          <p:nvPr>
            <p:custDataLst>
              <p:tags r:id="rId16"/>
            </p:custDataLst>
          </p:nvPr>
        </p:nvSpPr>
        <p:spPr bwMode="auto">
          <a:xfrm>
            <a:off x="8215313" y="1697039"/>
            <a:ext cx="16383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75000"/>
                    <a:lumOff val="25000"/>
                  </a:schemeClr>
                </a:solidFill>
                <a:latin typeface="+mn-lt"/>
                <a:ea typeface="+mn-ea"/>
              </a:rPr>
              <a:t>Lorem ipsum dolor sit amet consectetur</a:t>
            </a:r>
            <a:endParaRPr lang="zh-CN" altLang="en-US">
              <a:solidFill>
                <a:schemeClr val="tx1">
                  <a:lumMod val="75000"/>
                  <a:lumOff val="25000"/>
                </a:schemeClr>
              </a:solidFill>
              <a:latin typeface="+mn-lt"/>
              <a:ea typeface="+mn-ea"/>
            </a:endParaRPr>
          </a:p>
        </p:txBody>
      </p:sp>
      <p:sp>
        <p:nvSpPr>
          <p:cNvPr id="3089" name="MH_Other_7"/>
          <p:cNvSpPr txBox="1">
            <a:spLocks noChangeArrowheads="1"/>
          </p:cNvSpPr>
          <p:nvPr>
            <p:custDataLst>
              <p:tags r:id="rId17"/>
            </p:custDataLst>
          </p:nvPr>
        </p:nvSpPr>
        <p:spPr bwMode="auto">
          <a:xfrm>
            <a:off x="8215313" y="3841751"/>
            <a:ext cx="16383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2">
                    <a:lumMod val="75000"/>
                  </a:schemeClr>
                </a:solidFill>
                <a:latin typeface="Times New Roman" panose="02020603050405020304" pitchFamily="18" charset="0"/>
                <a:ea typeface="幼圆" panose="02010509060101010101" pitchFamily="49" charset="-122"/>
              </a:rPr>
              <a:t>4</a:t>
            </a:r>
            <a:endParaRPr lang="zh-CN" altLang="en-US" sz="4400" b="1">
              <a:solidFill>
                <a:schemeClr val="accent2">
                  <a:lumMod val="75000"/>
                </a:schemeClr>
              </a:solidFill>
              <a:latin typeface="Times New Roman" panose="02020603050405020304" pitchFamily="18" charset="0"/>
              <a:ea typeface="幼圆" panose="02010509060101010101" pitchFamily="49" charset="-122"/>
            </a:endParaRPr>
          </a:p>
        </p:txBody>
      </p:sp>
    </p:spTree>
    <p:custDataLst>
      <p:tags r:id="rId1"/>
    </p:custDataLst>
    <p:extLst>
      <p:ext uri="{BB962C8B-B14F-4D97-AF65-F5344CB8AC3E}">
        <p14:creationId xmlns:p14="http://schemas.microsoft.com/office/powerpoint/2010/main" val="108611816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Other_1"/>
          <p:cNvSpPr>
            <a:spLocks noChangeArrowheads="1"/>
          </p:cNvSpPr>
          <p:nvPr>
            <p:custDataLst>
              <p:tags r:id="rId2"/>
            </p:custDataLst>
          </p:nvPr>
        </p:nvSpPr>
        <p:spPr bwMode="auto">
          <a:xfrm>
            <a:off x="2028825" y="2478089"/>
            <a:ext cx="2497138" cy="638175"/>
          </a:xfrm>
          <a:prstGeom prst="roundRect">
            <a:avLst>
              <a:gd name="adj" fmla="val 50000"/>
            </a:avLst>
          </a:prstGeom>
          <a:noFill/>
          <a:ln w="19050" cap="rnd" algn="ctr">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51" name="MH_Other_2"/>
          <p:cNvSpPr>
            <a:spLocks noChangeArrowheads="1"/>
          </p:cNvSpPr>
          <p:nvPr>
            <p:custDataLst>
              <p:tags r:id="rId3"/>
            </p:custDataLst>
          </p:nvPr>
        </p:nvSpPr>
        <p:spPr bwMode="auto">
          <a:xfrm>
            <a:off x="3908425" y="2478089"/>
            <a:ext cx="2497138" cy="638175"/>
          </a:xfrm>
          <a:prstGeom prst="roundRect">
            <a:avLst>
              <a:gd name="adj" fmla="val 50000"/>
            </a:avLst>
          </a:prstGeom>
          <a:noFill/>
          <a:ln w="19050" cap="rnd" algn="ctr">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52" name="MH_Other_3"/>
          <p:cNvSpPr>
            <a:spLocks noChangeArrowheads="1"/>
          </p:cNvSpPr>
          <p:nvPr>
            <p:custDataLst>
              <p:tags r:id="rId4"/>
            </p:custDataLst>
          </p:nvPr>
        </p:nvSpPr>
        <p:spPr bwMode="auto">
          <a:xfrm>
            <a:off x="5786439" y="2478089"/>
            <a:ext cx="2497137" cy="638175"/>
          </a:xfrm>
          <a:prstGeom prst="roundRect">
            <a:avLst>
              <a:gd name="adj" fmla="val 50000"/>
            </a:avLst>
          </a:prstGeom>
          <a:noFill/>
          <a:ln w="19050" cap="rnd" algn="ctr">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53" name="MH_Other_4"/>
          <p:cNvSpPr>
            <a:spLocks noChangeArrowheads="1"/>
          </p:cNvSpPr>
          <p:nvPr>
            <p:custDataLst>
              <p:tags r:id="rId5"/>
            </p:custDataLst>
          </p:nvPr>
        </p:nvSpPr>
        <p:spPr bwMode="auto">
          <a:xfrm>
            <a:off x="7666039" y="2478089"/>
            <a:ext cx="2497137" cy="638175"/>
          </a:xfrm>
          <a:prstGeom prst="roundRect">
            <a:avLst>
              <a:gd name="adj" fmla="val 50000"/>
            </a:avLst>
          </a:prstGeom>
          <a:noFill/>
          <a:ln w="19050" cap="rnd" algn="ctr">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4" name="MH_Other_5"/>
          <p:cNvSpPr/>
          <p:nvPr>
            <p:custDataLst>
              <p:tags r:id="rId6"/>
            </p:custDataLst>
          </p:nvPr>
        </p:nvSpPr>
        <p:spPr>
          <a:xfrm>
            <a:off x="3921126" y="2484439"/>
            <a:ext cx="625475" cy="625475"/>
          </a:xfrm>
          <a:prstGeom prst="ellips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1"/>
                </a:solidFill>
              </a:rPr>
              <a:t>&gt;</a:t>
            </a:r>
            <a:endParaRPr lang="zh-CN" altLang="en-US" dirty="0">
              <a:solidFill>
                <a:schemeClr val="accent1"/>
              </a:solidFill>
            </a:endParaRPr>
          </a:p>
        </p:txBody>
      </p:sp>
      <p:sp>
        <p:nvSpPr>
          <p:cNvPr id="10" name="MH_Other_6"/>
          <p:cNvSpPr/>
          <p:nvPr>
            <p:custDataLst>
              <p:tags r:id="rId7"/>
            </p:custDataLst>
          </p:nvPr>
        </p:nvSpPr>
        <p:spPr>
          <a:xfrm>
            <a:off x="5791201" y="2484439"/>
            <a:ext cx="627063" cy="625475"/>
          </a:xfrm>
          <a:prstGeom prst="ellipse">
            <a:avLst/>
          </a:prstGeom>
          <a:solidFill>
            <a:schemeClr val="accent2">
              <a:lumMod val="40000"/>
              <a:lumOff val="6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2"/>
                </a:solidFill>
              </a:rPr>
              <a:t>&gt;</a:t>
            </a:r>
            <a:endParaRPr lang="zh-CN" altLang="en-US" dirty="0">
              <a:solidFill>
                <a:schemeClr val="accent2"/>
              </a:solidFill>
            </a:endParaRPr>
          </a:p>
        </p:txBody>
      </p:sp>
      <p:sp>
        <p:nvSpPr>
          <p:cNvPr id="11" name="MH_Other_7"/>
          <p:cNvSpPr/>
          <p:nvPr>
            <p:custDataLst>
              <p:tags r:id="rId8"/>
            </p:custDataLst>
          </p:nvPr>
        </p:nvSpPr>
        <p:spPr>
          <a:xfrm>
            <a:off x="7661276" y="2484439"/>
            <a:ext cx="627063" cy="625475"/>
          </a:xfrm>
          <a:prstGeom prst="ellipse">
            <a:avLst/>
          </a:prstGeom>
          <a:solidFill>
            <a:schemeClr val="accent3">
              <a:lumMod val="40000"/>
              <a:lumOff val="6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solidFill>
              </a:rPr>
              <a:t>&gt;</a:t>
            </a:r>
            <a:endParaRPr lang="zh-CN" altLang="en-US" dirty="0">
              <a:solidFill>
                <a:schemeClr val="accent3"/>
              </a:solidFill>
            </a:endParaRPr>
          </a:p>
        </p:txBody>
      </p:sp>
      <p:sp>
        <p:nvSpPr>
          <p:cNvPr id="2057" name="MH_SubTitle_1"/>
          <p:cNvSpPr txBox="1">
            <a:spLocks noChangeArrowheads="1"/>
          </p:cNvSpPr>
          <p:nvPr>
            <p:custDataLst>
              <p:tags r:id="rId9"/>
            </p:custDataLst>
          </p:nvPr>
        </p:nvSpPr>
        <p:spPr bwMode="auto">
          <a:xfrm>
            <a:off x="2635251" y="2613025"/>
            <a:ext cx="1285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accent1"/>
                </a:solidFill>
                <a:latin typeface="+mn-lt"/>
                <a:ea typeface="+mn-ea"/>
              </a:rPr>
              <a:t>2014</a:t>
            </a:r>
            <a:endParaRPr lang="zh-CN" altLang="en-US">
              <a:solidFill>
                <a:schemeClr val="accent1"/>
              </a:solidFill>
              <a:latin typeface="+mn-lt"/>
              <a:ea typeface="+mn-ea"/>
            </a:endParaRPr>
          </a:p>
        </p:txBody>
      </p:sp>
      <p:sp>
        <p:nvSpPr>
          <p:cNvPr id="2058" name="MH_SubTitle_2"/>
          <p:cNvSpPr txBox="1">
            <a:spLocks noChangeArrowheads="1"/>
          </p:cNvSpPr>
          <p:nvPr>
            <p:custDataLst>
              <p:tags r:id="rId10"/>
            </p:custDataLst>
          </p:nvPr>
        </p:nvSpPr>
        <p:spPr bwMode="auto">
          <a:xfrm>
            <a:off x="4513264" y="2613025"/>
            <a:ext cx="1285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a:solidFill>
                  <a:schemeClr val="accent2"/>
                </a:solidFill>
                <a:latin typeface="+mn-lt"/>
                <a:ea typeface="+mn-ea"/>
              </a:rPr>
              <a:t>2015</a:t>
            </a:r>
            <a:endParaRPr lang="zh-CN" altLang="en-US">
              <a:solidFill>
                <a:schemeClr val="accent2"/>
              </a:solidFill>
              <a:latin typeface="+mn-lt"/>
              <a:ea typeface="+mn-ea"/>
            </a:endParaRPr>
          </a:p>
        </p:txBody>
      </p:sp>
      <p:sp>
        <p:nvSpPr>
          <p:cNvPr id="18" name="MH_SubTitle_3"/>
          <p:cNvSpPr txBox="1"/>
          <p:nvPr>
            <p:custDataLst>
              <p:tags r:id="rId11"/>
            </p:custDataLst>
          </p:nvPr>
        </p:nvSpPr>
        <p:spPr>
          <a:xfrm>
            <a:off x="6392864" y="2613025"/>
            <a:ext cx="1285875" cy="369888"/>
          </a:xfrm>
          <a:prstGeom prst="rect">
            <a:avLst/>
          </a:prstGeom>
          <a:noFill/>
        </p:spPr>
        <p:txBody>
          <a:bodyPr anchor="ctr">
            <a:spAutoFit/>
          </a:bodyPr>
          <a:lstStyle/>
          <a:p>
            <a:pPr algn="ctr">
              <a:defRPr/>
            </a:pPr>
            <a:r>
              <a:rPr lang="en-US" altLang="zh-CN" dirty="0">
                <a:solidFill>
                  <a:schemeClr val="accent3"/>
                </a:solidFill>
              </a:rPr>
              <a:t>2016</a:t>
            </a:r>
            <a:endParaRPr lang="zh-CN" altLang="en-US" dirty="0">
              <a:solidFill>
                <a:schemeClr val="accent3"/>
              </a:solidFill>
            </a:endParaRPr>
          </a:p>
        </p:txBody>
      </p:sp>
      <p:sp>
        <p:nvSpPr>
          <p:cNvPr id="19" name="MH_SubTitle_4"/>
          <p:cNvSpPr txBox="1"/>
          <p:nvPr>
            <p:custDataLst>
              <p:tags r:id="rId12"/>
            </p:custDataLst>
          </p:nvPr>
        </p:nvSpPr>
        <p:spPr>
          <a:xfrm>
            <a:off x="8270876" y="2613025"/>
            <a:ext cx="1285875" cy="369888"/>
          </a:xfrm>
          <a:prstGeom prst="rect">
            <a:avLst/>
          </a:prstGeom>
          <a:noFill/>
        </p:spPr>
        <p:txBody>
          <a:bodyPr anchor="ctr">
            <a:spAutoFit/>
          </a:bodyPr>
          <a:lstStyle/>
          <a:p>
            <a:pPr algn="ctr">
              <a:defRPr/>
            </a:pPr>
            <a:r>
              <a:rPr lang="en-US" altLang="zh-CN" dirty="0">
                <a:solidFill>
                  <a:schemeClr val="accent4"/>
                </a:solidFill>
              </a:rPr>
              <a:t>2017</a:t>
            </a:r>
            <a:endParaRPr lang="zh-CN" altLang="en-US" dirty="0">
              <a:solidFill>
                <a:schemeClr val="accent4"/>
              </a:solidFill>
            </a:endParaRPr>
          </a:p>
        </p:txBody>
      </p:sp>
      <p:sp>
        <p:nvSpPr>
          <p:cNvPr id="2061" name="MH_Text_1"/>
          <p:cNvSpPr txBox="1">
            <a:spLocks noChangeArrowheads="1"/>
          </p:cNvSpPr>
          <p:nvPr>
            <p:custDataLst>
              <p:tags r:id="rId13"/>
            </p:custDataLst>
          </p:nvPr>
        </p:nvSpPr>
        <p:spPr bwMode="auto">
          <a:xfrm>
            <a:off x="2359026" y="3433763"/>
            <a:ext cx="1763713"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accent1"/>
                </a:solidFill>
                <a:latin typeface="+mn-lt"/>
                <a:ea typeface="+mn-ea"/>
              </a:rPr>
              <a:t>Lorem ipsum</a:t>
            </a:r>
          </a:p>
          <a:p>
            <a:pPr algn="ctr" eaLnBrk="1" hangingPunct="1">
              <a:lnSpc>
                <a:spcPct val="120000"/>
              </a:lnSpc>
              <a:defRPr/>
            </a:pPr>
            <a:r>
              <a:rPr lang="en-US" altLang="zh-CN">
                <a:solidFill>
                  <a:schemeClr val="accent1"/>
                </a:solidFill>
                <a:latin typeface="+mn-lt"/>
                <a:ea typeface="+mn-ea"/>
              </a:rPr>
              <a:t>Lorem ipsum</a:t>
            </a:r>
          </a:p>
          <a:p>
            <a:pPr algn="ctr" eaLnBrk="1" hangingPunct="1">
              <a:lnSpc>
                <a:spcPct val="120000"/>
              </a:lnSpc>
              <a:defRPr/>
            </a:pPr>
            <a:r>
              <a:rPr lang="en-US" altLang="zh-CN">
                <a:solidFill>
                  <a:schemeClr val="accent1"/>
                </a:solidFill>
                <a:latin typeface="+mn-lt"/>
                <a:ea typeface="+mn-ea"/>
              </a:rPr>
              <a:t>Lorem ipsum</a:t>
            </a:r>
            <a:endParaRPr lang="zh-CN" altLang="en-US" dirty="0">
              <a:solidFill>
                <a:schemeClr val="accent1"/>
              </a:solidFill>
              <a:latin typeface="+mn-lt"/>
              <a:ea typeface="+mn-ea"/>
            </a:endParaRPr>
          </a:p>
        </p:txBody>
      </p:sp>
      <p:sp>
        <p:nvSpPr>
          <p:cNvPr id="2062" name="MH_Text_2"/>
          <p:cNvSpPr txBox="1">
            <a:spLocks noChangeArrowheads="1"/>
          </p:cNvSpPr>
          <p:nvPr>
            <p:custDataLst>
              <p:tags r:id="rId14"/>
            </p:custDataLst>
          </p:nvPr>
        </p:nvSpPr>
        <p:spPr bwMode="auto">
          <a:xfrm>
            <a:off x="4238626" y="3433763"/>
            <a:ext cx="1763713"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accent2"/>
                </a:solidFill>
                <a:latin typeface="+mn-lt"/>
                <a:ea typeface="+mn-ea"/>
              </a:rPr>
              <a:t>Lorem ipsum</a:t>
            </a:r>
          </a:p>
          <a:p>
            <a:pPr algn="ctr" eaLnBrk="1" hangingPunct="1">
              <a:lnSpc>
                <a:spcPct val="120000"/>
              </a:lnSpc>
              <a:defRPr/>
            </a:pPr>
            <a:r>
              <a:rPr lang="en-US" altLang="zh-CN">
                <a:solidFill>
                  <a:schemeClr val="accent2"/>
                </a:solidFill>
                <a:latin typeface="+mn-lt"/>
                <a:ea typeface="+mn-ea"/>
              </a:rPr>
              <a:t>Lorem ipsum</a:t>
            </a:r>
          </a:p>
          <a:p>
            <a:pPr algn="ctr" eaLnBrk="1" hangingPunct="1">
              <a:lnSpc>
                <a:spcPct val="120000"/>
              </a:lnSpc>
              <a:defRPr/>
            </a:pPr>
            <a:r>
              <a:rPr lang="en-US" altLang="zh-CN">
                <a:solidFill>
                  <a:schemeClr val="accent2"/>
                </a:solidFill>
                <a:latin typeface="+mn-lt"/>
                <a:ea typeface="+mn-ea"/>
              </a:rPr>
              <a:t>Lorem ipsum</a:t>
            </a:r>
            <a:endParaRPr lang="zh-CN" altLang="en-US">
              <a:solidFill>
                <a:schemeClr val="accent2"/>
              </a:solidFill>
              <a:latin typeface="+mn-lt"/>
              <a:ea typeface="+mn-ea"/>
            </a:endParaRPr>
          </a:p>
        </p:txBody>
      </p:sp>
      <p:sp>
        <p:nvSpPr>
          <p:cNvPr id="24" name="MH_Text_3"/>
          <p:cNvSpPr txBox="1"/>
          <p:nvPr>
            <p:custDataLst>
              <p:tags r:id="rId15"/>
            </p:custDataLst>
          </p:nvPr>
        </p:nvSpPr>
        <p:spPr>
          <a:xfrm>
            <a:off x="6116638" y="3433763"/>
            <a:ext cx="1765300" cy="1979612"/>
          </a:xfrm>
          <a:prstGeom prst="rect">
            <a:avLst/>
          </a:prstGeom>
          <a:noFill/>
        </p:spPr>
        <p:txBody>
          <a:bodyPr>
            <a:normAutofit/>
          </a:bodyPr>
          <a:lstStyle/>
          <a:p>
            <a:pPr algn="ctr">
              <a:lnSpc>
                <a:spcPct val="120000"/>
              </a:lnSpc>
              <a:defRPr/>
            </a:pPr>
            <a:r>
              <a:rPr lang="en-US" altLang="zh-CN">
                <a:solidFill>
                  <a:schemeClr val="accent3"/>
                </a:solidFill>
              </a:rPr>
              <a:t>Lorem ipsum</a:t>
            </a:r>
          </a:p>
          <a:p>
            <a:pPr algn="ctr">
              <a:lnSpc>
                <a:spcPct val="120000"/>
              </a:lnSpc>
              <a:defRPr/>
            </a:pPr>
            <a:r>
              <a:rPr lang="en-US" altLang="zh-CN">
                <a:solidFill>
                  <a:schemeClr val="accent3"/>
                </a:solidFill>
              </a:rPr>
              <a:t>Lorem ipsum</a:t>
            </a:r>
          </a:p>
          <a:p>
            <a:pPr algn="ctr">
              <a:lnSpc>
                <a:spcPct val="120000"/>
              </a:lnSpc>
              <a:defRPr/>
            </a:pPr>
            <a:r>
              <a:rPr lang="en-US" altLang="zh-CN">
                <a:solidFill>
                  <a:schemeClr val="accent3"/>
                </a:solidFill>
              </a:rPr>
              <a:t>Lorem ipsum</a:t>
            </a:r>
            <a:endParaRPr lang="zh-CN" altLang="en-US" dirty="0">
              <a:solidFill>
                <a:schemeClr val="accent3"/>
              </a:solidFill>
            </a:endParaRPr>
          </a:p>
        </p:txBody>
      </p:sp>
      <p:sp>
        <p:nvSpPr>
          <p:cNvPr id="25" name="MH_Text_4"/>
          <p:cNvSpPr txBox="1"/>
          <p:nvPr>
            <p:custDataLst>
              <p:tags r:id="rId16"/>
            </p:custDataLst>
          </p:nvPr>
        </p:nvSpPr>
        <p:spPr>
          <a:xfrm>
            <a:off x="7996238" y="3433763"/>
            <a:ext cx="1763712" cy="1979612"/>
          </a:xfrm>
          <a:prstGeom prst="rect">
            <a:avLst/>
          </a:prstGeom>
          <a:noFill/>
        </p:spPr>
        <p:txBody>
          <a:bodyPr>
            <a:normAutofit/>
          </a:bodyPr>
          <a:lstStyle/>
          <a:p>
            <a:pPr algn="ctr">
              <a:lnSpc>
                <a:spcPct val="120000"/>
              </a:lnSpc>
              <a:defRPr/>
            </a:pPr>
            <a:r>
              <a:rPr lang="en-US" altLang="zh-CN">
                <a:solidFill>
                  <a:schemeClr val="accent4"/>
                </a:solidFill>
              </a:rPr>
              <a:t>Lorem ipsum</a:t>
            </a:r>
          </a:p>
          <a:p>
            <a:pPr algn="ctr">
              <a:lnSpc>
                <a:spcPct val="120000"/>
              </a:lnSpc>
              <a:defRPr/>
            </a:pPr>
            <a:r>
              <a:rPr lang="en-US" altLang="zh-CN">
                <a:solidFill>
                  <a:schemeClr val="accent4"/>
                </a:solidFill>
              </a:rPr>
              <a:t>Lorem ipsum</a:t>
            </a:r>
          </a:p>
          <a:p>
            <a:pPr algn="ctr">
              <a:lnSpc>
                <a:spcPct val="120000"/>
              </a:lnSpc>
              <a:defRPr/>
            </a:pPr>
            <a:r>
              <a:rPr lang="en-US" altLang="zh-CN">
                <a:solidFill>
                  <a:schemeClr val="accent4"/>
                </a:solidFill>
              </a:rPr>
              <a:t>Lorem ipsum</a:t>
            </a:r>
            <a:endParaRPr lang="zh-CN" altLang="en-US" dirty="0">
              <a:solidFill>
                <a:schemeClr val="accent4"/>
              </a:solidFill>
            </a:endParaRPr>
          </a:p>
        </p:txBody>
      </p:sp>
      <p:sp>
        <p:nvSpPr>
          <p:cNvPr id="2065" name="MH_PageTitle"/>
          <p:cNvSpPr>
            <a:spLocks noGrp="1"/>
          </p:cNvSpPr>
          <p:nvPr>
            <p:ph type="title"/>
            <p:custDataLst>
              <p:tags r:id="rId17"/>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28503439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p:nvPr>
            <p:custDataLst>
              <p:tags r:id="rId2"/>
            </p:custDataLst>
          </p:nvPr>
        </p:nvCxnSpPr>
        <p:spPr>
          <a:xfrm>
            <a:off x="1885951" y="3900488"/>
            <a:ext cx="8531225" cy="0"/>
          </a:xfrm>
          <a:prstGeom prst="line">
            <a:avLst/>
          </a:prstGeom>
          <a:ln w="76200">
            <a:solidFill>
              <a:srgbClr val="E0E0E0"/>
            </a:solidFill>
            <a:tailEnd type="triangle"/>
          </a:ln>
        </p:spPr>
        <p:style>
          <a:lnRef idx="1">
            <a:schemeClr val="accent1"/>
          </a:lnRef>
          <a:fillRef idx="0">
            <a:schemeClr val="accent1"/>
          </a:fillRef>
          <a:effectRef idx="0">
            <a:schemeClr val="accent1"/>
          </a:effectRef>
          <a:fontRef idx="minor">
            <a:schemeClr val="tx1"/>
          </a:fontRef>
        </p:style>
      </p:cxnSp>
      <p:sp>
        <p:nvSpPr>
          <p:cNvPr id="5" name="MH_SubTitle_1"/>
          <p:cNvSpPr/>
          <p:nvPr>
            <p:custDataLst>
              <p:tags r:id="rId3"/>
            </p:custDataLst>
          </p:nvPr>
        </p:nvSpPr>
        <p:spPr>
          <a:xfrm>
            <a:off x="2633664" y="2652714"/>
            <a:ext cx="1570037" cy="1095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defRPr/>
            </a:pPr>
            <a:r>
              <a:rPr lang="en-US" altLang="zh-CN" dirty="0">
                <a:solidFill>
                  <a:srgbClr val="FFFFFF"/>
                </a:solidFill>
              </a:rPr>
              <a:t>LOREM IPSUM</a:t>
            </a:r>
            <a:endParaRPr lang="zh-CN" altLang="en-US" dirty="0">
              <a:solidFill>
                <a:srgbClr val="FFFFFF"/>
              </a:solidFill>
            </a:endParaRPr>
          </a:p>
        </p:txBody>
      </p:sp>
      <p:sp>
        <p:nvSpPr>
          <p:cNvPr id="6" name="MH_Other_2"/>
          <p:cNvSpPr/>
          <p:nvPr>
            <p:custDataLst>
              <p:tags r:id="rId4"/>
            </p:custDataLst>
          </p:nvPr>
        </p:nvSpPr>
        <p:spPr>
          <a:xfrm>
            <a:off x="2519364" y="2428876"/>
            <a:ext cx="447675" cy="447675"/>
          </a:xfrm>
          <a:prstGeom prst="ellipse">
            <a:avLst/>
          </a:prstGeom>
          <a:solidFill>
            <a:schemeClr val="accent1">
              <a:lumMod val="75000"/>
            </a:schemeClr>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1</a:t>
            </a:r>
            <a:endParaRPr lang="zh-CN" altLang="en-US" sz="2800" b="1" dirty="0">
              <a:solidFill>
                <a:srgbClr val="FFFFFF"/>
              </a:solidFill>
            </a:endParaRPr>
          </a:p>
        </p:txBody>
      </p:sp>
      <p:sp>
        <p:nvSpPr>
          <p:cNvPr id="38" name="MH_SubTitle_2"/>
          <p:cNvSpPr/>
          <p:nvPr>
            <p:custDataLst>
              <p:tags r:id="rId5"/>
            </p:custDataLst>
          </p:nvPr>
        </p:nvSpPr>
        <p:spPr>
          <a:xfrm>
            <a:off x="5354639" y="2652714"/>
            <a:ext cx="1570037" cy="1095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defRPr/>
            </a:pPr>
            <a:r>
              <a:rPr lang="en-US" altLang="zh-CN" dirty="0">
                <a:solidFill>
                  <a:srgbClr val="FFFFFF"/>
                </a:solidFill>
              </a:rPr>
              <a:t>LOREM IPSUM</a:t>
            </a:r>
            <a:endParaRPr lang="zh-CN" altLang="en-US" dirty="0">
              <a:solidFill>
                <a:srgbClr val="FFFFFF"/>
              </a:solidFill>
            </a:endParaRPr>
          </a:p>
        </p:txBody>
      </p:sp>
      <p:sp>
        <p:nvSpPr>
          <p:cNvPr id="39" name="MH_Other_3"/>
          <p:cNvSpPr/>
          <p:nvPr>
            <p:custDataLst>
              <p:tags r:id="rId6"/>
            </p:custDataLst>
          </p:nvPr>
        </p:nvSpPr>
        <p:spPr>
          <a:xfrm>
            <a:off x="5240339" y="2428876"/>
            <a:ext cx="447675" cy="447675"/>
          </a:xfrm>
          <a:prstGeom prst="ellipse">
            <a:avLst/>
          </a:prstGeom>
          <a:solidFill>
            <a:schemeClr val="accent2">
              <a:lumMod val="75000"/>
            </a:schemeClr>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2</a:t>
            </a:r>
            <a:endParaRPr lang="zh-CN" altLang="en-US" sz="2800" b="1" dirty="0">
              <a:solidFill>
                <a:srgbClr val="FFFFFF"/>
              </a:solidFill>
            </a:endParaRPr>
          </a:p>
        </p:txBody>
      </p:sp>
      <p:sp>
        <p:nvSpPr>
          <p:cNvPr id="42" name="MH_SubTitle_3"/>
          <p:cNvSpPr/>
          <p:nvPr>
            <p:custDataLst>
              <p:tags r:id="rId7"/>
            </p:custDataLst>
          </p:nvPr>
        </p:nvSpPr>
        <p:spPr>
          <a:xfrm>
            <a:off x="8074025" y="2652714"/>
            <a:ext cx="1570038" cy="10953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defRPr/>
            </a:pPr>
            <a:r>
              <a:rPr lang="en-US" altLang="zh-CN" dirty="0">
                <a:solidFill>
                  <a:srgbClr val="FFFFFF"/>
                </a:solidFill>
              </a:rPr>
              <a:t>LOREM IPSUM</a:t>
            </a:r>
            <a:endParaRPr lang="zh-CN" altLang="en-US" dirty="0">
              <a:solidFill>
                <a:srgbClr val="FFFFFF"/>
              </a:solidFill>
            </a:endParaRPr>
          </a:p>
        </p:txBody>
      </p:sp>
      <p:sp>
        <p:nvSpPr>
          <p:cNvPr id="43" name="MH_Other_4"/>
          <p:cNvSpPr/>
          <p:nvPr>
            <p:custDataLst>
              <p:tags r:id="rId8"/>
            </p:custDataLst>
          </p:nvPr>
        </p:nvSpPr>
        <p:spPr>
          <a:xfrm>
            <a:off x="7959726" y="2428876"/>
            <a:ext cx="447675" cy="447675"/>
          </a:xfrm>
          <a:prstGeom prst="ellipse">
            <a:avLst/>
          </a:prstGeom>
          <a:solidFill>
            <a:schemeClr val="accent3"/>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3</a:t>
            </a:r>
            <a:endParaRPr lang="zh-CN" altLang="en-US" sz="2800" b="1" dirty="0">
              <a:solidFill>
                <a:srgbClr val="FFFFFF"/>
              </a:solidFill>
            </a:endParaRPr>
          </a:p>
        </p:txBody>
      </p:sp>
      <p:sp>
        <p:nvSpPr>
          <p:cNvPr id="2057" name="MH_PageTitle"/>
          <p:cNvSpPr>
            <a:spLocks noGrp="1"/>
          </p:cNvSpPr>
          <p:nvPr>
            <p:ph type="title"/>
            <p:custDataLst>
              <p:tags r:id="rId9"/>
            </p:custDataLst>
          </p:nvPr>
        </p:nvSpPr>
        <p:spPr/>
        <p:txBody>
          <a:bodyPr/>
          <a:lstStyle/>
          <a:p>
            <a:pPr eaLnBrk="1" hangingPunct="1"/>
            <a:r>
              <a:rPr lang="da-DK" altLang="zh-CN" smtClean="0"/>
              <a:t>LOREM IPSUM DOLOR</a:t>
            </a:r>
            <a:endParaRPr lang="zh-CN" altLang="en-US" smtClean="0"/>
          </a:p>
        </p:txBody>
      </p:sp>
      <p:sp>
        <p:nvSpPr>
          <p:cNvPr id="13" name="MH_Text_1"/>
          <p:cNvSpPr txBox="1">
            <a:spLocks noChangeArrowheads="1"/>
          </p:cNvSpPr>
          <p:nvPr>
            <p:custDataLst>
              <p:tags r:id="rId10"/>
            </p:custDataLst>
          </p:nvPr>
        </p:nvSpPr>
        <p:spPr bwMode="auto">
          <a:xfrm>
            <a:off x="2633664" y="4024314"/>
            <a:ext cx="1570037"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dirty="0">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dirty="0">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dirty="0">
                <a:solidFill>
                  <a:schemeClr val="tx1">
                    <a:lumMod val="65000"/>
                    <a:lumOff val="35000"/>
                  </a:schemeClr>
                </a:solidFill>
                <a:latin typeface="+mn-lt"/>
                <a:ea typeface="+mn-ea"/>
                <a:cs typeface="Arial" panose="020B0604020202020204" pitchFamily="34" charset="0"/>
              </a:rPr>
              <a:t>Lorem ipsum</a:t>
            </a:r>
            <a:endParaRPr lang="zh-CN" altLang="en-US" dirty="0">
              <a:solidFill>
                <a:schemeClr val="tx1">
                  <a:lumMod val="65000"/>
                  <a:lumOff val="35000"/>
                </a:schemeClr>
              </a:solidFill>
              <a:latin typeface="+mn-lt"/>
              <a:ea typeface="+mn-ea"/>
              <a:cs typeface="Arial" panose="020B0604020202020204" pitchFamily="34" charset="0"/>
            </a:endParaRPr>
          </a:p>
        </p:txBody>
      </p:sp>
      <p:sp>
        <p:nvSpPr>
          <p:cNvPr id="14" name="MH_Text_2"/>
          <p:cNvSpPr txBox="1">
            <a:spLocks noChangeArrowheads="1"/>
          </p:cNvSpPr>
          <p:nvPr>
            <p:custDataLst>
              <p:tags r:id="rId11"/>
            </p:custDataLst>
          </p:nvPr>
        </p:nvSpPr>
        <p:spPr bwMode="auto">
          <a:xfrm>
            <a:off x="5354639" y="4024314"/>
            <a:ext cx="1570037"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endParaRPr lang="zh-CN" altLang="en-US">
              <a:solidFill>
                <a:schemeClr val="tx1">
                  <a:lumMod val="65000"/>
                  <a:lumOff val="35000"/>
                </a:schemeClr>
              </a:solidFill>
              <a:latin typeface="+mn-lt"/>
              <a:ea typeface="+mn-ea"/>
              <a:cs typeface="Arial" panose="020B0604020202020204" pitchFamily="34" charset="0"/>
            </a:endParaRPr>
          </a:p>
        </p:txBody>
      </p:sp>
      <p:sp>
        <p:nvSpPr>
          <p:cNvPr id="15" name="MH_Text_3"/>
          <p:cNvSpPr txBox="1">
            <a:spLocks noChangeArrowheads="1"/>
          </p:cNvSpPr>
          <p:nvPr>
            <p:custDataLst>
              <p:tags r:id="rId12"/>
            </p:custDataLst>
          </p:nvPr>
        </p:nvSpPr>
        <p:spPr bwMode="auto">
          <a:xfrm>
            <a:off x="8074025" y="4024314"/>
            <a:ext cx="1570038"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p>
          <a:p>
            <a:pPr algn="ctr" eaLnBrk="1" hangingPunct="1">
              <a:lnSpc>
                <a:spcPct val="120000"/>
              </a:lnSpc>
              <a:defRPr/>
            </a:pPr>
            <a:r>
              <a:rPr lang="en-US" altLang="zh-CN">
                <a:solidFill>
                  <a:schemeClr val="tx1">
                    <a:lumMod val="65000"/>
                    <a:lumOff val="35000"/>
                  </a:schemeClr>
                </a:solidFill>
                <a:latin typeface="+mn-lt"/>
                <a:ea typeface="+mn-ea"/>
                <a:cs typeface="Arial" panose="020B0604020202020204" pitchFamily="34" charset="0"/>
              </a:rPr>
              <a:t>Lorem ipsum</a:t>
            </a:r>
            <a:endParaRPr lang="zh-CN" altLang="en-US">
              <a:solidFill>
                <a:schemeClr val="tx1">
                  <a:lumMod val="65000"/>
                  <a:lumOff val="35000"/>
                </a:schemeClr>
              </a:solidFill>
              <a:latin typeface="+mn-lt"/>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34854242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MH_Other_1"/>
          <p:cNvSpPr/>
          <p:nvPr>
            <p:custDataLst>
              <p:tags r:id="rId2"/>
            </p:custDataLst>
          </p:nvPr>
        </p:nvSpPr>
        <p:spPr>
          <a:xfrm>
            <a:off x="2324100" y="2546351"/>
            <a:ext cx="7596188" cy="809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sz="1400">
              <a:ea typeface="黑体" panose="02010609060101010101" pitchFamily="49" charset="-122"/>
            </a:endParaRPr>
          </a:p>
        </p:txBody>
      </p:sp>
      <p:sp>
        <p:nvSpPr>
          <p:cNvPr id="4" name="MH_Other_2"/>
          <p:cNvSpPr/>
          <p:nvPr>
            <p:custDataLst>
              <p:tags r:id="rId3"/>
            </p:custDataLst>
          </p:nvPr>
        </p:nvSpPr>
        <p:spPr bwMode="auto">
          <a:xfrm>
            <a:off x="3352801" y="2413000"/>
            <a:ext cx="334963"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20000"/>
          </a:bodyPr>
          <a:lstStyle/>
          <a:p>
            <a:pPr algn="ctr">
              <a:defRPr/>
            </a:pPr>
            <a:endParaRPr lang="zh-CN" altLang="en-US" sz="1400">
              <a:ea typeface="黑体" panose="02010609060101010101" pitchFamily="49" charset="-122"/>
            </a:endParaRPr>
          </a:p>
        </p:txBody>
      </p:sp>
      <p:sp>
        <p:nvSpPr>
          <p:cNvPr id="5" name="MH_Other_3"/>
          <p:cNvSpPr/>
          <p:nvPr>
            <p:custDataLst>
              <p:tags r:id="rId4"/>
            </p:custDataLst>
          </p:nvPr>
        </p:nvSpPr>
        <p:spPr bwMode="auto">
          <a:xfrm>
            <a:off x="3409951" y="2471738"/>
            <a:ext cx="220663" cy="22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ea typeface="黑体" panose="02010609060101010101" pitchFamily="49" charset="-122"/>
            </a:endParaRPr>
          </a:p>
        </p:txBody>
      </p:sp>
      <p:sp>
        <p:nvSpPr>
          <p:cNvPr id="21" name="MH_Other_4"/>
          <p:cNvSpPr txBox="1"/>
          <p:nvPr>
            <p:custDataLst>
              <p:tags r:id="rId5"/>
            </p:custDataLst>
          </p:nvPr>
        </p:nvSpPr>
        <p:spPr bwMode="auto">
          <a:xfrm>
            <a:off x="3038475" y="1743075"/>
            <a:ext cx="973138" cy="520700"/>
          </a:xfrm>
          <a:prstGeom prst="rect">
            <a:avLst/>
          </a:prstGeom>
          <a:noFill/>
        </p:spPr>
        <p:txBody>
          <a:bodyPr anchor="ctr">
            <a:normAutofit/>
          </a:bodyPr>
          <a:lstStyle/>
          <a:p>
            <a:pPr algn="ctr">
              <a:defRPr/>
            </a:pPr>
            <a:r>
              <a:rPr lang="en-US" altLang="zh-CN" sz="2800" b="1" dirty="0">
                <a:solidFill>
                  <a:schemeClr val="accent1">
                    <a:lumMod val="75000"/>
                  </a:schemeClr>
                </a:solidFill>
                <a:ea typeface="黑体" panose="02010609060101010101" pitchFamily="49" charset="-122"/>
                <a:cs typeface="Times New Roman" panose="02020603050405020304" pitchFamily="18" charset="0"/>
              </a:rPr>
              <a:t>2015</a:t>
            </a:r>
            <a:endParaRPr lang="zh-CN" altLang="en-US" sz="2800" b="1" dirty="0">
              <a:solidFill>
                <a:schemeClr val="accent1">
                  <a:lumMod val="75000"/>
                </a:schemeClr>
              </a:solidFill>
              <a:ea typeface="黑体" panose="02010609060101010101" pitchFamily="49" charset="-122"/>
              <a:cs typeface="Times New Roman" panose="02020603050405020304" pitchFamily="18" charset="0"/>
            </a:endParaRPr>
          </a:p>
        </p:txBody>
      </p:sp>
      <p:sp>
        <p:nvSpPr>
          <p:cNvPr id="26" name="MH_SubTitle_1"/>
          <p:cNvSpPr txBox="1"/>
          <p:nvPr>
            <p:custDataLst>
              <p:tags r:id="rId6"/>
            </p:custDataLst>
          </p:nvPr>
        </p:nvSpPr>
        <p:spPr bwMode="auto">
          <a:xfrm>
            <a:off x="2811464" y="2827338"/>
            <a:ext cx="1417637" cy="812800"/>
          </a:xfrm>
          <a:prstGeom prst="rect">
            <a:avLst/>
          </a:prstGeom>
          <a:noFill/>
        </p:spPr>
        <p:txBody>
          <a:bodyPr lIns="0" tIns="0" rIns="0" bIns="0" anchor="ctr">
            <a:normAutofit/>
          </a:bodyPr>
          <a:lstStyle>
            <a:defPPr>
              <a:defRPr lang="zh-CN"/>
            </a:defPPr>
            <a:lvl1pPr algn="ctr">
              <a:lnSpc>
                <a:spcPct val="140000"/>
              </a:lnSpc>
              <a:defRPr>
                <a:solidFill>
                  <a:schemeClr val="accent1">
                    <a:lumMod val="75000"/>
                  </a:schemeClr>
                </a:solidFill>
                <a:latin typeface="Arial" panose="020B0604020202020204" pitchFamily="34" charset="0"/>
                <a:ea typeface="黑体" panose="02010609060101010101" pitchFamily="49" charset="-122"/>
              </a:defRPr>
            </a:lvl1pPr>
          </a:lstStyle>
          <a:p>
            <a:pPr>
              <a:defRPr/>
            </a:pPr>
            <a:r>
              <a:rPr lang="da-DK" altLang="zh-CN" dirty="0">
                <a:latin typeface="+mn-lt"/>
                <a:ea typeface="+mn-ea"/>
              </a:rPr>
              <a:t>LOREM IPSUM</a:t>
            </a:r>
            <a:endParaRPr lang="zh-CN" altLang="en-US" dirty="0">
              <a:latin typeface="+mn-lt"/>
              <a:ea typeface="+mn-ea"/>
            </a:endParaRPr>
          </a:p>
        </p:txBody>
      </p:sp>
      <p:sp>
        <p:nvSpPr>
          <p:cNvPr id="9" name="MH_Other_5"/>
          <p:cNvSpPr/>
          <p:nvPr>
            <p:custDataLst>
              <p:tags r:id="rId7"/>
            </p:custDataLst>
          </p:nvPr>
        </p:nvSpPr>
        <p:spPr bwMode="auto">
          <a:xfrm>
            <a:off x="5080001" y="2413000"/>
            <a:ext cx="334963"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20000"/>
          </a:bodyPr>
          <a:lstStyle/>
          <a:p>
            <a:pPr algn="ctr">
              <a:defRPr/>
            </a:pPr>
            <a:endParaRPr lang="zh-CN" altLang="en-US" sz="1400">
              <a:ea typeface="黑体" panose="02010609060101010101" pitchFamily="49" charset="-122"/>
            </a:endParaRPr>
          </a:p>
        </p:txBody>
      </p:sp>
      <p:sp>
        <p:nvSpPr>
          <p:cNvPr id="10" name="MH_Other_6"/>
          <p:cNvSpPr/>
          <p:nvPr>
            <p:custDataLst>
              <p:tags r:id="rId8"/>
            </p:custDataLst>
          </p:nvPr>
        </p:nvSpPr>
        <p:spPr bwMode="auto">
          <a:xfrm>
            <a:off x="5137151" y="2471738"/>
            <a:ext cx="220663" cy="22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ea typeface="黑体" panose="02010609060101010101" pitchFamily="49" charset="-122"/>
            </a:endParaRPr>
          </a:p>
        </p:txBody>
      </p:sp>
      <p:sp>
        <p:nvSpPr>
          <p:cNvPr id="22" name="MH_Other_7"/>
          <p:cNvSpPr txBox="1"/>
          <p:nvPr>
            <p:custDataLst>
              <p:tags r:id="rId9"/>
            </p:custDataLst>
          </p:nvPr>
        </p:nvSpPr>
        <p:spPr bwMode="auto">
          <a:xfrm>
            <a:off x="4760914" y="1743075"/>
            <a:ext cx="973137" cy="520700"/>
          </a:xfrm>
          <a:prstGeom prst="rect">
            <a:avLst/>
          </a:prstGeom>
          <a:noFill/>
        </p:spPr>
        <p:txBody>
          <a:bodyPr anchor="ctr">
            <a:normAutofit/>
          </a:bodyPr>
          <a:lstStyle/>
          <a:p>
            <a:pPr algn="ctr">
              <a:defRPr/>
            </a:pPr>
            <a:r>
              <a:rPr lang="en-US" altLang="zh-CN" sz="2800" b="1">
                <a:solidFill>
                  <a:schemeClr val="accent1">
                    <a:lumMod val="75000"/>
                  </a:schemeClr>
                </a:solidFill>
                <a:ea typeface="黑体" panose="02010609060101010101" pitchFamily="49" charset="-122"/>
                <a:cs typeface="Times New Roman" panose="02020603050405020304" pitchFamily="18" charset="0"/>
              </a:rPr>
              <a:t>2016</a:t>
            </a:r>
            <a:endParaRPr lang="zh-CN" altLang="en-US" sz="2800" b="1">
              <a:solidFill>
                <a:schemeClr val="accent1">
                  <a:lumMod val="75000"/>
                </a:schemeClr>
              </a:solidFill>
              <a:ea typeface="黑体" panose="02010609060101010101" pitchFamily="49" charset="-122"/>
              <a:cs typeface="Times New Roman" panose="02020603050405020304" pitchFamily="18" charset="0"/>
            </a:endParaRPr>
          </a:p>
        </p:txBody>
      </p:sp>
      <p:sp>
        <p:nvSpPr>
          <p:cNvPr id="27" name="MH_SubTitle_2"/>
          <p:cNvSpPr txBox="1"/>
          <p:nvPr>
            <p:custDataLst>
              <p:tags r:id="rId10"/>
            </p:custDataLst>
          </p:nvPr>
        </p:nvSpPr>
        <p:spPr bwMode="auto">
          <a:xfrm>
            <a:off x="4538664" y="2827338"/>
            <a:ext cx="1417637" cy="812800"/>
          </a:xfrm>
          <a:prstGeom prst="rect">
            <a:avLst/>
          </a:prstGeom>
          <a:noFill/>
        </p:spPr>
        <p:txBody>
          <a:bodyPr lIns="0" tIns="0" rIns="0" bIns="0" anchor="ctr">
            <a:normAutofit/>
          </a:bodyPr>
          <a:lstStyle>
            <a:defPPr>
              <a:defRPr lang="zh-CN"/>
            </a:defPPr>
            <a:lvl1pPr algn="ctr">
              <a:lnSpc>
                <a:spcPct val="140000"/>
              </a:lnSpc>
              <a:defRPr>
                <a:solidFill>
                  <a:schemeClr val="accent1">
                    <a:lumMod val="75000"/>
                  </a:schemeClr>
                </a:solidFill>
                <a:latin typeface="Arial" panose="020B0604020202020204" pitchFamily="34" charset="0"/>
                <a:ea typeface="黑体" panose="02010609060101010101" pitchFamily="49" charset="-122"/>
              </a:defRPr>
            </a:lvl1pPr>
          </a:lstStyle>
          <a:p>
            <a:pPr>
              <a:defRPr/>
            </a:pPr>
            <a:r>
              <a:rPr lang="da-DK" altLang="zh-CN" dirty="0">
                <a:latin typeface="+mn-lt"/>
                <a:ea typeface="+mn-ea"/>
              </a:rPr>
              <a:t>LOREM IPSUM</a:t>
            </a:r>
            <a:endParaRPr lang="zh-CN" altLang="en-US" dirty="0">
              <a:latin typeface="+mn-lt"/>
              <a:ea typeface="+mn-ea"/>
            </a:endParaRPr>
          </a:p>
        </p:txBody>
      </p:sp>
      <p:sp>
        <p:nvSpPr>
          <p:cNvPr id="12" name="MH_Other_8"/>
          <p:cNvSpPr/>
          <p:nvPr>
            <p:custDataLst>
              <p:tags r:id="rId11"/>
            </p:custDataLst>
          </p:nvPr>
        </p:nvSpPr>
        <p:spPr bwMode="auto">
          <a:xfrm>
            <a:off x="6807201" y="2413000"/>
            <a:ext cx="334963"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20000"/>
          </a:bodyPr>
          <a:lstStyle/>
          <a:p>
            <a:pPr algn="ctr">
              <a:defRPr/>
            </a:pPr>
            <a:endParaRPr lang="zh-CN" altLang="en-US" sz="1400">
              <a:ea typeface="黑体" panose="02010609060101010101" pitchFamily="49" charset="-122"/>
            </a:endParaRPr>
          </a:p>
        </p:txBody>
      </p:sp>
      <p:sp>
        <p:nvSpPr>
          <p:cNvPr id="13" name="MH_Other_9"/>
          <p:cNvSpPr/>
          <p:nvPr>
            <p:custDataLst>
              <p:tags r:id="rId12"/>
            </p:custDataLst>
          </p:nvPr>
        </p:nvSpPr>
        <p:spPr bwMode="auto">
          <a:xfrm>
            <a:off x="6864351" y="2471738"/>
            <a:ext cx="220663" cy="22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ea typeface="黑体" panose="02010609060101010101" pitchFamily="49" charset="-122"/>
            </a:endParaRPr>
          </a:p>
        </p:txBody>
      </p:sp>
      <p:sp>
        <p:nvSpPr>
          <p:cNvPr id="23" name="MH_Other_10"/>
          <p:cNvSpPr txBox="1"/>
          <p:nvPr>
            <p:custDataLst>
              <p:tags r:id="rId13"/>
            </p:custDataLst>
          </p:nvPr>
        </p:nvSpPr>
        <p:spPr bwMode="auto">
          <a:xfrm>
            <a:off x="6483350" y="1743075"/>
            <a:ext cx="973138" cy="520700"/>
          </a:xfrm>
          <a:prstGeom prst="rect">
            <a:avLst/>
          </a:prstGeom>
          <a:noFill/>
        </p:spPr>
        <p:txBody>
          <a:bodyPr anchor="ctr">
            <a:normAutofit/>
          </a:bodyPr>
          <a:lstStyle/>
          <a:p>
            <a:pPr algn="ctr">
              <a:defRPr/>
            </a:pPr>
            <a:r>
              <a:rPr lang="en-US" altLang="zh-CN" sz="2800" b="1">
                <a:solidFill>
                  <a:schemeClr val="accent1">
                    <a:lumMod val="75000"/>
                  </a:schemeClr>
                </a:solidFill>
                <a:ea typeface="黑体" panose="02010609060101010101" pitchFamily="49" charset="-122"/>
                <a:cs typeface="Times New Roman" panose="02020603050405020304" pitchFamily="18" charset="0"/>
              </a:rPr>
              <a:t>2017</a:t>
            </a:r>
            <a:endParaRPr lang="zh-CN" altLang="en-US" sz="2800" b="1">
              <a:solidFill>
                <a:schemeClr val="accent1">
                  <a:lumMod val="75000"/>
                </a:schemeClr>
              </a:solidFill>
              <a:ea typeface="黑体" panose="02010609060101010101" pitchFamily="49" charset="-122"/>
              <a:cs typeface="Times New Roman" panose="02020603050405020304" pitchFamily="18" charset="0"/>
            </a:endParaRPr>
          </a:p>
        </p:txBody>
      </p:sp>
      <p:sp>
        <p:nvSpPr>
          <p:cNvPr id="28" name="MH_SubTitle_3"/>
          <p:cNvSpPr txBox="1"/>
          <p:nvPr>
            <p:custDataLst>
              <p:tags r:id="rId14"/>
            </p:custDataLst>
          </p:nvPr>
        </p:nvSpPr>
        <p:spPr bwMode="auto">
          <a:xfrm>
            <a:off x="6265864" y="2827338"/>
            <a:ext cx="1417637" cy="812800"/>
          </a:xfrm>
          <a:prstGeom prst="rect">
            <a:avLst/>
          </a:prstGeom>
          <a:noFill/>
        </p:spPr>
        <p:txBody>
          <a:bodyPr lIns="0" tIns="0" rIns="0" bIns="0" anchor="ctr">
            <a:normAutofit/>
          </a:bodyPr>
          <a:lstStyle>
            <a:defPPr>
              <a:defRPr lang="zh-CN"/>
            </a:defPPr>
            <a:lvl1pPr algn="ctr">
              <a:lnSpc>
                <a:spcPct val="140000"/>
              </a:lnSpc>
              <a:defRPr>
                <a:solidFill>
                  <a:schemeClr val="accent1">
                    <a:lumMod val="75000"/>
                  </a:schemeClr>
                </a:solidFill>
                <a:latin typeface="Arial" panose="020B0604020202020204" pitchFamily="34" charset="0"/>
                <a:ea typeface="黑体" panose="02010609060101010101" pitchFamily="49" charset="-122"/>
              </a:defRPr>
            </a:lvl1pPr>
          </a:lstStyle>
          <a:p>
            <a:pPr>
              <a:defRPr/>
            </a:pPr>
            <a:r>
              <a:rPr lang="da-DK" altLang="zh-CN">
                <a:latin typeface="+mn-lt"/>
                <a:ea typeface="+mn-ea"/>
              </a:rPr>
              <a:t>LOREM IPSUM</a:t>
            </a:r>
            <a:endParaRPr lang="zh-CN" altLang="en-US">
              <a:latin typeface="+mn-lt"/>
              <a:ea typeface="+mn-ea"/>
            </a:endParaRPr>
          </a:p>
        </p:txBody>
      </p:sp>
      <p:sp>
        <p:nvSpPr>
          <p:cNvPr id="15" name="MH_Other_11"/>
          <p:cNvSpPr/>
          <p:nvPr>
            <p:custDataLst>
              <p:tags r:id="rId15"/>
            </p:custDataLst>
          </p:nvPr>
        </p:nvSpPr>
        <p:spPr bwMode="auto">
          <a:xfrm>
            <a:off x="8532813" y="2413000"/>
            <a:ext cx="334962" cy="3365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20000"/>
          </a:bodyPr>
          <a:lstStyle/>
          <a:p>
            <a:pPr algn="ctr">
              <a:defRPr/>
            </a:pPr>
            <a:endParaRPr lang="zh-CN" altLang="en-US" sz="1400">
              <a:ea typeface="黑体" panose="02010609060101010101" pitchFamily="49" charset="-122"/>
            </a:endParaRPr>
          </a:p>
        </p:txBody>
      </p:sp>
      <p:sp>
        <p:nvSpPr>
          <p:cNvPr id="16" name="MH_Other_12"/>
          <p:cNvSpPr/>
          <p:nvPr>
            <p:custDataLst>
              <p:tags r:id="rId16"/>
            </p:custDataLst>
          </p:nvPr>
        </p:nvSpPr>
        <p:spPr bwMode="auto">
          <a:xfrm>
            <a:off x="8589963" y="2471738"/>
            <a:ext cx="220662" cy="220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ea typeface="黑体" panose="02010609060101010101" pitchFamily="49" charset="-122"/>
            </a:endParaRPr>
          </a:p>
        </p:txBody>
      </p:sp>
      <p:sp>
        <p:nvSpPr>
          <p:cNvPr id="24" name="MH_Other_13"/>
          <p:cNvSpPr txBox="1"/>
          <p:nvPr>
            <p:custDataLst>
              <p:tags r:id="rId17"/>
            </p:custDataLst>
          </p:nvPr>
        </p:nvSpPr>
        <p:spPr bwMode="auto">
          <a:xfrm>
            <a:off x="8204200" y="1743075"/>
            <a:ext cx="973138" cy="520700"/>
          </a:xfrm>
          <a:prstGeom prst="rect">
            <a:avLst/>
          </a:prstGeom>
          <a:noFill/>
        </p:spPr>
        <p:txBody>
          <a:bodyPr anchor="ctr">
            <a:normAutofit/>
          </a:bodyPr>
          <a:lstStyle/>
          <a:p>
            <a:pPr algn="ctr">
              <a:defRPr/>
            </a:pPr>
            <a:r>
              <a:rPr lang="en-US" altLang="zh-CN" sz="2800" b="1">
                <a:solidFill>
                  <a:schemeClr val="accent1">
                    <a:lumMod val="75000"/>
                  </a:schemeClr>
                </a:solidFill>
                <a:ea typeface="黑体" panose="02010609060101010101" pitchFamily="49" charset="-122"/>
                <a:cs typeface="Times New Roman" panose="02020603050405020304" pitchFamily="18" charset="0"/>
              </a:rPr>
              <a:t>2018</a:t>
            </a:r>
            <a:endParaRPr lang="zh-CN" altLang="en-US" sz="2800" b="1">
              <a:solidFill>
                <a:schemeClr val="accent1">
                  <a:lumMod val="75000"/>
                </a:schemeClr>
              </a:solidFill>
              <a:ea typeface="黑体" panose="02010609060101010101" pitchFamily="49" charset="-122"/>
              <a:cs typeface="Times New Roman" panose="02020603050405020304" pitchFamily="18" charset="0"/>
            </a:endParaRPr>
          </a:p>
        </p:txBody>
      </p:sp>
      <p:sp>
        <p:nvSpPr>
          <p:cNvPr id="29" name="MH_SubTitle_4"/>
          <p:cNvSpPr txBox="1"/>
          <p:nvPr>
            <p:custDataLst>
              <p:tags r:id="rId18"/>
            </p:custDataLst>
          </p:nvPr>
        </p:nvSpPr>
        <p:spPr bwMode="auto">
          <a:xfrm>
            <a:off x="7991475" y="2827338"/>
            <a:ext cx="1417638" cy="812800"/>
          </a:xfrm>
          <a:prstGeom prst="rect">
            <a:avLst/>
          </a:prstGeom>
          <a:noFill/>
        </p:spPr>
        <p:txBody>
          <a:bodyPr lIns="0" tIns="0" rIns="0" bIns="0" anchor="ctr">
            <a:normAutofit/>
          </a:bodyPr>
          <a:lstStyle>
            <a:defPPr>
              <a:defRPr lang="zh-CN"/>
            </a:defPPr>
            <a:lvl1pPr algn="ctr">
              <a:lnSpc>
                <a:spcPct val="140000"/>
              </a:lnSpc>
              <a:defRPr>
                <a:solidFill>
                  <a:schemeClr val="accent1">
                    <a:lumMod val="75000"/>
                  </a:schemeClr>
                </a:solidFill>
                <a:latin typeface="Arial" panose="020B0604020202020204" pitchFamily="34" charset="0"/>
                <a:ea typeface="黑体" panose="02010609060101010101" pitchFamily="49" charset="-122"/>
              </a:defRPr>
            </a:lvl1pPr>
          </a:lstStyle>
          <a:p>
            <a:pPr>
              <a:defRPr/>
            </a:pPr>
            <a:r>
              <a:rPr lang="da-DK" altLang="zh-CN">
                <a:latin typeface="+mn-lt"/>
                <a:ea typeface="+mn-ea"/>
              </a:rPr>
              <a:t>LOREM IPSUM</a:t>
            </a:r>
            <a:endParaRPr lang="zh-CN" altLang="en-US">
              <a:latin typeface="+mn-lt"/>
              <a:ea typeface="+mn-ea"/>
            </a:endParaRPr>
          </a:p>
        </p:txBody>
      </p:sp>
      <p:sp>
        <p:nvSpPr>
          <p:cNvPr id="2067" name="MH_Other_14"/>
          <p:cNvSpPr>
            <a:spLocks/>
          </p:cNvSpPr>
          <p:nvPr>
            <p:custDataLst>
              <p:tags r:id="rId19"/>
            </p:custDataLst>
          </p:nvPr>
        </p:nvSpPr>
        <p:spPr bwMode="auto">
          <a:xfrm>
            <a:off x="2362201" y="3889376"/>
            <a:ext cx="366713" cy="314325"/>
          </a:xfrm>
          <a:custGeom>
            <a:avLst/>
            <a:gdLst>
              <a:gd name="T0" fmla="*/ 2147483646 w 79474"/>
              <a:gd name="T1" fmla="*/ 0 h 67866"/>
              <a:gd name="T2" fmla="*/ 2147483646 w 79474"/>
              <a:gd name="T3" fmla="*/ 2147483646 h 67866"/>
              <a:gd name="T4" fmla="*/ 2147483646 w 79474"/>
              <a:gd name="T5" fmla="*/ 2147483646 h 67866"/>
              <a:gd name="T6" fmla="*/ 2147483646 w 79474"/>
              <a:gd name="T7" fmla="*/ 2147483646 h 67866"/>
              <a:gd name="T8" fmla="*/ 2147483646 w 79474"/>
              <a:gd name="T9" fmla="*/ 2147483646 h 67866"/>
              <a:gd name="T10" fmla="*/ 2147483646 w 79474"/>
              <a:gd name="T11" fmla="*/ 2147483646 h 67866"/>
              <a:gd name="T12" fmla="*/ 2147483646 w 79474"/>
              <a:gd name="T13" fmla="*/ 2147483646 h 67866"/>
              <a:gd name="T14" fmla="*/ 2147483646 w 79474"/>
              <a:gd name="T15" fmla="*/ 2147483646 h 67866"/>
              <a:gd name="T16" fmla="*/ 2147483646 w 79474"/>
              <a:gd name="T17" fmla="*/ 0 h 67866"/>
              <a:gd name="T18" fmla="*/ 2147483646 w 79474"/>
              <a:gd name="T19" fmla="*/ 0 h 67866"/>
              <a:gd name="T20" fmla="*/ 2147483646 w 79474"/>
              <a:gd name="T21" fmla="*/ 2147483646 h 67866"/>
              <a:gd name="T22" fmla="*/ 2147483646 w 79474"/>
              <a:gd name="T23" fmla="*/ 2147483646 h 67866"/>
              <a:gd name="T24" fmla="*/ 2147483646 w 79474"/>
              <a:gd name="T25" fmla="*/ 2147483646 h 67866"/>
              <a:gd name="T26" fmla="*/ 2147483646 w 79474"/>
              <a:gd name="T27" fmla="*/ 2147483646 h 67866"/>
              <a:gd name="T28" fmla="*/ 0 w 79474"/>
              <a:gd name="T29" fmla="*/ 2147483646 h 67866"/>
              <a:gd name="T30" fmla="*/ 0 w 79474"/>
              <a:gd name="T31" fmla="*/ 2147483646 h 67866"/>
              <a:gd name="T32" fmla="*/ 2147483646 w 79474"/>
              <a:gd name="T33" fmla="*/ 2147483646 h 67866"/>
              <a:gd name="T34" fmla="*/ 2147483646 w 79474"/>
              <a:gd name="T35" fmla="*/ 0 h 678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74" h="67866">
                <a:moveTo>
                  <a:pt x="75902" y="0"/>
                </a:moveTo>
                <a:lnTo>
                  <a:pt x="75902" y="12502"/>
                </a:lnTo>
                <a:cubicBezTo>
                  <a:pt x="66972" y="15479"/>
                  <a:pt x="63103" y="24111"/>
                  <a:pt x="64293" y="38398"/>
                </a:cubicBezTo>
                <a:lnTo>
                  <a:pt x="79474" y="38398"/>
                </a:lnTo>
                <a:lnTo>
                  <a:pt x="79474" y="67866"/>
                </a:lnTo>
                <a:lnTo>
                  <a:pt x="50006" y="67866"/>
                </a:lnTo>
                <a:lnTo>
                  <a:pt x="50006" y="30361"/>
                </a:lnTo>
                <a:cubicBezTo>
                  <a:pt x="53578" y="13097"/>
                  <a:pt x="61912" y="3275"/>
                  <a:pt x="75009" y="893"/>
                </a:cubicBezTo>
                <a:lnTo>
                  <a:pt x="75902" y="0"/>
                </a:lnTo>
                <a:close/>
                <a:moveTo>
                  <a:pt x="25896" y="0"/>
                </a:moveTo>
                <a:lnTo>
                  <a:pt x="25896" y="12502"/>
                </a:lnTo>
                <a:cubicBezTo>
                  <a:pt x="16966" y="15479"/>
                  <a:pt x="13097" y="24111"/>
                  <a:pt x="14287" y="38398"/>
                </a:cubicBezTo>
                <a:lnTo>
                  <a:pt x="28575" y="38398"/>
                </a:lnTo>
                <a:lnTo>
                  <a:pt x="28575" y="67866"/>
                </a:lnTo>
                <a:lnTo>
                  <a:pt x="0" y="67866"/>
                </a:lnTo>
                <a:lnTo>
                  <a:pt x="0" y="30361"/>
                </a:lnTo>
                <a:cubicBezTo>
                  <a:pt x="2976" y="13097"/>
                  <a:pt x="11311" y="3275"/>
                  <a:pt x="25003" y="893"/>
                </a:cubicBezTo>
                <a:lnTo>
                  <a:pt x="25896"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8" name="MH_PageTitle"/>
          <p:cNvSpPr>
            <a:spLocks noGrp="1"/>
          </p:cNvSpPr>
          <p:nvPr>
            <p:ph type="title"/>
            <p:custDataLst>
              <p:tags r:id="rId20"/>
            </p:custDataLst>
          </p:nvPr>
        </p:nvSpPr>
        <p:spPr/>
        <p:txBody>
          <a:bodyPr/>
          <a:lstStyle/>
          <a:p>
            <a:pPr eaLnBrk="1" hangingPunct="1"/>
            <a:r>
              <a:rPr lang="da-DK" altLang="zh-CN" smtClean="0"/>
              <a:t>LOREM IPSUM DOLOR</a:t>
            </a:r>
            <a:endParaRPr lang="zh-CN" altLang="en-US" smtClean="0"/>
          </a:p>
        </p:txBody>
      </p:sp>
      <p:sp>
        <p:nvSpPr>
          <p:cNvPr id="25" name="MH_Desc_1"/>
          <p:cNvSpPr txBox="1">
            <a:spLocks noChangeArrowheads="1"/>
          </p:cNvSpPr>
          <p:nvPr>
            <p:custDataLst>
              <p:tags r:id="rId21"/>
            </p:custDataLst>
          </p:nvPr>
        </p:nvSpPr>
        <p:spPr bwMode="auto">
          <a:xfrm>
            <a:off x="2728914" y="3889376"/>
            <a:ext cx="68802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ormAutofit fontScale="85000" lnSpcReduction="1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defRPr/>
            </a:pPr>
            <a:r>
              <a:rPr lang="da-DK" altLang="zh-CN">
                <a:solidFill>
                  <a:schemeClr val="tx1">
                    <a:lumMod val="75000"/>
                    <a:lumOff val="25000"/>
                  </a:schemeClr>
                </a:solidFill>
                <a:latin typeface="+mn-lt"/>
                <a:ea typeface="+mn-e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sit</a:t>
            </a:r>
            <a:endParaRPr lang="zh-CN" altLang="en-US">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42054911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MH_SubTitle_1"/>
          <p:cNvSpPr/>
          <p:nvPr>
            <p:custDataLst>
              <p:tags r:id="rId2"/>
            </p:custDataLst>
          </p:nvPr>
        </p:nvSpPr>
        <p:spPr>
          <a:xfrm>
            <a:off x="2647951" y="2395538"/>
            <a:ext cx="1984375" cy="919162"/>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20" name="MH_Other_1"/>
          <p:cNvSpPr/>
          <p:nvPr>
            <p:custDataLst>
              <p:tags r:id="rId3"/>
            </p:custDataLst>
          </p:nvPr>
        </p:nvSpPr>
        <p:spPr>
          <a:xfrm>
            <a:off x="2886075" y="2144714"/>
            <a:ext cx="450850" cy="452437"/>
          </a:xfrm>
          <a:prstGeom prst="ellipse">
            <a:avLst/>
          </a:prstGeom>
          <a:solidFill>
            <a:srgbClr val="FFFFFF"/>
          </a:solidFill>
          <a:ln w="25400">
            <a:solidFill>
              <a:schemeClr val="accent1"/>
            </a:solidFill>
          </a:ln>
          <a:effectLst>
            <a:outerShdw blurRad="635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chemeClr val="accent1"/>
                </a:solidFill>
                <a:latin typeface="Arial" panose="020B0604020202020204" pitchFamily="34" charset="0"/>
                <a:ea typeface="黑体" panose="02010609060101010101" pitchFamily="49" charset="-122"/>
                <a:cs typeface="Times New Roman" panose="02020603050405020304" pitchFamily="18" charset="0"/>
              </a:rPr>
              <a:t>1</a:t>
            </a:r>
            <a:endParaRPr lang="zh-CN" altLang="en-US" sz="2400" b="1">
              <a:solidFill>
                <a:schemeClr val="accent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3" name="MH_SubTitle_2"/>
          <p:cNvSpPr/>
          <p:nvPr>
            <p:custDataLst>
              <p:tags r:id="rId4"/>
            </p:custDataLst>
          </p:nvPr>
        </p:nvSpPr>
        <p:spPr>
          <a:xfrm>
            <a:off x="4286250" y="2395538"/>
            <a:ext cx="1982788" cy="919162"/>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en-US" altLang="zh-CN" sz="2000">
                <a:solidFill>
                  <a:srgbClr val="FFFFFF"/>
                </a:solidFill>
              </a:rPr>
              <a:t>LOREM</a:t>
            </a:r>
            <a:endParaRPr lang="zh-CN" altLang="en-US" sz="2000">
              <a:solidFill>
                <a:srgbClr val="FFFFFF"/>
              </a:solidFill>
            </a:endParaRPr>
          </a:p>
        </p:txBody>
      </p:sp>
      <p:sp>
        <p:nvSpPr>
          <p:cNvPr id="24" name="MH_Other_2"/>
          <p:cNvSpPr/>
          <p:nvPr>
            <p:custDataLst>
              <p:tags r:id="rId5"/>
            </p:custDataLst>
          </p:nvPr>
        </p:nvSpPr>
        <p:spPr>
          <a:xfrm>
            <a:off x="4522788" y="2144714"/>
            <a:ext cx="450850" cy="452437"/>
          </a:xfrm>
          <a:prstGeom prst="ellipse">
            <a:avLst/>
          </a:prstGeom>
          <a:solidFill>
            <a:srgbClr val="FFFFFF"/>
          </a:solidFill>
          <a:ln w="25400">
            <a:solidFill>
              <a:schemeClr val="accent1"/>
            </a:solidFill>
          </a:ln>
          <a:effectLst>
            <a:outerShdw blurRad="635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chemeClr val="accent1"/>
                </a:solidFill>
                <a:latin typeface="Arial" panose="020B0604020202020204" pitchFamily="34" charset="0"/>
                <a:ea typeface="黑体" panose="02010609060101010101" pitchFamily="49" charset="-122"/>
                <a:cs typeface="Times New Roman" panose="02020603050405020304" pitchFamily="18" charset="0"/>
              </a:rPr>
              <a:t>2</a:t>
            </a:r>
            <a:endParaRPr lang="zh-CN" altLang="en-US" sz="2400" b="1">
              <a:solidFill>
                <a:schemeClr val="accent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6" name="MH_SubTitle_3"/>
          <p:cNvSpPr/>
          <p:nvPr>
            <p:custDataLst>
              <p:tags r:id="rId6"/>
            </p:custDataLst>
          </p:nvPr>
        </p:nvSpPr>
        <p:spPr>
          <a:xfrm>
            <a:off x="5922964" y="2395538"/>
            <a:ext cx="1982787" cy="919162"/>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en-US" altLang="zh-CN" sz="2000">
                <a:solidFill>
                  <a:srgbClr val="FFFFFF"/>
                </a:solidFill>
              </a:rPr>
              <a:t>LOREM</a:t>
            </a:r>
            <a:endParaRPr lang="zh-CN" altLang="en-US" sz="2000">
              <a:solidFill>
                <a:srgbClr val="FFFFFF"/>
              </a:solidFill>
            </a:endParaRPr>
          </a:p>
        </p:txBody>
      </p:sp>
      <p:sp>
        <p:nvSpPr>
          <p:cNvPr id="27" name="MH_Other_3"/>
          <p:cNvSpPr/>
          <p:nvPr>
            <p:custDataLst>
              <p:tags r:id="rId7"/>
            </p:custDataLst>
          </p:nvPr>
        </p:nvSpPr>
        <p:spPr>
          <a:xfrm>
            <a:off x="6159500" y="2144714"/>
            <a:ext cx="450850" cy="452437"/>
          </a:xfrm>
          <a:prstGeom prst="ellipse">
            <a:avLst/>
          </a:prstGeom>
          <a:solidFill>
            <a:srgbClr val="FFFFFF"/>
          </a:solidFill>
          <a:ln w="25400">
            <a:solidFill>
              <a:schemeClr val="accent1"/>
            </a:solidFill>
          </a:ln>
          <a:effectLst>
            <a:outerShdw blurRad="635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chemeClr val="accent1"/>
                </a:solidFill>
                <a:latin typeface="Arial" panose="020B0604020202020204" pitchFamily="34" charset="0"/>
                <a:ea typeface="黑体" panose="02010609060101010101" pitchFamily="49" charset="-122"/>
                <a:cs typeface="Times New Roman" panose="02020603050405020304" pitchFamily="18" charset="0"/>
              </a:rPr>
              <a:t>3</a:t>
            </a:r>
            <a:endParaRPr lang="zh-CN" altLang="en-US" sz="2400" b="1">
              <a:solidFill>
                <a:schemeClr val="accent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9" name="MH_SubTitle_4"/>
          <p:cNvSpPr/>
          <p:nvPr>
            <p:custDataLst>
              <p:tags r:id="rId8"/>
            </p:custDataLst>
          </p:nvPr>
        </p:nvSpPr>
        <p:spPr>
          <a:xfrm>
            <a:off x="7559676" y="2395538"/>
            <a:ext cx="1984375" cy="919162"/>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en-US" altLang="zh-CN" sz="2000">
                <a:solidFill>
                  <a:srgbClr val="FFFFFF"/>
                </a:solidFill>
              </a:rPr>
              <a:t>LOREM</a:t>
            </a:r>
            <a:endParaRPr lang="zh-CN" altLang="en-US" sz="2000">
              <a:solidFill>
                <a:srgbClr val="FFFFFF"/>
              </a:solidFill>
            </a:endParaRPr>
          </a:p>
        </p:txBody>
      </p:sp>
      <p:sp>
        <p:nvSpPr>
          <p:cNvPr id="30" name="MH_Other_4"/>
          <p:cNvSpPr/>
          <p:nvPr>
            <p:custDataLst>
              <p:tags r:id="rId9"/>
            </p:custDataLst>
          </p:nvPr>
        </p:nvSpPr>
        <p:spPr>
          <a:xfrm>
            <a:off x="7796214" y="2144714"/>
            <a:ext cx="452437" cy="452437"/>
          </a:xfrm>
          <a:prstGeom prst="ellipse">
            <a:avLst/>
          </a:prstGeom>
          <a:solidFill>
            <a:srgbClr val="FFFFFF"/>
          </a:solidFill>
          <a:ln w="25400">
            <a:solidFill>
              <a:schemeClr val="accent1"/>
            </a:solidFill>
          </a:ln>
          <a:effectLst>
            <a:outerShdw blurRad="635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b="1">
                <a:solidFill>
                  <a:schemeClr val="accent1"/>
                </a:solidFill>
                <a:latin typeface="Arial" panose="020B0604020202020204" pitchFamily="34" charset="0"/>
                <a:ea typeface="黑体" panose="02010609060101010101" pitchFamily="49" charset="-122"/>
                <a:cs typeface="Times New Roman" panose="02020603050405020304" pitchFamily="18" charset="0"/>
              </a:rPr>
              <a:t>4</a:t>
            </a:r>
            <a:endParaRPr lang="zh-CN" altLang="en-US" sz="2400" b="1">
              <a:solidFill>
                <a:schemeClr val="accent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2058" name="MH_PageTitle"/>
          <p:cNvSpPr>
            <a:spLocks noGrp="1"/>
          </p:cNvSpPr>
          <p:nvPr>
            <p:ph type="title"/>
            <p:custDataLst>
              <p:tags r:id="rId10"/>
            </p:custDataLst>
          </p:nvPr>
        </p:nvSpPr>
        <p:spPr/>
        <p:txBody>
          <a:bodyPr/>
          <a:lstStyle/>
          <a:p>
            <a:pPr eaLnBrk="1" hangingPunct="1"/>
            <a:r>
              <a:rPr lang="da-DK" altLang="zh-CN" smtClean="0"/>
              <a:t>LOREM IPSUM DOLOR</a:t>
            </a:r>
            <a:endParaRPr lang="zh-CN" altLang="en-US" smtClean="0"/>
          </a:p>
        </p:txBody>
      </p:sp>
      <p:sp>
        <p:nvSpPr>
          <p:cNvPr id="15" name="MH_Text_1"/>
          <p:cNvSpPr txBox="1"/>
          <p:nvPr>
            <p:custDataLst>
              <p:tags r:id="rId11"/>
            </p:custDataLst>
          </p:nvPr>
        </p:nvSpPr>
        <p:spPr>
          <a:xfrm>
            <a:off x="2647950" y="3640139"/>
            <a:ext cx="1474788" cy="2473325"/>
          </a:xfrm>
          <a:prstGeom prst="rect">
            <a:avLst/>
          </a:prstGeom>
          <a:noFill/>
        </p:spPr>
        <p:txBody>
          <a:bodyPr lIns="0" tIns="0" rIns="0" bIns="0">
            <a:normAutofit/>
          </a:bodyPr>
          <a:lstStyle/>
          <a:p>
            <a:pPr algn="ctr">
              <a:lnSpc>
                <a:spcPct val="150000"/>
              </a:lnSpc>
              <a:defRPr/>
            </a:pPr>
            <a:r>
              <a:rPr lang="en-US" altLang="zh-CN" sz="1600" kern="0" dirty="0">
                <a:cs typeface="Arial" panose="020B0604020202020204" pitchFamily="34" charset="0"/>
              </a:rPr>
              <a:t>LOREM IPSUM DOLOR SIT</a:t>
            </a:r>
          </a:p>
          <a:p>
            <a:pPr algn="ctr">
              <a:lnSpc>
                <a:spcPct val="150000"/>
              </a:lnSpc>
              <a:defRPr/>
            </a:pPr>
            <a:r>
              <a:rPr lang="en-US" altLang="zh-CN" sz="1600" kern="0">
                <a:cs typeface="Arial" panose="020B0604020202020204" pitchFamily="34" charset="0"/>
              </a:rPr>
              <a:t>DOLOR SIT</a:t>
            </a:r>
            <a:endParaRPr lang="zh-CN" altLang="en-US" sz="1600" kern="0" dirty="0">
              <a:cs typeface="Arial" panose="020B0604020202020204" pitchFamily="34" charset="0"/>
            </a:endParaRPr>
          </a:p>
        </p:txBody>
      </p:sp>
      <p:sp>
        <p:nvSpPr>
          <p:cNvPr id="16" name="MH_Text_2"/>
          <p:cNvSpPr txBox="1"/>
          <p:nvPr>
            <p:custDataLst>
              <p:tags r:id="rId12"/>
            </p:custDataLst>
          </p:nvPr>
        </p:nvSpPr>
        <p:spPr>
          <a:xfrm>
            <a:off x="4286250" y="3640139"/>
            <a:ext cx="1473200" cy="2473325"/>
          </a:xfrm>
          <a:prstGeom prst="rect">
            <a:avLst/>
          </a:prstGeom>
          <a:noFill/>
        </p:spPr>
        <p:txBody>
          <a:bodyPr lIns="0" tIns="0" rIns="0" bIns="0">
            <a:normAutofit/>
          </a:bodyPr>
          <a:lstStyle/>
          <a:p>
            <a:pPr algn="ctr">
              <a:lnSpc>
                <a:spcPct val="150000"/>
              </a:lnSpc>
              <a:defRPr/>
            </a:pPr>
            <a:r>
              <a:rPr lang="en-US" altLang="zh-CN" sz="1600" kern="0">
                <a:cs typeface="Arial" panose="020B0604020202020204" pitchFamily="34" charset="0"/>
              </a:rPr>
              <a:t>LOREM IPSUM DOLOR SIT</a:t>
            </a:r>
          </a:p>
          <a:p>
            <a:pPr algn="ctr">
              <a:lnSpc>
                <a:spcPct val="150000"/>
              </a:lnSpc>
              <a:defRPr/>
            </a:pPr>
            <a:r>
              <a:rPr lang="en-US" altLang="zh-CN" sz="1600" kern="0">
                <a:cs typeface="Arial" panose="020B0604020202020204" pitchFamily="34" charset="0"/>
              </a:rPr>
              <a:t>DOLOR SIT</a:t>
            </a:r>
            <a:endParaRPr lang="zh-CN" altLang="en-US" sz="1600" kern="0" dirty="0">
              <a:cs typeface="Arial" panose="020B0604020202020204" pitchFamily="34" charset="0"/>
            </a:endParaRPr>
          </a:p>
        </p:txBody>
      </p:sp>
      <p:sp>
        <p:nvSpPr>
          <p:cNvPr id="17" name="MH_Text_3"/>
          <p:cNvSpPr txBox="1"/>
          <p:nvPr>
            <p:custDataLst>
              <p:tags r:id="rId13"/>
            </p:custDataLst>
          </p:nvPr>
        </p:nvSpPr>
        <p:spPr>
          <a:xfrm>
            <a:off x="5922963" y="3640139"/>
            <a:ext cx="1473200" cy="2473325"/>
          </a:xfrm>
          <a:prstGeom prst="rect">
            <a:avLst/>
          </a:prstGeom>
          <a:noFill/>
        </p:spPr>
        <p:txBody>
          <a:bodyPr lIns="0" tIns="0" rIns="0" bIns="0">
            <a:normAutofit/>
          </a:bodyPr>
          <a:lstStyle/>
          <a:p>
            <a:pPr algn="ctr">
              <a:lnSpc>
                <a:spcPct val="150000"/>
              </a:lnSpc>
              <a:defRPr/>
            </a:pPr>
            <a:r>
              <a:rPr lang="en-US" altLang="zh-CN" sz="1600" kern="0">
                <a:cs typeface="Arial" panose="020B0604020202020204" pitchFamily="34" charset="0"/>
              </a:rPr>
              <a:t>LOREM IPSUM DOLOR SIT</a:t>
            </a:r>
          </a:p>
          <a:p>
            <a:pPr algn="ctr">
              <a:lnSpc>
                <a:spcPct val="150000"/>
              </a:lnSpc>
              <a:defRPr/>
            </a:pPr>
            <a:r>
              <a:rPr lang="en-US" altLang="zh-CN" sz="1600" kern="0">
                <a:cs typeface="Arial" panose="020B0604020202020204" pitchFamily="34" charset="0"/>
              </a:rPr>
              <a:t>DOLOR SIT</a:t>
            </a:r>
            <a:endParaRPr lang="zh-CN" altLang="en-US" sz="1600" kern="0" dirty="0">
              <a:cs typeface="Arial" panose="020B0604020202020204" pitchFamily="34" charset="0"/>
            </a:endParaRPr>
          </a:p>
        </p:txBody>
      </p:sp>
      <p:sp>
        <p:nvSpPr>
          <p:cNvPr id="18" name="MH_Text_4"/>
          <p:cNvSpPr txBox="1"/>
          <p:nvPr>
            <p:custDataLst>
              <p:tags r:id="rId14"/>
            </p:custDataLst>
          </p:nvPr>
        </p:nvSpPr>
        <p:spPr>
          <a:xfrm>
            <a:off x="7559675" y="3640139"/>
            <a:ext cx="1473200" cy="2473325"/>
          </a:xfrm>
          <a:prstGeom prst="rect">
            <a:avLst/>
          </a:prstGeom>
          <a:noFill/>
        </p:spPr>
        <p:txBody>
          <a:bodyPr lIns="0" tIns="0" rIns="0" bIns="0">
            <a:normAutofit/>
          </a:bodyPr>
          <a:lstStyle/>
          <a:p>
            <a:pPr algn="ctr">
              <a:lnSpc>
                <a:spcPct val="150000"/>
              </a:lnSpc>
              <a:defRPr/>
            </a:pPr>
            <a:r>
              <a:rPr lang="en-US" altLang="zh-CN" sz="1600" kern="0">
                <a:cs typeface="Arial" panose="020B0604020202020204" pitchFamily="34" charset="0"/>
              </a:rPr>
              <a:t>LOREM IPSUM DOLOR SIT</a:t>
            </a:r>
          </a:p>
          <a:p>
            <a:pPr algn="ctr">
              <a:lnSpc>
                <a:spcPct val="150000"/>
              </a:lnSpc>
              <a:defRPr/>
            </a:pPr>
            <a:r>
              <a:rPr lang="en-US" altLang="zh-CN" sz="1600" kern="0">
                <a:cs typeface="Arial" panose="020B0604020202020204" pitchFamily="34" charset="0"/>
              </a:rPr>
              <a:t>DOLOR SIT</a:t>
            </a:r>
            <a:endParaRPr lang="zh-CN" altLang="en-US" sz="1600" kern="0" dirty="0">
              <a:cs typeface="Arial" panose="020B0604020202020204" pitchFamily="34" charset="0"/>
            </a:endParaRPr>
          </a:p>
        </p:txBody>
      </p:sp>
    </p:spTree>
    <p:custDataLst>
      <p:tags r:id="rId1"/>
    </p:custDataLst>
    <p:extLst>
      <p:ext uri="{BB962C8B-B14F-4D97-AF65-F5344CB8AC3E}">
        <p14:creationId xmlns:p14="http://schemas.microsoft.com/office/powerpoint/2010/main" val="21645615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p:nvPr>
            <p:custDataLst>
              <p:tags r:id="rId2"/>
            </p:custDataLst>
          </p:nvPr>
        </p:nvSpPr>
        <p:spPr bwMode="auto">
          <a:xfrm rot="8089122">
            <a:off x="3054351" y="3535364"/>
            <a:ext cx="917575" cy="9048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17" name="MH_Other_2"/>
          <p:cNvSpPr/>
          <p:nvPr>
            <p:custDataLst>
              <p:tags r:id="rId3"/>
            </p:custDataLst>
          </p:nvPr>
        </p:nvSpPr>
        <p:spPr bwMode="auto">
          <a:xfrm>
            <a:off x="3457576" y="4710114"/>
            <a:ext cx="119063" cy="117475"/>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3"/>
          <p:cNvSpPr/>
          <p:nvPr>
            <p:custDataLst>
              <p:tags r:id="rId4"/>
            </p:custDataLst>
          </p:nvPr>
        </p:nvSpPr>
        <p:spPr bwMode="auto">
          <a:xfrm rot="8089122">
            <a:off x="4751389" y="2936876"/>
            <a:ext cx="917575" cy="9048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2" name="MH_Other_4"/>
          <p:cNvSpPr/>
          <p:nvPr>
            <p:custDataLst>
              <p:tags r:id="rId5"/>
            </p:custDataLst>
          </p:nvPr>
        </p:nvSpPr>
        <p:spPr bwMode="auto">
          <a:xfrm>
            <a:off x="5154613" y="4111626"/>
            <a:ext cx="119062" cy="117475"/>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MH_Other_5"/>
          <p:cNvSpPr/>
          <p:nvPr>
            <p:custDataLst>
              <p:tags r:id="rId6"/>
            </p:custDataLst>
          </p:nvPr>
        </p:nvSpPr>
        <p:spPr bwMode="auto">
          <a:xfrm rot="8089122">
            <a:off x="6448426" y="2244726"/>
            <a:ext cx="917575" cy="90487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27" name="MH_Other_6"/>
          <p:cNvSpPr/>
          <p:nvPr>
            <p:custDataLst>
              <p:tags r:id="rId7"/>
            </p:custDataLst>
          </p:nvPr>
        </p:nvSpPr>
        <p:spPr bwMode="auto">
          <a:xfrm>
            <a:off x="6851651" y="3419476"/>
            <a:ext cx="119063" cy="117475"/>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Other_7"/>
          <p:cNvSpPr/>
          <p:nvPr>
            <p:custDataLst>
              <p:tags r:id="rId8"/>
            </p:custDataLst>
          </p:nvPr>
        </p:nvSpPr>
        <p:spPr bwMode="auto">
          <a:xfrm rot="8089122">
            <a:off x="8146257" y="1574007"/>
            <a:ext cx="917575" cy="903288"/>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tx1"/>
              </a:solidFill>
            </a:endParaRPr>
          </a:p>
        </p:txBody>
      </p:sp>
      <p:sp>
        <p:nvSpPr>
          <p:cNvPr id="32" name="MH_Other_8"/>
          <p:cNvSpPr/>
          <p:nvPr>
            <p:custDataLst>
              <p:tags r:id="rId9"/>
            </p:custDataLst>
          </p:nvPr>
        </p:nvSpPr>
        <p:spPr bwMode="auto">
          <a:xfrm>
            <a:off x="8550276" y="2747964"/>
            <a:ext cx="117475" cy="117475"/>
          </a:xfrm>
          <a:prstGeom prst="ellipse">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MH_Other_9"/>
          <p:cNvSpPr/>
          <p:nvPr>
            <p:custDataLst>
              <p:tags r:id="rId10"/>
            </p:custDataLst>
          </p:nvPr>
        </p:nvSpPr>
        <p:spPr>
          <a:xfrm>
            <a:off x="2797176" y="3935414"/>
            <a:ext cx="6537325" cy="1958975"/>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 fmla="*/ 0 w 7376159"/>
              <a:gd name="connsiteY0" fmla="*/ 2969623 h 2969623"/>
              <a:gd name="connsiteX1" fmla="*/ 1132114 w 7376159"/>
              <a:gd name="connsiteY1" fmla="*/ 2969623 h 2969623"/>
              <a:gd name="connsiteX2" fmla="*/ 1132114 w 7376159"/>
              <a:gd name="connsiteY2" fmla="*/ 2473235 h 2969623"/>
              <a:gd name="connsiteX3" fmla="*/ 2429691 w 7376159"/>
              <a:gd name="connsiteY3" fmla="*/ 2473235 h 2969623"/>
              <a:gd name="connsiteX4" fmla="*/ 2429691 w 7376159"/>
              <a:gd name="connsiteY4" fmla="*/ 1959429 h 2969623"/>
              <a:gd name="connsiteX5" fmla="*/ 3701143 w 7376159"/>
              <a:gd name="connsiteY5" fmla="*/ 1959429 h 2969623"/>
              <a:gd name="connsiteX6" fmla="*/ 3701143 w 7376159"/>
              <a:gd name="connsiteY6" fmla="*/ 1367246 h 2969623"/>
              <a:gd name="connsiteX7" fmla="*/ 5007428 w 7376159"/>
              <a:gd name="connsiteY7" fmla="*/ 1367246 h 2969623"/>
              <a:gd name="connsiteX8" fmla="*/ 5007428 w 7376159"/>
              <a:gd name="connsiteY8" fmla="*/ 679269 h 2969623"/>
              <a:gd name="connsiteX9" fmla="*/ 6226628 w 7376159"/>
              <a:gd name="connsiteY9" fmla="*/ 679269 h 2969623"/>
              <a:gd name="connsiteX10" fmla="*/ 6226628 w 7376159"/>
              <a:gd name="connsiteY10" fmla="*/ 8709 h 2969623"/>
              <a:gd name="connsiteX11" fmla="*/ 7376159 w 7376159"/>
              <a:gd name="connsiteY11" fmla="*/ 0 h 2969623"/>
              <a:gd name="connsiteX0" fmla="*/ 0 w 6244045"/>
              <a:gd name="connsiteY0" fmla="*/ 2969623 h 2969623"/>
              <a:gd name="connsiteX1" fmla="*/ 0 w 6244045"/>
              <a:gd name="connsiteY1" fmla="*/ 2473235 h 2969623"/>
              <a:gd name="connsiteX2" fmla="*/ 1297577 w 6244045"/>
              <a:gd name="connsiteY2" fmla="*/ 2473235 h 2969623"/>
              <a:gd name="connsiteX3" fmla="*/ 1297577 w 6244045"/>
              <a:gd name="connsiteY3" fmla="*/ 1959429 h 2969623"/>
              <a:gd name="connsiteX4" fmla="*/ 2569029 w 6244045"/>
              <a:gd name="connsiteY4" fmla="*/ 1959429 h 2969623"/>
              <a:gd name="connsiteX5" fmla="*/ 2569029 w 6244045"/>
              <a:gd name="connsiteY5" fmla="*/ 1367246 h 2969623"/>
              <a:gd name="connsiteX6" fmla="*/ 3875314 w 6244045"/>
              <a:gd name="connsiteY6" fmla="*/ 1367246 h 2969623"/>
              <a:gd name="connsiteX7" fmla="*/ 3875314 w 6244045"/>
              <a:gd name="connsiteY7" fmla="*/ 679269 h 2969623"/>
              <a:gd name="connsiteX8" fmla="*/ 5094514 w 6244045"/>
              <a:gd name="connsiteY8" fmla="*/ 679269 h 2969623"/>
              <a:gd name="connsiteX9" fmla="*/ 5094514 w 6244045"/>
              <a:gd name="connsiteY9" fmla="*/ 8709 h 2969623"/>
              <a:gd name="connsiteX10" fmla="*/ 6244045 w 6244045"/>
              <a:gd name="connsiteY10" fmla="*/ 0 h 2969623"/>
              <a:gd name="connsiteX0" fmla="*/ 0 w 6244045"/>
              <a:gd name="connsiteY0" fmla="*/ 2473235 h 2473235"/>
              <a:gd name="connsiteX1" fmla="*/ 1297577 w 6244045"/>
              <a:gd name="connsiteY1" fmla="*/ 2473235 h 2473235"/>
              <a:gd name="connsiteX2" fmla="*/ 1297577 w 6244045"/>
              <a:gd name="connsiteY2" fmla="*/ 1959429 h 2473235"/>
              <a:gd name="connsiteX3" fmla="*/ 2569029 w 6244045"/>
              <a:gd name="connsiteY3" fmla="*/ 1959429 h 2473235"/>
              <a:gd name="connsiteX4" fmla="*/ 2569029 w 6244045"/>
              <a:gd name="connsiteY4" fmla="*/ 1367246 h 2473235"/>
              <a:gd name="connsiteX5" fmla="*/ 3875314 w 6244045"/>
              <a:gd name="connsiteY5" fmla="*/ 1367246 h 2473235"/>
              <a:gd name="connsiteX6" fmla="*/ 3875314 w 6244045"/>
              <a:gd name="connsiteY6" fmla="*/ 679269 h 2473235"/>
              <a:gd name="connsiteX7" fmla="*/ 5094514 w 6244045"/>
              <a:gd name="connsiteY7" fmla="*/ 679269 h 2473235"/>
              <a:gd name="connsiteX8" fmla="*/ 5094514 w 6244045"/>
              <a:gd name="connsiteY8" fmla="*/ 8709 h 2473235"/>
              <a:gd name="connsiteX9" fmla="*/ 6244045 w 6244045"/>
              <a:gd name="connsiteY9" fmla="*/ 0 h 2473235"/>
              <a:gd name="connsiteX0" fmla="*/ 0 w 6075448"/>
              <a:gd name="connsiteY0" fmla="*/ 2473235 h 2473235"/>
              <a:gd name="connsiteX1" fmla="*/ 1128980 w 6075448"/>
              <a:gd name="connsiteY1" fmla="*/ 2473235 h 2473235"/>
              <a:gd name="connsiteX2" fmla="*/ 1128980 w 6075448"/>
              <a:gd name="connsiteY2" fmla="*/ 1959429 h 2473235"/>
              <a:gd name="connsiteX3" fmla="*/ 2400432 w 6075448"/>
              <a:gd name="connsiteY3" fmla="*/ 1959429 h 2473235"/>
              <a:gd name="connsiteX4" fmla="*/ 2400432 w 6075448"/>
              <a:gd name="connsiteY4" fmla="*/ 1367246 h 2473235"/>
              <a:gd name="connsiteX5" fmla="*/ 3706717 w 6075448"/>
              <a:gd name="connsiteY5" fmla="*/ 1367246 h 2473235"/>
              <a:gd name="connsiteX6" fmla="*/ 3706717 w 6075448"/>
              <a:gd name="connsiteY6" fmla="*/ 679269 h 2473235"/>
              <a:gd name="connsiteX7" fmla="*/ 4925917 w 6075448"/>
              <a:gd name="connsiteY7" fmla="*/ 679269 h 2473235"/>
              <a:gd name="connsiteX8" fmla="*/ 4925917 w 6075448"/>
              <a:gd name="connsiteY8" fmla="*/ 8709 h 2473235"/>
              <a:gd name="connsiteX9" fmla="*/ 6075448 w 6075448"/>
              <a:gd name="connsiteY9" fmla="*/ 0 h 2473235"/>
              <a:gd name="connsiteX0" fmla="*/ 0 w 4946468"/>
              <a:gd name="connsiteY0" fmla="*/ 2473235 h 2473235"/>
              <a:gd name="connsiteX1" fmla="*/ 0 w 4946468"/>
              <a:gd name="connsiteY1" fmla="*/ 1959429 h 2473235"/>
              <a:gd name="connsiteX2" fmla="*/ 1271452 w 4946468"/>
              <a:gd name="connsiteY2" fmla="*/ 1959429 h 2473235"/>
              <a:gd name="connsiteX3" fmla="*/ 1271452 w 4946468"/>
              <a:gd name="connsiteY3" fmla="*/ 1367246 h 2473235"/>
              <a:gd name="connsiteX4" fmla="*/ 2577737 w 4946468"/>
              <a:gd name="connsiteY4" fmla="*/ 1367246 h 2473235"/>
              <a:gd name="connsiteX5" fmla="*/ 2577737 w 4946468"/>
              <a:gd name="connsiteY5" fmla="*/ 679269 h 2473235"/>
              <a:gd name="connsiteX6" fmla="*/ 3796937 w 4946468"/>
              <a:gd name="connsiteY6" fmla="*/ 679269 h 2473235"/>
              <a:gd name="connsiteX7" fmla="*/ 3796937 w 4946468"/>
              <a:gd name="connsiteY7" fmla="*/ 8709 h 2473235"/>
              <a:gd name="connsiteX8" fmla="*/ 4946468 w 4946468"/>
              <a:gd name="connsiteY8" fmla="*/ 0 h 2473235"/>
              <a:gd name="connsiteX0" fmla="*/ 0 w 4946468"/>
              <a:gd name="connsiteY0" fmla="*/ 1959429 h 1959429"/>
              <a:gd name="connsiteX1" fmla="*/ 1271452 w 4946468"/>
              <a:gd name="connsiteY1" fmla="*/ 1959429 h 1959429"/>
              <a:gd name="connsiteX2" fmla="*/ 1271452 w 4946468"/>
              <a:gd name="connsiteY2" fmla="*/ 1367246 h 1959429"/>
              <a:gd name="connsiteX3" fmla="*/ 2577737 w 4946468"/>
              <a:gd name="connsiteY3" fmla="*/ 1367246 h 1959429"/>
              <a:gd name="connsiteX4" fmla="*/ 2577737 w 4946468"/>
              <a:gd name="connsiteY4" fmla="*/ 679269 h 1959429"/>
              <a:gd name="connsiteX5" fmla="*/ 3796937 w 4946468"/>
              <a:gd name="connsiteY5" fmla="*/ 679269 h 1959429"/>
              <a:gd name="connsiteX6" fmla="*/ 3796937 w 4946468"/>
              <a:gd name="connsiteY6" fmla="*/ 8709 h 1959429"/>
              <a:gd name="connsiteX7" fmla="*/ 4946468 w 4946468"/>
              <a:gd name="connsiteY7" fmla="*/ 0 h 1959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6468" h="1959429">
                <a:moveTo>
                  <a:pt x="0" y="1959429"/>
                </a:moveTo>
                <a:lnTo>
                  <a:pt x="1271452" y="1959429"/>
                </a:lnTo>
                <a:lnTo>
                  <a:pt x="1271452" y="1367246"/>
                </a:lnTo>
                <a:lnTo>
                  <a:pt x="2577737" y="1367246"/>
                </a:lnTo>
                <a:lnTo>
                  <a:pt x="2577737" y="679269"/>
                </a:lnTo>
                <a:lnTo>
                  <a:pt x="3796937" y="679269"/>
                </a:lnTo>
                <a:lnTo>
                  <a:pt x="3796937" y="8709"/>
                </a:lnTo>
                <a:lnTo>
                  <a:pt x="4946468" y="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PageTitle"/>
          <p:cNvSpPr>
            <a:spLocks noGrp="1"/>
          </p:cNvSpPr>
          <p:nvPr>
            <p:ph type="title"/>
            <p:custDataLst>
              <p:tags r:id="rId11"/>
            </p:custDataLst>
          </p:nvPr>
        </p:nvSpPr>
        <p:spPr/>
        <p:txBody>
          <a:bodyPr/>
          <a:lstStyle/>
          <a:p>
            <a:pPr eaLnBrk="1" hangingPunct="1"/>
            <a:r>
              <a:rPr lang="da-DK" altLang="zh-CN" smtClean="0"/>
              <a:t>LOREM IPSUM DOLOR</a:t>
            </a:r>
            <a:endParaRPr lang="zh-CN" altLang="en-US" smtClean="0"/>
          </a:p>
        </p:txBody>
      </p:sp>
      <p:sp>
        <p:nvSpPr>
          <p:cNvPr id="20" name="MH_SubTitle_1"/>
          <p:cNvSpPr txBox="1">
            <a:spLocks/>
          </p:cNvSpPr>
          <p:nvPr>
            <p:custDataLst>
              <p:tags r:id="rId12"/>
            </p:custDataLst>
          </p:nvPr>
        </p:nvSpPr>
        <p:spPr bwMode="auto">
          <a:xfrm>
            <a:off x="3090864" y="3652839"/>
            <a:ext cx="84772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dirty="0">
                <a:solidFill>
                  <a:schemeClr val="accent1">
                    <a:lumMod val="75000"/>
                  </a:schemeClr>
                </a:solidFill>
                <a:latin typeface="+mn-lt"/>
                <a:ea typeface="+mn-ea"/>
              </a:rPr>
              <a:t>ENIM </a:t>
            </a:r>
            <a:endParaRPr lang="zh-CN" altLang="en-US" dirty="0">
              <a:solidFill>
                <a:schemeClr val="accent1">
                  <a:lumMod val="75000"/>
                </a:schemeClr>
              </a:solidFill>
              <a:latin typeface="+mn-lt"/>
              <a:ea typeface="+mn-ea"/>
            </a:endParaRPr>
          </a:p>
        </p:txBody>
      </p:sp>
      <p:sp>
        <p:nvSpPr>
          <p:cNvPr id="24" name="MH_SubTitle_2"/>
          <p:cNvSpPr txBox="1">
            <a:spLocks/>
          </p:cNvSpPr>
          <p:nvPr>
            <p:custDataLst>
              <p:tags r:id="rId13"/>
            </p:custDataLst>
          </p:nvPr>
        </p:nvSpPr>
        <p:spPr bwMode="auto">
          <a:xfrm>
            <a:off x="4787901" y="3054351"/>
            <a:ext cx="84772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dirty="0">
                <a:solidFill>
                  <a:schemeClr val="accent1">
                    <a:lumMod val="75000"/>
                  </a:schemeClr>
                </a:solidFill>
                <a:latin typeface="+mn-lt"/>
                <a:ea typeface="+mn-ea"/>
              </a:rPr>
              <a:t>ENIM </a:t>
            </a:r>
            <a:endParaRPr lang="zh-CN" altLang="en-US" dirty="0">
              <a:solidFill>
                <a:schemeClr val="accent1">
                  <a:lumMod val="75000"/>
                </a:schemeClr>
              </a:solidFill>
              <a:latin typeface="+mn-lt"/>
              <a:ea typeface="+mn-ea"/>
            </a:endParaRPr>
          </a:p>
        </p:txBody>
      </p:sp>
      <p:sp>
        <p:nvSpPr>
          <p:cNvPr id="28" name="MH_SubTitle_3"/>
          <p:cNvSpPr txBox="1">
            <a:spLocks/>
          </p:cNvSpPr>
          <p:nvPr>
            <p:custDataLst>
              <p:tags r:id="rId14"/>
            </p:custDataLst>
          </p:nvPr>
        </p:nvSpPr>
        <p:spPr bwMode="auto">
          <a:xfrm>
            <a:off x="6484939" y="2362200"/>
            <a:ext cx="847725"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accent1">
                    <a:lumMod val="75000"/>
                  </a:schemeClr>
                </a:solidFill>
                <a:latin typeface="+mn-lt"/>
                <a:ea typeface="+mn-ea"/>
              </a:rPr>
              <a:t>ENIM </a:t>
            </a:r>
            <a:endParaRPr lang="zh-CN" altLang="en-US">
              <a:solidFill>
                <a:schemeClr val="accent1">
                  <a:lumMod val="75000"/>
                </a:schemeClr>
              </a:solidFill>
              <a:latin typeface="+mn-lt"/>
              <a:ea typeface="+mn-ea"/>
            </a:endParaRPr>
          </a:p>
        </p:txBody>
      </p:sp>
      <p:sp>
        <p:nvSpPr>
          <p:cNvPr id="30" name="MH_SubTitle_4"/>
          <p:cNvSpPr txBox="1">
            <a:spLocks/>
          </p:cNvSpPr>
          <p:nvPr>
            <p:custDataLst>
              <p:tags r:id="rId15"/>
            </p:custDataLst>
          </p:nvPr>
        </p:nvSpPr>
        <p:spPr bwMode="auto">
          <a:xfrm>
            <a:off x="8181976" y="1690689"/>
            <a:ext cx="847725"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solidFill>
                  <a:schemeClr val="accent1">
                    <a:lumMod val="75000"/>
                  </a:schemeClr>
                </a:solidFill>
                <a:latin typeface="+mn-lt"/>
                <a:ea typeface="+mn-ea"/>
              </a:rPr>
              <a:t>ENIM </a:t>
            </a:r>
            <a:endParaRPr lang="zh-CN" altLang="en-US">
              <a:solidFill>
                <a:schemeClr val="accent1">
                  <a:lumMod val="75000"/>
                </a:schemeClr>
              </a:solidFill>
              <a:latin typeface="+mn-lt"/>
              <a:ea typeface="+mn-ea"/>
            </a:endParaRPr>
          </a:p>
        </p:txBody>
      </p:sp>
      <p:sp>
        <p:nvSpPr>
          <p:cNvPr id="2064" name="MH_Text_1"/>
          <p:cNvSpPr txBox="1">
            <a:spLocks/>
          </p:cNvSpPr>
          <p:nvPr>
            <p:custDataLst>
              <p:tags r:id="rId16"/>
            </p:custDataLst>
          </p:nvPr>
        </p:nvSpPr>
        <p:spPr bwMode="auto">
          <a:xfrm>
            <a:off x="2797175" y="4919664"/>
            <a:ext cx="14414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5" name="MH_Text_2"/>
          <p:cNvSpPr txBox="1">
            <a:spLocks/>
          </p:cNvSpPr>
          <p:nvPr>
            <p:custDataLst>
              <p:tags r:id="rId17"/>
            </p:custDataLst>
          </p:nvPr>
        </p:nvSpPr>
        <p:spPr bwMode="auto">
          <a:xfrm>
            <a:off x="4494213" y="4321175"/>
            <a:ext cx="1441450"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6" name="MH_Text_3"/>
          <p:cNvSpPr txBox="1">
            <a:spLocks/>
          </p:cNvSpPr>
          <p:nvPr>
            <p:custDataLst>
              <p:tags r:id="rId18"/>
            </p:custDataLst>
          </p:nvPr>
        </p:nvSpPr>
        <p:spPr bwMode="auto">
          <a:xfrm>
            <a:off x="6191250" y="3629025"/>
            <a:ext cx="1441450"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
        <p:nvSpPr>
          <p:cNvPr id="2067" name="MH_Text_4"/>
          <p:cNvSpPr txBox="1">
            <a:spLocks/>
          </p:cNvSpPr>
          <p:nvPr>
            <p:custDataLst>
              <p:tags r:id="rId19"/>
            </p:custDataLst>
          </p:nvPr>
        </p:nvSpPr>
        <p:spPr bwMode="auto">
          <a:xfrm>
            <a:off x="7773988" y="2957514"/>
            <a:ext cx="1555750"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cs typeface="Arial" panose="020B0604020202020204" pitchFamily="34" charset="0"/>
              </a:rPr>
              <a:t>Lorem ipsum dolor sit</a:t>
            </a:r>
            <a:endParaRPr lang="zh-CN" altLang="en-US">
              <a:latin typeface="+mn-lt"/>
              <a:ea typeface="+mn-ea"/>
              <a:cs typeface="Arial" panose="020B0604020202020204" pitchFamily="34" charset="0"/>
            </a:endParaRPr>
          </a:p>
        </p:txBody>
      </p:sp>
    </p:spTree>
    <p:custDataLst>
      <p:tags r:id="rId1"/>
    </p:custDataLst>
    <p:extLst>
      <p:ext uri="{BB962C8B-B14F-4D97-AF65-F5344CB8AC3E}">
        <p14:creationId xmlns:p14="http://schemas.microsoft.com/office/powerpoint/2010/main" val="1989945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p:nvPr>
            <p:custDataLst>
              <p:tags r:id="rId3"/>
            </p:custDataLst>
          </p:nvPr>
        </p:nvSpPr>
        <p:spPr>
          <a:xfrm flipH="1" flipV="1">
            <a:off x="5759451" y="3844925"/>
            <a:ext cx="1203325" cy="552450"/>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4"/>
            </p:custDataLst>
          </p:nvPr>
        </p:nvSpPr>
        <p:spPr>
          <a:xfrm flipV="1">
            <a:off x="5200651" y="2943225"/>
            <a:ext cx="1203325" cy="552450"/>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3"/>
          <p:cNvSpPr/>
          <p:nvPr>
            <p:custDataLst>
              <p:tags r:id="rId5"/>
            </p:custDataLst>
          </p:nvPr>
        </p:nvSpPr>
        <p:spPr>
          <a:xfrm flipV="1">
            <a:off x="5200651" y="4746626"/>
            <a:ext cx="1203325" cy="550863"/>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98" name="MH_SubTitle_2"/>
          <p:cNvSpPr>
            <a:spLocks noChangeArrowheads="1"/>
          </p:cNvSpPr>
          <p:nvPr>
            <p:custDataLst>
              <p:tags r:id="rId6"/>
            </p:custDataLst>
          </p:nvPr>
        </p:nvSpPr>
        <p:spPr bwMode="auto">
          <a:xfrm>
            <a:off x="7607300" y="2971801"/>
            <a:ext cx="243205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2000" b="1">
                <a:latin typeface="+mn-lt"/>
                <a:ea typeface="+mn-ea"/>
              </a:rPr>
              <a:t>LOREM IPSUM</a:t>
            </a:r>
          </a:p>
        </p:txBody>
      </p:sp>
      <p:sp>
        <p:nvSpPr>
          <p:cNvPr id="9" name="MH_Other_4"/>
          <p:cNvSpPr/>
          <p:nvPr>
            <p:custDataLst>
              <p:tags r:id="rId7"/>
            </p:custDataLst>
          </p:nvPr>
        </p:nvSpPr>
        <p:spPr>
          <a:xfrm>
            <a:off x="6403975" y="2867025"/>
            <a:ext cx="1017588"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5"/>
          <p:cNvSpPr/>
          <p:nvPr>
            <p:custDataLst>
              <p:tags r:id="rId8"/>
            </p:custDataLst>
          </p:nvPr>
        </p:nvSpPr>
        <p:spPr>
          <a:xfrm>
            <a:off x="6494528" y="2956322"/>
            <a:ext cx="836617" cy="836617"/>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p>
        </p:txBody>
      </p:sp>
      <p:sp>
        <p:nvSpPr>
          <p:cNvPr id="13" name="MH_Other_6"/>
          <p:cNvSpPr/>
          <p:nvPr>
            <p:custDataLst>
              <p:tags r:id="rId9"/>
            </p:custDataLst>
          </p:nvPr>
        </p:nvSpPr>
        <p:spPr>
          <a:xfrm>
            <a:off x="6403975" y="4687888"/>
            <a:ext cx="1017588"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7"/>
          <p:cNvSpPr/>
          <p:nvPr>
            <p:custDataLst>
              <p:tags r:id="rId10"/>
            </p:custDataLst>
          </p:nvPr>
        </p:nvSpPr>
        <p:spPr>
          <a:xfrm>
            <a:off x="6494528" y="4777446"/>
            <a:ext cx="836617" cy="836617"/>
          </a:xfrm>
          <a:prstGeom prst="ellipse">
            <a:avLst/>
          </a:prstGeom>
          <a:solidFill>
            <a:schemeClr val="accent4"/>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p>
        </p:txBody>
      </p:sp>
      <p:sp>
        <p:nvSpPr>
          <p:cNvPr id="8207" name="MH_SubTitle_4"/>
          <p:cNvSpPr>
            <a:spLocks noChangeArrowheads="1"/>
          </p:cNvSpPr>
          <p:nvPr>
            <p:custDataLst>
              <p:tags r:id="rId11"/>
            </p:custDataLst>
          </p:nvPr>
        </p:nvSpPr>
        <p:spPr bwMode="auto">
          <a:xfrm>
            <a:off x="7607300" y="4840289"/>
            <a:ext cx="243205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en-US" altLang="zh-CN" sz="2000" b="1">
                <a:latin typeface="+mn-lt"/>
                <a:ea typeface="+mn-ea"/>
              </a:rPr>
              <a:t>LOREM IPSUM</a:t>
            </a:r>
          </a:p>
        </p:txBody>
      </p:sp>
      <p:sp>
        <p:nvSpPr>
          <p:cNvPr id="18" name="MH_Other_8"/>
          <p:cNvSpPr/>
          <p:nvPr>
            <p:custDataLst>
              <p:tags r:id="rId12"/>
            </p:custDataLst>
          </p:nvPr>
        </p:nvSpPr>
        <p:spPr>
          <a:xfrm>
            <a:off x="4735513" y="1955800"/>
            <a:ext cx="1016000"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9"/>
          <p:cNvSpPr/>
          <p:nvPr>
            <p:custDataLst>
              <p:tags r:id="rId13"/>
            </p:custDataLst>
          </p:nvPr>
        </p:nvSpPr>
        <p:spPr>
          <a:xfrm>
            <a:off x="4825192" y="2045760"/>
            <a:ext cx="836617" cy="836617"/>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p>
        </p:txBody>
      </p:sp>
      <p:sp>
        <p:nvSpPr>
          <p:cNvPr id="8212" name="MH_SubTitle_1"/>
          <p:cNvSpPr>
            <a:spLocks noChangeArrowheads="1"/>
          </p:cNvSpPr>
          <p:nvPr>
            <p:custDataLst>
              <p:tags r:id="rId14"/>
            </p:custDataLst>
          </p:nvPr>
        </p:nvSpPr>
        <p:spPr bwMode="auto">
          <a:xfrm>
            <a:off x="2152651" y="2057401"/>
            <a:ext cx="2417763"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defRPr/>
            </a:pPr>
            <a:r>
              <a:rPr lang="en-US" altLang="zh-CN" sz="2000" b="1">
                <a:latin typeface="+mn-lt"/>
                <a:ea typeface="+mn-ea"/>
              </a:rPr>
              <a:t>LOREM IPSUM</a:t>
            </a:r>
          </a:p>
        </p:txBody>
      </p:sp>
      <p:sp>
        <p:nvSpPr>
          <p:cNvPr id="23" name="MH_Other_10"/>
          <p:cNvSpPr/>
          <p:nvPr>
            <p:custDataLst>
              <p:tags r:id="rId15"/>
            </p:custDataLst>
          </p:nvPr>
        </p:nvSpPr>
        <p:spPr>
          <a:xfrm flipH="1">
            <a:off x="4741864" y="3776664"/>
            <a:ext cx="1017587" cy="1017587"/>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MH_Other_11"/>
          <p:cNvSpPr/>
          <p:nvPr>
            <p:custDataLst>
              <p:tags r:id="rId16"/>
            </p:custDataLst>
          </p:nvPr>
        </p:nvSpPr>
        <p:spPr>
          <a:xfrm>
            <a:off x="4832389" y="3866884"/>
            <a:ext cx="836617" cy="836617"/>
          </a:xfrm>
          <a:prstGeom prst="ellipse">
            <a:avLst/>
          </a:prstGeom>
          <a:solidFill>
            <a:schemeClr val="accent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400"/>
          </a:p>
        </p:txBody>
      </p:sp>
      <p:sp>
        <p:nvSpPr>
          <p:cNvPr id="8217" name="MH_SubTitle_3"/>
          <p:cNvSpPr>
            <a:spLocks noChangeArrowheads="1"/>
          </p:cNvSpPr>
          <p:nvPr>
            <p:custDataLst>
              <p:tags r:id="rId17"/>
            </p:custDataLst>
          </p:nvPr>
        </p:nvSpPr>
        <p:spPr bwMode="auto">
          <a:xfrm>
            <a:off x="2152651" y="3925889"/>
            <a:ext cx="2417763"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a:defRPr/>
            </a:pPr>
            <a:r>
              <a:rPr lang="en-US" altLang="zh-CN" sz="2000" b="1">
                <a:latin typeface="+mn-lt"/>
                <a:ea typeface="+mn-ea"/>
              </a:rPr>
              <a:t>LOREM IPSUM</a:t>
            </a:r>
          </a:p>
        </p:txBody>
      </p:sp>
      <p:sp>
        <p:nvSpPr>
          <p:cNvPr id="46" name="MH_Other_12"/>
          <p:cNvSpPr>
            <a:spLocks noChangeAspect="1"/>
          </p:cNvSpPr>
          <p:nvPr>
            <p:custDataLst>
              <p:tags r:id="rId18"/>
            </p:custDataLst>
          </p:nvPr>
        </p:nvSpPr>
        <p:spPr bwMode="auto">
          <a:xfrm>
            <a:off x="5043489" y="2290763"/>
            <a:ext cx="414337" cy="303212"/>
          </a:xfrm>
          <a:custGeom>
            <a:avLst/>
            <a:gdLst>
              <a:gd name="T0" fmla="*/ 1634294 w 2751138"/>
              <a:gd name="T1" fmla="*/ 1518189 h 2017713"/>
              <a:gd name="T2" fmla="*/ 1827941 w 2751138"/>
              <a:gd name="T3" fmla="*/ 1506439 h 2017713"/>
              <a:gd name="T4" fmla="*/ 1293666 w 2751138"/>
              <a:gd name="T5" fmla="*/ 1399421 h 2017713"/>
              <a:gd name="T6" fmla="*/ 1286682 w 2751138"/>
              <a:gd name="T7" fmla="*/ 1522952 h 2017713"/>
              <a:gd name="T8" fmla="*/ 1475250 w 2751138"/>
              <a:gd name="T9" fmla="*/ 1424191 h 2017713"/>
              <a:gd name="T10" fmla="*/ 933673 w 2751138"/>
              <a:gd name="T11" fmla="*/ 1402597 h 2017713"/>
              <a:gd name="T12" fmla="*/ 940657 w 2751138"/>
              <a:gd name="T13" fmla="*/ 1526446 h 2017713"/>
              <a:gd name="T14" fmla="*/ 1121288 w 2751138"/>
              <a:gd name="T15" fmla="*/ 1416569 h 2017713"/>
              <a:gd name="T16" fmla="*/ 1634294 w 2751138"/>
              <a:gd name="T17" fmla="*/ 1179033 h 2017713"/>
              <a:gd name="T18" fmla="*/ 1654611 w 2751138"/>
              <a:gd name="T19" fmla="*/ 1298754 h 2017713"/>
              <a:gd name="T20" fmla="*/ 1824132 w 2751138"/>
              <a:gd name="T21" fmla="*/ 1180939 h 2017713"/>
              <a:gd name="T22" fmla="*/ 1277158 w 2751138"/>
              <a:gd name="T23" fmla="*/ 1185702 h 2017713"/>
              <a:gd name="T24" fmla="*/ 1454615 w 2751138"/>
              <a:gd name="T25" fmla="*/ 1298437 h 2017713"/>
              <a:gd name="T26" fmla="*/ 1465726 w 2751138"/>
              <a:gd name="T27" fmla="*/ 1175540 h 2017713"/>
              <a:gd name="T28" fmla="*/ 922244 w 2751138"/>
              <a:gd name="T29" fmla="*/ 1193324 h 2017713"/>
              <a:gd name="T30" fmla="*/ 1108590 w 2751138"/>
              <a:gd name="T31" fmla="*/ 1295896 h 2017713"/>
              <a:gd name="T32" fmla="*/ 1106368 w 2751138"/>
              <a:gd name="T33" fmla="*/ 1171412 h 2017713"/>
              <a:gd name="T34" fmla="*/ 1628580 w 2751138"/>
              <a:gd name="T35" fmla="*/ 1046610 h 2017713"/>
              <a:gd name="T36" fmla="*/ 1820957 w 2751138"/>
              <a:gd name="T37" fmla="*/ 1062806 h 2017713"/>
              <a:gd name="T38" fmla="*/ 1805085 w 2751138"/>
              <a:gd name="T39" fmla="*/ 941180 h 2017713"/>
              <a:gd name="T40" fmla="*/ 1277158 w 2751138"/>
              <a:gd name="T41" fmla="*/ 1054232 h 2017713"/>
              <a:gd name="T42" fmla="*/ 1472393 w 2751138"/>
              <a:gd name="T43" fmla="*/ 1056772 h 2017713"/>
              <a:gd name="T44" fmla="*/ 1299063 w 2751138"/>
              <a:gd name="T45" fmla="*/ 941180 h 2017713"/>
              <a:gd name="T46" fmla="*/ 927959 w 2751138"/>
              <a:gd name="T47" fmla="*/ 1060901 h 2017713"/>
              <a:gd name="T48" fmla="*/ 1121606 w 2751138"/>
              <a:gd name="T49" fmla="*/ 1049468 h 2017713"/>
              <a:gd name="T50" fmla="*/ 2750186 w 2751138"/>
              <a:gd name="T51" fmla="*/ 649605 h 2017713"/>
              <a:gd name="T52" fmla="*/ 2644458 w 2751138"/>
              <a:gd name="T53" fmla="*/ 844867 h 2017713"/>
              <a:gd name="T54" fmla="*/ 657551 w 2751138"/>
              <a:gd name="T55" fmla="*/ 772160 h 2017713"/>
              <a:gd name="T56" fmla="*/ 78068 w 2751138"/>
              <a:gd name="T57" fmla="*/ 834072 h 2017713"/>
              <a:gd name="T58" fmla="*/ 1052401 w 2751138"/>
              <a:gd name="T59" fmla="*/ 374650 h 2017713"/>
              <a:gd name="T60" fmla="*/ 1673024 w 2751138"/>
              <a:gd name="T61" fmla="*/ 389576 h 2017713"/>
              <a:gd name="T62" fmla="*/ 1803815 w 2751138"/>
              <a:gd name="T63" fmla="*/ 392116 h 2017713"/>
              <a:gd name="T64" fmla="*/ 1903178 w 2751138"/>
              <a:gd name="T65" fmla="*/ 545181 h 2017713"/>
              <a:gd name="T66" fmla="*/ 2070794 w 2751138"/>
              <a:gd name="T67" fmla="*/ 910376 h 2017713"/>
              <a:gd name="T68" fmla="*/ 2393645 w 2751138"/>
              <a:gd name="T69" fmla="*/ 1360361 h 2017713"/>
              <a:gd name="T70" fmla="*/ 2449517 w 2751138"/>
              <a:gd name="T71" fmla="*/ 1810981 h 2017713"/>
              <a:gd name="T72" fmla="*/ 2227934 w 2751138"/>
              <a:gd name="T73" fmla="*/ 1976748 h 2017713"/>
              <a:gd name="T74" fmla="*/ 2042540 w 2751138"/>
              <a:gd name="T75" fmla="*/ 2008504 h 2017713"/>
              <a:gd name="T76" fmla="*/ 698757 w 2751138"/>
              <a:gd name="T77" fmla="*/ 2014538 h 2017713"/>
              <a:gd name="T78" fmla="*/ 473682 w 2751138"/>
              <a:gd name="T79" fmla="*/ 1919904 h 2017713"/>
              <a:gd name="T80" fmla="*/ 288923 w 2751138"/>
              <a:gd name="T81" fmla="*/ 1783035 h 2017713"/>
              <a:gd name="T82" fmla="*/ 384794 w 2751138"/>
              <a:gd name="T83" fmla="*/ 1287639 h 2017713"/>
              <a:gd name="T84" fmla="*/ 713042 w 2751138"/>
              <a:gd name="T85" fmla="*/ 867823 h 2017713"/>
              <a:gd name="T86" fmla="*/ 858436 w 2751138"/>
              <a:gd name="T87" fmla="*/ 526127 h 2017713"/>
              <a:gd name="T88" fmla="*/ 950815 w 2751138"/>
              <a:gd name="T89" fmla="*/ 384812 h 2017713"/>
              <a:gd name="T90" fmla="*/ 594360 w 2751138"/>
              <a:gd name="T91" fmla="*/ 99695 h 2017713"/>
              <a:gd name="T92" fmla="*/ 312420 w 2751138"/>
              <a:gd name="T93" fmla="*/ 292735 h 2017713"/>
              <a:gd name="T94" fmla="*/ 362585 w 2751138"/>
              <a:gd name="T95" fmla="*/ 350520 h 2017713"/>
              <a:gd name="T96" fmla="*/ 520065 w 2751138"/>
              <a:gd name="T97" fmla="*/ 219393 h 2017713"/>
              <a:gd name="T98" fmla="*/ 2098358 w 2751138"/>
              <a:gd name="T99" fmla="*/ 181928 h 2017713"/>
              <a:gd name="T100" fmla="*/ 2400935 w 2751138"/>
              <a:gd name="T101" fmla="*/ 337820 h 2017713"/>
              <a:gd name="T102" fmla="*/ 2456180 w 2751138"/>
              <a:gd name="T103" fmla="*/ 284163 h 2017713"/>
              <a:gd name="T104" fmla="*/ 2183130 w 2751138"/>
              <a:gd name="T105" fmla="*/ 119698 h 2017713"/>
              <a:gd name="T106" fmla="*/ 2062798 w 2751138"/>
              <a:gd name="T107" fmla="*/ 11430 h 2017713"/>
              <a:gd name="T108" fmla="*/ 2489200 w 2751138"/>
              <a:gd name="T109" fmla="*/ 155258 h 2017713"/>
              <a:gd name="T110" fmla="*/ 2710498 w 2751138"/>
              <a:gd name="T111" fmla="*/ 419100 h 2017713"/>
              <a:gd name="T112" fmla="*/ 1985328 w 2751138"/>
              <a:gd name="T113" fmla="*/ 382588 h 2017713"/>
              <a:gd name="T114" fmla="*/ 932815 w 2751138"/>
              <a:gd name="T115" fmla="*/ 296228 h 2017713"/>
              <a:gd name="T116" fmla="*/ 710565 w 2751138"/>
              <a:gd name="T117" fmla="*/ 471805 h 2017713"/>
              <a:gd name="T118" fmla="*/ 100330 w 2751138"/>
              <a:gd name="T119" fmla="*/ 309563 h 2017713"/>
              <a:gd name="T120" fmla="*/ 400685 w 2751138"/>
              <a:gd name="T121" fmla="*/ 84138 h 2017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1138" h="2017713">
                <a:moveTo>
                  <a:pt x="1652072" y="1398468"/>
                </a:moveTo>
                <a:lnTo>
                  <a:pt x="1649215" y="1398786"/>
                </a:lnTo>
                <a:lnTo>
                  <a:pt x="1646992" y="1399421"/>
                </a:lnTo>
                <a:lnTo>
                  <a:pt x="1644453" y="1400374"/>
                </a:lnTo>
                <a:lnTo>
                  <a:pt x="1642231" y="1401326"/>
                </a:lnTo>
                <a:lnTo>
                  <a:pt x="1640326" y="1402597"/>
                </a:lnTo>
                <a:lnTo>
                  <a:pt x="1637786" y="1404184"/>
                </a:lnTo>
                <a:lnTo>
                  <a:pt x="1636199" y="1406090"/>
                </a:lnTo>
                <a:lnTo>
                  <a:pt x="1634294" y="1407995"/>
                </a:lnTo>
                <a:lnTo>
                  <a:pt x="1633024" y="1409901"/>
                </a:lnTo>
                <a:lnTo>
                  <a:pt x="1631755" y="1411806"/>
                </a:lnTo>
                <a:lnTo>
                  <a:pt x="1630485" y="1414029"/>
                </a:lnTo>
                <a:lnTo>
                  <a:pt x="1629850" y="1416569"/>
                </a:lnTo>
                <a:lnTo>
                  <a:pt x="1629215" y="1419110"/>
                </a:lnTo>
                <a:lnTo>
                  <a:pt x="1628580" y="1421650"/>
                </a:lnTo>
                <a:lnTo>
                  <a:pt x="1628580" y="1424191"/>
                </a:lnTo>
                <a:lnTo>
                  <a:pt x="1628580" y="1501358"/>
                </a:lnTo>
                <a:lnTo>
                  <a:pt x="1628580" y="1503899"/>
                </a:lnTo>
                <a:lnTo>
                  <a:pt x="1629215" y="1506439"/>
                </a:lnTo>
                <a:lnTo>
                  <a:pt x="1629850" y="1509297"/>
                </a:lnTo>
                <a:lnTo>
                  <a:pt x="1630485" y="1511520"/>
                </a:lnTo>
                <a:lnTo>
                  <a:pt x="1631755" y="1513743"/>
                </a:lnTo>
                <a:lnTo>
                  <a:pt x="1633024" y="1515649"/>
                </a:lnTo>
                <a:lnTo>
                  <a:pt x="1634294" y="1518189"/>
                </a:lnTo>
                <a:lnTo>
                  <a:pt x="1636199" y="1520094"/>
                </a:lnTo>
                <a:lnTo>
                  <a:pt x="1637786" y="1521365"/>
                </a:lnTo>
                <a:lnTo>
                  <a:pt x="1640326" y="1522952"/>
                </a:lnTo>
                <a:lnTo>
                  <a:pt x="1642231" y="1524223"/>
                </a:lnTo>
                <a:lnTo>
                  <a:pt x="1644453" y="1525175"/>
                </a:lnTo>
                <a:lnTo>
                  <a:pt x="1646992" y="1526446"/>
                </a:lnTo>
                <a:lnTo>
                  <a:pt x="1649215" y="1526763"/>
                </a:lnTo>
                <a:lnTo>
                  <a:pt x="1652072" y="1527398"/>
                </a:lnTo>
                <a:lnTo>
                  <a:pt x="1654611" y="1527716"/>
                </a:lnTo>
                <a:lnTo>
                  <a:pt x="1802228" y="1527716"/>
                </a:lnTo>
                <a:lnTo>
                  <a:pt x="1805085" y="1527398"/>
                </a:lnTo>
                <a:lnTo>
                  <a:pt x="1807624" y="1526763"/>
                </a:lnTo>
                <a:lnTo>
                  <a:pt x="1810481" y="1526446"/>
                </a:lnTo>
                <a:lnTo>
                  <a:pt x="1812704" y="1525175"/>
                </a:lnTo>
                <a:lnTo>
                  <a:pt x="1814926" y="1524223"/>
                </a:lnTo>
                <a:lnTo>
                  <a:pt x="1817148" y="1522952"/>
                </a:lnTo>
                <a:lnTo>
                  <a:pt x="1819053" y="1521365"/>
                </a:lnTo>
                <a:lnTo>
                  <a:pt x="1820957" y="1520094"/>
                </a:lnTo>
                <a:lnTo>
                  <a:pt x="1822545" y="1518189"/>
                </a:lnTo>
                <a:lnTo>
                  <a:pt x="1824132" y="1515649"/>
                </a:lnTo>
                <a:lnTo>
                  <a:pt x="1825719" y="1513743"/>
                </a:lnTo>
                <a:lnTo>
                  <a:pt x="1826354" y="1511520"/>
                </a:lnTo>
                <a:lnTo>
                  <a:pt x="1827624" y="1509297"/>
                </a:lnTo>
                <a:lnTo>
                  <a:pt x="1827941" y="1506439"/>
                </a:lnTo>
                <a:lnTo>
                  <a:pt x="1828259" y="1503899"/>
                </a:lnTo>
                <a:lnTo>
                  <a:pt x="1828894" y="1501358"/>
                </a:lnTo>
                <a:lnTo>
                  <a:pt x="1828894" y="1424191"/>
                </a:lnTo>
                <a:lnTo>
                  <a:pt x="1828259" y="1421650"/>
                </a:lnTo>
                <a:lnTo>
                  <a:pt x="1827941" y="1419110"/>
                </a:lnTo>
                <a:lnTo>
                  <a:pt x="1827624" y="1416569"/>
                </a:lnTo>
                <a:lnTo>
                  <a:pt x="1826354" y="1414029"/>
                </a:lnTo>
                <a:lnTo>
                  <a:pt x="1825719" y="1411806"/>
                </a:lnTo>
                <a:lnTo>
                  <a:pt x="1824132" y="1409901"/>
                </a:lnTo>
                <a:lnTo>
                  <a:pt x="1822545" y="1407995"/>
                </a:lnTo>
                <a:lnTo>
                  <a:pt x="1820957" y="1406090"/>
                </a:lnTo>
                <a:lnTo>
                  <a:pt x="1819053" y="1404184"/>
                </a:lnTo>
                <a:lnTo>
                  <a:pt x="1817148" y="1402597"/>
                </a:lnTo>
                <a:lnTo>
                  <a:pt x="1814926" y="1401326"/>
                </a:lnTo>
                <a:lnTo>
                  <a:pt x="1812704" y="1400374"/>
                </a:lnTo>
                <a:lnTo>
                  <a:pt x="1810481" y="1399421"/>
                </a:lnTo>
                <a:lnTo>
                  <a:pt x="1807624" y="1398786"/>
                </a:lnTo>
                <a:lnTo>
                  <a:pt x="1805085" y="1398468"/>
                </a:lnTo>
                <a:lnTo>
                  <a:pt x="1802228" y="1398468"/>
                </a:lnTo>
                <a:lnTo>
                  <a:pt x="1654611" y="1398468"/>
                </a:lnTo>
                <a:lnTo>
                  <a:pt x="1652072" y="1398468"/>
                </a:lnTo>
                <a:close/>
                <a:moveTo>
                  <a:pt x="1299063" y="1398468"/>
                </a:moveTo>
                <a:lnTo>
                  <a:pt x="1296206" y="1398786"/>
                </a:lnTo>
                <a:lnTo>
                  <a:pt x="1293666" y="1399421"/>
                </a:lnTo>
                <a:lnTo>
                  <a:pt x="1291444" y="1400374"/>
                </a:lnTo>
                <a:lnTo>
                  <a:pt x="1288904" y="1401326"/>
                </a:lnTo>
                <a:lnTo>
                  <a:pt x="1286682" y="1402597"/>
                </a:lnTo>
                <a:lnTo>
                  <a:pt x="1284777" y="1404184"/>
                </a:lnTo>
                <a:lnTo>
                  <a:pt x="1282872" y="1406090"/>
                </a:lnTo>
                <a:lnTo>
                  <a:pt x="1281285" y="1407995"/>
                </a:lnTo>
                <a:lnTo>
                  <a:pt x="1280015" y="1409901"/>
                </a:lnTo>
                <a:lnTo>
                  <a:pt x="1278428" y="1411806"/>
                </a:lnTo>
                <a:lnTo>
                  <a:pt x="1277158" y="1414029"/>
                </a:lnTo>
                <a:lnTo>
                  <a:pt x="1276523" y="1416569"/>
                </a:lnTo>
                <a:lnTo>
                  <a:pt x="1275571" y="1419110"/>
                </a:lnTo>
                <a:lnTo>
                  <a:pt x="1275254" y="1421650"/>
                </a:lnTo>
                <a:lnTo>
                  <a:pt x="1275254" y="1424191"/>
                </a:lnTo>
                <a:lnTo>
                  <a:pt x="1275254" y="1501358"/>
                </a:lnTo>
                <a:lnTo>
                  <a:pt x="1275254" y="1503899"/>
                </a:lnTo>
                <a:lnTo>
                  <a:pt x="1275571" y="1506439"/>
                </a:lnTo>
                <a:lnTo>
                  <a:pt x="1276523" y="1509297"/>
                </a:lnTo>
                <a:lnTo>
                  <a:pt x="1277158" y="1511520"/>
                </a:lnTo>
                <a:lnTo>
                  <a:pt x="1278428" y="1513743"/>
                </a:lnTo>
                <a:lnTo>
                  <a:pt x="1280015" y="1515649"/>
                </a:lnTo>
                <a:lnTo>
                  <a:pt x="1281285" y="1518189"/>
                </a:lnTo>
                <a:lnTo>
                  <a:pt x="1282872" y="1520094"/>
                </a:lnTo>
                <a:lnTo>
                  <a:pt x="1284777" y="1521365"/>
                </a:lnTo>
                <a:lnTo>
                  <a:pt x="1286682" y="1522952"/>
                </a:lnTo>
                <a:lnTo>
                  <a:pt x="1288904" y="1524223"/>
                </a:lnTo>
                <a:lnTo>
                  <a:pt x="1291444" y="1525175"/>
                </a:lnTo>
                <a:lnTo>
                  <a:pt x="1293666" y="1526446"/>
                </a:lnTo>
                <a:lnTo>
                  <a:pt x="1296206" y="1526763"/>
                </a:lnTo>
                <a:lnTo>
                  <a:pt x="1299063" y="1527398"/>
                </a:lnTo>
                <a:lnTo>
                  <a:pt x="1301602" y="1527716"/>
                </a:lnTo>
                <a:lnTo>
                  <a:pt x="1449218" y="1527716"/>
                </a:lnTo>
                <a:lnTo>
                  <a:pt x="1452076" y="1527398"/>
                </a:lnTo>
                <a:lnTo>
                  <a:pt x="1454615" y="1526763"/>
                </a:lnTo>
                <a:lnTo>
                  <a:pt x="1456837" y="1526446"/>
                </a:lnTo>
                <a:lnTo>
                  <a:pt x="1459694" y="1525175"/>
                </a:lnTo>
                <a:lnTo>
                  <a:pt x="1461917" y="1524223"/>
                </a:lnTo>
                <a:lnTo>
                  <a:pt x="1463821" y="1522952"/>
                </a:lnTo>
                <a:lnTo>
                  <a:pt x="1465726" y="1521365"/>
                </a:lnTo>
                <a:lnTo>
                  <a:pt x="1467631" y="1520094"/>
                </a:lnTo>
                <a:lnTo>
                  <a:pt x="1469536" y="1518189"/>
                </a:lnTo>
                <a:lnTo>
                  <a:pt x="1471123" y="1515649"/>
                </a:lnTo>
                <a:lnTo>
                  <a:pt x="1472393" y="1513743"/>
                </a:lnTo>
                <a:lnTo>
                  <a:pt x="1473345" y="1511520"/>
                </a:lnTo>
                <a:lnTo>
                  <a:pt x="1474297" y="1509297"/>
                </a:lnTo>
                <a:lnTo>
                  <a:pt x="1474932" y="1506439"/>
                </a:lnTo>
                <a:lnTo>
                  <a:pt x="1475250" y="1503899"/>
                </a:lnTo>
                <a:lnTo>
                  <a:pt x="1475250" y="1501358"/>
                </a:lnTo>
                <a:lnTo>
                  <a:pt x="1475250" y="1424191"/>
                </a:lnTo>
                <a:lnTo>
                  <a:pt x="1475250" y="1421650"/>
                </a:lnTo>
                <a:lnTo>
                  <a:pt x="1474932" y="1419110"/>
                </a:lnTo>
                <a:lnTo>
                  <a:pt x="1474297" y="1416569"/>
                </a:lnTo>
                <a:lnTo>
                  <a:pt x="1473345" y="1414029"/>
                </a:lnTo>
                <a:lnTo>
                  <a:pt x="1472393" y="1411806"/>
                </a:lnTo>
                <a:lnTo>
                  <a:pt x="1471123" y="1409901"/>
                </a:lnTo>
                <a:lnTo>
                  <a:pt x="1469536" y="1407995"/>
                </a:lnTo>
                <a:lnTo>
                  <a:pt x="1467631" y="1406090"/>
                </a:lnTo>
                <a:lnTo>
                  <a:pt x="1465726" y="1404184"/>
                </a:lnTo>
                <a:lnTo>
                  <a:pt x="1463821" y="1402597"/>
                </a:lnTo>
                <a:lnTo>
                  <a:pt x="1461917" y="1401326"/>
                </a:lnTo>
                <a:lnTo>
                  <a:pt x="1459694" y="1400374"/>
                </a:lnTo>
                <a:lnTo>
                  <a:pt x="1456837" y="1399421"/>
                </a:lnTo>
                <a:lnTo>
                  <a:pt x="1454615" y="1398786"/>
                </a:lnTo>
                <a:lnTo>
                  <a:pt x="1452076" y="1398468"/>
                </a:lnTo>
                <a:lnTo>
                  <a:pt x="1449218" y="1398468"/>
                </a:lnTo>
                <a:lnTo>
                  <a:pt x="1301602" y="1398468"/>
                </a:lnTo>
                <a:lnTo>
                  <a:pt x="1299063" y="1398468"/>
                </a:lnTo>
                <a:close/>
                <a:moveTo>
                  <a:pt x="945736" y="1398468"/>
                </a:moveTo>
                <a:lnTo>
                  <a:pt x="942879" y="1398786"/>
                </a:lnTo>
                <a:lnTo>
                  <a:pt x="940657" y="1399421"/>
                </a:lnTo>
                <a:lnTo>
                  <a:pt x="937800" y="1400374"/>
                </a:lnTo>
                <a:lnTo>
                  <a:pt x="935578" y="1401326"/>
                </a:lnTo>
                <a:lnTo>
                  <a:pt x="933673" y="1402597"/>
                </a:lnTo>
                <a:lnTo>
                  <a:pt x="931451" y="1404184"/>
                </a:lnTo>
                <a:lnTo>
                  <a:pt x="929863" y="1406090"/>
                </a:lnTo>
                <a:lnTo>
                  <a:pt x="927959" y="1407995"/>
                </a:lnTo>
                <a:lnTo>
                  <a:pt x="926371" y="1409901"/>
                </a:lnTo>
                <a:lnTo>
                  <a:pt x="925419" y="1411806"/>
                </a:lnTo>
                <a:lnTo>
                  <a:pt x="924149" y="1414029"/>
                </a:lnTo>
                <a:lnTo>
                  <a:pt x="923514" y="1416569"/>
                </a:lnTo>
                <a:lnTo>
                  <a:pt x="922562" y="1419110"/>
                </a:lnTo>
                <a:lnTo>
                  <a:pt x="922244" y="1421650"/>
                </a:lnTo>
                <a:lnTo>
                  <a:pt x="922244" y="1424191"/>
                </a:lnTo>
                <a:lnTo>
                  <a:pt x="922244" y="1501358"/>
                </a:lnTo>
                <a:lnTo>
                  <a:pt x="922244" y="1503899"/>
                </a:lnTo>
                <a:lnTo>
                  <a:pt x="922562" y="1506439"/>
                </a:lnTo>
                <a:lnTo>
                  <a:pt x="923514" y="1509297"/>
                </a:lnTo>
                <a:lnTo>
                  <a:pt x="924149" y="1511520"/>
                </a:lnTo>
                <a:lnTo>
                  <a:pt x="925419" y="1513743"/>
                </a:lnTo>
                <a:lnTo>
                  <a:pt x="926371" y="1515649"/>
                </a:lnTo>
                <a:lnTo>
                  <a:pt x="927959" y="1518189"/>
                </a:lnTo>
                <a:lnTo>
                  <a:pt x="929863" y="1520094"/>
                </a:lnTo>
                <a:lnTo>
                  <a:pt x="931451" y="1521365"/>
                </a:lnTo>
                <a:lnTo>
                  <a:pt x="933673" y="1522952"/>
                </a:lnTo>
                <a:lnTo>
                  <a:pt x="935578" y="1524223"/>
                </a:lnTo>
                <a:lnTo>
                  <a:pt x="937800" y="1525175"/>
                </a:lnTo>
                <a:lnTo>
                  <a:pt x="940657" y="1526446"/>
                </a:lnTo>
                <a:lnTo>
                  <a:pt x="942879" y="1526763"/>
                </a:lnTo>
                <a:lnTo>
                  <a:pt x="945736" y="1527398"/>
                </a:lnTo>
                <a:lnTo>
                  <a:pt x="948276" y="1527716"/>
                </a:lnTo>
                <a:lnTo>
                  <a:pt x="1095892" y="1527716"/>
                </a:lnTo>
                <a:lnTo>
                  <a:pt x="1098432" y="1527398"/>
                </a:lnTo>
                <a:lnTo>
                  <a:pt x="1101289" y="1526763"/>
                </a:lnTo>
                <a:lnTo>
                  <a:pt x="1103828" y="1526446"/>
                </a:lnTo>
                <a:lnTo>
                  <a:pt x="1106368" y="1525175"/>
                </a:lnTo>
                <a:lnTo>
                  <a:pt x="1108590" y="1524223"/>
                </a:lnTo>
                <a:lnTo>
                  <a:pt x="1110812" y="1522952"/>
                </a:lnTo>
                <a:lnTo>
                  <a:pt x="1112717" y="1521365"/>
                </a:lnTo>
                <a:lnTo>
                  <a:pt x="1114622" y="1520094"/>
                </a:lnTo>
                <a:lnTo>
                  <a:pt x="1116209" y="1518189"/>
                </a:lnTo>
                <a:lnTo>
                  <a:pt x="1117796" y="1515649"/>
                </a:lnTo>
                <a:lnTo>
                  <a:pt x="1119384" y="1513743"/>
                </a:lnTo>
                <a:lnTo>
                  <a:pt x="1120018" y="1511520"/>
                </a:lnTo>
                <a:lnTo>
                  <a:pt x="1121288" y="1509297"/>
                </a:lnTo>
                <a:lnTo>
                  <a:pt x="1121606" y="1506439"/>
                </a:lnTo>
                <a:lnTo>
                  <a:pt x="1121923" y="1503899"/>
                </a:lnTo>
                <a:lnTo>
                  <a:pt x="1122241" y="1501358"/>
                </a:lnTo>
                <a:lnTo>
                  <a:pt x="1122241" y="1424191"/>
                </a:lnTo>
                <a:lnTo>
                  <a:pt x="1121923" y="1421650"/>
                </a:lnTo>
                <a:lnTo>
                  <a:pt x="1121606" y="1419110"/>
                </a:lnTo>
                <a:lnTo>
                  <a:pt x="1121288" y="1416569"/>
                </a:lnTo>
                <a:lnTo>
                  <a:pt x="1120018" y="1414029"/>
                </a:lnTo>
                <a:lnTo>
                  <a:pt x="1119384" y="1411806"/>
                </a:lnTo>
                <a:lnTo>
                  <a:pt x="1117796" y="1409901"/>
                </a:lnTo>
                <a:lnTo>
                  <a:pt x="1116209" y="1407995"/>
                </a:lnTo>
                <a:lnTo>
                  <a:pt x="1114622" y="1406090"/>
                </a:lnTo>
                <a:lnTo>
                  <a:pt x="1112717" y="1404184"/>
                </a:lnTo>
                <a:lnTo>
                  <a:pt x="1110812" y="1402597"/>
                </a:lnTo>
                <a:lnTo>
                  <a:pt x="1108590" y="1401326"/>
                </a:lnTo>
                <a:lnTo>
                  <a:pt x="1106368" y="1400374"/>
                </a:lnTo>
                <a:lnTo>
                  <a:pt x="1103828" y="1399421"/>
                </a:lnTo>
                <a:lnTo>
                  <a:pt x="1101289" y="1398786"/>
                </a:lnTo>
                <a:lnTo>
                  <a:pt x="1098432" y="1398468"/>
                </a:lnTo>
                <a:lnTo>
                  <a:pt x="1095892" y="1398468"/>
                </a:lnTo>
                <a:lnTo>
                  <a:pt x="948276" y="1398468"/>
                </a:lnTo>
                <a:lnTo>
                  <a:pt x="945736" y="1398468"/>
                </a:lnTo>
                <a:close/>
                <a:moveTo>
                  <a:pt x="1652072" y="1169507"/>
                </a:moveTo>
                <a:lnTo>
                  <a:pt x="1649215" y="1169824"/>
                </a:lnTo>
                <a:lnTo>
                  <a:pt x="1646992" y="1170777"/>
                </a:lnTo>
                <a:lnTo>
                  <a:pt x="1644453" y="1171412"/>
                </a:lnTo>
                <a:lnTo>
                  <a:pt x="1642231" y="1172682"/>
                </a:lnTo>
                <a:lnTo>
                  <a:pt x="1640326" y="1174270"/>
                </a:lnTo>
                <a:lnTo>
                  <a:pt x="1637786" y="1175540"/>
                </a:lnTo>
                <a:lnTo>
                  <a:pt x="1636199" y="1177128"/>
                </a:lnTo>
                <a:lnTo>
                  <a:pt x="1634294" y="1179033"/>
                </a:lnTo>
                <a:lnTo>
                  <a:pt x="1633024" y="1180939"/>
                </a:lnTo>
                <a:lnTo>
                  <a:pt x="1631755" y="1183162"/>
                </a:lnTo>
                <a:lnTo>
                  <a:pt x="1630485" y="1185702"/>
                </a:lnTo>
                <a:lnTo>
                  <a:pt x="1629850" y="1187925"/>
                </a:lnTo>
                <a:lnTo>
                  <a:pt x="1629215" y="1190466"/>
                </a:lnTo>
                <a:lnTo>
                  <a:pt x="1628580" y="1193324"/>
                </a:lnTo>
                <a:lnTo>
                  <a:pt x="1628580" y="1195864"/>
                </a:lnTo>
                <a:lnTo>
                  <a:pt x="1628580" y="1272714"/>
                </a:lnTo>
                <a:lnTo>
                  <a:pt x="1628580" y="1275572"/>
                </a:lnTo>
                <a:lnTo>
                  <a:pt x="1629215" y="1278113"/>
                </a:lnTo>
                <a:lnTo>
                  <a:pt x="1629850" y="1280336"/>
                </a:lnTo>
                <a:lnTo>
                  <a:pt x="1630485" y="1282876"/>
                </a:lnTo>
                <a:lnTo>
                  <a:pt x="1631755" y="1285099"/>
                </a:lnTo>
                <a:lnTo>
                  <a:pt x="1633024" y="1287322"/>
                </a:lnTo>
                <a:lnTo>
                  <a:pt x="1634294" y="1289227"/>
                </a:lnTo>
                <a:lnTo>
                  <a:pt x="1636199" y="1291133"/>
                </a:lnTo>
                <a:lnTo>
                  <a:pt x="1637786" y="1292720"/>
                </a:lnTo>
                <a:lnTo>
                  <a:pt x="1640326" y="1294308"/>
                </a:lnTo>
                <a:lnTo>
                  <a:pt x="1642231" y="1295896"/>
                </a:lnTo>
                <a:lnTo>
                  <a:pt x="1644453" y="1296849"/>
                </a:lnTo>
                <a:lnTo>
                  <a:pt x="1646992" y="1297801"/>
                </a:lnTo>
                <a:lnTo>
                  <a:pt x="1649215" y="1298437"/>
                </a:lnTo>
                <a:lnTo>
                  <a:pt x="1652072" y="1298754"/>
                </a:lnTo>
                <a:lnTo>
                  <a:pt x="1654611" y="1298754"/>
                </a:lnTo>
                <a:lnTo>
                  <a:pt x="1802228" y="1298754"/>
                </a:lnTo>
                <a:lnTo>
                  <a:pt x="1805085" y="1298754"/>
                </a:lnTo>
                <a:lnTo>
                  <a:pt x="1807624" y="1298437"/>
                </a:lnTo>
                <a:lnTo>
                  <a:pt x="1810481" y="1297801"/>
                </a:lnTo>
                <a:lnTo>
                  <a:pt x="1812704" y="1296849"/>
                </a:lnTo>
                <a:lnTo>
                  <a:pt x="1814926" y="1295896"/>
                </a:lnTo>
                <a:lnTo>
                  <a:pt x="1817148" y="1294308"/>
                </a:lnTo>
                <a:lnTo>
                  <a:pt x="1819053" y="1292720"/>
                </a:lnTo>
                <a:lnTo>
                  <a:pt x="1820957" y="1291133"/>
                </a:lnTo>
                <a:lnTo>
                  <a:pt x="1822545" y="1289227"/>
                </a:lnTo>
                <a:lnTo>
                  <a:pt x="1824132" y="1287322"/>
                </a:lnTo>
                <a:lnTo>
                  <a:pt x="1825719" y="1285099"/>
                </a:lnTo>
                <a:lnTo>
                  <a:pt x="1826354" y="1282876"/>
                </a:lnTo>
                <a:lnTo>
                  <a:pt x="1827624" y="1280336"/>
                </a:lnTo>
                <a:lnTo>
                  <a:pt x="1827941" y="1278113"/>
                </a:lnTo>
                <a:lnTo>
                  <a:pt x="1828259" y="1275572"/>
                </a:lnTo>
                <a:lnTo>
                  <a:pt x="1828894" y="1272714"/>
                </a:lnTo>
                <a:lnTo>
                  <a:pt x="1828894" y="1195864"/>
                </a:lnTo>
                <a:lnTo>
                  <a:pt x="1828259" y="1193324"/>
                </a:lnTo>
                <a:lnTo>
                  <a:pt x="1827941" y="1190466"/>
                </a:lnTo>
                <a:lnTo>
                  <a:pt x="1827624" y="1187925"/>
                </a:lnTo>
                <a:lnTo>
                  <a:pt x="1826354" y="1185702"/>
                </a:lnTo>
                <a:lnTo>
                  <a:pt x="1825719" y="1183162"/>
                </a:lnTo>
                <a:lnTo>
                  <a:pt x="1824132" y="1180939"/>
                </a:lnTo>
                <a:lnTo>
                  <a:pt x="1822545" y="1179033"/>
                </a:lnTo>
                <a:lnTo>
                  <a:pt x="1820957" y="1177128"/>
                </a:lnTo>
                <a:lnTo>
                  <a:pt x="1819053" y="1175540"/>
                </a:lnTo>
                <a:lnTo>
                  <a:pt x="1817148" y="1174270"/>
                </a:lnTo>
                <a:lnTo>
                  <a:pt x="1814926" y="1172682"/>
                </a:lnTo>
                <a:lnTo>
                  <a:pt x="1812704" y="1171412"/>
                </a:lnTo>
                <a:lnTo>
                  <a:pt x="1810481" y="1170777"/>
                </a:lnTo>
                <a:lnTo>
                  <a:pt x="1807624" y="1169824"/>
                </a:lnTo>
                <a:lnTo>
                  <a:pt x="1805085" y="1169507"/>
                </a:lnTo>
                <a:lnTo>
                  <a:pt x="1802228" y="1169507"/>
                </a:lnTo>
                <a:lnTo>
                  <a:pt x="1654611" y="1169507"/>
                </a:lnTo>
                <a:lnTo>
                  <a:pt x="1652072" y="1169507"/>
                </a:lnTo>
                <a:close/>
                <a:moveTo>
                  <a:pt x="1299063" y="1169507"/>
                </a:moveTo>
                <a:lnTo>
                  <a:pt x="1296206" y="1169824"/>
                </a:lnTo>
                <a:lnTo>
                  <a:pt x="1293666" y="1170777"/>
                </a:lnTo>
                <a:lnTo>
                  <a:pt x="1291444" y="1171412"/>
                </a:lnTo>
                <a:lnTo>
                  <a:pt x="1288904" y="1172682"/>
                </a:lnTo>
                <a:lnTo>
                  <a:pt x="1286682" y="1174270"/>
                </a:lnTo>
                <a:lnTo>
                  <a:pt x="1284777" y="1175540"/>
                </a:lnTo>
                <a:lnTo>
                  <a:pt x="1282872" y="1177128"/>
                </a:lnTo>
                <a:lnTo>
                  <a:pt x="1281285" y="1179033"/>
                </a:lnTo>
                <a:lnTo>
                  <a:pt x="1280015" y="1180939"/>
                </a:lnTo>
                <a:lnTo>
                  <a:pt x="1278428" y="1183162"/>
                </a:lnTo>
                <a:lnTo>
                  <a:pt x="1277158" y="1185702"/>
                </a:lnTo>
                <a:lnTo>
                  <a:pt x="1276523" y="1187925"/>
                </a:lnTo>
                <a:lnTo>
                  <a:pt x="1275571" y="1190466"/>
                </a:lnTo>
                <a:lnTo>
                  <a:pt x="1275254" y="1193324"/>
                </a:lnTo>
                <a:lnTo>
                  <a:pt x="1275254" y="1195864"/>
                </a:lnTo>
                <a:lnTo>
                  <a:pt x="1275254" y="1272714"/>
                </a:lnTo>
                <a:lnTo>
                  <a:pt x="1275254" y="1275572"/>
                </a:lnTo>
                <a:lnTo>
                  <a:pt x="1275571" y="1278113"/>
                </a:lnTo>
                <a:lnTo>
                  <a:pt x="1276523" y="1280336"/>
                </a:lnTo>
                <a:lnTo>
                  <a:pt x="1277158" y="1282876"/>
                </a:lnTo>
                <a:lnTo>
                  <a:pt x="1278428" y="1285099"/>
                </a:lnTo>
                <a:lnTo>
                  <a:pt x="1280015" y="1287322"/>
                </a:lnTo>
                <a:lnTo>
                  <a:pt x="1281285" y="1289227"/>
                </a:lnTo>
                <a:lnTo>
                  <a:pt x="1282872" y="1291133"/>
                </a:lnTo>
                <a:lnTo>
                  <a:pt x="1284777" y="1292720"/>
                </a:lnTo>
                <a:lnTo>
                  <a:pt x="1286682" y="1294308"/>
                </a:lnTo>
                <a:lnTo>
                  <a:pt x="1288904" y="1295896"/>
                </a:lnTo>
                <a:lnTo>
                  <a:pt x="1291444" y="1296849"/>
                </a:lnTo>
                <a:lnTo>
                  <a:pt x="1293666" y="1297801"/>
                </a:lnTo>
                <a:lnTo>
                  <a:pt x="1296206" y="1298437"/>
                </a:lnTo>
                <a:lnTo>
                  <a:pt x="1299063" y="1298754"/>
                </a:lnTo>
                <a:lnTo>
                  <a:pt x="1301602" y="1298754"/>
                </a:lnTo>
                <a:lnTo>
                  <a:pt x="1449218" y="1298754"/>
                </a:lnTo>
                <a:lnTo>
                  <a:pt x="1452076" y="1298754"/>
                </a:lnTo>
                <a:lnTo>
                  <a:pt x="1454615" y="1298437"/>
                </a:lnTo>
                <a:lnTo>
                  <a:pt x="1456837" y="1297801"/>
                </a:lnTo>
                <a:lnTo>
                  <a:pt x="1459694" y="1296849"/>
                </a:lnTo>
                <a:lnTo>
                  <a:pt x="1461917" y="1295896"/>
                </a:lnTo>
                <a:lnTo>
                  <a:pt x="1463821" y="1294308"/>
                </a:lnTo>
                <a:lnTo>
                  <a:pt x="1465726" y="1292720"/>
                </a:lnTo>
                <a:lnTo>
                  <a:pt x="1467631" y="1291133"/>
                </a:lnTo>
                <a:lnTo>
                  <a:pt x="1469536" y="1289227"/>
                </a:lnTo>
                <a:lnTo>
                  <a:pt x="1471123" y="1287322"/>
                </a:lnTo>
                <a:lnTo>
                  <a:pt x="1472393" y="1285099"/>
                </a:lnTo>
                <a:lnTo>
                  <a:pt x="1473345" y="1282876"/>
                </a:lnTo>
                <a:lnTo>
                  <a:pt x="1474297" y="1280336"/>
                </a:lnTo>
                <a:lnTo>
                  <a:pt x="1474932" y="1278113"/>
                </a:lnTo>
                <a:lnTo>
                  <a:pt x="1475250" y="1275572"/>
                </a:lnTo>
                <a:lnTo>
                  <a:pt x="1475250" y="1272714"/>
                </a:lnTo>
                <a:lnTo>
                  <a:pt x="1475250" y="1195864"/>
                </a:lnTo>
                <a:lnTo>
                  <a:pt x="1475250" y="1193324"/>
                </a:lnTo>
                <a:lnTo>
                  <a:pt x="1474932" y="1190466"/>
                </a:lnTo>
                <a:lnTo>
                  <a:pt x="1474297" y="1187925"/>
                </a:lnTo>
                <a:lnTo>
                  <a:pt x="1473345" y="1185702"/>
                </a:lnTo>
                <a:lnTo>
                  <a:pt x="1472393" y="1183162"/>
                </a:lnTo>
                <a:lnTo>
                  <a:pt x="1471123" y="1180939"/>
                </a:lnTo>
                <a:lnTo>
                  <a:pt x="1469536" y="1179033"/>
                </a:lnTo>
                <a:lnTo>
                  <a:pt x="1467631" y="1177128"/>
                </a:lnTo>
                <a:lnTo>
                  <a:pt x="1465726" y="1175540"/>
                </a:lnTo>
                <a:lnTo>
                  <a:pt x="1463821" y="1174270"/>
                </a:lnTo>
                <a:lnTo>
                  <a:pt x="1461917" y="1172682"/>
                </a:lnTo>
                <a:lnTo>
                  <a:pt x="1459694" y="1171412"/>
                </a:lnTo>
                <a:lnTo>
                  <a:pt x="1456837" y="1170777"/>
                </a:lnTo>
                <a:lnTo>
                  <a:pt x="1454615" y="1169824"/>
                </a:lnTo>
                <a:lnTo>
                  <a:pt x="1452076" y="1169507"/>
                </a:lnTo>
                <a:lnTo>
                  <a:pt x="1449218" y="1169507"/>
                </a:lnTo>
                <a:lnTo>
                  <a:pt x="1301602" y="1169507"/>
                </a:lnTo>
                <a:lnTo>
                  <a:pt x="1299063" y="1169507"/>
                </a:lnTo>
                <a:close/>
                <a:moveTo>
                  <a:pt x="945736" y="1169507"/>
                </a:moveTo>
                <a:lnTo>
                  <a:pt x="942879" y="1169824"/>
                </a:lnTo>
                <a:lnTo>
                  <a:pt x="940657" y="1170777"/>
                </a:lnTo>
                <a:lnTo>
                  <a:pt x="937800" y="1171412"/>
                </a:lnTo>
                <a:lnTo>
                  <a:pt x="935578" y="1172682"/>
                </a:lnTo>
                <a:lnTo>
                  <a:pt x="933673" y="1174270"/>
                </a:lnTo>
                <a:lnTo>
                  <a:pt x="931451" y="1175540"/>
                </a:lnTo>
                <a:lnTo>
                  <a:pt x="929863" y="1177128"/>
                </a:lnTo>
                <a:lnTo>
                  <a:pt x="927959" y="1179033"/>
                </a:lnTo>
                <a:lnTo>
                  <a:pt x="926371" y="1180939"/>
                </a:lnTo>
                <a:lnTo>
                  <a:pt x="925419" y="1183162"/>
                </a:lnTo>
                <a:lnTo>
                  <a:pt x="924149" y="1185702"/>
                </a:lnTo>
                <a:lnTo>
                  <a:pt x="923514" y="1187925"/>
                </a:lnTo>
                <a:lnTo>
                  <a:pt x="922562" y="1190466"/>
                </a:lnTo>
                <a:lnTo>
                  <a:pt x="922244" y="1193324"/>
                </a:lnTo>
                <a:lnTo>
                  <a:pt x="922244" y="1195864"/>
                </a:lnTo>
                <a:lnTo>
                  <a:pt x="922244" y="1272714"/>
                </a:lnTo>
                <a:lnTo>
                  <a:pt x="922244" y="1275572"/>
                </a:lnTo>
                <a:lnTo>
                  <a:pt x="922562" y="1278113"/>
                </a:lnTo>
                <a:lnTo>
                  <a:pt x="923514" y="1280336"/>
                </a:lnTo>
                <a:lnTo>
                  <a:pt x="924149" y="1282876"/>
                </a:lnTo>
                <a:lnTo>
                  <a:pt x="925419" y="1285099"/>
                </a:lnTo>
                <a:lnTo>
                  <a:pt x="926371" y="1287322"/>
                </a:lnTo>
                <a:lnTo>
                  <a:pt x="927959" y="1289227"/>
                </a:lnTo>
                <a:lnTo>
                  <a:pt x="929863" y="1291133"/>
                </a:lnTo>
                <a:lnTo>
                  <a:pt x="931451" y="1292720"/>
                </a:lnTo>
                <a:lnTo>
                  <a:pt x="933673" y="1294308"/>
                </a:lnTo>
                <a:lnTo>
                  <a:pt x="935578" y="1295896"/>
                </a:lnTo>
                <a:lnTo>
                  <a:pt x="937800" y="1296849"/>
                </a:lnTo>
                <a:lnTo>
                  <a:pt x="940657" y="1297801"/>
                </a:lnTo>
                <a:lnTo>
                  <a:pt x="942879" y="1298437"/>
                </a:lnTo>
                <a:lnTo>
                  <a:pt x="945736" y="1298754"/>
                </a:lnTo>
                <a:lnTo>
                  <a:pt x="948276" y="1298754"/>
                </a:lnTo>
                <a:lnTo>
                  <a:pt x="1095892" y="1298754"/>
                </a:lnTo>
                <a:lnTo>
                  <a:pt x="1098432" y="1298754"/>
                </a:lnTo>
                <a:lnTo>
                  <a:pt x="1101289" y="1298437"/>
                </a:lnTo>
                <a:lnTo>
                  <a:pt x="1103828" y="1297801"/>
                </a:lnTo>
                <a:lnTo>
                  <a:pt x="1106368" y="1296849"/>
                </a:lnTo>
                <a:lnTo>
                  <a:pt x="1108590" y="1295896"/>
                </a:lnTo>
                <a:lnTo>
                  <a:pt x="1110812" y="1294308"/>
                </a:lnTo>
                <a:lnTo>
                  <a:pt x="1112717" y="1292720"/>
                </a:lnTo>
                <a:lnTo>
                  <a:pt x="1114622" y="1291133"/>
                </a:lnTo>
                <a:lnTo>
                  <a:pt x="1116209" y="1289227"/>
                </a:lnTo>
                <a:lnTo>
                  <a:pt x="1117796" y="1287322"/>
                </a:lnTo>
                <a:lnTo>
                  <a:pt x="1119384" y="1285099"/>
                </a:lnTo>
                <a:lnTo>
                  <a:pt x="1120018" y="1282876"/>
                </a:lnTo>
                <a:lnTo>
                  <a:pt x="1121288" y="1280336"/>
                </a:lnTo>
                <a:lnTo>
                  <a:pt x="1121606" y="1278113"/>
                </a:lnTo>
                <a:lnTo>
                  <a:pt x="1121923" y="1275572"/>
                </a:lnTo>
                <a:lnTo>
                  <a:pt x="1122241" y="1272714"/>
                </a:lnTo>
                <a:lnTo>
                  <a:pt x="1122241" y="1195864"/>
                </a:lnTo>
                <a:lnTo>
                  <a:pt x="1121923" y="1193324"/>
                </a:lnTo>
                <a:lnTo>
                  <a:pt x="1121606" y="1190466"/>
                </a:lnTo>
                <a:lnTo>
                  <a:pt x="1121288" y="1187925"/>
                </a:lnTo>
                <a:lnTo>
                  <a:pt x="1120018" y="1185702"/>
                </a:lnTo>
                <a:lnTo>
                  <a:pt x="1119384" y="1183162"/>
                </a:lnTo>
                <a:lnTo>
                  <a:pt x="1117796" y="1180939"/>
                </a:lnTo>
                <a:lnTo>
                  <a:pt x="1116209" y="1179033"/>
                </a:lnTo>
                <a:lnTo>
                  <a:pt x="1114622" y="1177128"/>
                </a:lnTo>
                <a:lnTo>
                  <a:pt x="1112717" y="1175540"/>
                </a:lnTo>
                <a:lnTo>
                  <a:pt x="1110812" y="1174270"/>
                </a:lnTo>
                <a:lnTo>
                  <a:pt x="1108590" y="1172682"/>
                </a:lnTo>
                <a:lnTo>
                  <a:pt x="1106368" y="1171412"/>
                </a:lnTo>
                <a:lnTo>
                  <a:pt x="1103828" y="1170777"/>
                </a:lnTo>
                <a:lnTo>
                  <a:pt x="1101289" y="1169824"/>
                </a:lnTo>
                <a:lnTo>
                  <a:pt x="1098432" y="1169507"/>
                </a:lnTo>
                <a:lnTo>
                  <a:pt x="1095892" y="1169507"/>
                </a:lnTo>
                <a:lnTo>
                  <a:pt x="948276" y="1169507"/>
                </a:lnTo>
                <a:lnTo>
                  <a:pt x="945736" y="1169507"/>
                </a:lnTo>
                <a:close/>
                <a:moveTo>
                  <a:pt x="1652072" y="941180"/>
                </a:moveTo>
                <a:lnTo>
                  <a:pt x="1649215" y="941497"/>
                </a:lnTo>
                <a:lnTo>
                  <a:pt x="1646992" y="942133"/>
                </a:lnTo>
                <a:lnTo>
                  <a:pt x="1644453" y="943085"/>
                </a:lnTo>
                <a:lnTo>
                  <a:pt x="1642231" y="944038"/>
                </a:lnTo>
                <a:lnTo>
                  <a:pt x="1640326" y="945308"/>
                </a:lnTo>
                <a:lnTo>
                  <a:pt x="1637786" y="946896"/>
                </a:lnTo>
                <a:lnTo>
                  <a:pt x="1636199" y="948801"/>
                </a:lnTo>
                <a:lnTo>
                  <a:pt x="1634294" y="950389"/>
                </a:lnTo>
                <a:lnTo>
                  <a:pt x="1633024" y="952612"/>
                </a:lnTo>
                <a:lnTo>
                  <a:pt x="1631755" y="954517"/>
                </a:lnTo>
                <a:lnTo>
                  <a:pt x="1630485" y="956740"/>
                </a:lnTo>
                <a:lnTo>
                  <a:pt x="1629850" y="959598"/>
                </a:lnTo>
                <a:lnTo>
                  <a:pt x="1629215" y="961821"/>
                </a:lnTo>
                <a:lnTo>
                  <a:pt x="1628580" y="964362"/>
                </a:lnTo>
                <a:lnTo>
                  <a:pt x="1628580" y="967220"/>
                </a:lnTo>
                <a:lnTo>
                  <a:pt x="1628580" y="1044070"/>
                </a:lnTo>
                <a:lnTo>
                  <a:pt x="1628580" y="1046610"/>
                </a:lnTo>
                <a:lnTo>
                  <a:pt x="1629215" y="1049468"/>
                </a:lnTo>
                <a:lnTo>
                  <a:pt x="1629850" y="1052009"/>
                </a:lnTo>
                <a:lnTo>
                  <a:pt x="1630485" y="1054232"/>
                </a:lnTo>
                <a:lnTo>
                  <a:pt x="1631755" y="1056772"/>
                </a:lnTo>
                <a:lnTo>
                  <a:pt x="1633024" y="1058995"/>
                </a:lnTo>
                <a:lnTo>
                  <a:pt x="1634294" y="1060901"/>
                </a:lnTo>
                <a:lnTo>
                  <a:pt x="1636199" y="1062806"/>
                </a:lnTo>
                <a:lnTo>
                  <a:pt x="1637786" y="1064394"/>
                </a:lnTo>
                <a:lnTo>
                  <a:pt x="1640326" y="1065982"/>
                </a:lnTo>
                <a:lnTo>
                  <a:pt x="1642231" y="1067252"/>
                </a:lnTo>
                <a:lnTo>
                  <a:pt x="1644453" y="1068204"/>
                </a:lnTo>
                <a:lnTo>
                  <a:pt x="1646992" y="1069157"/>
                </a:lnTo>
                <a:lnTo>
                  <a:pt x="1649215" y="1069792"/>
                </a:lnTo>
                <a:lnTo>
                  <a:pt x="1652072" y="1070110"/>
                </a:lnTo>
                <a:lnTo>
                  <a:pt x="1654611" y="1070427"/>
                </a:lnTo>
                <a:lnTo>
                  <a:pt x="1802228" y="1070427"/>
                </a:lnTo>
                <a:lnTo>
                  <a:pt x="1805085" y="1070110"/>
                </a:lnTo>
                <a:lnTo>
                  <a:pt x="1807624" y="1069792"/>
                </a:lnTo>
                <a:lnTo>
                  <a:pt x="1810481" y="1069157"/>
                </a:lnTo>
                <a:lnTo>
                  <a:pt x="1812704" y="1068204"/>
                </a:lnTo>
                <a:lnTo>
                  <a:pt x="1814926" y="1067252"/>
                </a:lnTo>
                <a:lnTo>
                  <a:pt x="1817148" y="1065982"/>
                </a:lnTo>
                <a:lnTo>
                  <a:pt x="1819053" y="1064394"/>
                </a:lnTo>
                <a:lnTo>
                  <a:pt x="1820957" y="1062806"/>
                </a:lnTo>
                <a:lnTo>
                  <a:pt x="1822545" y="1060901"/>
                </a:lnTo>
                <a:lnTo>
                  <a:pt x="1824132" y="1058995"/>
                </a:lnTo>
                <a:lnTo>
                  <a:pt x="1825719" y="1056772"/>
                </a:lnTo>
                <a:lnTo>
                  <a:pt x="1826354" y="1054232"/>
                </a:lnTo>
                <a:lnTo>
                  <a:pt x="1827624" y="1052009"/>
                </a:lnTo>
                <a:lnTo>
                  <a:pt x="1827941" y="1049468"/>
                </a:lnTo>
                <a:lnTo>
                  <a:pt x="1828259" y="1046610"/>
                </a:lnTo>
                <a:lnTo>
                  <a:pt x="1828894" y="1044070"/>
                </a:lnTo>
                <a:lnTo>
                  <a:pt x="1828894" y="967220"/>
                </a:lnTo>
                <a:lnTo>
                  <a:pt x="1828259" y="964362"/>
                </a:lnTo>
                <a:lnTo>
                  <a:pt x="1827941" y="961821"/>
                </a:lnTo>
                <a:lnTo>
                  <a:pt x="1827624" y="959598"/>
                </a:lnTo>
                <a:lnTo>
                  <a:pt x="1826354" y="956740"/>
                </a:lnTo>
                <a:lnTo>
                  <a:pt x="1825719" y="954517"/>
                </a:lnTo>
                <a:lnTo>
                  <a:pt x="1824132" y="952612"/>
                </a:lnTo>
                <a:lnTo>
                  <a:pt x="1822545" y="950389"/>
                </a:lnTo>
                <a:lnTo>
                  <a:pt x="1820957" y="948801"/>
                </a:lnTo>
                <a:lnTo>
                  <a:pt x="1819053" y="946896"/>
                </a:lnTo>
                <a:lnTo>
                  <a:pt x="1817148" y="945308"/>
                </a:lnTo>
                <a:lnTo>
                  <a:pt x="1814926" y="944038"/>
                </a:lnTo>
                <a:lnTo>
                  <a:pt x="1812704" y="943085"/>
                </a:lnTo>
                <a:lnTo>
                  <a:pt x="1810481" y="942133"/>
                </a:lnTo>
                <a:lnTo>
                  <a:pt x="1807624" y="941497"/>
                </a:lnTo>
                <a:lnTo>
                  <a:pt x="1805085" y="941180"/>
                </a:lnTo>
                <a:lnTo>
                  <a:pt x="1802228" y="941180"/>
                </a:lnTo>
                <a:lnTo>
                  <a:pt x="1654611" y="941180"/>
                </a:lnTo>
                <a:lnTo>
                  <a:pt x="1652072" y="941180"/>
                </a:lnTo>
                <a:close/>
                <a:moveTo>
                  <a:pt x="1299063" y="941180"/>
                </a:moveTo>
                <a:lnTo>
                  <a:pt x="1296206" y="941497"/>
                </a:lnTo>
                <a:lnTo>
                  <a:pt x="1293666" y="942133"/>
                </a:lnTo>
                <a:lnTo>
                  <a:pt x="1291444" y="943085"/>
                </a:lnTo>
                <a:lnTo>
                  <a:pt x="1288904" y="944038"/>
                </a:lnTo>
                <a:lnTo>
                  <a:pt x="1286682" y="945308"/>
                </a:lnTo>
                <a:lnTo>
                  <a:pt x="1284777" y="946896"/>
                </a:lnTo>
                <a:lnTo>
                  <a:pt x="1282872" y="948801"/>
                </a:lnTo>
                <a:lnTo>
                  <a:pt x="1281285" y="950389"/>
                </a:lnTo>
                <a:lnTo>
                  <a:pt x="1280015" y="952612"/>
                </a:lnTo>
                <a:lnTo>
                  <a:pt x="1278428" y="954517"/>
                </a:lnTo>
                <a:lnTo>
                  <a:pt x="1277158" y="956740"/>
                </a:lnTo>
                <a:lnTo>
                  <a:pt x="1276523" y="959598"/>
                </a:lnTo>
                <a:lnTo>
                  <a:pt x="1275571" y="961821"/>
                </a:lnTo>
                <a:lnTo>
                  <a:pt x="1275254" y="964362"/>
                </a:lnTo>
                <a:lnTo>
                  <a:pt x="1275254" y="967220"/>
                </a:lnTo>
                <a:lnTo>
                  <a:pt x="1275254" y="1044070"/>
                </a:lnTo>
                <a:lnTo>
                  <a:pt x="1275254" y="1046610"/>
                </a:lnTo>
                <a:lnTo>
                  <a:pt x="1275571" y="1049468"/>
                </a:lnTo>
                <a:lnTo>
                  <a:pt x="1276523" y="1052009"/>
                </a:lnTo>
                <a:lnTo>
                  <a:pt x="1277158" y="1054232"/>
                </a:lnTo>
                <a:lnTo>
                  <a:pt x="1278428" y="1056772"/>
                </a:lnTo>
                <a:lnTo>
                  <a:pt x="1280015" y="1058995"/>
                </a:lnTo>
                <a:lnTo>
                  <a:pt x="1281285" y="1060901"/>
                </a:lnTo>
                <a:lnTo>
                  <a:pt x="1282872" y="1062806"/>
                </a:lnTo>
                <a:lnTo>
                  <a:pt x="1284777" y="1064394"/>
                </a:lnTo>
                <a:lnTo>
                  <a:pt x="1286682" y="1065982"/>
                </a:lnTo>
                <a:lnTo>
                  <a:pt x="1288904" y="1067252"/>
                </a:lnTo>
                <a:lnTo>
                  <a:pt x="1291444" y="1068204"/>
                </a:lnTo>
                <a:lnTo>
                  <a:pt x="1293666" y="1069157"/>
                </a:lnTo>
                <a:lnTo>
                  <a:pt x="1296206" y="1069792"/>
                </a:lnTo>
                <a:lnTo>
                  <a:pt x="1299063" y="1070110"/>
                </a:lnTo>
                <a:lnTo>
                  <a:pt x="1301602" y="1070427"/>
                </a:lnTo>
                <a:lnTo>
                  <a:pt x="1449218" y="1070427"/>
                </a:lnTo>
                <a:lnTo>
                  <a:pt x="1452076" y="1070110"/>
                </a:lnTo>
                <a:lnTo>
                  <a:pt x="1454615" y="1069792"/>
                </a:lnTo>
                <a:lnTo>
                  <a:pt x="1456837" y="1069157"/>
                </a:lnTo>
                <a:lnTo>
                  <a:pt x="1459694" y="1068204"/>
                </a:lnTo>
                <a:lnTo>
                  <a:pt x="1461917" y="1067252"/>
                </a:lnTo>
                <a:lnTo>
                  <a:pt x="1463821" y="1065982"/>
                </a:lnTo>
                <a:lnTo>
                  <a:pt x="1465726" y="1064394"/>
                </a:lnTo>
                <a:lnTo>
                  <a:pt x="1467631" y="1062806"/>
                </a:lnTo>
                <a:lnTo>
                  <a:pt x="1469536" y="1060901"/>
                </a:lnTo>
                <a:lnTo>
                  <a:pt x="1471123" y="1058995"/>
                </a:lnTo>
                <a:lnTo>
                  <a:pt x="1472393" y="1056772"/>
                </a:lnTo>
                <a:lnTo>
                  <a:pt x="1473345" y="1054232"/>
                </a:lnTo>
                <a:lnTo>
                  <a:pt x="1474297" y="1052009"/>
                </a:lnTo>
                <a:lnTo>
                  <a:pt x="1474932" y="1049468"/>
                </a:lnTo>
                <a:lnTo>
                  <a:pt x="1475250" y="1046610"/>
                </a:lnTo>
                <a:lnTo>
                  <a:pt x="1475250" y="1044070"/>
                </a:lnTo>
                <a:lnTo>
                  <a:pt x="1475250" y="967220"/>
                </a:lnTo>
                <a:lnTo>
                  <a:pt x="1475250" y="964362"/>
                </a:lnTo>
                <a:lnTo>
                  <a:pt x="1474932" y="961821"/>
                </a:lnTo>
                <a:lnTo>
                  <a:pt x="1474297" y="959598"/>
                </a:lnTo>
                <a:lnTo>
                  <a:pt x="1473345" y="956740"/>
                </a:lnTo>
                <a:lnTo>
                  <a:pt x="1472393" y="954517"/>
                </a:lnTo>
                <a:lnTo>
                  <a:pt x="1471123" y="952612"/>
                </a:lnTo>
                <a:lnTo>
                  <a:pt x="1469536" y="950389"/>
                </a:lnTo>
                <a:lnTo>
                  <a:pt x="1467631" y="948801"/>
                </a:lnTo>
                <a:lnTo>
                  <a:pt x="1465726" y="946896"/>
                </a:lnTo>
                <a:lnTo>
                  <a:pt x="1463821" y="945308"/>
                </a:lnTo>
                <a:lnTo>
                  <a:pt x="1461917" y="944038"/>
                </a:lnTo>
                <a:lnTo>
                  <a:pt x="1459694" y="943085"/>
                </a:lnTo>
                <a:lnTo>
                  <a:pt x="1456837" y="942133"/>
                </a:lnTo>
                <a:lnTo>
                  <a:pt x="1454615" y="941497"/>
                </a:lnTo>
                <a:lnTo>
                  <a:pt x="1452076" y="941180"/>
                </a:lnTo>
                <a:lnTo>
                  <a:pt x="1449218" y="941180"/>
                </a:lnTo>
                <a:lnTo>
                  <a:pt x="1301602" y="941180"/>
                </a:lnTo>
                <a:lnTo>
                  <a:pt x="1299063" y="941180"/>
                </a:lnTo>
                <a:close/>
                <a:moveTo>
                  <a:pt x="945736" y="941180"/>
                </a:moveTo>
                <a:lnTo>
                  <a:pt x="942879" y="941497"/>
                </a:lnTo>
                <a:lnTo>
                  <a:pt x="940657" y="942133"/>
                </a:lnTo>
                <a:lnTo>
                  <a:pt x="937800" y="943085"/>
                </a:lnTo>
                <a:lnTo>
                  <a:pt x="935578" y="944038"/>
                </a:lnTo>
                <a:lnTo>
                  <a:pt x="933673" y="945308"/>
                </a:lnTo>
                <a:lnTo>
                  <a:pt x="931451" y="946896"/>
                </a:lnTo>
                <a:lnTo>
                  <a:pt x="929863" y="948801"/>
                </a:lnTo>
                <a:lnTo>
                  <a:pt x="927959" y="950389"/>
                </a:lnTo>
                <a:lnTo>
                  <a:pt x="926371" y="952612"/>
                </a:lnTo>
                <a:lnTo>
                  <a:pt x="925419" y="954517"/>
                </a:lnTo>
                <a:lnTo>
                  <a:pt x="924149" y="956740"/>
                </a:lnTo>
                <a:lnTo>
                  <a:pt x="923514" y="959598"/>
                </a:lnTo>
                <a:lnTo>
                  <a:pt x="922562" y="961821"/>
                </a:lnTo>
                <a:lnTo>
                  <a:pt x="922244" y="964362"/>
                </a:lnTo>
                <a:lnTo>
                  <a:pt x="922244" y="967220"/>
                </a:lnTo>
                <a:lnTo>
                  <a:pt x="922244" y="1044070"/>
                </a:lnTo>
                <a:lnTo>
                  <a:pt x="922244" y="1046610"/>
                </a:lnTo>
                <a:lnTo>
                  <a:pt x="922562" y="1049468"/>
                </a:lnTo>
                <a:lnTo>
                  <a:pt x="923514" y="1052009"/>
                </a:lnTo>
                <a:lnTo>
                  <a:pt x="924149" y="1054232"/>
                </a:lnTo>
                <a:lnTo>
                  <a:pt x="925419" y="1056772"/>
                </a:lnTo>
                <a:lnTo>
                  <a:pt x="926371" y="1058995"/>
                </a:lnTo>
                <a:lnTo>
                  <a:pt x="927959" y="1060901"/>
                </a:lnTo>
                <a:lnTo>
                  <a:pt x="929863" y="1062806"/>
                </a:lnTo>
                <a:lnTo>
                  <a:pt x="931451" y="1064394"/>
                </a:lnTo>
                <a:lnTo>
                  <a:pt x="933673" y="1065982"/>
                </a:lnTo>
                <a:lnTo>
                  <a:pt x="935578" y="1067252"/>
                </a:lnTo>
                <a:lnTo>
                  <a:pt x="937800" y="1068204"/>
                </a:lnTo>
                <a:lnTo>
                  <a:pt x="940657" y="1069157"/>
                </a:lnTo>
                <a:lnTo>
                  <a:pt x="942879" y="1069792"/>
                </a:lnTo>
                <a:lnTo>
                  <a:pt x="945736" y="1070110"/>
                </a:lnTo>
                <a:lnTo>
                  <a:pt x="948276" y="1070427"/>
                </a:lnTo>
                <a:lnTo>
                  <a:pt x="1095892" y="1070427"/>
                </a:lnTo>
                <a:lnTo>
                  <a:pt x="1098432" y="1070110"/>
                </a:lnTo>
                <a:lnTo>
                  <a:pt x="1101289" y="1069792"/>
                </a:lnTo>
                <a:lnTo>
                  <a:pt x="1103828" y="1069157"/>
                </a:lnTo>
                <a:lnTo>
                  <a:pt x="1106368" y="1068204"/>
                </a:lnTo>
                <a:lnTo>
                  <a:pt x="1108590" y="1067252"/>
                </a:lnTo>
                <a:lnTo>
                  <a:pt x="1110812" y="1065982"/>
                </a:lnTo>
                <a:lnTo>
                  <a:pt x="1112717" y="1064394"/>
                </a:lnTo>
                <a:lnTo>
                  <a:pt x="1114622" y="1062806"/>
                </a:lnTo>
                <a:lnTo>
                  <a:pt x="1116209" y="1060901"/>
                </a:lnTo>
                <a:lnTo>
                  <a:pt x="1117796" y="1058995"/>
                </a:lnTo>
                <a:lnTo>
                  <a:pt x="1119384" y="1056772"/>
                </a:lnTo>
                <a:lnTo>
                  <a:pt x="1120018" y="1054232"/>
                </a:lnTo>
                <a:lnTo>
                  <a:pt x="1121288" y="1052009"/>
                </a:lnTo>
                <a:lnTo>
                  <a:pt x="1121606" y="1049468"/>
                </a:lnTo>
                <a:lnTo>
                  <a:pt x="1121923" y="1046610"/>
                </a:lnTo>
                <a:lnTo>
                  <a:pt x="1122241" y="1044070"/>
                </a:lnTo>
                <a:lnTo>
                  <a:pt x="1122241" y="967220"/>
                </a:lnTo>
                <a:lnTo>
                  <a:pt x="1121923" y="964362"/>
                </a:lnTo>
                <a:lnTo>
                  <a:pt x="1121606" y="961821"/>
                </a:lnTo>
                <a:lnTo>
                  <a:pt x="1121288" y="959598"/>
                </a:lnTo>
                <a:lnTo>
                  <a:pt x="1120018" y="956740"/>
                </a:lnTo>
                <a:lnTo>
                  <a:pt x="1119384" y="954517"/>
                </a:lnTo>
                <a:lnTo>
                  <a:pt x="1117796" y="952612"/>
                </a:lnTo>
                <a:lnTo>
                  <a:pt x="1116209" y="950389"/>
                </a:lnTo>
                <a:lnTo>
                  <a:pt x="1114622" y="948801"/>
                </a:lnTo>
                <a:lnTo>
                  <a:pt x="1112717" y="946896"/>
                </a:lnTo>
                <a:lnTo>
                  <a:pt x="1110812" y="945308"/>
                </a:lnTo>
                <a:lnTo>
                  <a:pt x="1108590" y="944038"/>
                </a:lnTo>
                <a:lnTo>
                  <a:pt x="1106368" y="943085"/>
                </a:lnTo>
                <a:lnTo>
                  <a:pt x="1103828" y="942133"/>
                </a:lnTo>
                <a:lnTo>
                  <a:pt x="1101289" y="941497"/>
                </a:lnTo>
                <a:lnTo>
                  <a:pt x="1098432" y="941180"/>
                </a:lnTo>
                <a:lnTo>
                  <a:pt x="1095892" y="941180"/>
                </a:lnTo>
                <a:lnTo>
                  <a:pt x="948276" y="941180"/>
                </a:lnTo>
                <a:lnTo>
                  <a:pt x="945736" y="941180"/>
                </a:lnTo>
                <a:close/>
                <a:moveTo>
                  <a:pt x="2076450" y="633412"/>
                </a:moveTo>
                <a:lnTo>
                  <a:pt x="2751138" y="636587"/>
                </a:lnTo>
                <a:lnTo>
                  <a:pt x="2750186" y="649605"/>
                </a:lnTo>
                <a:lnTo>
                  <a:pt x="2748281" y="663892"/>
                </a:lnTo>
                <a:lnTo>
                  <a:pt x="2746058" y="681990"/>
                </a:lnTo>
                <a:lnTo>
                  <a:pt x="2742566" y="702310"/>
                </a:lnTo>
                <a:lnTo>
                  <a:pt x="2738756" y="722947"/>
                </a:lnTo>
                <a:lnTo>
                  <a:pt x="2736216" y="733107"/>
                </a:lnTo>
                <a:lnTo>
                  <a:pt x="2733993" y="743585"/>
                </a:lnTo>
                <a:lnTo>
                  <a:pt x="2731771" y="753110"/>
                </a:lnTo>
                <a:lnTo>
                  <a:pt x="2728596" y="762000"/>
                </a:lnTo>
                <a:lnTo>
                  <a:pt x="2726373" y="769302"/>
                </a:lnTo>
                <a:lnTo>
                  <a:pt x="2722881" y="776605"/>
                </a:lnTo>
                <a:lnTo>
                  <a:pt x="2719388" y="783590"/>
                </a:lnTo>
                <a:lnTo>
                  <a:pt x="2715261" y="790892"/>
                </a:lnTo>
                <a:lnTo>
                  <a:pt x="2710816" y="797877"/>
                </a:lnTo>
                <a:lnTo>
                  <a:pt x="2705418" y="805180"/>
                </a:lnTo>
                <a:lnTo>
                  <a:pt x="2700021" y="811530"/>
                </a:lnTo>
                <a:lnTo>
                  <a:pt x="2693988" y="818197"/>
                </a:lnTo>
                <a:lnTo>
                  <a:pt x="2687321" y="823912"/>
                </a:lnTo>
                <a:lnTo>
                  <a:pt x="2680653" y="829310"/>
                </a:lnTo>
                <a:lnTo>
                  <a:pt x="2673351" y="834072"/>
                </a:lnTo>
                <a:lnTo>
                  <a:pt x="2665731" y="838200"/>
                </a:lnTo>
                <a:lnTo>
                  <a:pt x="2657476" y="841375"/>
                </a:lnTo>
                <a:lnTo>
                  <a:pt x="2653348" y="842962"/>
                </a:lnTo>
                <a:lnTo>
                  <a:pt x="2648903" y="843915"/>
                </a:lnTo>
                <a:lnTo>
                  <a:pt x="2644458" y="844867"/>
                </a:lnTo>
                <a:lnTo>
                  <a:pt x="2640013" y="845820"/>
                </a:lnTo>
                <a:lnTo>
                  <a:pt x="2635251" y="846137"/>
                </a:lnTo>
                <a:lnTo>
                  <a:pt x="2630806" y="846137"/>
                </a:lnTo>
                <a:lnTo>
                  <a:pt x="2181543" y="844232"/>
                </a:lnTo>
                <a:lnTo>
                  <a:pt x="2173288" y="843915"/>
                </a:lnTo>
                <a:lnTo>
                  <a:pt x="2165350" y="842327"/>
                </a:lnTo>
                <a:lnTo>
                  <a:pt x="2157730" y="840422"/>
                </a:lnTo>
                <a:lnTo>
                  <a:pt x="2149475" y="837565"/>
                </a:lnTo>
                <a:lnTo>
                  <a:pt x="2142173" y="834072"/>
                </a:lnTo>
                <a:lnTo>
                  <a:pt x="2135505" y="830262"/>
                </a:lnTo>
                <a:lnTo>
                  <a:pt x="2128520" y="825817"/>
                </a:lnTo>
                <a:lnTo>
                  <a:pt x="2122488" y="820420"/>
                </a:lnTo>
                <a:lnTo>
                  <a:pt x="2116773" y="814705"/>
                </a:lnTo>
                <a:lnTo>
                  <a:pt x="2111375" y="808672"/>
                </a:lnTo>
                <a:lnTo>
                  <a:pt x="2106295" y="802005"/>
                </a:lnTo>
                <a:lnTo>
                  <a:pt x="2102168" y="795337"/>
                </a:lnTo>
                <a:lnTo>
                  <a:pt x="2098675" y="787717"/>
                </a:lnTo>
                <a:lnTo>
                  <a:pt x="2095500" y="779780"/>
                </a:lnTo>
                <a:lnTo>
                  <a:pt x="2093595" y="772160"/>
                </a:lnTo>
                <a:lnTo>
                  <a:pt x="2092008" y="763905"/>
                </a:lnTo>
                <a:lnTo>
                  <a:pt x="2076450" y="633412"/>
                </a:lnTo>
                <a:close/>
                <a:moveTo>
                  <a:pt x="674688" y="633412"/>
                </a:moveTo>
                <a:lnTo>
                  <a:pt x="659138" y="763905"/>
                </a:lnTo>
                <a:lnTo>
                  <a:pt x="657551" y="772160"/>
                </a:lnTo>
                <a:lnTo>
                  <a:pt x="655330" y="779780"/>
                </a:lnTo>
                <a:lnTo>
                  <a:pt x="652791" y="787717"/>
                </a:lnTo>
                <a:lnTo>
                  <a:pt x="648983" y="795337"/>
                </a:lnTo>
                <a:lnTo>
                  <a:pt x="644540" y="802005"/>
                </a:lnTo>
                <a:lnTo>
                  <a:pt x="640097" y="808672"/>
                </a:lnTo>
                <a:lnTo>
                  <a:pt x="634702" y="814705"/>
                </a:lnTo>
                <a:lnTo>
                  <a:pt x="628990" y="820420"/>
                </a:lnTo>
                <a:lnTo>
                  <a:pt x="622325" y="825817"/>
                </a:lnTo>
                <a:lnTo>
                  <a:pt x="615978" y="830262"/>
                </a:lnTo>
                <a:lnTo>
                  <a:pt x="608679" y="834072"/>
                </a:lnTo>
                <a:lnTo>
                  <a:pt x="601380" y="837565"/>
                </a:lnTo>
                <a:lnTo>
                  <a:pt x="593764" y="840422"/>
                </a:lnTo>
                <a:lnTo>
                  <a:pt x="585830" y="842327"/>
                </a:lnTo>
                <a:lnTo>
                  <a:pt x="577579" y="843915"/>
                </a:lnTo>
                <a:lnTo>
                  <a:pt x="569645" y="844232"/>
                </a:lnTo>
                <a:lnTo>
                  <a:pt x="120276" y="846137"/>
                </a:lnTo>
                <a:lnTo>
                  <a:pt x="115833" y="846137"/>
                </a:lnTo>
                <a:lnTo>
                  <a:pt x="111390" y="845820"/>
                </a:lnTo>
                <a:lnTo>
                  <a:pt x="106947" y="844867"/>
                </a:lnTo>
                <a:lnTo>
                  <a:pt x="102504" y="843915"/>
                </a:lnTo>
                <a:lnTo>
                  <a:pt x="98379" y="842962"/>
                </a:lnTo>
                <a:lnTo>
                  <a:pt x="93936" y="841375"/>
                </a:lnTo>
                <a:lnTo>
                  <a:pt x="86002" y="838200"/>
                </a:lnTo>
                <a:lnTo>
                  <a:pt x="78068" y="834072"/>
                </a:lnTo>
                <a:lnTo>
                  <a:pt x="70769" y="829310"/>
                </a:lnTo>
                <a:lnTo>
                  <a:pt x="63788" y="823912"/>
                </a:lnTo>
                <a:lnTo>
                  <a:pt x="57441" y="818197"/>
                </a:lnTo>
                <a:lnTo>
                  <a:pt x="51728" y="811530"/>
                </a:lnTo>
                <a:lnTo>
                  <a:pt x="45699" y="805180"/>
                </a:lnTo>
                <a:lnTo>
                  <a:pt x="40938" y="797877"/>
                </a:lnTo>
                <a:lnTo>
                  <a:pt x="35861" y="790892"/>
                </a:lnTo>
                <a:lnTo>
                  <a:pt x="32053" y="783590"/>
                </a:lnTo>
                <a:lnTo>
                  <a:pt x="28244" y="776605"/>
                </a:lnTo>
                <a:lnTo>
                  <a:pt x="25071" y="769302"/>
                </a:lnTo>
                <a:lnTo>
                  <a:pt x="22532" y="762000"/>
                </a:lnTo>
                <a:lnTo>
                  <a:pt x="19993" y="753110"/>
                </a:lnTo>
                <a:lnTo>
                  <a:pt x="17137" y="743585"/>
                </a:lnTo>
                <a:lnTo>
                  <a:pt x="14916" y="733107"/>
                </a:lnTo>
                <a:lnTo>
                  <a:pt x="12694" y="722947"/>
                </a:lnTo>
                <a:lnTo>
                  <a:pt x="8886" y="702310"/>
                </a:lnTo>
                <a:lnTo>
                  <a:pt x="5712" y="681990"/>
                </a:lnTo>
                <a:lnTo>
                  <a:pt x="3174" y="663892"/>
                </a:lnTo>
                <a:lnTo>
                  <a:pt x="1587" y="649605"/>
                </a:lnTo>
                <a:lnTo>
                  <a:pt x="0" y="636587"/>
                </a:lnTo>
                <a:lnTo>
                  <a:pt x="674688" y="633412"/>
                </a:lnTo>
                <a:close/>
                <a:moveTo>
                  <a:pt x="970497" y="374650"/>
                </a:moveTo>
                <a:lnTo>
                  <a:pt x="973355" y="374650"/>
                </a:lnTo>
                <a:lnTo>
                  <a:pt x="1052401" y="374650"/>
                </a:lnTo>
                <a:lnTo>
                  <a:pt x="1054940" y="374650"/>
                </a:lnTo>
                <a:lnTo>
                  <a:pt x="1058115" y="374968"/>
                </a:lnTo>
                <a:lnTo>
                  <a:pt x="1060654" y="375603"/>
                </a:lnTo>
                <a:lnTo>
                  <a:pt x="1063512" y="376873"/>
                </a:lnTo>
                <a:lnTo>
                  <a:pt x="1066051" y="377826"/>
                </a:lnTo>
                <a:lnTo>
                  <a:pt x="1068273" y="379414"/>
                </a:lnTo>
                <a:lnTo>
                  <a:pt x="1070813" y="381001"/>
                </a:lnTo>
                <a:lnTo>
                  <a:pt x="1072718" y="382907"/>
                </a:lnTo>
                <a:lnTo>
                  <a:pt x="1074623" y="384812"/>
                </a:lnTo>
                <a:lnTo>
                  <a:pt x="1075892" y="387035"/>
                </a:lnTo>
                <a:lnTo>
                  <a:pt x="1077480" y="389576"/>
                </a:lnTo>
                <a:lnTo>
                  <a:pt x="1078749" y="392116"/>
                </a:lnTo>
                <a:lnTo>
                  <a:pt x="1079702" y="394657"/>
                </a:lnTo>
                <a:lnTo>
                  <a:pt x="1080654" y="397515"/>
                </a:lnTo>
                <a:lnTo>
                  <a:pt x="1080972" y="400055"/>
                </a:lnTo>
                <a:lnTo>
                  <a:pt x="1080972" y="403231"/>
                </a:lnTo>
                <a:lnTo>
                  <a:pt x="1080972" y="473094"/>
                </a:lnTo>
                <a:lnTo>
                  <a:pt x="1669532" y="473094"/>
                </a:lnTo>
                <a:lnTo>
                  <a:pt x="1669532" y="403231"/>
                </a:lnTo>
                <a:lnTo>
                  <a:pt x="1670167" y="400055"/>
                </a:lnTo>
                <a:lnTo>
                  <a:pt x="1670484" y="397515"/>
                </a:lnTo>
                <a:lnTo>
                  <a:pt x="1671119" y="394657"/>
                </a:lnTo>
                <a:lnTo>
                  <a:pt x="1672071" y="392116"/>
                </a:lnTo>
                <a:lnTo>
                  <a:pt x="1673024" y="389576"/>
                </a:lnTo>
                <a:lnTo>
                  <a:pt x="1674611" y="387035"/>
                </a:lnTo>
                <a:lnTo>
                  <a:pt x="1676516" y="384812"/>
                </a:lnTo>
                <a:lnTo>
                  <a:pt x="1678103" y="382907"/>
                </a:lnTo>
                <a:lnTo>
                  <a:pt x="1680325" y="381001"/>
                </a:lnTo>
                <a:lnTo>
                  <a:pt x="1682547" y="379414"/>
                </a:lnTo>
                <a:lnTo>
                  <a:pt x="1685087" y="377826"/>
                </a:lnTo>
                <a:lnTo>
                  <a:pt x="1687309" y="376873"/>
                </a:lnTo>
                <a:lnTo>
                  <a:pt x="1689849" y="375603"/>
                </a:lnTo>
                <a:lnTo>
                  <a:pt x="1693023" y="374968"/>
                </a:lnTo>
                <a:lnTo>
                  <a:pt x="1695563" y="374650"/>
                </a:lnTo>
                <a:lnTo>
                  <a:pt x="1698737" y="374650"/>
                </a:lnTo>
                <a:lnTo>
                  <a:pt x="1777466" y="374650"/>
                </a:lnTo>
                <a:lnTo>
                  <a:pt x="1780323" y="374650"/>
                </a:lnTo>
                <a:lnTo>
                  <a:pt x="1783180" y="374968"/>
                </a:lnTo>
                <a:lnTo>
                  <a:pt x="1786037" y="375603"/>
                </a:lnTo>
                <a:lnTo>
                  <a:pt x="1788577" y="376873"/>
                </a:lnTo>
                <a:lnTo>
                  <a:pt x="1791117" y="377826"/>
                </a:lnTo>
                <a:lnTo>
                  <a:pt x="1793656" y="379414"/>
                </a:lnTo>
                <a:lnTo>
                  <a:pt x="1795878" y="381001"/>
                </a:lnTo>
                <a:lnTo>
                  <a:pt x="1797783" y="382907"/>
                </a:lnTo>
                <a:lnTo>
                  <a:pt x="1799688" y="384812"/>
                </a:lnTo>
                <a:lnTo>
                  <a:pt x="1801275" y="387035"/>
                </a:lnTo>
                <a:lnTo>
                  <a:pt x="1802862" y="389576"/>
                </a:lnTo>
                <a:lnTo>
                  <a:pt x="1803815" y="392116"/>
                </a:lnTo>
                <a:lnTo>
                  <a:pt x="1805085" y="394657"/>
                </a:lnTo>
                <a:lnTo>
                  <a:pt x="1805720" y="397515"/>
                </a:lnTo>
                <a:lnTo>
                  <a:pt x="1806037" y="400055"/>
                </a:lnTo>
                <a:lnTo>
                  <a:pt x="1806037" y="403231"/>
                </a:lnTo>
                <a:lnTo>
                  <a:pt x="1806037" y="475952"/>
                </a:lnTo>
                <a:lnTo>
                  <a:pt x="1819053" y="478175"/>
                </a:lnTo>
                <a:lnTo>
                  <a:pt x="1825719" y="479446"/>
                </a:lnTo>
                <a:lnTo>
                  <a:pt x="1831433" y="481033"/>
                </a:lnTo>
                <a:lnTo>
                  <a:pt x="1837148" y="482939"/>
                </a:lnTo>
                <a:lnTo>
                  <a:pt x="1842862" y="484844"/>
                </a:lnTo>
                <a:lnTo>
                  <a:pt x="1848258" y="487067"/>
                </a:lnTo>
                <a:lnTo>
                  <a:pt x="1853338" y="489607"/>
                </a:lnTo>
                <a:lnTo>
                  <a:pt x="1858099" y="492466"/>
                </a:lnTo>
                <a:lnTo>
                  <a:pt x="1863179" y="495324"/>
                </a:lnTo>
                <a:lnTo>
                  <a:pt x="1867623" y="498817"/>
                </a:lnTo>
                <a:lnTo>
                  <a:pt x="1872385" y="502310"/>
                </a:lnTo>
                <a:lnTo>
                  <a:pt x="1876512" y="506438"/>
                </a:lnTo>
                <a:lnTo>
                  <a:pt x="1880639" y="510567"/>
                </a:lnTo>
                <a:lnTo>
                  <a:pt x="1885083" y="515648"/>
                </a:lnTo>
                <a:lnTo>
                  <a:pt x="1888893" y="520729"/>
                </a:lnTo>
                <a:lnTo>
                  <a:pt x="1892702" y="526127"/>
                </a:lnTo>
                <a:lnTo>
                  <a:pt x="1896194" y="532161"/>
                </a:lnTo>
                <a:lnTo>
                  <a:pt x="1900003" y="538194"/>
                </a:lnTo>
                <a:lnTo>
                  <a:pt x="1903178" y="545181"/>
                </a:lnTo>
                <a:lnTo>
                  <a:pt x="1906670" y="552167"/>
                </a:lnTo>
                <a:lnTo>
                  <a:pt x="1909845" y="559789"/>
                </a:lnTo>
                <a:lnTo>
                  <a:pt x="1913337" y="567728"/>
                </a:lnTo>
                <a:lnTo>
                  <a:pt x="1916194" y="576619"/>
                </a:lnTo>
                <a:lnTo>
                  <a:pt x="1922543" y="595038"/>
                </a:lnTo>
                <a:lnTo>
                  <a:pt x="1928574" y="615679"/>
                </a:lnTo>
                <a:lnTo>
                  <a:pt x="1934289" y="638544"/>
                </a:lnTo>
                <a:lnTo>
                  <a:pt x="1940003" y="663631"/>
                </a:lnTo>
                <a:lnTo>
                  <a:pt x="1943812" y="680462"/>
                </a:lnTo>
                <a:lnTo>
                  <a:pt x="1948891" y="696975"/>
                </a:lnTo>
                <a:lnTo>
                  <a:pt x="1954288" y="713488"/>
                </a:lnTo>
                <a:lnTo>
                  <a:pt x="1960320" y="729684"/>
                </a:lnTo>
                <a:lnTo>
                  <a:pt x="1966669" y="745562"/>
                </a:lnTo>
                <a:lnTo>
                  <a:pt x="1973970" y="761758"/>
                </a:lnTo>
                <a:lnTo>
                  <a:pt x="1981589" y="777318"/>
                </a:lnTo>
                <a:lnTo>
                  <a:pt x="1990160" y="792561"/>
                </a:lnTo>
                <a:lnTo>
                  <a:pt x="1998414" y="808122"/>
                </a:lnTo>
                <a:lnTo>
                  <a:pt x="2007620" y="823365"/>
                </a:lnTo>
                <a:lnTo>
                  <a:pt x="2017779" y="838290"/>
                </a:lnTo>
                <a:lnTo>
                  <a:pt x="2027620" y="852898"/>
                </a:lnTo>
                <a:lnTo>
                  <a:pt x="2038096" y="867823"/>
                </a:lnTo>
                <a:lnTo>
                  <a:pt x="2048572" y="882113"/>
                </a:lnTo>
                <a:lnTo>
                  <a:pt x="2059683" y="896404"/>
                </a:lnTo>
                <a:lnTo>
                  <a:pt x="2070794" y="910376"/>
                </a:lnTo>
                <a:lnTo>
                  <a:pt x="2082222" y="924667"/>
                </a:lnTo>
                <a:lnTo>
                  <a:pt x="2094285" y="938957"/>
                </a:lnTo>
                <a:lnTo>
                  <a:pt x="2118412" y="966267"/>
                </a:lnTo>
                <a:lnTo>
                  <a:pt x="2143174" y="993578"/>
                </a:lnTo>
                <a:lnTo>
                  <a:pt x="2167935" y="1020253"/>
                </a:lnTo>
                <a:lnTo>
                  <a:pt x="2218093" y="1072650"/>
                </a:lnTo>
                <a:lnTo>
                  <a:pt x="2242537" y="1098373"/>
                </a:lnTo>
                <a:lnTo>
                  <a:pt x="2266663" y="1124095"/>
                </a:lnTo>
                <a:lnTo>
                  <a:pt x="2274282" y="1132352"/>
                </a:lnTo>
                <a:lnTo>
                  <a:pt x="2281266" y="1140926"/>
                </a:lnTo>
                <a:lnTo>
                  <a:pt x="2288568" y="1149500"/>
                </a:lnTo>
                <a:lnTo>
                  <a:pt x="2295234" y="1158709"/>
                </a:lnTo>
                <a:lnTo>
                  <a:pt x="2301901" y="1168236"/>
                </a:lnTo>
                <a:lnTo>
                  <a:pt x="2308250" y="1178081"/>
                </a:lnTo>
                <a:lnTo>
                  <a:pt x="2314916" y="1187925"/>
                </a:lnTo>
                <a:lnTo>
                  <a:pt x="2320948" y="1198087"/>
                </a:lnTo>
                <a:lnTo>
                  <a:pt x="2326980" y="1208884"/>
                </a:lnTo>
                <a:lnTo>
                  <a:pt x="2333329" y="1219681"/>
                </a:lnTo>
                <a:lnTo>
                  <a:pt x="2344757" y="1241593"/>
                </a:lnTo>
                <a:lnTo>
                  <a:pt x="2355868" y="1264457"/>
                </a:lnTo>
                <a:lnTo>
                  <a:pt x="2366026" y="1287639"/>
                </a:lnTo>
                <a:lnTo>
                  <a:pt x="2375550" y="1311774"/>
                </a:lnTo>
                <a:lnTo>
                  <a:pt x="2385391" y="1335909"/>
                </a:lnTo>
                <a:lnTo>
                  <a:pt x="2393645" y="1360361"/>
                </a:lnTo>
                <a:lnTo>
                  <a:pt x="2402216" y="1384813"/>
                </a:lnTo>
                <a:lnTo>
                  <a:pt x="2409835" y="1409265"/>
                </a:lnTo>
                <a:lnTo>
                  <a:pt x="2417136" y="1434035"/>
                </a:lnTo>
                <a:lnTo>
                  <a:pt x="2423803" y="1457852"/>
                </a:lnTo>
                <a:lnTo>
                  <a:pt x="2430152" y="1481669"/>
                </a:lnTo>
                <a:lnTo>
                  <a:pt x="2435866" y="1505169"/>
                </a:lnTo>
                <a:lnTo>
                  <a:pt x="2441263" y="1527716"/>
                </a:lnTo>
                <a:lnTo>
                  <a:pt x="2446025" y="1549945"/>
                </a:lnTo>
                <a:lnTo>
                  <a:pt x="2450787" y="1570904"/>
                </a:lnTo>
                <a:lnTo>
                  <a:pt x="2458406" y="1609964"/>
                </a:lnTo>
                <a:lnTo>
                  <a:pt x="2464437" y="1643943"/>
                </a:lnTo>
                <a:lnTo>
                  <a:pt x="2468881" y="1672206"/>
                </a:lnTo>
                <a:lnTo>
                  <a:pt x="2472056" y="1693800"/>
                </a:lnTo>
                <a:lnTo>
                  <a:pt x="2474913" y="1711584"/>
                </a:lnTo>
                <a:lnTo>
                  <a:pt x="2474278" y="1722381"/>
                </a:lnTo>
                <a:lnTo>
                  <a:pt x="2473643" y="1733178"/>
                </a:lnTo>
                <a:lnTo>
                  <a:pt x="2472056" y="1743340"/>
                </a:lnTo>
                <a:lnTo>
                  <a:pt x="2470151" y="1753820"/>
                </a:lnTo>
                <a:lnTo>
                  <a:pt x="2467929" y="1763664"/>
                </a:lnTo>
                <a:lnTo>
                  <a:pt x="2465072" y="1773508"/>
                </a:lnTo>
                <a:lnTo>
                  <a:pt x="2462215" y="1783035"/>
                </a:lnTo>
                <a:lnTo>
                  <a:pt x="2458406" y="1792880"/>
                </a:lnTo>
                <a:lnTo>
                  <a:pt x="2453961" y="1802089"/>
                </a:lnTo>
                <a:lnTo>
                  <a:pt x="2449517" y="1810981"/>
                </a:lnTo>
                <a:lnTo>
                  <a:pt x="2444438" y="1819872"/>
                </a:lnTo>
                <a:lnTo>
                  <a:pt x="2439041" y="1828447"/>
                </a:lnTo>
                <a:lnTo>
                  <a:pt x="2433009" y="1836386"/>
                </a:lnTo>
                <a:lnTo>
                  <a:pt x="2426978" y="1844325"/>
                </a:lnTo>
                <a:lnTo>
                  <a:pt x="2420311" y="1851629"/>
                </a:lnTo>
                <a:lnTo>
                  <a:pt x="2413644" y="1858932"/>
                </a:lnTo>
                <a:lnTo>
                  <a:pt x="2406343" y="1865919"/>
                </a:lnTo>
                <a:lnTo>
                  <a:pt x="2398724" y="1872270"/>
                </a:lnTo>
                <a:lnTo>
                  <a:pt x="2391105" y="1878939"/>
                </a:lnTo>
                <a:lnTo>
                  <a:pt x="2382851" y="1884655"/>
                </a:lnTo>
                <a:lnTo>
                  <a:pt x="2374280" y="1890053"/>
                </a:lnTo>
                <a:lnTo>
                  <a:pt x="2365709" y="1894817"/>
                </a:lnTo>
                <a:lnTo>
                  <a:pt x="2356503" y="1899580"/>
                </a:lnTo>
                <a:lnTo>
                  <a:pt x="2347297" y="1903709"/>
                </a:lnTo>
                <a:lnTo>
                  <a:pt x="2337773" y="1907519"/>
                </a:lnTo>
                <a:lnTo>
                  <a:pt x="2328249" y="1910695"/>
                </a:lnTo>
                <a:lnTo>
                  <a:pt x="2318408" y="1913553"/>
                </a:lnTo>
                <a:lnTo>
                  <a:pt x="2308250" y="1916094"/>
                </a:lnTo>
                <a:lnTo>
                  <a:pt x="2298091" y="1917364"/>
                </a:lnTo>
                <a:lnTo>
                  <a:pt x="2287615" y="1918952"/>
                </a:lnTo>
                <a:lnTo>
                  <a:pt x="2277139" y="1919904"/>
                </a:lnTo>
                <a:lnTo>
                  <a:pt x="2266346" y="1920222"/>
                </a:lnTo>
                <a:lnTo>
                  <a:pt x="2227934" y="1920222"/>
                </a:lnTo>
                <a:lnTo>
                  <a:pt x="2227934" y="1976748"/>
                </a:lnTo>
                <a:lnTo>
                  <a:pt x="2227616" y="1980876"/>
                </a:lnTo>
                <a:lnTo>
                  <a:pt x="2227299" y="1985322"/>
                </a:lnTo>
                <a:lnTo>
                  <a:pt x="2226029" y="1989133"/>
                </a:lnTo>
                <a:lnTo>
                  <a:pt x="2225077" y="1992943"/>
                </a:lnTo>
                <a:lnTo>
                  <a:pt x="2223489" y="1996437"/>
                </a:lnTo>
                <a:lnTo>
                  <a:pt x="2221585" y="1999612"/>
                </a:lnTo>
                <a:lnTo>
                  <a:pt x="2219363" y="2002788"/>
                </a:lnTo>
                <a:lnTo>
                  <a:pt x="2216823" y="2005963"/>
                </a:lnTo>
                <a:lnTo>
                  <a:pt x="2214283" y="2008504"/>
                </a:lnTo>
                <a:lnTo>
                  <a:pt x="2211744" y="2010727"/>
                </a:lnTo>
                <a:lnTo>
                  <a:pt x="2208252" y="2012632"/>
                </a:lnTo>
                <a:lnTo>
                  <a:pt x="2205077" y="2014538"/>
                </a:lnTo>
                <a:lnTo>
                  <a:pt x="2201585" y="2016125"/>
                </a:lnTo>
                <a:lnTo>
                  <a:pt x="2197776" y="2017078"/>
                </a:lnTo>
                <a:lnTo>
                  <a:pt x="2194284" y="2017713"/>
                </a:lnTo>
                <a:lnTo>
                  <a:pt x="2190474" y="2017713"/>
                </a:lnTo>
                <a:lnTo>
                  <a:pt x="2066667" y="2017713"/>
                </a:lnTo>
                <a:lnTo>
                  <a:pt x="2062857" y="2017713"/>
                </a:lnTo>
                <a:lnTo>
                  <a:pt x="2059048" y="2017078"/>
                </a:lnTo>
                <a:lnTo>
                  <a:pt x="2055239" y="2016125"/>
                </a:lnTo>
                <a:lnTo>
                  <a:pt x="2051747" y="2014538"/>
                </a:lnTo>
                <a:lnTo>
                  <a:pt x="2048572" y="2012632"/>
                </a:lnTo>
                <a:lnTo>
                  <a:pt x="2045715" y="2010727"/>
                </a:lnTo>
                <a:lnTo>
                  <a:pt x="2042540" y="2008504"/>
                </a:lnTo>
                <a:lnTo>
                  <a:pt x="2040001" y="2005963"/>
                </a:lnTo>
                <a:lnTo>
                  <a:pt x="2037461" y="2002788"/>
                </a:lnTo>
                <a:lnTo>
                  <a:pt x="2035239" y="1999612"/>
                </a:lnTo>
                <a:lnTo>
                  <a:pt x="2033334" y="1996437"/>
                </a:lnTo>
                <a:lnTo>
                  <a:pt x="2031747" y="1992943"/>
                </a:lnTo>
                <a:lnTo>
                  <a:pt x="2030795" y="1989133"/>
                </a:lnTo>
                <a:lnTo>
                  <a:pt x="2029525" y="1985322"/>
                </a:lnTo>
                <a:lnTo>
                  <a:pt x="2029207" y="1980876"/>
                </a:lnTo>
                <a:lnTo>
                  <a:pt x="2028890" y="1976748"/>
                </a:lnTo>
                <a:lnTo>
                  <a:pt x="2028890" y="1920222"/>
                </a:lnTo>
                <a:lnTo>
                  <a:pt x="721931" y="1920222"/>
                </a:lnTo>
                <a:lnTo>
                  <a:pt x="721931" y="1976748"/>
                </a:lnTo>
                <a:lnTo>
                  <a:pt x="721931" y="1980876"/>
                </a:lnTo>
                <a:lnTo>
                  <a:pt x="720978" y="1985322"/>
                </a:lnTo>
                <a:lnTo>
                  <a:pt x="720344" y="1989133"/>
                </a:lnTo>
                <a:lnTo>
                  <a:pt x="718756" y="1992943"/>
                </a:lnTo>
                <a:lnTo>
                  <a:pt x="717169" y="1996437"/>
                </a:lnTo>
                <a:lnTo>
                  <a:pt x="715264" y="1999612"/>
                </a:lnTo>
                <a:lnTo>
                  <a:pt x="713360" y="2002788"/>
                </a:lnTo>
                <a:lnTo>
                  <a:pt x="710820" y="2005963"/>
                </a:lnTo>
                <a:lnTo>
                  <a:pt x="707963" y="2008504"/>
                </a:lnTo>
                <a:lnTo>
                  <a:pt x="705423" y="2010727"/>
                </a:lnTo>
                <a:lnTo>
                  <a:pt x="702249" y="2012632"/>
                </a:lnTo>
                <a:lnTo>
                  <a:pt x="698757" y="2014538"/>
                </a:lnTo>
                <a:lnTo>
                  <a:pt x="695582" y="2016125"/>
                </a:lnTo>
                <a:lnTo>
                  <a:pt x="692090" y="2017078"/>
                </a:lnTo>
                <a:lnTo>
                  <a:pt x="688281" y="2017713"/>
                </a:lnTo>
                <a:lnTo>
                  <a:pt x="684471" y="2017713"/>
                </a:lnTo>
                <a:lnTo>
                  <a:pt x="560347" y="2017713"/>
                </a:lnTo>
                <a:lnTo>
                  <a:pt x="556537" y="2017713"/>
                </a:lnTo>
                <a:lnTo>
                  <a:pt x="552728" y="2017078"/>
                </a:lnTo>
                <a:lnTo>
                  <a:pt x="549236" y="2016125"/>
                </a:lnTo>
                <a:lnTo>
                  <a:pt x="545744" y="2014538"/>
                </a:lnTo>
                <a:lnTo>
                  <a:pt x="542569" y="2012632"/>
                </a:lnTo>
                <a:lnTo>
                  <a:pt x="539395" y="2010727"/>
                </a:lnTo>
                <a:lnTo>
                  <a:pt x="536220" y="2008504"/>
                </a:lnTo>
                <a:lnTo>
                  <a:pt x="533680" y="2005963"/>
                </a:lnTo>
                <a:lnTo>
                  <a:pt x="531458" y="2002788"/>
                </a:lnTo>
                <a:lnTo>
                  <a:pt x="528919" y="1999612"/>
                </a:lnTo>
                <a:lnTo>
                  <a:pt x="527014" y="1996437"/>
                </a:lnTo>
                <a:lnTo>
                  <a:pt x="525744" y="1992943"/>
                </a:lnTo>
                <a:lnTo>
                  <a:pt x="524474" y="1989133"/>
                </a:lnTo>
                <a:lnTo>
                  <a:pt x="523839" y="1985322"/>
                </a:lnTo>
                <a:lnTo>
                  <a:pt x="522887" y="1980876"/>
                </a:lnTo>
                <a:lnTo>
                  <a:pt x="522887" y="1976748"/>
                </a:lnTo>
                <a:lnTo>
                  <a:pt x="522887" y="1920222"/>
                </a:lnTo>
                <a:lnTo>
                  <a:pt x="484158" y="1920222"/>
                </a:lnTo>
                <a:lnTo>
                  <a:pt x="473682" y="1919904"/>
                </a:lnTo>
                <a:lnTo>
                  <a:pt x="463206" y="1918952"/>
                </a:lnTo>
                <a:lnTo>
                  <a:pt x="452412" y="1917364"/>
                </a:lnTo>
                <a:lnTo>
                  <a:pt x="442571" y="1916094"/>
                </a:lnTo>
                <a:lnTo>
                  <a:pt x="432413" y="1913553"/>
                </a:lnTo>
                <a:lnTo>
                  <a:pt x="422254" y="1910695"/>
                </a:lnTo>
                <a:lnTo>
                  <a:pt x="412730" y="1907519"/>
                </a:lnTo>
                <a:lnTo>
                  <a:pt x="403207" y="1903709"/>
                </a:lnTo>
                <a:lnTo>
                  <a:pt x="394001" y="1899580"/>
                </a:lnTo>
                <a:lnTo>
                  <a:pt x="385112" y="1894817"/>
                </a:lnTo>
                <a:lnTo>
                  <a:pt x="376541" y="1890053"/>
                </a:lnTo>
                <a:lnTo>
                  <a:pt x="367969" y="1884655"/>
                </a:lnTo>
                <a:lnTo>
                  <a:pt x="360033" y="1878939"/>
                </a:lnTo>
                <a:lnTo>
                  <a:pt x="352097" y="1872270"/>
                </a:lnTo>
                <a:lnTo>
                  <a:pt x="344160" y="1865919"/>
                </a:lnTo>
                <a:lnTo>
                  <a:pt x="337176" y="1858932"/>
                </a:lnTo>
                <a:lnTo>
                  <a:pt x="330192" y="1851629"/>
                </a:lnTo>
                <a:lnTo>
                  <a:pt x="323526" y="1844325"/>
                </a:lnTo>
                <a:lnTo>
                  <a:pt x="317494" y="1836386"/>
                </a:lnTo>
                <a:lnTo>
                  <a:pt x="311780" y="1828447"/>
                </a:lnTo>
                <a:lnTo>
                  <a:pt x="306383" y="1819872"/>
                </a:lnTo>
                <a:lnTo>
                  <a:pt x="301621" y="1810981"/>
                </a:lnTo>
                <a:lnTo>
                  <a:pt x="296860" y="1802089"/>
                </a:lnTo>
                <a:lnTo>
                  <a:pt x="292733" y="1792880"/>
                </a:lnTo>
                <a:lnTo>
                  <a:pt x="288923" y="1783035"/>
                </a:lnTo>
                <a:lnTo>
                  <a:pt x="285431" y="1773508"/>
                </a:lnTo>
                <a:lnTo>
                  <a:pt x="282574" y="1763664"/>
                </a:lnTo>
                <a:lnTo>
                  <a:pt x="280352" y="1753820"/>
                </a:lnTo>
                <a:lnTo>
                  <a:pt x="278447" y="1743340"/>
                </a:lnTo>
                <a:lnTo>
                  <a:pt x="277495" y="1733178"/>
                </a:lnTo>
                <a:lnTo>
                  <a:pt x="276543" y="1722381"/>
                </a:lnTo>
                <a:lnTo>
                  <a:pt x="276225" y="1711584"/>
                </a:lnTo>
                <a:lnTo>
                  <a:pt x="278447" y="1693800"/>
                </a:lnTo>
                <a:lnTo>
                  <a:pt x="281939" y="1672206"/>
                </a:lnTo>
                <a:lnTo>
                  <a:pt x="286701" y="1643943"/>
                </a:lnTo>
                <a:lnTo>
                  <a:pt x="292733" y="1609964"/>
                </a:lnTo>
                <a:lnTo>
                  <a:pt x="300352" y="1570904"/>
                </a:lnTo>
                <a:lnTo>
                  <a:pt x="304478" y="1549945"/>
                </a:lnTo>
                <a:lnTo>
                  <a:pt x="309558" y="1527716"/>
                </a:lnTo>
                <a:lnTo>
                  <a:pt x="314954" y="1505169"/>
                </a:lnTo>
                <a:lnTo>
                  <a:pt x="320669" y="1481669"/>
                </a:lnTo>
                <a:lnTo>
                  <a:pt x="327018" y="1457852"/>
                </a:lnTo>
                <a:lnTo>
                  <a:pt x="333684" y="1434035"/>
                </a:lnTo>
                <a:lnTo>
                  <a:pt x="340986" y="1409265"/>
                </a:lnTo>
                <a:lnTo>
                  <a:pt x="348922" y="1384813"/>
                </a:lnTo>
                <a:lnTo>
                  <a:pt x="356858" y="1360361"/>
                </a:lnTo>
                <a:lnTo>
                  <a:pt x="365747" y="1335909"/>
                </a:lnTo>
                <a:lnTo>
                  <a:pt x="374953" y="1311774"/>
                </a:lnTo>
                <a:lnTo>
                  <a:pt x="384794" y="1287639"/>
                </a:lnTo>
                <a:lnTo>
                  <a:pt x="395270" y="1264457"/>
                </a:lnTo>
                <a:lnTo>
                  <a:pt x="405746" y="1241593"/>
                </a:lnTo>
                <a:lnTo>
                  <a:pt x="417810" y="1219681"/>
                </a:lnTo>
                <a:lnTo>
                  <a:pt x="423524" y="1208884"/>
                </a:lnTo>
                <a:lnTo>
                  <a:pt x="429555" y="1198087"/>
                </a:lnTo>
                <a:lnTo>
                  <a:pt x="435587" y="1187925"/>
                </a:lnTo>
                <a:lnTo>
                  <a:pt x="442254" y="1178081"/>
                </a:lnTo>
                <a:lnTo>
                  <a:pt x="448603" y="1168236"/>
                </a:lnTo>
                <a:lnTo>
                  <a:pt x="455587" y="1158709"/>
                </a:lnTo>
                <a:lnTo>
                  <a:pt x="462571" y="1149500"/>
                </a:lnTo>
                <a:lnTo>
                  <a:pt x="469237" y="1140926"/>
                </a:lnTo>
                <a:lnTo>
                  <a:pt x="476539" y="1132352"/>
                </a:lnTo>
                <a:lnTo>
                  <a:pt x="483840" y="1124095"/>
                </a:lnTo>
                <a:lnTo>
                  <a:pt x="507967" y="1098373"/>
                </a:lnTo>
                <a:lnTo>
                  <a:pt x="532411" y="1072650"/>
                </a:lnTo>
                <a:lnTo>
                  <a:pt x="582568" y="1020253"/>
                </a:lnTo>
                <a:lnTo>
                  <a:pt x="607965" y="993578"/>
                </a:lnTo>
                <a:lnTo>
                  <a:pt x="632409" y="966267"/>
                </a:lnTo>
                <a:lnTo>
                  <a:pt x="656535" y="938957"/>
                </a:lnTo>
                <a:lnTo>
                  <a:pt x="668281" y="924667"/>
                </a:lnTo>
                <a:lnTo>
                  <a:pt x="679709" y="910376"/>
                </a:lnTo>
                <a:lnTo>
                  <a:pt x="691138" y="896404"/>
                </a:lnTo>
                <a:lnTo>
                  <a:pt x="702249" y="882113"/>
                </a:lnTo>
                <a:lnTo>
                  <a:pt x="713042" y="867823"/>
                </a:lnTo>
                <a:lnTo>
                  <a:pt x="723201" y="852898"/>
                </a:lnTo>
                <a:lnTo>
                  <a:pt x="733359" y="838290"/>
                </a:lnTo>
                <a:lnTo>
                  <a:pt x="742883" y="823365"/>
                </a:lnTo>
                <a:lnTo>
                  <a:pt x="752089" y="808122"/>
                </a:lnTo>
                <a:lnTo>
                  <a:pt x="760978" y="792561"/>
                </a:lnTo>
                <a:lnTo>
                  <a:pt x="768914" y="777318"/>
                </a:lnTo>
                <a:lnTo>
                  <a:pt x="776850" y="761758"/>
                </a:lnTo>
                <a:lnTo>
                  <a:pt x="783834" y="745562"/>
                </a:lnTo>
                <a:lnTo>
                  <a:pt x="790818" y="729684"/>
                </a:lnTo>
                <a:lnTo>
                  <a:pt x="796533" y="713488"/>
                </a:lnTo>
                <a:lnTo>
                  <a:pt x="802247" y="696975"/>
                </a:lnTo>
                <a:lnTo>
                  <a:pt x="806691" y="680462"/>
                </a:lnTo>
                <a:lnTo>
                  <a:pt x="810818" y="663631"/>
                </a:lnTo>
                <a:lnTo>
                  <a:pt x="816532" y="638544"/>
                </a:lnTo>
                <a:lnTo>
                  <a:pt x="822564" y="615679"/>
                </a:lnTo>
                <a:lnTo>
                  <a:pt x="828278" y="595038"/>
                </a:lnTo>
                <a:lnTo>
                  <a:pt x="834627" y="576619"/>
                </a:lnTo>
                <a:lnTo>
                  <a:pt x="837802" y="567728"/>
                </a:lnTo>
                <a:lnTo>
                  <a:pt x="840659" y="559789"/>
                </a:lnTo>
                <a:lnTo>
                  <a:pt x="844151" y="552167"/>
                </a:lnTo>
                <a:lnTo>
                  <a:pt x="847643" y="545181"/>
                </a:lnTo>
                <a:lnTo>
                  <a:pt x="851135" y="538194"/>
                </a:lnTo>
                <a:lnTo>
                  <a:pt x="854627" y="532161"/>
                </a:lnTo>
                <a:lnTo>
                  <a:pt x="858436" y="526127"/>
                </a:lnTo>
                <a:lnTo>
                  <a:pt x="862246" y="520729"/>
                </a:lnTo>
                <a:lnTo>
                  <a:pt x="866055" y="515648"/>
                </a:lnTo>
                <a:lnTo>
                  <a:pt x="869865" y="510567"/>
                </a:lnTo>
                <a:lnTo>
                  <a:pt x="873991" y="506438"/>
                </a:lnTo>
                <a:lnTo>
                  <a:pt x="878753" y="502310"/>
                </a:lnTo>
                <a:lnTo>
                  <a:pt x="882880" y="498817"/>
                </a:lnTo>
                <a:lnTo>
                  <a:pt x="887324" y="495324"/>
                </a:lnTo>
                <a:lnTo>
                  <a:pt x="892404" y="492466"/>
                </a:lnTo>
                <a:lnTo>
                  <a:pt x="897483" y="489607"/>
                </a:lnTo>
                <a:lnTo>
                  <a:pt x="902245" y="487067"/>
                </a:lnTo>
                <a:lnTo>
                  <a:pt x="907642" y="484844"/>
                </a:lnTo>
                <a:lnTo>
                  <a:pt x="913356" y="482939"/>
                </a:lnTo>
                <a:lnTo>
                  <a:pt x="919070" y="481033"/>
                </a:lnTo>
                <a:lnTo>
                  <a:pt x="925419" y="479446"/>
                </a:lnTo>
                <a:lnTo>
                  <a:pt x="931451" y="478175"/>
                </a:lnTo>
                <a:lnTo>
                  <a:pt x="944466" y="475952"/>
                </a:lnTo>
                <a:lnTo>
                  <a:pt x="944466" y="403231"/>
                </a:lnTo>
                <a:lnTo>
                  <a:pt x="944466" y="400055"/>
                </a:lnTo>
                <a:lnTo>
                  <a:pt x="945101" y="397515"/>
                </a:lnTo>
                <a:lnTo>
                  <a:pt x="945736" y="394657"/>
                </a:lnTo>
                <a:lnTo>
                  <a:pt x="946688" y="392116"/>
                </a:lnTo>
                <a:lnTo>
                  <a:pt x="947958" y="389576"/>
                </a:lnTo>
                <a:lnTo>
                  <a:pt x="949546" y="387035"/>
                </a:lnTo>
                <a:lnTo>
                  <a:pt x="950815" y="384812"/>
                </a:lnTo>
                <a:lnTo>
                  <a:pt x="952720" y="382907"/>
                </a:lnTo>
                <a:lnTo>
                  <a:pt x="955260" y="381001"/>
                </a:lnTo>
                <a:lnTo>
                  <a:pt x="957164" y="379414"/>
                </a:lnTo>
                <a:lnTo>
                  <a:pt x="959704" y="377826"/>
                </a:lnTo>
                <a:lnTo>
                  <a:pt x="961926" y="376873"/>
                </a:lnTo>
                <a:lnTo>
                  <a:pt x="964783" y="375603"/>
                </a:lnTo>
                <a:lnTo>
                  <a:pt x="967640" y="374968"/>
                </a:lnTo>
                <a:lnTo>
                  <a:pt x="970497" y="374650"/>
                </a:lnTo>
                <a:close/>
                <a:moveTo>
                  <a:pt x="806133" y="69850"/>
                </a:moveTo>
                <a:lnTo>
                  <a:pt x="790258" y="70168"/>
                </a:lnTo>
                <a:lnTo>
                  <a:pt x="774383" y="70485"/>
                </a:lnTo>
                <a:lnTo>
                  <a:pt x="758825" y="71120"/>
                </a:lnTo>
                <a:lnTo>
                  <a:pt x="743585" y="72390"/>
                </a:lnTo>
                <a:lnTo>
                  <a:pt x="728663" y="73660"/>
                </a:lnTo>
                <a:lnTo>
                  <a:pt x="713740" y="74930"/>
                </a:lnTo>
                <a:lnTo>
                  <a:pt x="699453" y="76835"/>
                </a:lnTo>
                <a:lnTo>
                  <a:pt x="685483" y="79058"/>
                </a:lnTo>
                <a:lnTo>
                  <a:pt x="671513" y="81280"/>
                </a:lnTo>
                <a:lnTo>
                  <a:pt x="657860" y="83820"/>
                </a:lnTo>
                <a:lnTo>
                  <a:pt x="644843" y="86678"/>
                </a:lnTo>
                <a:lnTo>
                  <a:pt x="631825" y="89535"/>
                </a:lnTo>
                <a:lnTo>
                  <a:pt x="618808" y="92710"/>
                </a:lnTo>
                <a:lnTo>
                  <a:pt x="606425" y="96203"/>
                </a:lnTo>
                <a:lnTo>
                  <a:pt x="594360" y="99695"/>
                </a:lnTo>
                <a:lnTo>
                  <a:pt x="582295" y="102870"/>
                </a:lnTo>
                <a:lnTo>
                  <a:pt x="570865" y="106680"/>
                </a:lnTo>
                <a:lnTo>
                  <a:pt x="559753" y="111125"/>
                </a:lnTo>
                <a:lnTo>
                  <a:pt x="538163" y="119380"/>
                </a:lnTo>
                <a:lnTo>
                  <a:pt x="517525" y="128270"/>
                </a:lnTo>
                <a:lnTo>
                  <a:pt x="497840" y="137478"/>
                </a:lnTo>
                <a:lnTo>
                  <a:pt x="479108" y="147003"/>
                </a:lnTo>
                <a:lnTo>
                  <a:pt x="461963" y="156845"/>
                </a:lnTo>
                <a:lnTo>
                  <a:pt x="445453" y="167005"/>
                </a:lnTo>
                <a:lnTo>
                  <a:pt x="430213" y="177165"/>
                </a:lnTo>
                <a:lnTo>
                  <a:pt x="415925" y="187008"/>
                </a:lnTo>
                <a:lnTo>
                  <a:pt x="402590" y="197168"/>
                </a:lnTo>
                <a:lnTo>
                  <a:pt x="390525" y="207010"/>
                </a:lnTo>
                <a:lnTo>
                  <a:pt x="379095" y="216853"/>
                </a:lnTo>
                <a:lnTo>
                  <a:pt x="368935" y="226060"/>
                </a:lnTo>
                <a:lnTo>
                  <a:pt x="359410" y="235268"/>
                </a:lnTo>
                <a:lnTo>
                  <a:pt x="351155" y="244158"/>
                </a:lnTo>
                <a:lnTo>
                  <a:pt x="343218" y="252095"/>
                </a:lnTo>
                <a:lnTo>
                  <a:pt x="336868" y="259398"/>
                </a:lnTo>
                <a:lnTo>
                  <a:pt x="331153" y="266383"/>
                </a:lnTo>
                <a:lnTo>
                  <a:pt x="322263" y="277813"/>
                </a:lnTo>
                <a:lnTo>
                  <a:pt x="316548" y="285433"/>
                </a:lnTo>
                <a:lnTo>
                  <a:pt x="314325" y="289243"/>
                </a:lnTo>
                <a:lnTo>
                  <a:pt x="312420" y="292735"/>
                </a:lnTo>
                <a:lnTo>
                  <a:pt x="310515" y="296545"/>
                </a:lnTo>
                <a:lnTo>
                  <a:pt x="309245" y="300355"/>
                </a:lnTo>
                <a:lnTo>
                  <a:pt x="308610" y="304483"/>
                </a:lnTo>
                <a:lnTo>
                  <a:pt x="308293" y="308293"/>
                </a:lnTo>
                <a:lnTo>
                  <a:pt x="307658" y="312738"/>
                </a:lnTo>
                <a:lnTo>
                  <a:pt x="308293" y="316548"/>
                </a:lnTo>
                <a:lnTo>
                  <a:pt x="308928" y="320358"/>
                </a:lnTo>
                <a:lnTo>
                  <a:pt x="310198" y="324168"/>
                </a:lnTo>
                <a:lnTo>
                  <a:pt x="311468" y="327978"/>
                </a:lnTo>
                <a:lnTo>
                  <a:pt x="313055" y="331788"/>
                </a:lnTo>
                <a:lnTo>
                  <a:pt x="315595" y="335280"/>
                </a:lnTo>
                <a:lnTo>
                  <a:pt x="317818" y="338138"/>
                </a:lnTo>
                <a:lnTo>
                  <a:pt x="320675" y="341313"/>
                </a:lnTo>
                <a:lnTo>
                  <a:pt x="323850" y="343853"/>
                </a:lnTo>
                <a:lnTo>
                  <a:pt x="327343" y="346393"/>
                </a:lnTo>
                <a:lnTo>
                  <a:pt x="331153" y="348615"/>
                </a:lnTo>
                <a:lnTo>
                  <a:pt x="334963" y="350203"/>
                </a:lnTo>
                <a:lnTo>
                  <a:pt x="338773" y="351155"/>
                </a:lnTo>
                <a:lnTo>
                  <a:pt x="342583" y="352108"/>
                </a:lnTo>
                <a:lnTo>
                  <a:pt x="346710" y="352743"/>
                </a:lnTo>
                <a:lnTo>
                  <a:pt x="350520" y="352743"/>
                </a:lnTo>
                <a:lnTo>
                  <a:pt x="354965" y="352425"/>
                </a:lnTo>
                <a:lnTo>
                  <a:pt x="358775" y="351790"/>
                </a:lnTo>
                <a:lnTo>
                  <a:pt x="362585" y="350520"/>
                </a:lnTo>
                <a:lnTo>
                  <a:pt x="366395" y="349250"/>
                </a:lnTo>
                <a:lnTo>
                  <a:pt x="369888" y="347345"/>
                </a:lnTo>
                <a:lnTo>
                  <a:pt x="373063" y="345123"/>
                </a:lnTo>
                <a:lnTo>
                  <a:pt x="376238" y="342900"/>
                </a:lnTo>
                <a:lnTo>
                  <a:pt x="379413" y="340043"/>
                </a:lnTo>
                <a:lnTo>
                  <a:pt x="381953" y="336868"/>
                </a:lnTo>
                <a:lnTo>
                  <a:pt x="384810" y="333375"/>
                </a:lnTo>
                <a:lnTo>
                  <a:pt x="384810" y="333693"/>
                </a:lnTo>
                <a:lnTo>
                  <a:pt x="385763" y="331470"/>
                </a:lnTo>
                <a:lnTo>
                  <a:pt x="389890" y="326073"/>
                </a:lnTo>
                <a:lnTo>
                  <a:pt x="396240" y="318453"/>
                </a:lnTo>
                <a:lnTo>
                  <a:pt x="404495" y="308928"/>
                </a:lnTo>
                <a:lnTo>
                  <a:pt x="415290" y="297180"/>
                </a:lnTo>
                <a:lnTo>
                  <a:pt x="421323" y="290830"/>
                </a:lnTo>
                <a:lnTo>
                  <a:pt x="428308" y="284163"/>
                </a:lnTo>
                <a:lnTo>
                  <a:pt x="435928" y="277495"/>
                </a:lnTo>
                <a:lnTo>
                  <a:pt x="444500" y="270510"/>
                </a:lnTo>
                <a:lnTo>
                  <a:pt x="453073" y="263208"/>
                </a:lnTo>
                <a:lnTo>
                  <a:pt x="462598" y="255905"/>
                </a:lnTo>
                <a:lnTo>
                  <a:pt x="472758" y="248603"/>
                </a:lnTo>
                <a:lnTo>
                  <a:pt x="483235" y="241618"/>
                </a:lnTo>
                <a:lnTo>
                  <a:pt x="495300" y="233680"/>
                </a:lnTo>
                <a:lnTo>
                  <a:pt x="507048" y="226695"/>
                </a:lnTo>
                <a:lnTo>
                  <a:pt x="520065" y="219393"/>
                </a:lnTo>
                <a:lnTo>
                  <a:pt x="533718" y="212408"/>
                </a:lnTo>
                <a:lnTo>
                  <a:pt x="548005" y="205423"/>
                </a:lnTo>
                <a:lnTo>
                  <a:pt x="563245" y="198755"/>
                </a:lnTo>
                <a:lnTo>
                  <a:pt x="579120" y="192405"/>
                </a:lnTo>
                <a:lnTo>
                  <a:pt x="595948" y="186373"/>
                </a:lnTo>
                <a:lnTo>
                  <a:pt x="613093" y="180658"/>
                </a:lnTo>
                <a:lnTo>
                  <a:pt x="631190" y="175260"/>
                </a:lnTo>
                <a:lnTo>
                  <a:pt x="650240" y="170180"/>
                </a:lnTo>
                <a:lnTo>
                  <a:pt x="669925" y="166053"/>
                </a:lnTo>
                <a:lnTo>
                  <a:pt x="690245" y="162243"/>
                </a:lnTo>
                <a:lnTo>
                  <a:pt x="712153" y="159385"/>
                </a:lnTo>
                <a:lnTo>
                  <a:pt x="734378" y="156528"/>
                </a:lnTo>
                <a:lnTo>
                  <a:pt x="757238" y="154623"/>
                </a:lnTo>
                <a:lnTo>
                  <a:pt x="781368" y="153353"/>
                </a:lnTo>
                <a:lnTo>
                  <a:pt x="806133" y="153035"/>
                </a:lnTo>
                <a:lnTo>
                  <a:pt x="1935798" y="153035"/>
                </a:lnTo>
                <a:lnTo>
                  <a:pt x="1955165" y="154940"/>
                </a:lnTo>
                <a:lnTo>
                  <a:pt x="1972628" y="157163"/>
                </a:lnTo>
                <a:lnTo>
                  <a:pt x="1994853" y="160338"/>
                </a:lnTo>
                <a:lnTo>
                  <a:pt x="2020888" y="165100"/>
                </a:lnTo>
                <a:lnTo>
                  <a:pt x="2049780" y="170815"/>
                </a:lnTo>
                <a:lnTo>
                  <a:pt x="2065655" y="173673"/>
                </a:lnTo>
                <a:lnTo>
                  <a:pt x="2082165" y="177483"/>
                </a:lnTo>
                <a:lnTo>
                  <a:pt x="2098358" y="181928"/>
                </a:lnTo>
                <a:lnTo>
                  <a:pt x="2115820" y="186373"/>
                </a:lnTo>
                <a:lnTo>
                  <a:pt x="2133600" y="191453"/>
                </a:lnTo>
                <a:lnTo>
                  <a:pt x="2151698" y="196850"/>
                </a:lnTo>
                <a:lnTo>
                  <a:pt x="2170113" y="202883"/>
                </a:lnTo>
                <a:lnTo>
                  <a:pt x="2188210" y="209233"/>
                </a:lnTo>
                <a:lnTo>
                  <a:pt x="2206625" y="216218"/>
                </a:lnTo>
                <a:lnTo>
                  <a:pt x="2225040" y="223838"/>
                </a:lnTo>
                <a:lnTo>
                  <a:pt x="2243455" y="231775"/>
                </a:lnTo>
                <a:lnTo>
                  <a:pt x="2261553" y="240348"/>
                </a:lnTo>
                <a:lnTo>
                  <a:pt x="2279015" y="249555"/>
                </a:lnTo>
                <a:lnTo>
                  <a:pt x="2296160" y="259080"/>
                </a:lnTo>
                <a:lnTo>
                  <a:pt x="2312988" y="268923"/>
                </a:lnTo>
                <a:lnTo>
                  <a:pt x="2329498" y="279718"/>
                </a:lnTo>
                <a:lnTo>
                  <a:pt x="2344738" y="291148"/>
                </a:lnTo>
                <a:lnTo>
                  <a:pt x="2352358" y="296863"/>
                </a:lnTo>
                <a:lnTo>
                  <a:pt x="2359978" y="303213"/>
                </a:lnTo>
                <a:lnTo>
                  <a:pt x="2366963" y="309245"/>
                </a:lnTo>
                <a:lnTo>
                  <a:pt x="2374265" y="315278"/>
                </a:lnTo>
                <a:lnTo>
                  <a:pt x="2380933" y="321945"/>
                </a:lnTo>
                <a:lnTo>
                  <a:pt x="2387283" y="328295"/>
                </a:lnTo>
                <a:lnTo>
                  <a:pt x="2390458" y="331470"/>
                </a:lnTo>
                <a:lnTo>
                  <a:pt x="2393633" y="333693"/>
                </a:lnTo>
                <a:lnTo>
                  <a:pt x="2397125" y="335915"/>
                </a:lnTo>
                <a:lnTo>
                  <a:pt x="2400935" y="337820"/>
                </a:lnTo>
                <a:lnTo>
                  <a:pt x="2404745" y="339090"/>
                </a:lnTo>
                <a:lnTo>
                  <a:pt x="2408555" y="340043"/>
                </a:lnTo>
                <a:lnTo>
                  <a:pt x="2412683" y="340995"/>
                </a:lnTo>
                <a:lnTo>
                  <a:pt x="2416810" y="340995"/>
                </a:lnTo>
                <a:lnTo>
                  <a:pt x="2420620" y="340995"/>
                </a:lnTo>
                <a:lnTo>
                  <a:pt x="2424748" y="340043"/>
                </a:lnTo>
                <a:lnTo>
                  <a:pt x="2428558" y="339408"/>
                </a:lnTo>
                <a:lnTo>
                  <a:pt x="2432368" y="338138"/>
                </a:lnTo>
                <a:lnTo>
                  <a:pt x="2435860" y="336233"/>
                </a:lnTo>
                <a:lnTo>
                  <a:pt x="2439670" y="334328"/>
                </a:lnTo>
                <a:lnTo>
                  <a:pt x="2443163" y="332105"/>
                </a:lnTo>
                <a:lnTo>
                  <a:pt x="2446338" y="328930"/>
                </a:lnTo>
                <a:lnTo>
                  <a:pt x="2449195" y="326073"/>
                </a:lnTo>
                <a:lnTo>
                  <a:pt x="2451418" y="322898"/>
                </a:lnTo>
                <a:lnTo>
                  <a:pt x="2453958" y="319088"/>
                </a:lnTo>
                <a:lnTo>
                  <a:pt x="2455228" y="315595"/>
                </a:lnTo>
                <a:lnTo>
                  <a:pt x="2456815" y="311785"/>
                </a:lnTo>
                <a:lnTo>
                  <a:pt x="2458085" y="307975"/>
                </a:lnTo>
                <a:lnTo>
                  <a:pt x="2458403" y="303848"/>
                </a:lnTo>
                <a:lnTo>
                  <a:pt x="2458720" y="300038"/>
                </a:lnTo>
                <a:lnTo>
                  <a:pt x="2458720" y="296228"/>
                </a:lnTo>
                <a:lnTo>
                  <a:pt x="2458085" y="292100"/>
                </a:lnTo>
                <a:lnTo>
                  <a:pt x="2457450" y="288290"/>
                </a:lnTo>
                <a:lnTo>
                  <a:pt x="2456180" y="284163"/>
                </a:lnTo>
                <a:lnTo>
                  <a:pt x="2454275" y="280353"/>
                </a:lnTo>
                <a:lnTo>
                  <a:pt x="2452370" y="277178"/>
                </a:lnTo>
                <a:lnTo>
                  <a:pt x="2449513" y="273685"/>
                </a:lnTo>
                <a:lnTo>
                  <a:pt x="2446973" y="270510"/>
                </a:lnTo>
                <a:lnTo>
                  <a:pt x="2438400" y="262255"/>
                </a:lnTo>
                <a:lnTo>
                  <a:pt x="2429828" y="253683"/>
                </a:lnTo>
                <a:lnTo>
                  <a:pt x="2420938" y="245745"/>
                </a:lnTo>
                <a:lnTo>
                  <a:pt x="2411730" y="238125"/>
                </a:lnTo>
                <a:lnTo>
                  <a:pt x="2402523" y="230823"/>
                </a:lnTo>
                <a:lnTo>
                  <a:pt x="2393315" y="223520"/>
                </a:lnTo>
                <a:lnTo>
                  <a:pt x="2383790" y="216535"/>
                </a:lnTo>
                <a:lnTo>
                  <a:pt x="2373948" y="209868"/>
                </a:lnTo>
                <a:lnTo>
                  <a:pt x="2364423" y="203200"/>
                </a:lnTo>
                <a:lnTo>
                  <a:pt x="2354263" y="196850"/>
                </a:lnTo>
                <a:lnTo>
                  <a:pt x="2334260" y="184785"/>
                </a:lnTo>
                <a:lnTo>
                  <a:pt x="2313305" y="173673"/>
                </a:lnTo>
                <a:lnTo>
                  <a:pt x="2292668" y="163513"/>
                </a:lnTo>
                <a:lnTo>
                  <a:pt x="2277110" y="155893"/>
                </a:lnTo>
                <a:lnTo>
                  <a:pt x="2261553" y="148908"/>
                </a:lnTo>
                <a:lnTo>
                  <a:pt x="2245678" y="142558"/>
                </a:lnTo>
                <a:lnTo>
                  <a:pt x="2230120" y="136208"/>
                </a:lnTo>
                <a:lnTo>
                  <a:pt x="2213928" y="130493"/>
                </a:lnTo>
                <a:lnTo>
                  <a:pt x="2198688" y="124778"/>
                </a:lnTo>
                <a:lnTo>
                  <a:pt x="2183130" y="119698"/>
                </a:lnTo>
                <a:lnTo>
                  <a:pt x="2167573" y="114935"/>
                </a:lnTo>
                <a:lnTo>
                  <a:pt x="2152650" y="110173"/>
                </a:lnTo>
                <a:lnTo>
                  <a:pt x="2137728" y="106045"/>
                </a:lnTo>
                <a:lnTo>
                  <a:pt x="2108835" y="98743"/>
                </a:lnTo>
                <a:lnTo>
                  <a:pt x="2081213" y="92393"/>
                </a:lnTo>
                <a:lnTo>
                  <a:pt x="2055178" y="86995"/>
                </a:lnTo>
                <a:lnTo>
                  <a:pt x="2031048" y="82233"/>
                </a:lnTo>
                <a:lnTo>
                  <a:pt x="2008823" y="78423"/>
                </a:lnTo>
                <a:lnTo>
                  <a:pt x="1989773" y="75565"/>
                </a:lnTo>
                <a:lnTo>
                  <a:pt x="1972945" y="73660"/>
                </a:lnTo>
                <a:lnTo>
                  <a:pt x="1949133" y="70803"/>
                </a:lnTo>
                <a:lnTo>
                  <a:pt x="1940560" y="70168"/>
                </a:lnTo>
                <a:lnTo>
                  <a:pt x="1937385" y="69850"/>
                </a:lnTo>
                <a:lnTo>
                  <a:pt x="806133" y="69850"/>
                </a:lnTo>
                <a:close/>
                <a:moveTo>
                  <a:pt x="874713" y="0"/>
                </a:moveTo>
                <a:lnTo>
                  <a:pt x="1878013" y="0"/>
                </a:lnTo>
                <a:lnTo>
                  <a:pt x="1902143" y="635"/>
                </a:lnTo>
                <a:lnTo>
                  <a:pt x="1926273" y="1270"/>
                </a:lnTo>
                <a:lnTo>
                  <a:pt x="1949768" y="1905"/>
                </a:lnTo>
                <a:lnTo>
                  <a:pt x="1972945" y="3175"/>
                </a:lnTo>
                <a:lnTo>
                  <a:pt x="1995805" y="5080"/>
                </a:lnTo>
                <a:lnTo>
                  <a:pt x="2018665" y="6985"/>
                </a:lnTo>
                <a:lnTo>
                  <a:pt x="2040573" y="8890"/>
                </a:lnTo>
                <a:lnTo>
                  <a:pt x="2062798" y="11430"/>
                </a:lnTo>
                <a:lnTo>
                  <a:pt x="2084388" y="14288"/>
                </a:lnTo>
                <a:lnTo>
                  <a:pt x="2105660" y="17780"/>
                </a:lnTo>
                <a:lnTo>
                  <a:pt x="2126933" y="21273"/>
                </a:lnTo>
                <a:lnTo>
                  <a:pt x="2147570" y="25083"/>
                </a:lnTo>
                <a:lnTo>
                  <a:pt x="2167573" y="28893"/>
                </a:lnTo>
                <a:lnTo>
                  <a:pt x="2187575" y="33020"/>
                </a:lnTo>
                <a:lnTo>
                  <a:pt x="2207260" y="37465"/>
                </a:lnTo>
                <a:lnTo>
                  <a:pt x="2226628" y="42545"/>
                </a:lnTo>
                <a:lnTo>
                  <a:pt x="2245360" y="47943"/>
                </a:lnTo>
                <a:lnTo>
                  <a:pt x="2264093" y="53340"/>
                </a:lnTo>
                <a:lnTo>
                  <a:pt x="2282508" y="59055"/>
                </a:lnTo>
                <a:lnTo>
                  <a:pt x="2300605" y="64770"/>
                </a:lnTo>
                <a:lnTo>
                  <a:pt x="2318068" y="71120"/>
                </a:lnTo>
                <a:lnTo>
                  <a:pt x="2335213" y="77470"/>
                </a:lnTo>
                <a:lnTo>
                  <a:pt x="2352040" y="84138"/>
                </a:lnTo>
                <a:lnTo>
                  <a:pt x="2368868" y="91123"/>
                </a:lnTo>
                <a:lnTo>
                  <a:pt x="2385060" y="98425"/>
                </a:lnTo>
                <a:lnTo>
                  <a:pt x="2400935" y="105728"/>
                </a:lnTo>
                <a:lnTo>
                  <a:pt x="2416493" y="113665"/>
                </a:lnTo>
                <a:lnTo>
                  <a:pt x="2431733" y="121285"/>
                </a:lnTo>
                <a:lnTo>
                  <a:pt x="2446655" y="129540"/>
                </a:lnTo>
                <a:lnTo>
                  <a:pt x="2461260" y="137795"/>
                </a:lnTo>
                <a:lnTo>
                  <a:pt x="2475230" y="146685"/>
                </a:lnTo>
                <a:lnTo>
                  <a:pt x="2489200" y="155258"/>
                </a:lnTo>
                <a:lnTo>
                  <a:pt x="2502535" y="164148"/>
                </a:lnTo>
                <a:lnTo>
                  <a:pt x="2515553" y="173355"/>
                </a:lnTo>
                <a:lnTo>
                  <a:pt x="2527935" y="182880"/>
                </a:lnTo>
                <a:lnTo>
                  <a:pt x="2540635" y="192405"/>
                </a:lnTo>
                <a:lnTo>
                  <a:pt x="2552700" y="201930"/>
                </a:lnTo>
                <a:lnTo>
                  <a:pt x="2564130" y="212090"/>
                </a:lnTo>
                <a:lnTo>
                  <a:pt x="2575560" y="222250"/>
                </a:lnTo>
                <a:lnTo>
                  <a:pt x="2586355" y="232728"/>
                </a:lnTo>
                <a:lnTo>
                  <a:pt x="2596833" y="242888"/>
                </a:lnTo>
                <a:lnTo>
                  <a:pt x="2607310" y="253683"/>
                </a:lnTo>
                <a:lnTo>
                  <a:pt x="2616835" y="264478"/>
                </a:lnTo>
                <a:lnTo>
                  <a:pt x="2626360" y="275590"/>
                </a:lnTo>
                <a:lnTo>
                  <a:pt x="2635568" y="286703"/>
                </a:lnTo>
                <a:lnTo>
                  <a:pt x="2644458" y="298133"/>
                </a:lnTo>
                <a:lnTo>
                  <a:pt x="2652395" y="309563"/>
                </a:lnTo>
                <a:lnTo>
                  <a:pt x="2660333" y="320993"/>
                </a:lnTo>
                <a:lnTo>
                  <a:pt x="2667953" y="332740"/>
                </a:lnTo>
                <a:lnTo>
                  <a:pt x="2675255" y="344805"/>
                </a:lnTo>
                <a:lnTo>
                  <a:pt x="2682240" y="356870"/>
                </a:lnTo>
                <a:lnTo>
                  <a:pt x="2688590" y="368935"/>
                </a:lnTo>
                <a:lnTo>
                  <a:pt x="2694623" y="381318"/>
                </a:lnTo>
                <a:lnTo>
                  <a:pt x="2700338" y="393700"/>
                </a:lnTo>
                <a:lnTo>
                  <a:pt x="2705418" y="406400"/>
                </a:lnTo>
                <a:lnTo>
                  <a:pt x="2710498" y="419100"/>
                </a:lnTo>
                <a:lnTo>
                  <a:pt x="2715260" y="431483"/>
                </a:lnTo>
                <a:lnTo>
                  <a:pt x="2719388" y="444500"/>
                </a:lnTo>
                <a:lnTo>
                  <a:pt x="2723198" y="457518"/>
                </a:lnTo>
                <a:lnTo>
                  <a:pt x="2726690" y="470535"/>
                </a:lnTo>
                <a:lnTo>
                  <a:pt x="2729230" y="483553"/>
                </a:lnTo>
                <a:lnTo>
                  <a:pt x="2732088" y="496888"/>
                </a:lnTo>
                <a:lnTo>
                  <a:pt x="2734310" y="509905"/>
                </a:lnTo>
                <a:lnTo>
                  <a:pt x="2736215" y="523240"/>
                </a:lnTo>
                <a:lnTo>
                  <a:pt x="2736850" y="533400"/>
                </a:lnTo>
                <a:lnTo>
                  <a:pt x="2054860" y="530543"/>
                </a:lnTo>
                <a:lnTo>
                  <a:pt x="2052955" y="516890"/>
                </a:lnTo>
                <a:lnTo>
                  <a:pt x="2051368" y="505460"/>
                </a:lnTo>
                <a:lnTo>
                  <a:pt x="2048828" y="494030"/>
                </a:lnTo>
                <a:lnTo>
                  <a:pt x="2045970" y="482918"/>
                </a:lnTo>
                <a:lnTo>
                  <a:pt x="2042160" y="471805"/>
                </a:lnTo>
                <a:lnTo>
                  <a:pt x="2038033" y="460693"/>
                </a:lnTo>
                <a:lnTo>
                  <a:pt x="2033588" y="450215"/>
                </a:lnTo>
                <a:lnTo>
                  <a:pt x="2028190" y="439738"/>
                </a:lnTo>
                <a:lnTo>
                  <a:pt x="2021840" y="429578"/>
                </a:lnTo>
                <a:lnTo>
                  <a:pt x="2015808" y="419735"/>
                </a:lnTo>
                <a:lnTo>
                  <a:pt x="2008823" y="409893"/>
                </a:lnTo>
                <a:lnTo>
                  <a:pt x="2001203" y="400685"/>
                </a:lnTo>
                <a:lnTo>
                  <a:pt x="1993583" y="391478"/>
                </a:lnTo>
                <a:lnTo>
                  <a:pt x="1985328" y="382588"/>
                </a:lnTo>
                <a:lnTo>
                  <a:pt x="1976755" y="373698"/>
                </a:lnTo>
                <a:lnTo>
                  <a:pt x="1967548" y="365760"/>
                </a:lnTo>
                <a:lnTo>
                  <a:pt x="1958023" y="358140"/>
                </a:lnTo>
                <a:lnTo>
                  <a:pt x="1948180" y="350520"/>
                </a:lnTo>
                <a:lnTo>
                  <a:pt x="1937703" y="343218"/>
                </a:lnTo>
                <a:lnTo>
                  <a:pt x="1927543" y="336868"/>
                </a:lnTo>
                <a:lnTo>
                  <a:pt x="1916430" y="330518"/>
                </a:lnTo>
                <a:lnTo>
                  <a:pt x="1905318" y="324485"/>
                </a:lnTo>
                <a:lnTo>
                  <a:pt x="1893888" y="319088"/>
                </a:lnTo>
                <a:lnTo>
                  <a:pt x="1882458" y="314008"/>
                </a:lnTo>
                <a:lnTo>
                  <a:pt x="1870075" y="309563"/>
                </a:lnTo>
                <a:lnTo>
                  <a:pt x="1857693" y="305435"/>
                </a:lnTo>
                <a:lnTo>
                  <a:pt x="1845628" y="301943"/>
                </a:lnTo>
                <a:lnTo>
                  <a:pt x="1832928" y="298768"/>
                </a:lnTo>
                <a:lnTo>
                  <a:pt x="1820228" y="296228"/>
                </a:lnTo>
                <a:lnTo>
                  <a:pt x="1807210" y="294323"/>
                </a:lnTo>
                <a:lnTo>
                  <a:pt x="1794193" y="292735"/>
                </a:lnTo>
                <a:lnTo>
                  <a:pt x="1781493" y="292100"/>
                </a:lnTo>
                <a:lnTo>
                  <a:pt x="1767840" y="291465"/>
                </a:lnTo>
                <a:lnTo>
                  <a:pt x="984885" y="291465"/>
                </a:lnTo>
                <a:lnTo>
                  <a:pt x="971868" y="292100"/>
                </a:lnTo>
                <a:lnTo>
                  <a:pt x="958533" y="292735"/>
                </a:lnTo>
                <a:lnTo>
                  <a:pt x="945515" y="294323"/>
                </a:lnTo>
                <a:lnTo>
                  <a:pt x="932815" y="296228"/>
                </a:lnTo>
                <a:lnTo>
                  <a:pt x="919798" y="298768"/>
                </a:lnTo>
                <a:lnTo>
                  <a:pt x="907098" y="301943"/>
                </a:lnTo>
                <a:lnTo>
                  <a:pt x="895033" y="305435"/>
                </a:lnTo>
                <a:lnTo>
                  <a:pt x="882650" y="309563"/>
                </a:lnTo>
                <a:lnTo>
                  <a:pt x="870903" y="314008"/>
                </a:lnTo>
                <a:lnTo>
                  <a:pt x="859155" y="319088"/>
                </a:lnTo>
                <a:lnTo>
                  <a:pt x="847408" y="324485"/>
                </a:lnTo>
                <a:lnTo>
                  <a:pt x="836613" y="330518"/>
                </a:lnTo>
                <a:lnTo>
                  <a:pt x="825818" y="336868"/>
                </a:lnTo>
                <a:lnTo>
                  <a:pt x="815023" y="343218"/>
                </a:lnTo>
                <a:lnTo>
                  <a:pt x="804863" y="350520"/>
                </a:lnTo>
                <a:lnTo>
                  <a:pt x="795020" y="358140"/>
                </a:lnTo>
                <a:lnTo>
                  <a:pt x="785495" y="365760"/>
                </a:lnTo>
                <a:lnTo>
                  <a:pt x="776288" y="373698"/>
                </a:lnTo>
                <a:lnTo>
                  <a:pt x="767715" y="382588"/>
                </a:lnTo>
                <a:lnTo>
                  <a:pt x="759460" y="391478"/>
                </a:lnTo>
                <a:lnTo>
                  <a:pt x="751523" y="400685"/>
                </a:lnTo>
                <a:lnTo>
                  <a:pt x="744220" y="409893"/>
                </a:lnTo>
                <a:lnTo>
                  <a:pt x="737235" y="419735"/>
                </a:lnTo>
                <a:lnTo>
                  <a:pt x="730885" y="429578"/>
                </a:lnTo>
                <a:lnTo>
                  <a:pt x="725170" y="439738"/>
                </a:lnTo>
                <a:lnTo>
                  <a:pt x="719773" y="450215"/>
                </a:lnTo>
                <a:lnTo>
                  <a:pt x="714693" y="460693"/>
                </a:lnTo>
                <a:lnTo>
                  <a:pt x="710565" y="471805"/>
                </a:lnTo>
                <a:lnTo>
                  <a:pt x="707073" y="482918"/>
                </a:lnTo>
                <a:lnTo>
                  <a:pt x="704215" y="494030"/>
                </a:lnTo>
                <a:lnTo>
                  <a:pt x="701675" y="505460"/>
                </a:lnTo>
                <a:lnTo>
                  <a:pt x="699770" y="516890"/>
                </a:lnTo>
                <a:lnTo>
                  <a:pt x="698500" y="530543"/>
                </a:lnTo>
                <a:lnTo>
                  <a:pt x="15875" y="533400"/>
                </a:lnTo>
                <a:lnTo>
                  <a:pt x="17145" y="523240"/>
                </a:lnTo>
                <a:lnTo>
                  <a:pt x="18733" y="509905"/>
                </a:lnTo>
                <a:lnTo>
                  <a:pt x="20955" y="496888"/>
                </a:lnTo>
                <a:lnTo>
                  <a:pt x="23495" y="483553"/>
                </a:lnTo>
                <a:lnTo>
                  <a:pt x="26670" y="470535"/>
                </a:lnTo>
                <a:lnTo>
                  <a:pt x="30163" y="457518"/>
                </a:lnTo>
                <a:lnTo>
                  <a:pt x="33973" y="444500"/>
                </a:lnTo>
                <a:lnTo>
                  <a:pt x="37783" y="431483"/>
                </a:lnTo>
                <a:lnTo>
                  <a:pt x="42228" y="419100"/>
                </a:lnTo>
                <a:lnTo>
                  <a:pt x="47308" y="406400"/>
                </a:lnTo>
                <a:lnTo>
                  <a:pt x="52705" y="393700"/>
                </a:lnTo>
                <a:lnTo>
                  <a:pt x="58420" y="381318"/>
                </a:lnTo>
                <a:lnTo>
                  <a:pt x="64453" y="368935"/>
                </a:lnTo>
                <a:lnTo>
                  <a:pt x="71120" y="356870"/>
                </a:lnTo>
                <a:lnTo>
                  <a:pt x="77788" y="344805"/>
                </a:lnTo>
                <a:lnTo>
                  <a:pt x="84773" y="332740"/>
                </a:lnTo>
                <a:lnTo>
                  <a:pt x="92393" y="320993"/>
                </a:lnTo>
                <a:lnTo>
                  <a:pt x="100330" y="309563"/>
                </a:lnTo>
                <a:lnTo>
                  <a:pt x="108903" y="298133"/>
                </a:lnTo>
                <a:lnTo>
                  <a:pt x="117793" y="286703"/>
                </a:lnTo>
                <a:lnTo>
                  <a:pt x="126365" y="275590"/>
                </a:lnTo>
                <a:lnTo>
                  <a:pt x="135890" y="264478"/>
                </a:lnTo>
                <a:lnTo>
                  <a:pt x="146050" y="253683"/>
                </a:lnTo>
                <a:lnTo>
                  <a:pt x="155893" y="242888"/>
                </a:lnTo>
                <a:lnTo>
                  <a:pt x="166688" y="232728"/>
                </a:lnTo>
                <a:lnTo>
                  <a:pt x="177483" y="222250"/>
                </a:lnTo>
                <a:lnTo>
                  <a:pt x="188913" y="212090"/>
                </a:lnTo>
                <a:lnTo>
                  <a:pt x="200343" y="201930"/>
                </a:lnTo>
                <a:lnTo>
                  <a:pt x="212408" y="192405"/>
                </a:lnTo>
                <a:lnTo>
                  <a:pt x="224790" y="182880"/>
                </a:lnTo>
                <a:lnTo>
                  <a:pt x="237490" y="173355"/>
                </a:lnTo>
                <a:lnTo>
                  <a:pt x="250508" y="164148"/>
                </a:lnTo>
                <a:lnTo>
                  <a:pt x="264160" y="155258"/>
                </a:lnTo>
                <a:lnTo>
                  <a:pt x="277813" y="146685"/>
                </a:lnTo>
                <a:lnTo>
                  <a:pt x="292100" y="137795"/>
                </a:lnTo>
                <a:lnTo>
                  <a:pt x="306705" y="129540"/>
                </a:lnTo>
                <a:lnTo>
                  <a:pt x="321310" y="121285"/>
                </a:lnTo>
                <a:lnTo>
                  <a:pt x="336550" y="113665"/>
                </a:lnTo>
                <a:lnTo>
                  <a:pt x="352108" y="105728"/>
                </a:lnTo>
                <a:lnTo>
                  <a:pt x="367983" y="98425"/>
                </a:lnTo>
                <a:lnTo>
                  <a:pt x="384175" y="91123"/>
                </a:lnTo>
                <a:lnTo>
                  <a:pt x="400685" y="84138"/>
                </a:lnTo>
                <a:lnTo>
                  <a:pt x="417513" y="77470"/>
                </a:lnTo>
                <a:lnTo>
                  <a:pt x="434658" y="71120"/>
                </a:lnTo>
                <a:lnTo>
                  <a:pt x="452755" y="64770"/>
                </a:lnTo>
                <a:lnTo>
                  <a:pt x="470218" y="59055"/>
                </a:lnTo>
                <a:lnTo>
                  <a:pt x="488633" y="53340"/>
                </a:lnTo>
                <a:lnTo>
                  <a:pt x="507365" y="47943"/>
                </a:lnTo>
                <a:lnTo>
                  <a:pt x="526733" y="42545"/>
                </a:lnTo>
                <a:lnTo>
                  <a:pt x="545783" y="37465"/>
                </a:lnTo>
                <a:lnTo>
                  <a:pt x="565150" y="33020"/>
                </a:lnTo>
                <a:lnTo>
                  <a:pt x="585470" y="28893"/>
                </a:lnTo>
                <a:lnTo>
                  <a:pt x="605790" y="25083"/>
                </a:lnTo>
                <a:lnTo>
                  <a:pt x="626428" y="21273"/>
                </a:lnTo>
                <a:lnTo>
                  <a:pt x="647065" y="17780"/>
                </a:lnTo>
                <a:lnTo>
                  <a:pt x="668655" y="14288"/>
                </a:lnTo>
                <a:lnTo>
                  <a:pt x="690245" y="11430"/>
                </a:lnTo>
                <a:lnTo>
                  <a:pt x="712153" y="8890"/>
                </a:lnTo>
                <a:lnTo>
                  <a:pt x="734378" y="6985"/>
                </a:lnTo>
                <a:lnTo>
                  <a:pt x="756920" y="5080"/>
                </a:lnTo>
                <a:lnTo>
                  <a:pt x="779780" y="3175"/>
                </a:lnTo>
                <a:lnTo>
                  <a:pt x="803275" y="1905"/>
                </a:lnTo>
                <a:lnTo>
                  <a:pt x="826770" y="1270"/>
                </a:lnTo>
                <a:lnTo>
                  <a:pt x="850583" y="635"/>
                </a:lnTo>
                <a:lnTo>
                  <a:pt x="874713"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7" name="MH_Other_13"/>
          <p:cNvSpPr>
            <a:spLocks noChangeAspect="1"/>
          </p:cNvSpPr>
          <p:nvPr>
            <p:custDataLst>
              <p:tags r:id="rId19"/>
            </p:custDataLst>
          </p:nvPr>
        </p:nvSpPr>
        <p:spPr bwMode="auto">
          <a:xfrm>
            <a:off x="6734175" y="3167064"/>
            <a:ext cx="357188" cy="414337"/>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8" name="MH_Other_14"/>
          <p:cNvSpPr>
            <a:spLocks noChangeAspect="1"/>
          </p:cNvSpPr>
          <p:nvPr>
            <p:custDataLst>
              <p:tags r:id="rId20"/>
            </p:custDataLst>
          </p:nvPr>
        </p:nvSpPr>
        <p:spPr bwMode="auto">
          <a:xfrm>
            <a:off x="5043489" y="4106863"/>
            <a:ext cx="414337" cy="30956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ndParaRPr>
          </a:p>
        </p:txBody>
      </p:sp>
      <p:sp>
        <p:nvSpPr>
          <p:cNvPr id="49" name="MH_Other_15"/>
          <p:cNvSpPr>
            <a:spLocks noChangeAspect="1"/>
          </p:cNvSpPr>
          <p:nvPr>
            <p:custDataLst>
              <p:tags r:id="rId21"/>
            </p:custDataLst>
          </p:nvPr>
        </p:nvSpPr>
        <p:spPr bwMode="auto">
          <a:xfrm>
            <a:off x="6761163" y="4989513"/>
            <a:ext cx="303212" cy="412750"/>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50" name="MH_Text_2"/>
          <p:cNvSpPr/>
          <p:nvPr>
            <p:custDataLst>
              <p:tags r:id="rId22"/>
            </p:custDataLst>
          </p:nvPr>
        </p:nvSpPr>
        <p:spPr>
          <a:xfrm>
            <a:off x="7627938" y="3605214"/>
            <a:ext cx="2430462" cy="649287"/>
          </a:xfrm>
          <a:prstGeom prst="rect">
            <a:avLst/>
          </a:prstGeom>
        </p:spPr>
        <p:txBody>
          <a:bodyPr>
            <a:normAutofit lnSpcReduction="10000"/>
          </a:bodyPr>
          <a:lstStyle/>
          <a:p>
            <a:pPr>
              <a:lnSpc>
                <a:spcPct val="120000"/>
              </a:lnSpc>
              <a:defRPr/>
            </a:pPr>
            <a:r>
              <a:rPr lang="da-DK" altLang="zh-CN" sz="1600">
                <a:solidFill>
                  <a:schemeClr val="tx1">
                    <a:lumMod val="50000"/>
                    <a:lumOff val="50000"/>
                  </a:schemeClr>
                </a:solidFill>
              </a:rPr>
              <a:t>LOREM IPSUM DOLOR </a:t>
            </a:r>
          </a:p>
          <a:p>
            <a:pPr>
              <a:lnSpc>
                <a:spcPct val="120000"/>
              </a:lnSpc>
              <a:defRPr/>
            </a:pPr>
            <a:r>
              <a:rPr lang="da-DK" altLang="zh-CN" sz="1600">
                <a:solidFill>
                  <a:schemeClr val="tx1">
                    <a:lumMod val="50000"/>
                    <a:lumOff val="50000"/>
                  </a:schemeClr>
                </a:solidFill>
              </a:rPr>
              <a:t>LOREM IPSUM DOLOR </a:t>
            </a:r>
          </a:p>
        </p:txBody>
      </p:sp>
      <p:sp>
        <p:nvSpPr>
          <p:cNvPr id="51" name="MH_Text_1"/>
          <p:cNvSpPr/>
          <p:nvPr>
            <p:custDataLst>
              <p:tags r:id="rId23"/>
            </p:custDataLst>
          </p:nvPr>
        </p:nvSpPr>
        <p:spPr>
          <a:xfrm>
            <a:off x="2163763" y="2659064"/>
            <a:ext cx="2417762" cy="649287"/>
          </a:xfrm>
          <a:prstGeom prst="rect">
            <a:avLst/>
          </a:prstGeom>
        </p:spPr>
        <p:txBody>
          <a:bodyPr>
            <a:normAutofit lnSpcReduction="10000"/>
          </a:bodyPr>
          <a:lstStyle/>
          <a:p>
            <a:pPr algn="r">
              <a:lnSpc>
                <a:spcPct val="120000"/>
              </a:lnSpc>
              <a:defRPr/>
            </a:pPr>
            <a:r>
              <a:rPr lang="da-DK" altLang="zh-CN" sz="1600">
                <a:solidFill>
                  <a:schemeClr val="tx1">
                    <a:lumMod val="50000"/>
                    <a:lumOff val="50000"/>
                  </a:schemeClr>
                </a:solidFill>
              </a:rPr>
              <a:t>LOREM IPSUM DOLOR </a:t>
            </a:r>
          </a:p>
          <a:p>
            <a:pPr algn="r">
              <a:lnSpc>
                <a:spcPct val="120000"/>
              </a:lnSpc>
              <a:defRPr/>
            </a:pPr>
            <a:r>
              <a:rPr lang="da-DK" altLang="zh-CN" sz="1600">
                <a:solidFill>
                  <a:schemeClr val="tx1">
                    <a:lumMod val="50000"/>
                    <a:lumOff val="50000"/>
                  </a:schemeClr>
                </a:solidFill>
              </a:rPr>
              <a:t>LOREM IPSUM DOLOR </a:t>
            </a:r>
          </a:p>
        </p:txBody>
      </p:sp>
      <p:sp>
        <p:nvSpPr>
          <p:cNvPr id="52" name="MH_Text_3"/>
          <p:cNvSpPr/>
          <p:nvPr>
            <p:custDataLst>
              <p:tags r:id="rId24"/>
            </p:custDataLst>
          </p:nvPr>
        </p:nvSpPr>
        <p:spPr>
          <a:xfrm>
            <a:off x="2163763" y="4533900"/>
            <a:ext cx="2417762" cy="649288"/>
          </a:xfrm>
          <a:prstGeom prst="rect">
            <a:avLst/>
          </a:prstGeom>
        </p:spPr>
        <p:txBody>
          <a:bodyPr>
            <a:normAutofit lnSpcReduction="10000"/>
          </a:bodyPr>
          <a:lstStyle/>
          <a:p>
            <a:pPr algn="r">
              <a:lnSpc>
                <a:spcPct val="120000"/>
              </a:lnSpc>
              <a:defRPr/>
            </a:pPr>
            <a:r>
              <a:rPr lang="da-DK" altLang="zh-CN" sz="1600">
                <a:solidFill>
                  <a:schemeClr val="tx1">
                    <a:lumMod val="50000"/>
                    <a:lumOff val="50000"/>
                  </a:schemeClr>
                </a:solidFill>
              </a:rPr>
              <a:t>LOREM IPSUM DOLOR </a:t>
            </a:r>
          </a:p>
          <a:p>
            <a:pPr algn="r">
              <a:lnSpc>
                <a:spcPct val="120000"/>
              </a:lnSpc>
              <a:defRPr/>
            </a:pPr>
            <a:r>
              <a:rPr lang="da-DK" altLang="zh-CN" sz="1600">
                <a:solidFill>
                  <a:schemeClr val="tx1">
                    <a:lumMod val="50000"/>
                    <a:lumOff val="50000"/>
                  </a:schemeClr>
                </a:solidFill>
              </a:rPr>
              <a:t>LOREM IPSUM DOLOR </a:t>
            </a:r>
          </a:p>
        </p:txBody>
      </p:sp>
      <p:sp>
        <p:nvSpPr>
          <p:cNvPr id="53" name="MH_Text_4"/>
          <p:cNvSpPr/>
          <p:nvPr>
            <p:custDataLst>
              <p:tags r:id="rId25"/>
            </p:custDataLst>
          </p:nvPr>
        </p:nvSpPr>
        <p:spPr>
          <a:xfrm>
            <a:off x="7627938" y="5480050"/>
            <a:ext cx="2430462" cy="649288"/>
          </a:xfrm>
          <a:prstGeom prst="rect">
            <a:avLst/>
          </a:prstGeom>
        </p:spPr>
        <p:txBody>
          <a:bodyPr>
            <a:normAutofit lnSpcReduction="10000"/>
          </a:bodyPr>
          <a:lstStyle/>
          <a:p>
            <a:pPr>
              <a:lnSpc>
                <a:spcPct val="120000"/>
              </a:lnSpc>
              <a:defRPr/>
            </a:pPr>
            <a:r>
              <a:rPr lang="da-DK" altLang="zh-CN" sz="1600">
                <a:solidFill>
                  <a:schemeClr val="tx1">
                    <a:lumMod val="50000"/>
                    <a:lumOff val="50000"/>
                  </a:schemeClr>
                </a:solidFill>
              </a:rPr>
              <a:t>LOREM IPSUM DOLOR </a:t>
            </a:r>
          </a:p>
          <a:p>
            <a:pPr>
              <a:lnSpc>
                <a:spcPct val="120000"/>
              </a:lnSpc>
              <a:defRPr/>
            </a:pPr>
            <a:r>
              <a:rPr lang="da-DK" altLang="zh-CN" sz="1600">
                <a:solidFill>
                  <a:schemeClr val="tx1">
                    <a:lumMod val="50000"/>
                    <a:lumOff val="50000"/>
                  </a:schemeClr>
                </a:solidFill>
              </a:rPr>
              <a:t>LOREM IPSUM DOLOR </a:t>
            </a:r>
          </a:p>
        </p:txBody>
      </p:sp>
    </p:spTree>
    <p:custDataLst>
      <p:tags r:id="rId1"/>
    </p:custDataLst>
    <p:extLst>
      <p:ext uri="{BB962C8B-B14F-4D97-AF65-F5344CB8AC3E}">
        <p14:creationId xmlns:p14="http://schemas.microsoft.com/office/powerpoint/2010/main" val="237101902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p:nvPr>
            <p:custDataLst>
              <p:tags r:id="rId2"/>
            </p:custDataLst>
          </p:nvPr>
        </p:nvCxnSpPr>
        <p:spPr bwMode="auto">
          <a:xfrm>
            <a:off x="6049963" y="1457326"/>
            <a:ext cx="0" cy="4606925"/>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5" name="MH_Other_2"/>
          <p:cNvCxnSpPr/>
          <p:nvPr>
            <p:custDataLst>
              <p:tags r:id="rId3"/>
            </p:custDataLst>
          </p:nvPr>
        </p:nvCxnSpPr>
        <p:spPr bwMode="auto">
          <a:xfrm>
            <a:off x="6142038" y="1457326"/>
            <a:ext cx="0" cy="4606925"/>
          </a:xfrm>
          <a:prstGeom prst="line">
            <a:avLst/>
          </a:prstGeom>
          <a:ln>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4" name="MH_SubTitle_1"/>
          <p:cNvSpPr txBox="1"/>
          <p:nvPr>
            <p:custDataLst>
              <p:tags r:id="rId4"/>
            </p:custDataLst>
          </p:nvPr>
        </p:nvSpPr>
        <p:spPr bwMode="auto">
          <a:xfrm>
            <a:off x="6516688" y="1860551"/>
            <a:ext cx="2171700" cy="733425"/>
          </a:xfrm>
          <a:prstGeom prst="rect">
            <a:avLst/>
          </a:prstGeom>
          <a:solidFill>
            <a:srgbClr val="FEFFFF"/>
          </a:solidFill>
          <a:ln w="3175">
            <a:solidFill>
              <a:schemeClr val="accent1">
                <a:lumMod val="40000"/>
                <a:lumOff val="60000"/>
              </a:schemeClr>
            </a:solidFill>
          </a:ln>
        </p:spPr>
        <p:txBody>
          <a:bodyPr anchor="ctr">
            <a:normAutofit lnSpcReduction="10000"/>
          </a:bodyPr>
          <a:lstStyle/>
          <a:p>
            <a:pPr>
              <a:lnSpc>
                <a:spcPct val="120000"/>
              </a:lnSpc>
              <a:defRPr/>
            </a:pPr>
            <a:r>
              <a:rPr lang="da-DK" altLang="zh-CN">
                <a:solidFill>
                  <a:schemeClr val="accent1"/>
                </a:solidFill>
              </a:rPr>
              <a:t>LOREM IPSUM LOREM IPSUM </a:t>
            </a:r>
            <a:endParaRPr lang="zh-CN" altLang="en-US" dirty="0">
              <a:solidFill>
                <a:schemeClr val="accent1"/>
              </a:solidFill>
            </a:endParaRPr>
          </a:p>
        </p:txBody>
      </p:sp>
      <p:sp>
        <p:nvSpPr>
          <p:cNvPr id="16" name="MH_Other_3"/>
          <p:cNvSpPr/>
          <p:nvPr>
            <p:custDataLst>
              <p:tags r:id="rId5"/>
            </p:custDataLst>
          </p:nvPr>
        </p:nvSpPr>
        <p:spPr bwMode="auto">
          <a:xfrm>
            <a:off x="5969000" y="2100263"/>
            <a:ext cx="254000" cy="254000"/>
          </a:xfrm>
          <a:prstGeom prst="donut">
            <a:avLst>
              <a:gd name="adj" fmla="val 1978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7" name="MH_Other_4"/>
          <p:cNvSpPr/>
          <p:nvPr>
            <p:custDataLst>
              <p:tags r:id="rId6"/>
            </p:custDataLst>
          </p:nvPr>
        </p:nvSpPr>
        <p:spPr bwMode="auto">
          <a:xfrm>
            <a:off x="6051550" y="2182813"/>
            <a:ext cx="88900" cy="8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5"/>
          <p:cNvSpPr/>
          <p:nvPr>
            <p:custDataLst>
              <p:tags r:id="rId7"/>
            </p:custDataLst>
          </p:nvPr>
        </p:nvSpPr>
        <p:spPr bwMode="auto">
          <a:xfrm>
            <a:off x="8688389" y="1790701"/>
            <a:ext cx="333375" cy="873125"/>
          </a:xfrm>
          <a:prstGeom prst="rect">
            <a:avLst/>
          </a:pr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A</a:t>
            </a:r>
            <a:endParaRPr lang="zh-CN" altLang="en-US" dirty="0">
              <a:solidFill>
                <a:srgbClr val="FEFFFF"/>
              </a:solidFill>
            </a:endParaRPr>
          </a:p>
        </p:txBody>
      </p:sp>
      <p:sp>
        <p:nvSpPr>
          <p:cNvPr id="25" name="MH_SubTitle_2"/>
          <p:cNvSpPr txBox="1"/>
          <p:nvPr>
            <p:custDataLst>
              <p:tags r:id="rId8"/>
            </p:custDataLst>
          </p:nvPr>
        </p:nvSpPr>
        <p:spPr bwMode="auto">
          <a:xfrm flipH="1">
            <a:off x="3503613" y="2879726"/>
            <a:ext cx="2171700" cy="735013"/>
          </a:xfrm>
          <a:prstGeom prst="rect">
            <a:avLst/>
          </a:prstGeom>
          <a:solidFill>
            <a:srgbClr val="FEFFFF"/>
          </a:solidFill>
          <a:ln w="3175">
            <a:solidFill>
              <a:schemeClr val="accent1">
                <a:lumMod val="40000"/>
                <a:lumOff val="60000"/>
              </a:schemeClr>
            </a:solidFill>
          </a:ln>
        </p:spPr>
        <p:txBody>
          <a:bodyPr anchor="ctr">
            <a:normAutofit lnSpcReduction="10000"/>
          </a:bodyPr>
          <a:lstStyle/>
          <a:p>
            <a:pPr>
              <a:lnSpc>
                <a:spcPct val="120000"/>
              </a:lnSpc>
              <a:defRPr/>
            </a:pPr>
            <a:r>
              <a:rPr lang="da-DK" altLang="zh-CN" dirty="0">
                <a:solidFill>
                  <a:schemeClr val="accent1"/>
                </a:solidFill>
              </a:rPr>
              <a:t>LOREM </a:t>
            </a:r>
            <a:r>
              <a:rPr lang="da-DK" altLang="zh-CN">
                <a:solidFill>
                  <a:schemeClr val="accent1"/>
                </a:solidFill>
              </a:rPr>
              <a:t>IPSUM LOREM IPSUM </a:t>
            </a:r>
            <a:endParaRPr lang="zh-CN" altLang="en-US" dirty="0">
              <a:solidFill>
                <a:schemeClr val="accent1"/>
              </a:solidFill>
            </a:endParaRPr>
          </a:p>
        </p:txBody>
      </p:sp>
      <p:sp>
        <p:nvSpPr>
          <p:cNvPr id="28" name="MH_Other_6"/>
          <p:cNvSpPr/>
          <p:nvPr>
            <p:custDataLst>
              <p:tags r:id="rId9"/>
            </p:custDataLst>
          </p:nvPr>
        </p:nvSpPr>
        <p:spPr bwMode="auto">
          <a:xfrm flipH="1">
            <a:off x="5969000" y="3121026"/>
            <a:ext cx="254000" cy="252413"/>
          </a:xfrm>
          <a:prstGeom prst="donut">
            <a:avLst>
              <a:gd name="adj" fmla="val 1978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MH_Other_7"/>
          <p:cNvSpPr/>
          <p:nvPr>
            <p:custDataLst>
              <p:tags r:id="rId10"/>
            </p:custDataLst>
          </p:nvPr>
        </p:nvSpPr>
        <p:spPr bwMode="auto">
          <a:xfrm flipH="1">
            <a:off x="6051550" y="3201989"/>
            <a:ext cx="88900" cy="904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MH_Other_8"/>
          <p:cNvSpPr/>
          <p:nvPr>
            <p:custDataLst>
              <p:tags r:id="rId11"/>
            </p:custDataLst>
          </p:nvPr>
        </p:nvSpPr>
        <p:spPr bwMode="auto">
          <a:xfrm flipH="1">
            <a:off x="3170239" y="2811464"/>
            <a:ext cx="333375" cy="871537"/>
          </a:xfrm>
          <a:prstGeom prst="rect">
            <a:avLst/>
          </a:pr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B</a:t>
            </a:r>
            <a:endParaRPr lang="zh-CN" altLang="en-US" dirty="0">
              <a:solidFill>
                <a:srgbClr val="FEFFFF"/>
              </a:solidFill>
            </a:endParaRPr>
          </a:p>
        </p:txBody>
      </p:sp>
      <p:sp>
        <p:nvSpPr>
          <p:cNvPr id="20" name="MH_SubTitle_3"/>
          <p:cNvSpPr txBox="1"/>
          <p:nvPr>
            <p:custDataLst>
              <p:tags r:id="rId12"/>
            </p:custDataLst>
          </p:nvPr>
        </p:nvSpPr>
        <p:spPr bwMode="auto">
          <a:xfrm>
            <a:off x="6516688" y="3898901"/>
            <a:ext cx="2171700" cy="735013"/>
          </a:xfrm>
          <a:prstGeom prst="rect">
            <a:avLst/>
          </a:prstGeom>
          <a:solidFill>
            <a:srgbClr val="FEFFFF"/>
          </a:solidFill>
          <a:ln w="3175">
            <a:solidFill>
              <a:schemeClr val="accent1">
                <a:lumMod val="40000"/>
                <a:lumOff val="60000"/>
              </a:schemeClr>
            </a:solidFill>
          </a:ln>
        </p:spPr>
        <p:txBody>
          <a:bodyPr anchor="ctr">
            <a:normAutofit lnSpcReduction="10000"/>
          </a:bodyPr>
          <a:lstStyle/>
          <a:p>
            <a:pPr>
              <a:lnSpc>
                <a:spcPct val="120000"/>
              </a:lnSpc>
              <a:defRPr/>
            </a:pPr>
            <a:r>
              <a:rPr lang="da-DK" altLang="zh-CN">
                <a:solidFill>
                  <a:schemeClr val="accent1"/>
                </a:solidFill>
              </a:rPr>
              <a:t>LOREM IPSUM LOREM IPSUM </a:t>
            </a:r>
            <a:endParaRPr lang="zh-CN" altLang="en-US" dirty="0">
              <a:solidFill>
                <a:schemeClr val="accent1"/>
              </a:solidFill>
            </a:endParaRPr>
          </a:p>
        </p:txBody>
      </p:sp>
      <p:sp>
        <p:nvSpPr>
          <p:cNvPr id="24" name="MH_Other_9"/>
          <p:cNvSpPr/>
          <p:nvPr>
            <p:custDataLst>
              <p:tags r:id="rId13"/>
            </p:custDataLst>
          </p:nvPr>
        </p:nvSpPr>
        <p:spPr bwMode="auto">
          <a:xfrm>
            <a:off x="5969000" y="4140201"/>
            <a:ext cx="254000" cy="252413"/>
          </a:xfrm>
          <a:prstGeom prst="donut">
            <a:avLst>
              <a:gd name="adj" fmla="val 1978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0" name="MH_Other_10"/>
          <p:cNvSpPr/>
          <p:nvPr>
            <p:custDataLst>
              <p:tags r:id="rId14"/>
            </p:custDataLst>
          </p:nvPr>
        </p:nvSpPr>
        <p:spPr bwMode="auto">
          <a:xfrm>
            <a:off x="6051550" y="4221164"/>
            <a:ext cx="88900" cy="904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11"/>
          <p:cNvSpPr/>
          <p:nvPr>
            <p:custDataLst>
              <p:tags r:id="rId15"/>
            </p:custDataLst>
          </p:nvPr>
        </p:nvSpPr>
        <p:spPr bwMode="auto">
          <a:xfrm>
            <a:off x="8688389" y="3830639"/>
            <a:ext cx="333375" cy="871537"/>
          </a:xfrm>
          <a:prstGeom prst="rect">
            <a:avLst/>
          </a:pr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C</a:t>
            </a:r>
            <a:endParaRPr lang="zh-CN" altLang="en-US" dirty="0">
              <a:solidFill>
                <a:srgbClr val="FEFFFF"/>
              </a:solidFill>
            </a:endParaRPr>
          </a:p>
        </p:txBody>
      </p:sp>
      <p:sp>
        <p:nvSpPr>
          <p:cNvPr id="35" name="MH_SubTitle_4"/>
          <p:cNvSpPr txBox="1"/>
          <p:nvPr>
            <p:custDataLst>
              <p:tags r:id="rId16"/>
            </p:custDataLst>
          </p:nvPr>
        </p:nvSpPr>
        <p:spPr bwMode="auto">
          <a:xfrm flipH="1">
            <a:off x="3503613" y="4918076"/>
            <a:ext cx="2171700" cy="735013"/>
          </a:xfrm>
          <a:prstGeom prst="rect">
            <a:avLst/>
          </a:prstGeom>
          <a:solidFill>
            <a:srgbClr val="FEFFFF"/>
          </a:solidFill>
          <a:ln w="3175">
            <a:solidFill>
              <a:schemeClr val="accent1">
                <a:lumMod val="40000"/>
                <a:lumOff val="60000"/>
              </a:schemeClr>
            </a:solidFill>
          </a:ln>
        </p:spPr>
        <p:txBody>
          <a:bodyPr anchor="ctr">
            <a:normAutofit lnSpcReduction="10000"/>
          </a:bodyPr>
          <a:lstStyle/>
          <a:p>
            <a:pPr>
              <a:lnSpc>
                <a:spcPct val="120000"/>
              </a:lnSpc>
              <a:defRPr/>
            </a:pPr>
            <a:r>
              <a:rPr lang="da-DK" altLang="zh-CN">
                <a:solidFill>
                  <a:schemeClr val="accent1"/>
                </a:solidFill>
              </a:rPr>
              <a:t>LOREM IPSUM LOREM IPSUM </a:t>
            </a:r>
            <a:endParaRPr lang="zh-CN" altLang="en-US" dirty="0">
              <a:solidFill>
                <a:schemeClr val="accent1"/>
              </a:solidFill>
            </a:endParaRPr>
          </a:p>
        </p:txBody>
      </p:sp>
      <p:sp>
        <p:nvSpPr>
          <p:cNvPr id="38" name="MH_Other_12"/>
          <p:cNvSpPr/>
          <p:nvPr>
            <p:custDataLst>
              <p:tags r:id="rId17"/>
            </p:custDataLst>
          </p:nvPr>
        </p:nvSpPr>
        <p:spPr bwMode="auto">
          <a:xfrm flipH="1">
            <a:off x="5969000" y="5159376"/>
            <a:ext cx="254000" cy="252413"/>
          </a:xfrm>
          <a:prstGeom prst="donut">
            <a:avLst>
              <a:gd name="adj" fmla="val 19784"/>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9" name="MH_Other_13"/>
          <p:cNvSpPr/>
          <p:nvPr>
            <p:custDataLst>
              <p:tags r:id="rId18"/>
            </p:custDataLst>
          </p:nvPr>
        </p:nvSpPr>
        <p:spPr bwMode="auto">
          <a:xfrm flipH="1">
            <a:off x="6051550" y="5240339"/>
            <a:ext cx="88900" cy="904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MH_Other_14"/>
          <p:cNvSpPr/>
          <p:nvPr>
            <p:custDataLst>
              <p:tags r:id="rId19"/>
            </p:custDataLst>
          </p:nvPr>
        </p:nvSpPr>
        <p:spPr bwMode="auto">
          <a:xfrm flipH="1">
            <a:off x="3170239" y="4849814"/>
            <a:ext cx="333375" cy="871537"/>
          </a:xfrm>
          <a:prstGeom prst="rect">
            <a:avLst/>
          </a:prstGeom>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FFF"/>
                </a:solidFill>
              </a:rPr>
              <a:t>D</a:t>
            </a:r>
            <a:endParaRPr lang="zh-CN" altLang="en-US" dirty="0">
              <a:solidFill>
                <a:srgbClr val="FEFFFF"/>
              </a:solidFill>
            </a:endParaRPr>
          </a:p>
        </p:txBody>
      </p:sp>
      <p:sp>
        <p:nvSpPr>
          <p:cNvPr id="2068" name="MH_PageTitle"/>
          <p:cNvSpPr>
            <a:spLocks noGrp="1"/>
          </p:cNvSpPr>
          <p:nvPr>
            <p:ph type="title"/>
            <p:custDataLst>
              <p:tags r:id="rId20"/>
            </p:custDataLst>
          </p:nvPr>
        </p:nvSpPr>
        <p:spPr/>
        <p:txBody>
          <a:bodyPr/>
          <a:lstStyle/>
          <a:p>
            <a:pPr eaLnBrk="1" hangingPunct="1"/>
            <a:r>
              <a:rPr lang="da-DK" altLang="zh-CN" smtClean="0"/>
              <a:t>LOREM IPSUM DOLOR </a:t>
            </a:r>
            <a:endParaRPr lang="zh-CN" altLang="en-US" smtClean="0"/>
          </a:p>
        </p:txBody>
      </p:sp>
    </p:spTree>
    <p:custDataLst>
      <p:tags r:id="rId1"/>
    </p:custDataLst>
    <p:extLst>
      <p:ext uri="{BB962C8B-B14F-4D97-AF65-F5344CB8AC3E}">
        <p14:creationId xmlns:p14="http://schemas.microsoft.com/office/powerpoint/2010/main" val="226403967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MH_Other_1"/>
          <p:cNvSpPr/>
          <p:nvPr>
            <p:custDataLst>
              <p:tags r:id="rId2"/>
            </p:custDataLst>
          </p:nvPr>
        </p:nvSpPr>
        <p:spPr>
          <a:xfrm flipH="1" flipV="1">
            <a:off x="2855913" y="4679951"/>
            <a:ext cx="2036762" cy="1514475"/>
          </a:xfrm>
          <a:custGeom>
            <a:avLst/>
            <a:gdLst>
              <a:gd name="connsiteX0" fmla="*/ 2036881 w 2036881"/>
              <a:gd name="connsiteY0" fmla="*/ 0 h 1514475"/>
              <a:gd name="connsiteX1" fmla="*/ 662583 w 2036881"/>
              <a:gd name="connsiteY1" fmla="*/ 0 h 1514475"/>
              <a:gd name="connsiteX2" fmla="*/ 0 w 2036881"/>
              <a:gd name="connsiteY2" fmla="*/ 662583 h 1514475"/>
              <a:gd name="connsiteX3" fmla="*/ 0 w 2036881"/>
              <a:gd name="connsiteY3" fmla="*/ 1514475 h 1514475"/>
              <a:gd name="connsiteX4" fmla="*/ 378619 w 2036881"/>
              <a:gd name="connsiteY4" fmla="*/ 1514475 h 1514475"/>
              <a:gd name="connsiteX5" fmla="*/ 378619 w 2036881"/>
              <a:gd name="connsiteY5" fmla="*/ 662583 h 1514475"/>
              <a:gd name="connsiteX6" fmla="*/ 662583 w 2036881"/>
              <a:gd name="connsiteY6" fmla="*/ 378619 h 1514475"/>
              <a:gd name="connsiteX7" fmla="*/ 2036881 w 2036881"/>
              <a:gd name="connsiteY7" fmla="*/ 378619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6881" h="1514475">
                <a:moveTo>
                  <a:pt x="2036881" y="0"/>
                </a:moveTo>
                <a:lnTo>
                  <a:pt x="662583" y="0"/>
                </a:lnTo>
                <a:cubicBezTo>
                  <a:pt x="296649" y="0"/>
                  <a:pt x="0" y="296649"/>
                  <a:pt x="0" y="662583"/>
                </a:cubicBezTo>
                <a:lnTo>
                  <a:pt x="0" y="1514475"/>
                </a:lnTo>
                <a:lnTo>
                  <a:pt x="378619" y="1514475"/>
                </a:lnTo>
                <a:lnTo>
                  <a:pt x="378619" y="662583"/>
                </a:lnTo>
                <a:cubicBezTo>
                  <a:pt x="378619" y="505754"/>
                  <a:pt x="505754" y="378619"/>
                  <a:pt x="662583" y="378619"/>
                </a:cubicBezTo>
                <a:lnTo>
                  <a:pt x="2036881" y="37861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MH_Other_2"/>
          <p:cNvSpPr/>
          <p:nvPr>
            <p:custDataLst>
              <p:tags r:id="rId3"/>
            </p:custDataLst>
          </p:nvPr>
        </p:nvSpPr>
        <p:spPr>
          <a:xfrm flipH="1">
            <a:off x="5219701" y="4414839"/>
            <a:ext cx="2036763" cy="1514475"/>
          </a:xfrm>
          <a:custGeom>
            <a:avLst/>
            <a:gdLst>
              <a:gd name="connsiteX0" fmla="*/ 2036881 w 2036881"/>
              <a:gd name="connsiteY0" fmla="*/ 0 h 1514475"/>
              <a:gd name="connsiteX1" fmla="*/ 662583 w 2036881"/>
              <a:gd name="connsiteY1" fmla="*/ 0 h 1514475"/>
              <a:gd name="connsiteX2" fmla="*/ 0 w 2036881"/>
              <a:gd name="connsiteY2" fmla="*/ 662583 h 1514475"/>
              <a:gd name="connsiteX3" fmla="*/ 0 w 2036881"/>
              <a:gd name="connsiteY3" fmla="*/ 1514475 h 1514475"/>
              <a:gd name="connsiteX4" fmla="*/ 378619 w 2036881"/>
              <a:gd name="connsiteY4" fmla="*/ 1514475 h 1514475"/>
              <a:gd name="connsiteX5" fmla="*/ 378619 w 2036881"/>
              <a:gd name="connsiteY5" fmla="*/ 662583 h 1514475"/>
              <a:gd name="connsiteX6" fmla="*/ 662583 w 2036881"/>
              <a:gd name="connsiteY6" fmla="*/ 378619 h 1514475"/>
              <a:gd name="connsiteX7" fmla="*/ 2036881 w 2036881"/>
              <a:gd name="connsiteY7" fmla="*/ 378619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6881" h="1514475">
                <a:moveTo>
                  <a:pt x="2036881" y="0"/>
                </a:moveTo>
                <a:lnTo>
                  <a:pt x="662583" y="0"/>
                </a:lnTo>
                <a:cubicBezTo>
                  <a:pt x="296649" y="0"/>
                  <a:pt x="0" y="296649"/>
                  <a:pt x="0" y="662583"/>
                </a:cubicBezTo>
                <a:lnTo>
                  <a:pt x="0" y="1514475"/>
                </a:lnTo>
                <a:lnTo>
                  <a:pt x="378619" y="1514475"/>
                </a:lnTo>
                <a:lnTo>
                  <a:pt x="378619" y="662583"/>
                </a:lnTo>
                <a:cubicBezTo>
                  <a:pt x="378619" y="505754"/>
                  <a:pt x="505754" y="378619"/>
                  <a:pt x="662583" y="378619"/>
                </a:cubicBezTo>
                <a:lnTo>
                  <a:pt x="2036881" y="37861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8" name="MH_Other_3"/>
          <p:cNvSpPr/>
          <p:nvPr>
            <p:custDataLst>
              <p:tags r:id="rId4"/>
            </p:custDataLst>
          </p:nvPr>
        </p:nvSpPr>
        <p:spPr>
          <a:xfrm flipH="1" flipV="1">
            <a:off x="6861176" y="4292601"/>
            <a:ext cx="3190875" cy="1514475"/>
          </a:xfrm>
          <a:custGeom>
            <a:avLst/>
            <a:gdLst>
              <a:gd name="connsiteX0" fmla="*/ 662583 w 3190875"/>
              <a:gd name="connsiteY0" fmla="*/ 0 h 1514475"/>
              <a:gd name="connsiteX1" fmla="*/ 3190875 w 3190875"/>
              <a:gd name="connsiteY1" fmla="*/ 0 h 1514475"/>
              <a:gd name="connsiteX2" fmla="*/ 3190875 w 3190875"/>
              <a:gd name="connsiteY2" fmla="*/ 378619 h 1514475"/>
              <a:gd name="connsiteX3" fmla="*/ 662583 w 3190875"/>
              <a:gd name="connsiteY3" fmla="*/ 378619 h 1514475"/>
              <a:gd name="connsiteX4" fmla="*/ 378619 w 3190875"/>
              <a:gd name="connsiteY4" fmla="*/ 662583 h 1514475"/>
              <a:gd name="connsiteX5" fmla="*/ 378619 w 3190875"/>
              <a:gd name="connsiteY5" fmla="*/ 1514475 h 1514475"/>
              <a:gd name="connsiteX6" fmla="*/ 0 w 3190875"/>
              <a:gd name="connsiteY6" fmla="*/ 1514475 h 1514475"/>
              <a:gd name="connsiteX7" fmla="*/ 0 w 3190875"/>
              <a:gd name="connsiteY7" fmla="*/ 662583 h 1514475"/>
              <a:gd name="connsiteX8" fmla="*/ 662583 w 3190875"/>
              <a:gd name="connsiteY8" fmla="*/ 0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875" h="1514475">
                <a:moveTo>
                  <a:pt x="662583" y="0"/>
                </a:moveTo>
                <a:lnTo>
                  <a:pt x="3190875" y="0"/>
                </a:lnTo>
                <a:lnTo>
                  <a:pt x="3190875" y="378619"/>
                </a:lnTo>
                <a:lnTo>
                  <a:pt x="662583" y="378619"/>
                </a:lnTo>
                <a:cubicBezTo>
                  <a:pt x="505754" y="378619"/>
                  <a:pt x="378619" y="505754"/>
                  <a:pt x="378619" y="662583"/>
                </a:cubicBezTo>
                <a:lnTo>
                  <a:pt x="378619" y="1514475"/>
                </a:lnTo>
                <a:lnTo>
                  <a:pt x="0" y="1514475"/>
                </a:lnTo>
                <a:lnTo>
                  <a:pt x="0" y="662583"/>
                </a:lnTo>
                <a:cubicBezTo>
                  <a:pt x="0" y="296649"/>
                  <a:pt x="296649" y="0"/>
                  <a:pt x="66258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MH_Other_4"/>
          <p:cNvSpPr/>
          <p:nvPr>
            <p:custDataLst>
              <p:tags r:id="rId5"/>
            </p:custDataLst>
          </p:nvPr>
        </p:nvSpPr>
        <p:spPr>
          <a:xfrm flipV="1">
            <a:off x="2155826" y="1493839"/>
            <a:ext cx="3190875" cy="1514475"/>
          </a:xfrm>
          <a:custGeom>
            <a:avLst/>
            <a:gdLst>
              <a:gd name="connsiteX0" fmla="*/ 662583 w 3190875"/>
              <a:gd name="connsiteY0" fmla="*/ 0 h 1514475"/>
              <a:gd name="connsiteX1" fmla="*/ 3190875 w 3190875"/>
              <a:gd name="connsiteY1" fmla="*/ 0 h 1514475"/>
              <a:gd name="connsiteX2" fmla="*/ 3190875 w 3190875"/>
              <a:gd name="connsiteY2" fmla="*/ 378619 h 1514475"/>
              <a:gd name="connsiteX3" fmla="*/ 662583 w 3190875"/>
              <a:gd name="connsiteY3" fmla="*/ 378619 h 1514475"/>
              <a:gd name="connsiteX4" fmla="*/ 378619 w 3190875"/>
              <a:gd name="connsiteY4" fmla="*/ 662583 h 1514475"/>
              <a:gd name="connsiteX5" fmla="*/ 378619 w 3190875"/>
              <a:gd name="connsiteY5" fmla="*/ 1514475 h 1514475"/>
              <a:gd name="connsiteX6" fmla="*/ 0 w 3190875"/>
              <a:gd name="connsiteY6" fmla="*/ 1514475 h 1514475"/>
              <a:gd name="connsiteX7" fmla="*/ 0 w 3190875"/>
              <a:gd name="connsiteY7" fmla="*/ 662583 h 1514475"/>
              <a:gd name="connsiteX8" fmla="*/ 662583 w 3190875"/>
              <a:gd name="connsiteY8" fmla="*/ 0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875" h="1514475">
                <a:moveTo>
                  <a:pt x="662583" y="0"/>
                </a:moveTo>
                <a:lnTo>
                  <a:pt x="3190875" y="0"/>
                </a:lnTo>
                <a:lnTo>
                  <a:pt x="3190875" y="378619"/>
                </a:lnTo>
                <a:lnTo>
                  <a:pt x="662583" y="378619"/>
                </a:lnTo>
                <a:cubicBezTo>
                  <a:pt x="505754" y="378619"/>
                  <a:pt x="378619" y="505754"/>
                  <a:pt x="378619" y="662583"/>
                </a:cubicBezTo>
                <a:lnTo>
                  <a:pt x="378619" y="1514475"/>
                </a:lnTo>
                <a:lnTo>
                  <a:pt x="0" y="1514475"/>
                </a:lnTo>
                <a:lnTo>
                  <a:pt x="0" y="662583"/>
                </a:lnTo>
                <a:cubicBezTo>
                  <a:pt x="0" y="296649"/>
                  <a:pt x="296649" y="0"/>
                  <a:pt x="66258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6" name="MH_Other_5"/>
          <p:cNvSpPr/>
          <p:nvPr>
            <p:custDataLst>
              <p:tags r:id="rId6"/>
            </p:custDataLst>
          </p:nvPr>
        </p:nvSpPr>
        <p:spPr>
          <a:xfrm flipV="1">
            <a:off x="5346701" y="2627314"/>
            <a:ext cx="3190875" cy="1514475"/>
          </a:xfrm>
          <a:custGeom>
            <a:avLst/>
            <a:gdLst>
              <a:gd name="connsiteX0" fmla="*/ 662583 w 3190875"/>
              <a:gd name="connsiteY0" fmla="*/ 0 h 1514475"/>
              <a:gd name="connsiteX1" fmla="*/ 3190875 w 3190875"/>
              <a:gd name="connsiteY1" fmla="*/ 0 h 1514475"/>
              <a:gd name="connsiteX2" fmla="*/ 3190875 w 3190875"/>
              <a:gd name="connsiteY2" fmla="*/ 378619 h 1514475"/>
              <a:gd name="connsiteX3" fmla="*/ 662583 w 3190875"/>
              <a:gd name="connsiteY3" fmla="*/ 378619 h 1514475"/>
              <a:gd name="connsiteX4" fmla="*/ 378619 w 3190875"/>
              <a:gd name="connsiteY4" fmla="*/ 662583 h 1514475"/>
              <a:gd name="connsiteX5" fmla="*/ 378619 w 3190875"/>
              <a:gd name="connsiteY5" fmla="*/ 1514475 h 1514475"/>
              <a:gd name="connsiteX6" fmla="*/ 0 w 3190875"/>
              <a:gd name="connsiteY6" fmla="*/ 1514475 h 1514475"/>
              <a:gd name="connsiteX7" fmla="*/ 0 w 3190875"/>
              <a:gd name="connsiteY7" fmla="*/ 662583 h 1514475"/>
              <a:gd name="connsiteX8" fmla="*/ 662583 w 3190875"/>
              <a:gd name="connsiteY8" fmla="*/ 0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0875" h="1514475">
                <a:moveTo>
                  <a:pt x="662583" y="0"/>
                </a:moveTo>
                <a:lnTo>
                  <a:pt x="3190875" y="0"/>
                </a:lnTo>
                <a:lnTo>
                  <a:pt x="3190875" y="378619"/>
                </a:lnTo>
                <a:lnTo>
                  <a:pt x="662583" y="378619"/>
                </a:lnTo>
                <a:cubicBezTo>
                  <a:pt x="505754" y="378619"/>
                  <a:pt x="378619" y="505754"/>
                  <a:pt x="378619" y="662583"/>
                </a:cubicBezTo>
                <a:lnTo>
                  <a:pt x="378619" y="1514475"/>
                </a:lnTo>
                <a:lnTo>
                  <a:pt x="0" y="1514475"/>
                </a:lnTo>
                <a:lnTo>
                  <a:pt x="0" y="662583"/>
                </a:lnTo>
                <a:cubicBezTo>
                  <a:pt x="0" y="296649"/>
                  <a:pt x="296649" y="0"/>
                  <a:pt x="66258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7" name="MH_Other_6"/>
          <p:cNvSpPr/>
          <p:nvPr>
            <p:custDataLst>
              <p:tags r:id="rId7"/>
            </p:custDataLst>
          </p:nvPr>
        </p:nvSpPr>
        <p:spPr>
          <a:xfrm rot="5400000">
            <a:off x="8639970" y="3658395"/>
            <a:ext cx="1309687" cy="1514475"/>
          </a:xfrm>
          <a:custGeom>
            <a:avLst/>
            <a:gdLst>
              <a:gd name="connsiteX0" fmla="*/ 0 w 1309689"/>
              <a:gd name="connsiteY0" fmla="*/ 1514475 h 1514475"/>
              <a:gd name="connsiteX1" fmla="*/ 0 w 1309689"/>
              <a:gd name="connsiteY1" fmla="*/ 662583 h 1514475"/>
              <a:gd name="connsiteX2" fmla="*/ 662583 w 1309689"/>
              <a:gd name="connsiteY2" fmla="*/ 0 h 1514475"/>
              <a:gd name="connsiteX3" fmla="*/ 1309689 w 1309689"/>
              <a:gd name="connsiteY3" fmla="*/ 0 h 1514475"/>
              <a:gd name="connsiteX4" fmla="*/ 1309689 w 1309689"/>
              <a:gd name="connsiteY4" fmla="*/ 378619 h 1514475"/>
              <a:gd name="connsiteX5" fmla="*/ 662583 w 1309689"/>
              <a:gd name="connsiteY5" fmla="*/ 378619 h 1514475"/>
              <a:gd name="connsiteX6" fmla="*/ 378619 w 1309689"/>
              <a:gd name="connsiteY6" fmla="*/ 662583 h 1514475"/>
              <a:gd name="connsiteX7" fmla="*/ 378619 w 1309689"/>
              <a:gd name="connsiteY7" fmla="*/ 1514475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9689" h="1514475">
                <a:moveTo>
                  <a:pt x="0" y="1514475"/>
                </a:moveTo>
                <a:lnTo>
                  <a:pt x="0" y="662583"/>
                </a:lnTo>
                <a:cubicBezTo>
                  <a:pt x="0" y="296649"/>
                  <a:pt x="296649" y="0"/>
                  <a:pt x="662583" y="0"/>
                </a:cubicBezTo>
                <a:lnTo>
                  <a:pt x="1309689" y="0"/>
                </a:lnTo>
                <a:lnTo>
                  <a:pt x="1309689" y="378619"/>
                </a:lnTo>
                <a:lnTo>
                  <a:pt x="662583" y="378619"/>
                </a:lnTo>
                <a:cubicBezTo>
                  <a:pt x="505754" y="378619"/>
                  <a:pt x="378619" y="505754"/>
                  <a:pt x="378619" y="662583"/>
                </a:cubicBezTo>
                <a:lnTo>
                  <a:pt x="378619" y="15144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SubTitle_1"/>
          <p:cNvSpPr/>
          <p:nvPr>
            <p:custDataLst>
              <p:tags r:id="rId8"/>
            </p:custDataLst>
          </p:nvPr>
        </p:nvSpPr>
        <p:spPr>
          <a:xfrm>
            <a:off x="1744663" y="2222500"/>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11" name="MH_SubTitle_2"/>
          <p:cNvSpPr/>
          <p:nvPr>
            <p:custDataLst>
              <p:tags r:id="rId9"/>
            </p:custDataLst>
          </p:nvPr>
        </p:nvSpPr>
        <p:spPr>
          <a:xfrm>
            <a:off x="4932363" y="2232025"/>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12" name="MH_SubTitle_3"/>
          <p:cNvSpPr/>
          <p:nvPr>
            <p:custDataLst>
              <p:tags r:id="rId10"/>
            </p:custDataLst>
          </p:nvPr>
        </p:nvSpPr>
        <p:spPr>
          <a:xfrm>
            <a:off x="9258300" y="3359150"/>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16" name="MH_Other_7"/>
          <p:cNvSpPr/>
          <p:nvPr>
            <p:custDataLst>
              <p:tags r:id="rId11"/>
            </p:custDataLst>
          </p:nvPr>
        </p:nvSpPr>
        <p:spPr>
          <a:xfrm>
            <a:off x="2300289" y="2036764"/>
            <a:ext cx="71437"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19" name="MH_Other_8"/>
          <p:cNvSpPr/>
          <p:nvPr>
            <p:custDataLst>
              <p:tags r:id="rId12"/>
            </p:custDataLst>
          </p:nvPr>
        </p:nvSpPr>
        <p:spPr>
          <a:xfrm>
            <a:off x="4595814" y="2779714"/>
            <a:ext cx="71437"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0" name="MH_Other_9"/>
          <p:cNvSpPr/>
          <p:nvPr>
            <p:custDataLst>
              <p:tags r:id="rId13"/>
            </p:custDataLst>
          </p:nvPr>
        </p:nvSpPr>
        <p:spPr>
          <a:xfrm>
            <a:off x="4748214" y="2779714"/>
            <a:ext cx="71437"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2" name="MH_Other_10"/>
          <p:cNvSpPr/>
          <p:nvPr>
            <p:custDataLst>
              <p:tags r:id="rId14"/>
            </p:custDataLst>
          </p:nvPr>
        </p:nvSpPr>
        <p:spPr>
          <a:xfrm>
            <a:off x="8726489" y="3913189"/>
            <a:ext cx="73025"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3" name="MH_Other_11"/>
          <p:cNvSpPr/>
          <p:nvPr>
            <p:custDataLst>
              <p:tags r:id="rId15"/>
            </p:custDataLst>
          </p:nvPr>
        </p:nvSpPr>
        <p:spPr>
          <a:xfrm>
            <a:off x="8878889" y="3913189"/>
            <a:ext cx="73025"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4" name="MH_Other_12"/>
          <p:cNvSpPr/>
          <p:nvPr>
            <p:custDataLst>
              <p:tags r:id="rId16"/>
            </p:custDataLst>
          </p:nvPr>
        </p:nvSpPr>
        <p:spPr>
          <a:xfrm>
            <a:off x="9031289" y="3913189"/>
            <a:ext cx="73025"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1" name="MH_SubTitle_4"/>
          <p:cNvSpPr/>
          <p:nvPr>
            <p:custDataLst>
              <p:tags r:id="rId17"/>
            </p:custDataLst>
          </p:nvPr>
        </p:nvSpPr>
        <p:spPr>
          <a:xfrm>
            <a:off x="6508750" y="5030788"/>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25" name="MH_Other_13"/>
          <p:cNvSpPr/>
          <p:nvPr>
            <p:custDataLst>
              <p:tags r:id="rId18"/>
            </p:custDataLst>
          </p:nvPr>
        </p:nvSpPr>
        <p:spPr>
          <a:xfrm>
            <a:off x="7835900" y="5584825"/>
            <a:ext cx="71438"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6" name="MH_Other_14"/>
          <p:cNvSpPr/>
          <p:nvPr>
            <p:custDataLst>
              <p:tags r:id="rId19"/>
            </p:custDataLst>
          </p:nvPr>
        </p:nvSpPr>
        <p:spPr>
          <a:xfrm>
            <a:off x="7988300" y="5584825"/>
            <a:ext cx="71438"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7" name="MH_Other_15"/>
          <p:cNvSpPr/>
          <p:nvPr>
            <p:custDataLst>
              <p:tags r:id="rId20"/>
            </p:custDataLst>
          </p:nvPr>
        </p:nvSpPr>
        <p:spPr>
          <a:xfrm>
            <a:off x="8140700" y="5584825"/>
            <a:ext cx="71438"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8" name="MH_Other_16"/>
          <p:cNvSpPr/>
          <p:nvPr>
            <p:custDataLst>
              <p:tags r:id="rId21"/>
            </p:custDataLst>
          </p:nvPr>
        </p:nvSpPr>
        <p:spPr>
          <a:xfrm>
            <a:off x="8293100" y="5584825"/>
            <a:ext cx="71438"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3" name="MH_SubTitle_5"/>
          <p:cNvSpPr/>
          <p:nvPr>
            <p:custDataLst>
              <p:tags r:id="rId22"/>
            </p:custDataLst>
          </p:nvPr>
        </p:nvSpPr>
        <p:spPr>
          <a:xfrm>
            <a:off x="4062413" y="4010025"/>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34" name="MH_Other_17"/>
          <p:cNvSpPr/>
          <p:nvPr>
            <p:custDataLst>
              <p:tags r:id="rId23"/>
            </p:custDataLst>
          </p:nvPr>
        </p:nvSpPr>
        <p:spPr>
          <a:xfrm>
            <a:off x="5389564" y="4565650"/>
            <a:ext cx="71437"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5" name="MH_Other_18"/>
          <p:cNvSpPr/>
          <p:nvPr>
            <p:custDataLst>
              <p:tags r:id="rId24"/>
            </p:custDataLst>
          </p:nvPr>
        </p:nvSpPr>
        <p:spPr>
          <a:xfrm>
            <a:off x="5541964" y="4565650"/>
            <a:ext cx="71437"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6" name="MH_Other_19"/>
          <p:cNvSpPr/>
          <p:nvPr>
            <p:custDataLst>
              <p:tags r:id="rId25"/>
            </p:custDataLst>
          </p:nvPr>
        </p:nvSpPr>
        <p:spPr>
          <a:xfrm>
            <a:off x="5694364" y="4565650"/>
            <a:ext cx="71437"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7" name="MH_Other_20"/>
          <p:cNvSpPr/>
          <p:nvPr>
            <p:custDataLst>
              <p:tags r:id="rId26"/>
            </p:custDataLst>
          </p:nvPr>
        </p:nvSpPr>
        <p:spPr>
          <a:xfrm>
            <a:off x="5846764" y="4565650"/>
            <a:ext cx="71437"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8" name="MH_Other_21"/>
          <p:cNvSpPr/>
          <p:nvPr>
            <p:custDataLst>
              <p:tags r:id="rId27"/>
            </p:custDataLst>
          </p:nvPr>
        </p:nvSpPr>
        <p:spPr>
          <a:xfrm>
            <a:off x="5999164" y="4565650"/>
            <a:ext cx="71437" cy="71438"/>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31" name="MH_Other_22"/>
          <p:cNvSpPr/>
          <p:nvPr>
            <p:custDataLst>
              <p:tags r:id="rId28"/>
            </p:custDataLst>
          </p:nvPr>
        </p:nvSpPr>
        <p:spPr>
          <a:xfrm rot="16200000" flipH="1" flipV="1">
            <a:off x="1262857" y="4415632"/>
            <a:ext cx="2036762" cy="1514475"/>
          </a:xfrm>
          <a:custGeom>
            <a:avLst/>
            <a:gdLst>
              <a:gd name="connsiteX0" fmla="*/ 2036881 w 2036881"/>
              <a:gd name="connsiteY0" fmla="*/ 0 h 1514475"/>
              <a:gd name="connsiteX1" fmla="*/ 662583 w 2036881"/>
              <a:gd name="connsiteY1" fmla="*/ 0 h 1514475"/>
              <a:gd name="connsiteX2" fmla="*/ 0 w 2036881"/>
              <a:gd name="connsiteY2" fmla="*/ 662583 h 1514475"/>
              <a:gd name="connsiteX3" fmla="*/ 0 w 2036881"/>
              <a:gd name="connsiteY3" fmla="*/ 1514475 h 1514475"/>
              <a:gd name="connsiteX4" fmla="*/ 378619 w 2036881"/>
              <a:gd name="connsiteY4" fmla="*/ 1514475 h 1514475"/>
              <a:gd name="connsiteX5" fmla="*/ 378619 w 2036881"/>
              <a:gd name="connsiteY5" fmla="*/ 662583 h 1514475"/>
              <a:gd name="connsiteX6" fmla="*/ 662583 w 2036881"/>
              <a:gd name="connsiteY6" fmla="*/ 378619 h 1514475"/>
              <a:gd name="connsiteX7" fmla="*/ 2036881 w 2036881"/>
              <a:gd name="connsiteY7" fmla="*/ 378619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6881" h="1514475">
                <a:moveTo>
                  <a:pt x="2036881" y="0"/>
                </a:moveTo>
                <a:lnTo>
                  <a:pt x="662583" y="0"/>
                </a:lnTo>
                <a:cubicBezTo>
                  <a:pt x="296649" y="0"/>
                  <a:pt x="0" y="296649"/>
                  <a:pt x="0" y="662583"/>
                </a:cubicBezTo>
                <a:lnTo>
                  <a:pt x="0" y="1514475"/>
                </a:lnTo>
                <a:lnTo>
                  <a:pt x="378619" y="1514475"/>
                </a:lnTo>
                <a:lnTo>
                  <a:pt x="378619" y="662583"/>
                </a:lnTo>
                <a:cubicBezTo>
                  <a:pt x="378619" y="505754"/>
                  <a:pt x="505754" y="378619"/>
                  <a:pt x="662583" y="378619"/>
                </a:cubicBezTo>
                <a:lnTo>
                  <a:pt x="2036881" y="37861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9" name="MH_SubTitle_6"/>
          <p:cNvSpPr/>
          <p:nvPr>
            <p:custDataLst>
              <p:tags r:id="rId29"/>
            </p:custDataLst>
          </p:nvPr>
        </p:nvSpPr>
        <p:spPr>
          <a:xfrm>
            <a:off x="2260600" y="5419725"/>
            <a:ext cx="1181100" cy="1181100"/>
          </a:xfrm>
          <a:prstGeom prst="roundRect">
            <a:avLst>
              <a:gd name="adj" fmla="val 29792"/>
            </a:avLst>
          </a:prstGeom>
          <a:solidFill>
            <a:srgbClr val="FEFFFF"/>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40" name="MH_Other_23"/>
          <p:cNvSpPr/>
          <p:nvPr>
            <p:custDataLst>
              <p:tags r:id="rId30"/>
            </p:custDataLst>
          </p:nvPr>
        </p:nvSpPr>
        <p:spPr>
          <a:xfrm>
            <a:off x="35083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41" name="MH_Other_24"/>
          <p:cNvSpPr/>
          <p:nvPr>
            <p:custDataLst>
              <p:tags r:id="rId31"/>
            </p:custDataLst>
          </p:nvPr>
        </p:nvSpPr>
        <p:spPr>
          <a:xfrm>
            <a:off x="36607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42" name="MH_Other_25"/>
          <p:cNvSpPr/>
          <p:nvPr>
            <p:custDataLst>
              <p:tags r:id="rId32"/>
            </p:custDataLst>
          </p:nvPr>
        </p:nvSpPr>
        <p:spPr>
          <a:xfrm>
            <a:off x="38131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43" name="MH_Other_26"/>
          <p:cNvSpPr/>
          <p:nvPr>
            <p:custDataLst>
              <p:tags r:id="rId33"/>
            </p:custDataLst>
          </p:nvPr>
        </p:nvSpPr>
        <p:spPr>
          <a:xfrm>
            <a:off x="39655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44" name="MH_Other_27"/>
          <p:cNvSpPr/>
          <p:nvPr>
            <p:custDataLst>
              <p:tags r:id="rId34"/>
            </p:custDataLst>
          </p:nvPr>
        </p:nvSpPr>
        <p:spPr>
          <a:xfrm>
            <a:off x="41179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45" name="MH_Other_28"/>
          <p:cNvSpPr/>
          <p:nvPr>
            <p:custDataLst>
              <p:tags r:id="rId35"/>
            </p:custDataLst>
          </p:nvPr>
        </p:nvSpPr>
        <p:spPr>
          <a:xfrm>
            <a:off x="4270375" y="5983289"/>
            <a:ext cx="71438" cy="71437"/>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1"/>
              </a:solidFill>
            </a:endParaRPr>
          </a:p>
        </p:txBody>
      </p:sp>
      <p:sp>
        <p:nvSpPr>
          <p:cNvPr id="2084" name="MH_PageTitle"/>
          <p:cNvSpPr>
            <a:spLocks noGrp="1"/>
          </p:cNvSpPr>
          <p:nvPr>
            <p:ph type="title"/>
            <p:custDataLst>
              <p:tags r:id="rId36"/>
            </p:custDataLst>
          </p:nvPr>
        </p:nvSpPr>
        <p:spPr/>
        <p:txBody>
          <a:bodyPr/>
          <a:lstStyle/>
          <a:p>
            <a:pPr eaLnBrk="1" hangingPunct="1"/>
            <a:r>
              <a:rPr lang="da-DK" altLang="zh-CN" smtClean="0"/>
              <a:t>LOREM IPSUM DOLOR</a:t>
            </a:r>
            <a:endParaRPr lang="zh-CN" altLang="en-US" smtClean="0"/>
          </a:p>
        </p:txBody>
      </p:sp>
    </p:spTree>
    <p:custDataLst>
      <p:tags r:id="rId1"/>
    </p:custDataLst>
    <p:extLst>
      <p:ext uri="{BB962C8B-B14F-4D97-AF65-F5344CB8AC3E}">
        <p14:creationId xmlns:p14="http://schemas.microsoft.com/office/powerpoint/2010/main" val="19056621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7" name="MH_Other_1"/>
          <p:cNvCxnSpPr>
            <a:cxnSpLocks noChangeShapeType="1"/>
          </p:cNvCxnSpPr>
          <p:nvPr>
            <p:custDataLst>
              <p:tags r:id="rId2"/>
            </p:custDataLst>
          </p:nvPr>
        </p:nvCxnSpPr>
        <p:spPr bwMode="auto">
          <a:xfrm>
            <a:off x="4375151" y="3921125"/>
            <a:ext cx="1692275" cy="0"/>
          </a:xfrm>
          <a:prstGeom prst="line">
            <a:avLst/>
          </a:prstGeom>
          <a:noFill/>
          <a:ln w="6350">
            <a:solidFill>
              <a:schemeClr val="accent3"/>
            </a:solidFill>
            <a:round/>
            <a:headEnd/>
            <a:tailEnd/>
          </a:ln>
          <a:extLst>
            <a:ext uri="{909E8E84-426E-40DD-AFC4-6F175D3DCCD1}">
              <a14:hiddenFill xmlns:a14="http://schemas.microsoft.com/office/drawing/2010/main">
                <a:noFill/>
              </a14:hiddenFill>
            </a:ext>
          </a:extLst>
        </p:spPr>
      </p:cxnSp>
      <p:cxnSp>
        <p:nvCxnSpPr>
          <p:cNvPr id="38" name="MH_Other_2"/>
          <p:cNvCxnSpPr>
            <a:cxnSpLocks noChangeShapeType="1"/>
          </p:cNvCxnSpPr>
          <p:nvPr>
            <p:custDataLst>
              <p:tags r:id="rId3"/>
            </p:custDataLst>
          </p:nvPr>
        </p:nvCxnSpPr>
        <p:spPr bwMode="auto">
          <a:xfrm>
            <a:off x="6203950" y="3921125"/>
            <a:ext cx="1727200" cy="0"/>
          </a:xfrm>
          <a:prstGeom prst="line">
            <a:avLst/>
          </a:prstGeom>
          <a:noFill/>
          <a:ln w="6350">
            <a:solidFill>
              <a:schemeClr val="accent4"/>
            </a:solidFill>
            <a:round/>
            <a:headEnd/>
            <a:tailEnd/>
          </a:ln>
          <a:extLst>
            <a:ext uri="{909E8E84-426E-40DD-AFC4-6F175D3DCCD1}">
              <a14:hiddenFill xmlns:a14="http://schemas.microsoft.com/office/drawing/2010/main">
                <a:noFill/>
              </a14:hiddenFill>
            </a:ext>
          </a:extLst>
        </p:spPr>
      </p:cxnSp>
      <p:cxnSp>
        <p:nvCxnSpPr>
          <p:cNvPr id="2052" name="MH_Other_3"/>
          <p:cNvCxnSpPr>
            <a:cxnSpLocks noChangeShapeType="1"/>
          </p:cNvCxnSpPr>
          <p:nvPr>
            <p:custDataLst>
              <p:tags r:id="rId4"/>
            </p:custDataLst>
          </p:nvPr>
        </p:nvCxnSpPr>
        <p:spPr bwMode="auto">
          <a:xfrm>
            <a:off x="8050214" y="3921125"/>
            <a:ext cx="1728787" cy="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cxnSp>
        <p:nvCxnSpPr>
          <p:cNvPr id="2053" name="MH_Other_4"/>
          <p:cNvCxnSpPr>
            <a:cxnSpLocks noChangeShapeType="1"/>
          </p:cNvCxnSpPr>
          <p:nvPr>
            <p:custDataLst>
              <p:tags r:id="rId5"/>
            </p:custDataLst>
          </p:nvPr>
        </p:nvCxnSpPr>
        <p:spPr bwMode="auto">
          <a:xfrm>
            <a:off x="2533651" y="3921125"/>
            <a:ext cx="1692275" cy="0"/>
          </a:xfrm>
          <a:prstGeom prst="line">
            <a:avLst/>
          </a:prstGeom>
          <a:noFill/>
          <a:ln w="6350">
            <a:solidFill>
              <a:schemeClr val="accent2"/>
            </a:solidFill>
            <a:round/>
            <a:headEnd/>
            <a:tailEnd/>
          </a:ln>
          <a:extLst>
            <a:ext uri="{909E8E84-426E-40DD-AFC4-6F175D3DCCD1}">
              <a14:hiddenFill xmlns:a14="http://schemas.microsoft.com/office/drawing/2010/main">
                <a:noFill/>
              </a14:hiddenFill>
            </a:ext>
          </a:extLst>
        </p:spPr>
      </p:cxnSp>
      <p:sp>
        <p:nvSpPr>
          <p:cNvPr id="2054" name="MH_PageTitle"/>
          <p:cNvSpPr>
            <a:spLocks noGrp="1"/>
          </p:cNvSpPr>
          <p:nvPr>
            <p:ph type="title"/>
            <p:custDataLst>
              <p:tags r:id="rId6"/>
            </p:custDataLst>
          </p:nvPr>
        </p:nvSpPr>
        <p:spPr/>
        <p:txBody>
          <a:bodyPr/>
          <a:lstStyle/>
          <a:p>
            <a:pPr eaLnBrk="1" hangingPunct="1"/>
            <a:r>
              <a:rPr lang="en-US" altLang="zh-CN" smtClean="0"/>
              <a:t>LOREM IPSUM DOLOR </a:t>
            </a:r>
            <a:endParaRPr lang="zh-CN" altLang="en-US" smtClean="0"/>
          </a:p>
        </p:txBody>
      </p:sp>
      <p:sp>
        <p:nvSpPr>
          <p:cNvPr id="10" name="MH_Other_5"/>
          <p:cNvSpPr>
            <a:spLocks noChangeArrowheads="1"/>
          </p:cNvSpPr>
          <p:nvPr>
            <p:custDataLst>
              <p:tags r:id="rId7"/>
            </p:custDataLst>
          </p:nvPr>
        </p:nvSpPr>
        <p:spPr bwMode="auto">
          <a:xfrm>
            <a:off x="9802813" y="3867150"/>
            <a:ext cx="107950" cy="107950"/>
          </a:xfrm>
          <a:prstGeom prst="ellipse">
            <a:avLst/>
          </a:prstGeom>
          <a:solidFill>
            <a:schemeClr val="accent1"/>
          </a:solidFill>
          <a:ln w="38100">
            <a:solidFill>
              <a:schemeClr val="accent1">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2056" name="MH_Other_6"/>
          <p:cNvSpPr>
            <a:spLocks/>
          </p:cNvSpPr>
          <p:nvPr>
            <p:custDataLst>
              <p:tags r:id="rId8"/>
            </p:custDataLst>
          </p:nvPr>
        </p:nvSpPr>
        <p:spPr bwMode="auto">
          <a:xfrm rot="8100000">
            <a:off x="9550401" y="2586039"/>
            <a:ext cx="657225" cy="657225"/>
          </a:xfrm>
          <a:custGeom>
            <a:avLst/>
            <a:gdLst>
              <a:gd name="T0" fmla="*/ 0 w 740229"/>
              <a:gd name="T1" fmla="*/ 100469 h 740229"/>
              <a:gd name="T2" fmla="*/ 100469 w 740229"/>
              <a:gd name="T3" fmla="*/ 0 h 740229"/>
              <a:gd name="T4" fmla="*/ 200937 w 740229"/>
              <a:gd name="T5" fmla="*/ 0 h 740229"/>
              <a:gd name="T6" fmla="*/ 200937 w 740229"/>
              <a:gd name="T7" fmla="*/ 100469 h 740229"/>
              <a:gd name="T8" fmla="*/ 100468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 name="MH_Other_7"/>
          <p:cNvSpPr>
            <a:spLocks noChangeArrowheads="1"/>
          </p:cNvSpPr>
          <p:nvPr>
            <p:custDataLst>
              <p:tags r:id="rId9"/>
            </p:custDataLst>
          </p:nvPr>
        </p:nvSpPr>
        <p:spPr bwMode="auto">
          <a:xfrm>
            <a:off x="4248150" y="3867150"/>
            <a:ext cx="107950" cy="107950"/>
          </a:xfrm>
          <a:prstGeom prst="ellipse">
            <a:avLst/>
          </a:prstGeom>
          <a:solidFill>
            <a:schemeClr val="accent2"/>
          </a:solidFill>
          <a:ln w="38100">
            <a:solidFill>
              <a:schemeClr val="accent2">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2058" name="MH_Other_8"/>
          <p:cNvSpPr>
            <a:spLocks/>
          </p:cNvSpPr>
          <p:nvPr>
            <p:custDataLst>
              <p:tags r:id="rId10"/>
            </p:custDataLst>
          </p:nvPr>
        </p:nvSpPr>
        <p:spPr bwMode="auto">
          <a:xfrm rot="13500000" flipV="1">
            <a:off x="4010026" y="4527550"/>
            <a:ext cx="657225" cy="655638"/>
          </a:xfrm>
          <a:custGeom>
            <a:avLst/>
            <a:gdLst>
              <a:gd name="T0" fmla="*/ 0 w 740229"/>
              <a:gd name="T1" fmla="*/ 97232 h 740229"/>
              <a:gd name="T2" fmla="*/ 100469 w 740229"/>
              <a:gd name="T3" fmla="*/ 0 h 740229"/>
              <a:gd name="T4" fmla="*/ 200937 w 740229"/>
              <a:gd name="T5" fmla="*/ 0 h 740229"/>
              <a:gd name="T6" fmla="*/ 200937 w 740229"/>
              <a:gd name="T7" fmla="*/ 97232 h 740229"/>
              <a:gd name="T8" fmla="*/ 100468 w 740229"/>
              <a:gd name="T9" fmla="*/ 194461 h 740229"/>
              <a:gd name="T10" fmla="*/ -1 w 740229"/>
              <a:gd name="T11" fmla="*/ 97232 h 740229"/>
              <a:gd name="T12" fmla="*/ 0 w 740229"/>
              <a:gd name="T13" fmla="*/ 97232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9" name="MH_Other_9"/>
          <p:cNvSpPr>
            <a:spLocks noChangeArrowheads="1"/>
          </p:cNvSpPr>
          <p:nvPr>
            <p:custDataLst>
              <p:tags r:id="rId11"/>
            </p:custDataLst>
          </p:nvPr>
        </p:nvSpPr>
        <p:spPr bwMode="auto">
          <a:xfrm>
            <a:off x="7942263" y="3867150"/>
            <a:ext cx="107950" cy="107950"/>
          </a:xfrm>
          <a:prstGeom prst="ellipse">
            <a:avLst/>
          </a:prstGeom>
          <a:solidFill>
            <a:schemeClr val="accent4"/>
          </a:solidFill>
          <a:ln w="38100">
            <a:solidFill>
              <a:schemeClr val="accent4">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18" name="MH_Other_10"/>
          <p:cNvSpPr>
            <a:spLocks/>
          </p:cNvSpPr>
          <p:nvPr>
            <p:custDataLst>
              <p:tags r:id="rId12"/>
            </p:custDataLst>
          </p:nvPr>
        </p:nvSpPr>
        <p:spPr bwMode="auto">
          <a:xfrm rot="13500000" flipV="1">
            <a:off x="7704139" y="4527550"/>
            <a:ext cx="657225" cy="655638"/>
          </a:xfrm>
          <a:custGeom>
            <a:avLst/>
            <a:gdLst>
              <a:gd name="T0" fmla="*/ 0 w 740229"/>
              <a:gd name="T1" fmla="*/ 369434 h 740229"/>
              <a:gd name="T2" fmla="*/ 371817 w 740229"/>
              <a:gd name="T3" fmla="*/ 0 h 740229"/>
              <a:gd name="T4" fmla="*/ 743633 w 740229"/>
              <a:gd name="T5" fmla="*/ 0 h 740229"/>
              <a:gd name="T6" fmla="*/ 743633 w 740229"/>
              <a:gd name="T7" fmla="*/ 369434 h 740229"/>
              <a:gd name="T8" fmla="*/ 371815 w 740229"/>
              <a:gd name="T9" fmla="*/ 738869 h 740229"/>
              <a:gd name="T10" fmla="*/ -1 w 740229"/>
              <a:gd name="T11" fmla="*/ 369434 h 740229"/>
              <a:gd name="T12" fmla="*/ 0 w 740229"/>
              <a:gd name="T13" fmla="*/ 369434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4"/>
          </a:solidFill>
          <a:ln>
            <a:noFill/>
          </a:ln>
          <a:extLst/>
        </p:spPr>
        <p:txBody>
          <a:bodyPr anchor="ctr"/>
          <a:lstStyle/>
          <a:p>
            <a:pPr>
              <a:defRPr/>
            </a:pPr>
            <a:endParaRPr lang="zh-CN" altLang="en-US"/>
          </a:p>
        </p:txBody>
      </p:sp>
      <p:cxnSp>
        <p:nvCxnSpPr>
          <p:cNvPr id="2061" name="MH_Other_11"/>
          <p:cNvCxnSpPr>
            <a:cxnSpLocks noChangeShapeType="1"/>
          </p:cNvCxnSpPr>
          <p:nvPr>
            <p:custDataLst>
              <p:tags r:id="rId13"/>
            </p:custDataLst>
          </p:nvPr>
        </p:nvCxnSpPr>
        <p:spPr bwMode="auto">
          <a:xfrm flipH="1">
            <a:off x="1873251" y="3921125"/>
            <a:ext cx="504825" cy="0"/>
          </a:xfrm>
          <a:prstGeom prst="line">
            <a:avLst/>
          </a:prstGeom>
          <a:noFill/>
          <a:ln w="6350">
            <a:solidFill>
              <a:srgbClr val="47D7C6"/>
            </a:solidFill>
            <a:round/>
            <a:headEnd/>
            <a:tailEnd/>
          </a:ln>
          <a:extLst>
            <a:ext uri="{909E8E84-426E-40DD-AFC4-6F175D3DCCD1}">
              <a14:hiddenFill xmlns:a14="http://schemas.microsoft.com/office/drawing/2010/main">
                <a:noFill/>
              </a14:hiddenFill>
            </a:ext>
          </a:extLst>
        </p:spPr>
      </p:cxnSp>
      <p:sp>
        <p:nvSpPr>
          <p:cNvPr id="2062" name="MH_Other_12"/>
          <p:cNvSpPr>
            <a:spLocks/>
          </p:cNvSpPr>
          <p:nvPr>
            <p:custDataLst>
              <p:tags r:id="rId14"/>
            </p:custDataLst>
          </p:nvPr>
        </p:nvSpPr>
        <p:spPr bwMode="auto">
          <a:xfrm rot="8100000">
            <a:off x="2163764" y="2586039"/>
            <a:ext cx="655637" cy="657225"/>
          </a:xfrm>
          <a:custGeom>
            <a:avLst/>
            <a:gdLst>
              <a:gd name="T0" fmla="*/ 0 w 740229"/>
              <a:gd name="T1" fmla="*/ 100469 h 740229"/>
              <a:gd name="T2" fmla="*/ 97230 w 740229"/>
              <a:gd name="T3" fmla="*/ 0 h 740229"/>
              <a:gd name="T4" fmla="*/ 194458 w 740229"/>
              <a:gd name="T5" fmla="*/ 0 h 740229"/>
              <a:gd name="T6" fmla="*/ 194458 w 740229"/>
              <a:gd name="T7" fmla="*/ 100469 h 740229"/>
              <a:gd name="T8" fmla="*/ 97229 w 740229"/>
              <a:gd name="T9" fmla="*/ 200938 h 740229"/>
              <a:gd name="T10" fmla="*/ -1 w 740229"/>
              <a:gd name="T11" fmla="*/ 100469 h 740229"/>
              <a:gd name="T12" fmla="*/ 0 w 740229"/>
              <a:gd name="T13" fmla="*/ 10046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MH_Other_13"/>
          <p:cNvSpPr>
            <a:spLocks noChangeArrowheads="1"/>
          </p:cNvSpPr>
          <p:nvPr>
            <p:custDataLst>
              <p:tags r:id="rId15"/>
            </p:custDataLst>
          </p:nvPr>
        </p:nvSpPr>
        <p:spPr bwMode="auto">
          <a:xfrm>
            <a:off x="2408238" y="3867150"/>
            <a:ext cx="107950" cy="107950"/>
          </a:xfrm>
          <a:prstGeom prst="ellipse">
            <a:avLst/>
          </a:prstGeom>
          <a:solidFill>
            <a:schemeClr val="accent1"/>
          </a:solidFill>
          <a:ln w="38100">
            <a:solidFill>
              <a:schemeClr val="accent1">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42" name="MH_Other_14"/>
          <p:cNvSpPr>
            <a:spLocks/>
          </p:cNvSpPr>
          <p:nvPr>
            <p:custDataLst>
              <p:tags r:id="rId16"/>
            </p:custDataLst>
          </p:nvPr>
        </p:nvSpPr>
        <p:spPr bwMode="auto">
          <a:xfrm>
            <a:off x="2338389" y="2770189"/>
            <a:ext cx="306387" cy="30638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MH_Other_15"/>
          <p:cNvSpPr>
            <a:spLocks noChangeArrowheads="1"/>
          </p:cNvSpPr>
          <p:nvPr>
            <p:custDataLst>
              <p:tags r:id="rId17"/>
            </p:custDataLst>
          </p:nvPr>
        </p:nvSpPr>
        <p:spPr bwMode="auto">
          <a:xfrm>
            <a:off x="6096000" y="3867150"/>
            <a:ext cx="107950" cy="107950"/>
          </a:xfrm>
          <a:prstGeom prst="ellipse">
            <a:avLst/>
          </a:prstGeom>
          <a:solidFill>
            <a:schemeClr val="accent3"/>
          </a:solidFill>
          <a:ln w="38100">
            <a:solidFill>
              <a:schemeClr val="accent3">
                <a:lumMod val="20000"/>
                <a:lumOff val="80000"/>
              </a:schemeClr>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endParaRPr lang="zh-CN" altLang="en-US" sz="1800">
              <a:solidFill>
                <a:srgbClr val="FFFFFF"/>
              </a:solidFill>
            </a:endParaRPr>
          </a:p>
        </p:txBody>
      </p:sp>
      <p:sp>
        <p:nvSpPr>
          <p:cNvPr id="15" name="MH_Other_16"/>
          <p:cNvSpPr>
            <a:spLocks/>
          </p:cNvSpPr>
          <p:nvPr>
            <p:custDataLst>
              <p:tags r:id="rId18"/>
            </p:custDataLst>
          </p:nvPr>
        </p:nvSpPr>
        <p:spPr bwMode="auto">
          <a:xfrm rot="8100000">
            <a:off x="5857875" y="2586039"/>
            <a:ext cx="655638" cy="657225"/>
          </a:xfrm>
          <a:custGeom>
            <a:avLst/>
            <a:gdLst>
              <a:gd name="T0" fmla="*/ 0 w 740229"/>
              <a:gd name="T1" fmla="*/ 371819 h 740229"/>
              <a:gd name="T2" fmla="*/ 369434 w 740229"/>
              <a:gd name="T3" fmla="*/ 0 h 740229"/>
              <a:gd name="T4" fmla="*/ 738868 w 740229"/>
              <a:gd name="T5" fmla="*/ 0 h 740229"/>
              <a:gd name="T6" fmla="*/ 738868 w 740229"/>
              <a:gd name="T7" fmla="*/ 371819 h 740229"/>
              <a:gd name="T8" fmla="*/ 369433 w 740229"/>
              <a:gd name="T9" fmla="*/ 743637 h 740229"/>
              <a:gd name="T10" fmla="*/ -1 w 740229"/>
              <a:gd name="T11" fmla="*/ 371819 h 740229"/>
              <a:gd name="T12" fmla="*/ 0 w 740229"/>
              <a:gd name="T13" fmla="*/ 371819 h 7402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0229" h="740229">
                <a:moveTo>
                  <a:pt x="0" y="370115"/>
                </a:moveTo>
                <a:cubicBezTo>
                  <a:pt x="0" y="165706"/>
                  <a:pt x="165706" y="0"/>
                  <a:pt x="370115" y="0"/>
                </a:cubicBezTo>
                <a:lnTo>
                  <a:pt x="740229" y="0"/>
                </a:lnTo>
                <a:lnTo>
                  <a:pt x="740229" y="370115"/>
                </a:lnTo>
                <a:cubicBezTo>
                  <a:pt x="740229" y="574524"/>
                  <a:pt x="574523" y="740230"/>
                  <a:pt x="370114" y="740230"/>
                </a:cubicBezTo>
                <a:cubicBezTo>
                  <a:pt x="165705" y="740230"/>
                  <a:pt x="-1" y="574524"/>
                  <a:pt x="-1" y="370115"/>
                </a:cubicBezTo>
                <a:lnTo>
                  <a:pt x="0" y="370115"/>
                </a:lnTo>
                <a:close/>
              </a:path>
            </a:pathLst>
          </a:custGeom>
          <a:solidFill>
            <a:schemeClr val="accent3"/>
          </a:solidFill>
          <a:ln>
            <a:noFill/>
          </a:ln>
          <a:extLst/>
        </p:spPr>
        <p:txBody>
          <a:bodyPr anchor="ctr"/>
          <a:lstStyle/>
          <a:p>
            <a:pPr>
              <a:defRPr/>
            </a:pPr>
            <a:endParaRPr lang="zh-CN" altLang="en-US"/>
          </a:p>
        </p:txBody>
      </p:sp>
      <p:sp>
        <p:nvSpPr>
          <p:cNvPr id="43" name="MH_Other_17"/>
          <p:cNvSpPr>
            <a:spLocks/>
          </p:cNvSpPr>
          <p:nvPr>
            <p:custDataLst>
              <p:tags r:id="rId19"/>
            </p:custDataLst>
          </p:nvPr>
        </p:nvSpPr>
        <p:spPr bwMode="auto">
          <a:xfrm>
            <a:off x="5975350" y="2759075"/>
            <a:ext cx="419100" cy="368300"/>
          </a:xfrm>
          <a:custGeom>
            <a:avLst/>
            <a:gdLst>
              <a:gd name="connsiteX0" fmla="*/ 952500 w 1905000"/>
              <a:gd name="connsiteY0" fmla="*/ 0 h 1673225"/>
              <a:gd name="connsiteX1" fmla="*/ 976256 w 1905000"/>
              <a:gd name="connsiteY1" fmla="*/ 326 h 1673225"/>
              <a:gd name="connsiteX2" fmla="*/ 999686 w 1905000"/>
              <a:gd name="connsiteY2" fmla="*/ 1303 h 1673225"/>
              <a:gd name="connsiteX3" fmla="*/ 1023116 w 1905000"/>
              <a:gd name="connsiteY3" fmla="*/ 1955 h 1673225"/>
              <a:gd name="connsiteX4" fmla="*/ 1046546 w 1905000"/>
              <a:gd name="connsiteY4" fmla="*/ 3584 h 1673225"/>
              <a:gd name="connsiteX5" fmla="*/ 1069651 w 1905000"/>
              <a:gd name="connsiteY5" fmla="*/ 4887 h 1673225"/>
              <a:gd name="connsiteX6" fmla="*/ 1092430 w 1905000"/>
              <a:gd name="connsiteY6" fmla="*/ 7493 h 1673225"/>
              <a:gd name="connsiteX7" fmla="*/ 1115209 w 1905000"/>
              <a:gd name="connsiteY7" fmla="*/ 9774 h 1673225"/>
              <a:gd name="connsiteX8" fmla="*/ 1138314 w 1905000"/>
              <a:gd name="connsiteY8" fmla="*/ 12380 h 1673225"/>
              <a:gd name="connsiteX9" fmla="*/ 1160768 w 1905000"/>
              <a:gd name="connsiteY9" fmla="*/ 15638 h 1673225"/>
              <a:gd name="connsiteX10" fmla="*/ 1183222 w 1905000"/>
              <a:gd name="connsiteY10" fmla="*/ 18896 h 1673225"/>
              <a:gd name="connsiteX11" fmla="*/ 1205350 w 1905000"/>
              <a:gd name="connsiteY11" fmla="*/ 22805 h 1673225"/>
              <a:gd name="connsiteX12" fmla="*/ 1227479 w 1905000"/>
              <a:gd name="connsiteY12" fmla="*/ 27040 h 1673225"/>
              <a:gd name="connsiteX13" fmla="*/ 1248956 w 1905000"/>
              <a:gd name="connsiteY13" fmla="*/ 31927 h 1673225"/>
              <a:gd name="connsiteX14" fmla="*/ 1270759 w 1905000"/>
              <a:gd name="connsiteY14" fmla="*/ 36814 h 1673225"/>
              <a:gd name="connsiteX15" fmla="*/ 1291912 w 1905000"/>
              <a:gd name="connsiteY15" fmla="*/ 42026 h 1673225"/>
              <a:gd name="connsiteX16" fmla="*/ 1313389 w 1905000"/>
              <a:gd name="connsiteY16" fmla="*/ 47565 h 1673225"/>
              <a:gd name="connsiteX17" fmla="*/ 1334216 w 1905000"/>
              <a:gd name="connsiteY17" fmla="*/ 53429 h 1673225"/>
              <a:gd name="connsiteX18" fmla="*/ 1354717 w 1905000"/>
              <a:gd name="connsiteY18" fmla="*/ 59619 h 1673225"/>
              <a:gd name="connsiteX19" fmla="*/ 1375219 w 1905000"/>
              <a:gd name="connsiteY19" fmla="*/ 66460 h 1673225"/>
              <a:gd name="connsiteX20" fmla="*/ 1395395 w 1905000"/>
              <a:gd name="connsiteY20" fmla="*/ 72976 h 1673225"/>
              <a:gd name="connsiteX21" fmla="*/ 1415571 w 1905000"/>
              <a:gd name="connsiteY21" fmla="*/ 80469 h 1673225"/>
              <a:gd name="connsiteX22" fmla="*/ 1435421 w 1905000"/>
              <a:gd name="connsiteY22" fmla="*/ 87636 h 1673225"/>
              <a:gd name="connsiteX23" fmla="*/ 1454621 w 1905000"/>
              <a:gd name="connsiteY23" fmla="*/ 95455 h 1673225"/>
              <a:gd name="connsiteX24" fmla="*/ 1473821 w 1905000"/>
              <a:gd name="connsiteY24" fmla="*/ 103599 h 1673225"/>
              <a:gd name="connsiteX25" fmla="*/ 1492370 w 1905000"/>
              <a:gd name="connsiteY25" fmla="*/ 112070 h 1673225"/>
              <a:gd name="connsiteX26" fmla="*/ 1510918 w 1905000"/>
              <a:gd name="connsiteY26" fmla="*/ 120540 h 1673225"/>
              <a:gd name="connsiteX27" fmla="*/ 1529142 w 1905000"/>
              <a:gd name="connsiteY27" fmla="*/ 129988 h 1673225"/>
              <a:gd name="connsiteX28" fmla="*/ 1547040 w 1905000"/>
              <a:gd name="connsiteY28" fmla="*/ 139436 h 1673225"/>
              <a:gd name="connsiteX29" fmla="*/ 1564287 w 1905000"/>
              <a:gd name="connsiteY29" fmla="*/ 148883 h 1673225"/>
              <a:gd name="connsiteX30" fmla="*/ 1581860 w 1905000"/>
              <a:gd name="connsiteY30" fmla="*/ 158657 h 1673225"/>
              <a:gd name="connsiteX31" fmla="*/ 1598456 w 1905000"/>
              <a:gd name="connsiteY31" fmla="*/ 168756 h 1673225"/>
              <a:gd name="connsiteX32" fmla="*/ 1615052 w 1905000"/>
              <a:gd name="connsiteY32" fmla="*/ 179181 h 1673225"/>
              <a:gd name="connsiteX33" fmla="*/ 1630998 w 1905000"/>
              <a:gd name="connsiteY33" fmla="*/ 190258 h 1673225"/>
              <a:gd name="connsiteX34" fmla="*/ 1646943 w 1905000"/>
              <a:gd name="connsiteY34" fmla="*/ 201009 h 1673225"/>
              <a:gd name="connsiteX35" fmla="*/ 1662563 w 1905000"/>
              <a:gd name="connsiteY35" fmla="*/ 212737 h 1673225"/>
              <a:gd name="connsiteX36" fmla="*/ 1677207 w 1905000"/>
              <a:gd name="connsiteY36" fmla="*/ 223814 h 1673225"/>
              <a:gd name="connsiteX37" fmla="*/ 1691851 w 1905000"/>
              <a:gd name="connsiteY37" fmla="*/ 235868 h 1673225"/>
              <a:gd name="connsiteX38" fmla="*/ 1705844 w 1905000"/>
              <a:gd name="connsiteY38" fmla="*/ 247922 h 1673225"/>
              <a:gd name="connsiteX39" fmla="*/ 1719837 w 1905000"/>
              <a:gd name="connsiteY39" fmla="*/ 260301 h 1673225"/>
              <a:gd name="connsiteX40" fmla="*/ 1732854 w 1905000"/>
              <a:gd name="connsiteY40" fmla="*/ 272681 h 1673225"/>
              <a:gd name="connsiteX41" fmla="*/ 1746196 w 1905000"/>
              <a:gd name="connsiteY41" fmla="*/ 286038 h 1673225"/>
              <a:gd name="connsiteX42" fmla="*/ 1758562 w 1905000"/>
              <a:gd name="connsiteY42" fmla="*/ 298744 h 1673225"/>
              <a:gd name="connsiteX43" fmla="*/ 1770602 w 1905000"/>
              <a:gd name="connsiteY43" fmla="*/ 312427 h 1673225"/>
              <a:gd name="connsiteX44" fmla="*/ 1781992 w 1905000"/>
              <a:gd name="connsiteY44" fmla="*/ 325784 h 1673225"/>
              <a:gd name="connsiteX45" fmla="*/ 1793056 w 1905000"/>
              <a:gd name="connsiteY45" fmla="*/ 339793 h 1673225"/>
              <a:gd name="connsiteX46" fmla="*/ 1803795 w 1905000"/>
              <a:gd name="connsiteY46" fmla="*/ 353801 h 1673225"/>
              <a:gd name="connsiteX47" fmla="*/ 1813883 w 1905000"/>
              <a:gd name="connsiteY47" fmla="*/ 368136 h 1673225"/>
              <a:gd name="connsiteX48" fmla="*/ 1823646 w 1905000"/>
              <a:gd name="connsiteY48" fmla="*/ 382796 h 1673225"/>
              <a:gd name="connsiteX49" fmla="*/ 1832757 w 1905000"/>
              <a:gd name="connsiteY49" fmla="*/ 397782 h 1673225"/>
              <a:gd name="connsiteX50" fmla="*/ 1841544 w 1905000"/>
              <a:gd name="connsiteY50" fmla="*/ 412442 h 1673225"/>
              <a:gd name="connsiteX51" fmla="*/ 1849679 w 1905000"/>
              <a:gd name="connsiteY51" fmla="*/ 428080 h 1673225"/>
              <a:gd name="connsiteX52" fmla="*/ 1857164 w 1905000"/>
              <a:gd name="connsiteY52" fmla="*/ 443392 h 1673225"/>
              <a:gd name="connsiteX53" fmla="*/ 1864323 w 1905000"/>
              <a:gd name="connsiteY53" fmla="*/ 459029 h 1673225"/>
              <a:gd name="connsiteX54" fmla="*/ 1870831 w 1905000"/>
              <a:gd name="connsiteY54" fmla="*/ 474993 h 1673225"/>
              <a:gd name="connsiteX55" fmla="*/ 1877014 w 1905000"/>
              <a:gd name="connsiteY55" fmla="*/ 491282 h 1673225"/>
              <a:gd name="connsiteX56" fmla="*/ 1882546 w 1905000"/>
              <a:gd name="connsiteY56" fmla="*/ 507571 h 1673225"/>
              <a:gd name="connsiteX57" fmla="*/ 1887102 w 1905000"/>
              <a:gd name="connsiteY57" fmla="*/ 523860 h 1673225"/>
              <a:gd name="connsiteX58" fmla="*/ 1891658 w 1905000"/>
              <a:gd name="connsiteY58" fmla="*/ 540475 h 1673225"/>
              <a:gd name="connsiteX59" fmla="*/ 1895238 w 1905000"/>
              <a:gd name="connsiteY59" fmla="*/ 557416 h 1673225"/>
              <a:gd name="connsiteX60" fmla="*/ 1898492 w 1905000"/>
              <a:gd name="connsiteY60" fmla="*/ 574683 h 1673225"/>
              <a:gd name="connsiteX61" fmla="*/ 1901095 w 1905000"/>
              <a:gd name="connsiteY61" fmla="*/ 591949 h 1673225"/>
              <a:gd name="connsiteX62" fmla="*/ 1903048 w 1905000"/>
              <a:gd name="connsiteY62" fmla="*/ 609541 h 1673225"/>
              <a:gd name="connsiteX63" fmla="*/ 1904349 w 1905000"/>
              <a:gd name="connsiteY63" fmla="*/ 626808 h 1673225"/>
              <a:gd name="connsiteX64" fmla="*/ 1905000 w 1905000"/>
              <a:gd name="connsiteY64" fmla="*/ 644726 h 1673225"/>
              <a:gd name="connsiteX65" fmla="*/ 1904675 w 1905000"/>
              <a:gd name="connsiteY65" fmla="*/ 659061 h 1673225"/>
              <a:gd name="connsiteX66" fmla="*/ 1903699 w 1905000"/>
              <a:gd name="connsiteY66" fmla="*/ 673395 h 1673225"/>
              <a:gd name="connsiteX67" fmla="*/ 1902722 w 1905000"/>
              <a:gd name="connsiteY67" fmla="*/ 687404 h 1673225"/>
              <a:gd name="connsiteX68" fmla="*/ 1901095 w 1905000"/>
              <a:gd name="connsiteY68" fmla="*/ 701412 h 1673225"/>
              <a:gd name="connsiteX69" fmla="*/ 1898817 w 1905000"/>
              <a:gd name="connsiteY69" fmla="*/ 715421 h 1673225"/>
              <a:gd name="connsiteX70" fmla="*/ 1896539 w 1905000"/>
              <a:gd name="connsiteY70" fmla="*/ 729430 h 1673225"/>
              <a:gd name="connsiteX71" fmla="*/ 1893611 w 1905000"/>
              <a:gd name="connsiteY71" fmla="*/ 743113 h 1673225"/>
              <a:gd name="connsiteX72" fmla="*/ 1890356 w 1905000"/>
              <a:gd name="connsiteY72" fmla="*/ 756470 h 1673225"/>
              <a:gd name="connsiteX73" fmla="*/ 1886777 w 1905000"/>
              <a:gd name="connsiteY73" fmla="*/ 769827 h 1673225"/>
              <a:gd name="connsiteX74" fmla="*/ 1882872 w 1905000"/>
              <a:gd name="connsiteY74" fmla="*/ 782858 h 1673225"/>
              <a:gd name="connsiteX75" fmla="*/ 1878641 w 1905000"/>
              <a:gd name="connsiteY75" fmla="*/ 796215 h 1673225"/>
              <a:gd name="connsiteX76" fmla="*/ 1873435 w 1905000"/>
              <a:gd name="connsiteY76" fmla="*/ 808921 h 1673225"/>
              <a:gd name="connsiteX77" fmla="*/ 1868553 w 1905000"/>
              <a:gd name="connsiteY77" fmla="*/ 821952 h 1673225"/>
              <a:gd name="connsiteX78" fmla="*/ 1863021 w 1905000"/>
              <a:gd name="connsiteY78" fmla="*/ 834658 h 1673225"/>
              <a:gd name="connsiteX79" fmla="*/ 1857164 w 1905000"/>
              <a:gd name="connsiteY79" fmla="*/ 847364 h 1673225"/>
              <a:gd name="connsiteX80" fmla="*/ 1850981 w 1905000"/>
              <a:gd name="connsiteY80" fmla="*/ 859743 h 1673225"/>
              <a:gd name="connsiteX81" fmla="*/ 1844798 w 1905000"/>
              <a:gd name="connsiteY81" fmla="*/ 871797 h 1673225"/>
              <a:gd name="connsiteX82" fmla="*/ 1837964 w 1905000"/>
              <a:gd name="connsiteY82" fmla="*/ 884177 h 1673225"/>
              <a:gd name="connsiteX83" fmla="*/ 1831130 w 1905000"/>
              <a:gd name="connsiteY83" fmla="*/ 896231 h 1673225"/>
              <a:gd name="connsiteX84" fmla="*/ 1823320 w 1905000"/>
              <a:gd name="connsiteY84" fmla="*/ 907959 h 1673225"/>
              <a:gd name="connsiteX85" fmla="*/ 1815510 w 1905000"/>
              <a:gd name="connsiteY85" fmla="*/ 919362 h 1673225"/>
              <a:gd name="connsiteX86" fmla="*/ 1807375 w 1905000"/>
              <a:gd name="connsiteY86" fmla="*/ 931090 h 1673225"/>
              <a:gd name="connsiteX87" fmla="*/ 1798914 w 1905000"/>
              <a:gd name="connsiteY87" fmla="*/ 942492 h 1673225"/>
              <a:gd name="connsiteX88" fmla="*/ 1790127 w 1905000"/>
              <a:gd name="connsiteY88" fmla="*/ 953569 h 1673225"/>
              <a:gd name="connsiteX89" fmla="*/ 1781016 w 1905000"/>
              <a:gd name="connsiteY89" fmla="*/ 964971 h 1673225"/>
              <a:gd name="connsiteX90" fmla="*/ 1771579 w 1905000"/>
              <a:gd name="connsiteY90" fmla="*/ 975722 h 1673225"/>
              <a:gd name="connsiteX91" fmla="*/ 1762141 w 1905000"/>
              <a:gd name="connsiteY91" fmla="*/ 986473 h 1673225"/>
              <a:gd name="connsiteX92" fmla="*/ 1752379 w 1905000"/>
              <a:gd name="connsiteY92" fmla="*/ 997224 h 1673225"/>
              <a:gd name="connsiteX93" fmla="*/ 1741966 w 1905000"/>
              <a:gd name="connsiteY93" fmla="*/ 1007649 h 1673225"/>
              <a:gd name="connsiteX94" fmla="*/ 1731552 w 1905000"/>
              <a:gd name="connsiteY94" fmla="*/ 1018074 h 1673225"/>
              <a:gd name="connsiteX95" fmla="*/ 1720488 w 1905000"/>
              <a:gd name="connsiteY95" fmla="*/ 1028173 h 1673225"/>
              <a:gd name="connsiteX96" fmla="*/ 1709749 w 1905000"/>
              <a:gd name="connsiteY96" fmla="*/ 1038273 h 1673225"/>
              <a:gd name="connsiteX97" fmla="*/ 1698034 w 1905000"/>
              <a:gd name="connsiteY97" fmla="*/ 1048046 h 1673225"/>
              <a:gd name="connsiteX98" fmla="*/ 1686319 w 1905000"/>
              <a:gd name="connsiteY98" fmla="*/ 1057494 h 1673225"/>
              <a:gd name="connsiteX99" fmla="*/ 1674929 w 1905000"/>
              <a:gd name="connsiteY99" fmla="*/ 1066942 h 1673225"/>
              <a:gd name="connsiteX100" fmla="*/ 1662889 w 1905000"/>
              <a:gd name="connsiteY100" fmla="*/ 1076389 h 1673225"/>
              <a:gd name="connsiteX101" fmla="*/ 1650523 w 1905000"/>
              <a:gd name="connsiteY101" fmla="*/ 1085511 h 1673225"/>
              <a:gd name="connsiteX102" fmla="*/ 1637506 w 1905000"/>
              <a:gd name="connsiteY102" fmla="*/ 1094308 h 1673225"/>
              <a:gd name="connsiteX103" fmla="*/ 1624815 w 1905000"/>
              <a:gd name="connsiteY103" fmla="*/ 1103104 h 1673225"/>
              <a:gd name="connsiteX104" fmla="*/ 1611798 w 1905000"/>
              <a:gd name="connsiteY104" fmla="*/ 1111574 h 1673225"/>
              <a:gd name="connsiteX105" fmla="*/ 1598456 w 1905000"/>
              <a:gd name="connsiteY105" fmla="*/ 1120044 h 1673225"/>
              <a:gd name="connsiteX106" fmla="*/ 1584788 w 1905000"/>
              <a:gd name="connsiteY106" fmla="*/ 1128189 h 1673225"/>
              <a:gd name="connsiteX107" fmla="*/ 1571121 w 1905000"/>
              <a:gd name="connsiteY107" fmla="*/ 1136334 h 1673225"/>
              <a:gd name="connsiteX108" fmla="*/ 1557128 w 1905000"/>
              <a:gd name="connsiteY108" fmla="*/ 1144152 h 1673225"/>
              <a:gd name="connsiteX109" fmla="*/ 1543135 w 1905000"/>
              <a:gd name="connsiteY109" fmla="*/ 1151971 h 1673225"/>
              <a:gd name="connsiteX110" fmla="*/ 1528816 w 1905000"/>
              <a:gd name="connsiteY110" fmla="*/ 1159139 h 1673225"/>
              <a:gd name="connsiteX111" fmla="*/ 1514173 w 1905000"/>
              <a:gd name="connsiteY111" fmla="*/ 1166632 h 1673225"/>
              <a:gd name="connsiteX112" fmla="*/ 1499203 w 1905000"/>
              <a:gd name="connsiteY112" fmla="*/ 1173473 h 1673225"/>
              <a:gd name="connsiteX113" fmla="*/ 1484234 w 1905000"/>
              <a:gd name="connsiteY113" fmla="*/ 1180640 h 1673225"/>
              <a:gd name="connsiteX114" fmla="*/ 1469265 w 1905000"/>
              <a:gd name="connsiteY114" fmla="*/ 1187156 h 1673225"/>
              <a:gd name="connsiteX115" fmla="*/ 1453645 w 1905000"/>
              <a:gd name="connsiteY115" fmla="*/ 1193672 h 1673225"/>
              <a:gd name="connsiteX116" fmla="*/ 1438025 w 1905000"/>
              <a:gd name="connsiteY116" fmla="*/ 1199861 h 1673225"/>
              <a:gd name="connsiteX117" fmla="*/ 1422730 w 1905000"/>
              <a:gd name="connsiteY117" fmla="*/ 1206051 h 1673225"/>
              <a:gd name="connsiteX118" fmla="*/ 1406784 w 1905000"/>
              <a:gd name="connsiteY118" fmla="*/ 1211915 h 1673225"/>
              <a:gd name="connsiteX119" fmla="*/ 1390839 w 1905000"/>
              <a:gd name="connsiteY119" fmla="*/ 1217780 h 1673225"/>
              <a:gd name="connsiteX120" fmla="*/ 1374568 w 1905000"/>
              <a:gd name="connsiteY120" fmla="*/ 1223318 h 1673225"/>
              <a:gd name="connsiteX121" fmla="*/ 1358297 w 1905000"/>
              <a:gd name="connsiteY121" fmla="*/ 1228205 h 1673225"/>
              <a:gd name="connsiteX122" fmla="*/ 1341701 w 1905000"/>
              <a:gd name="connsiteY122" fmla="*/ 1233417 h 1673225"/>
              <a:gd name="connsiteX123" fmla="*/ 1325104 w 1905000"/>
              <a:gd name="connsiteY123" fmla="*/ 1238304 h 1673225"/>
              <a:gd name="connsiteX124" fmla="*/ 1308183 w 1905000"/>
              <a:gd name="connsiteY124" fmla="*/ 1243191 h 1673225"/>
              <a:gd name="connsiteX125" fmla="*/ 1291261 w 1905000"/>
              <a:gd name="connsiteY125" fmla="*/ 1247426 h 1673225"/>
              <a:gd name="connsiteX126" fmla="*/ 1274339 w 1905000"/>
              <a:gd name="connsiteY126" fmla="*/ 1251661 h 1673225"/>
              <a:gd name="connsiteX127" fmla="*/ 1257092 w 1905000"/>
              <a:gd name="connsiteY127" fmla="*/ 1255896 h 1673225"/>
              <a:gd name="connsiteX128" fmla="*/ 1239845 w 1905000"/>
              <a:gd name="connsiteY128" fmla="*/ 1259480 h 1673225"/>
              <a:gd name="connsiteX129" fmla="*/ 1223899 w 1905000"/>
              <a:gd name="connsiteY129" fmla="*/ 1277072 h 1673225"/>
              <a:gd name="connsiteX130" fmla="*/ 1207303 w 1905000"/>
              <a:gd name="connsiteY130" fmla="*/ 1294339 h 1673225"/>
              <a:gd name="connsiteX131" fmla="*/ 1191032 w 1905000"/>
              <a:gd name="connsiteY131" fmla="*/ 1310954 h 1673225"/>
              <a:gd name="connsiteX132" fmla="*/ 1174761 w 1905000"/>
              <a:gd name="connsiteY132" fmla="*/ 1326917 h 1673225"/>
              <a:gd name="connsiteX133" fmla="*/ 1157839 w 1905000"/>
              <a:gd name="connsiteY133" fmla="*/ 1342881 h 1673225"/>
              <a:gd name="connsiteX134" fmla="*/ 1141243 w 1905000"/>
              <a:gd name="connsiteY134" fmla="*/ 1357867 h 1673225"/>
              <a:gd name="connsiteX135" fmla="*/ 1124647 w 1905000"/>
              <a:gd name="connsiteY135" fmla="*/ 1372527 h 1673225"/>
              <a:gd name="connsiteX136" fmla="*/ 1108050 w 1905000"/>
              <a:gd name="connsiteY136" fmla="*/ 1386861 h 1673225"/>
              <a:gd name="connsiteX137" fmla="*/ 1091454 w 1905000"/>
              <a:gd name="connsiteY137" fmla="*/ 1400544 h 1673225"/>
              <a:gd name="connsiteX138" fmla="*/ 1074532 w 1905000"/>
              <a:gd name="connsiteY138" fmla="*/ 1414227 h 1673225"/>
              <a:gd name="connsiteX139" fmla="*/ 1057936 w 1905000"/>
              <a:gd name="connsiteY139" fmla="*/ 1426933 h 1673225"/>
              <a:gd name="connsiteX140" fmla="*/ 1041014 w 1905000"/>
              <a:gd name="connsiteY140" fmla="*/ 1439313 h 1673225"/>
              <a:gd name="connsiteX141" fmla="*/ 1024418 w 1905000"/>
              <a:gd name="connsiteY141" fmla="*/ 1451366 h 1673225"/>
              <a:gd name="connsiteX142" fmla="*/ 1007821 w 1905000"/>
              <a:gd name="connsiteY142" fmla="*/ 1463095 h 1673225"/>
              <a:gd name="connsiteX143" fmla="*/ 990574 w 1905000"/>
              <a:gd name="connsiteY143" fmla="*/ 1474171 h 1673225"/>
              <a:gd name="connsiteX144" fmla="*/ 973978 w 1905000"/>
              <a:gd name="connsiteY144" fmla="*/ 1485248 h 1673225"/>
              <a:gd name="connsiteX145" fmla="*/ 957381 w 1905000"/>
              <a:gd name="connsiteY145" fmla="*/ 1495673 h 1673225"/>
              <a:gd name="connsiteX146" fmla="*/ 940785 w 1905000"/>
              <a:gd name="connsiteY146" fmla="*/ 1505772 h 1673225"/>
              <a:gd name="connsiteX147" fmla="*/ 923863 w 1905000"/>
              <a:gd name="connsiteY147" fmla="*/ 1515546 h 1673225"/>
              <a:gd name="connsiteX148" fmla="*/ 907267 w 1905000"/>
              <a:gd name="connsiteY148" fmla="*/ 1524668 h 1673225"/>
              <a:gd name="connsiteX149" fmla="*/ 890996 w 1905000"/>
              <a:gd name="connsiteY149" fmla="*/ 1533790 h 1673225"/>
              <a:gd name="connsiteX150" fmla="*/ 874400 w 1905000"/>
              <a:gd name="connsiteY150" fmla="*/ 1542260 h 1673225"/>
              <a:gd name="connsiteX151" fmla="*/ 858129 w 1905000"/>
              <a:gd name="connsiteY151" fmla="*/ 1550405 h 1673225"/>
              <a:gd name="connsiteX152" fmla="*/ 841858 w 1905000"/>
              <a:gd name="connsiteY152" fmla="*/ 1558224 h 1673225"/>
              <a:gd name="connsiteX153" fmla="*/ 825587 w 1905000"/>
              <a:gd name="connsiteY153" fmla="*/ 1565391 h 1673225"/>
              <a:gd name="connsiteX154" fmla="*/ 809641 w 1905000"/>
              <a:gd name="connsiteY154" fmla="*/ 1572884 h 1673225"/>
              <a:gd name="connsiteX155" fmla="*/ 793696 w 1905000"/>
              <a:gd name="connsiteY155" fmla="*/ 1579725 h 1673225"/>
              <a:gd name="connsiteX156" fmla="*/ 777750 w 1905000"/>
              <a:gd name="connsiteY156" fmla="*/ 1586567 h 1673225"/>
              <a:gd name="connsiteX157" fmla="*/ 762130 w 1905000"/>
              <a:gd name="connsiteY157" fmla="*/ 1592757 h 1673225"/>
              <a:gd name="connsiteX158" fmla="*/ 746510 w 1905000"/>
              <a:gd name="connsiteY158" fmla="*/ 1598295 h 1673225"/>
              <a:gd name="connsiteX159" fmla="*/ 715921 w 1905000"/>
              <a:gd name="connsiteY159" fmla="*/ 1609372 h 1673225"/>
              <a:gd name="connsiteX160" fmla="*/ 685982 w 1905000"/>
              <a:gd name="connsiteY160" fmla="*/ 1619471 h 1673225"/>
              <a:gd name="connsiteX161" fmla="*/ 656695 w 1905000"/>
              <a:gd name="connsiteY161" fmla="*/ 1628267 h 1673225"/>
              <a:gd name="connsiteX162" fmla="*/ 628058 w 1905000"/>
              <a:gd name="connsiteY162" fmla="*/ 1636086 h 1673225"/>
              <a:gd name="connsiteX163" fmla="*/ 600397 w 1905000"/>
              <a:gd name="connsiteY163" fmla="*/ 1642927 h 1673225"/>
              <a:gd name="connsiteX164" fmla="*/ 573713 w 1905000"/>
              <a:gd name="connsiteY164" fmla="*/ 1648791 h 1673225"/>
              <a:gd name="connsiteX165" fmla="*/ 548005 w 1905000"/>
              <a:gd name="connsiteY165" fmla="*/ 1654004 h 1673225"/>
              <a:gd name="connsiteX166" fmla="*/ 523273 w 1905000"/>
              <a:gd name="connsiteY166" fmla="*/ 1658565 h 1673225"/>
              <a:gd name="connsiteX167" fmla="*/ 499843 w 1905000"/>
              <a:gd name="connsiteY167" fmla="*/ 1662149 h 1673225"/>
              <a:gd name="connsiteX168" fmla="*/ 477389 w 1905000"/>
              <a:gd name="connsiteY168" fmla="*/ 1665081 h 1673225"/>
              <a:gd name="connsiteX169" fmla="*/ 456237 w 1905000"/>
              <a:gd name="connsiteY169" fmla="*/ 1668013 h 1673225"/>
              <a:gd name="connsiteX170" fmla="*/ 436712 w 1905000"/>
              <a:gd name="connsiteY170" fmla="*/ 1669316 h 1673225"/>
              <a:gd name="connsiteX171" fmla="*/ 417838 w 1905000"/>
              <a:gd name="connsiteY171" fmla="*/ 1670945 h 1673225"/>
              <a:gd name="connsiteX172" fmla="*/ 401241 w 1905000"/>
              <a:gd name="connsiteY172" fmla="*/ 1672248 h 1673225"/>
              <a:gd name="connsiteX173" fmla="*/ 385947 w 1905000"/>
              <a:gd name="connsiteY173" fmla="*/ 1672574 h 1673225"/>
              <a:gd name="connsiteX174" fmla="*/ 371954 w 1905000"/>
              <a:gd name="connsiteY174" fmla="*/ 1672899 h 1673225"/>
              <a:gd name="connsiteX175" fmla="*/ 359913 w 1905000"/>
              <a:gd name="connsiteY175" fmla="*/ 1673225 h 1673225"/>
              <a:gd name="connsiteX176" fmla="*/ 357310 w 1905000"/>
              <a:gd name="connsiteY176" fmla="*/ 1673225 h 1673225"/>
              <a:gd name="connsiteX177" fmla="*/ 343968 w 1905000"/>
              <a:gd name="connsiteY177" fmla="*/ 1672899 h 1673225"/>
              <a:gd name="connsiteX178" fmla="*/ 333880 w 1905000"/>
              <a:gd name="connsiteY178" fmla="*/ 1672899 h 1673225"/>
              <a:gd name="connsiteX179" fmla="*/ 324117 w 1905000"/>
              <a:gd name="connsiteY179" fmla="*/ 1672574 h 1673225"/>
              <a:gd name="connsiteX180" fmla="*/ 333554 w 1905000"/>
              <a:gd name="connsiteY180" fmla="*/ 1664103 h 1673225"/>
              <a:gd name="connsiteX181" fmla="*/ 344293 w 1905000"/>
              <a:gd name="connsiteY181" fmla="*/ 1654004 h 1673225"/>
              <a:gd name="connsiteX182" fmla="*/ 358611 w 1905000"/>
              <a:gd name="connsiteY182" fmla="*/ 1640321 h 1673225"/>
              <a:gd name="connsiteX183" fmla="*/ 375859 w 1905000"/>
              <a:gd name="connsiteY183" fmla="*/ 1622729 h 1673225"/>
              <a:gd name="connsiteX184" fmla="*/ 395058 w 1905000"/>
              <a:gd name="connsiteY184" fmla="*/ 1601879 h 1673225"/>
              <a:gd name="connsiteX185" fmla="*/ 405472 w 1905000"/>
              <a:gd name="connsiteY185" fmla="*/ 1590150 h 1673225"/>
              <a:gd name="connsiteX186" fmla="*/ 415885 w 1905000"/>
              <a:gd name="connsiteY186" fmla="*/ 1577771 h 1673225"/>
              <a:gd name="connsiteX187" fmla="*/ 427275 w 1905000"/>
              <a:gd name="connsiteY187" fmla="*/ 1564739 h 1673225"/>
              <a:gd name="connsiteX188" fmla="*/ 438013 w 1905000"/>
              <a:gd name="connsiteY188" fmla="*/ 1550731 h 1673225"/>
              <a:gd name="connsiteX189" fmla="*/ 449729 w 1905000"/>
              <a:gd name="connsiteY189" fmla="*/ 1536070 h 1673225"/>
              <a:gd name="connsiteX190" fmla="*/ 461118 w 1905000"/>
              <a:gd name="connsiteY190" fmla="*/ 1520433 h 1673225"/>
              <a:gd name="connsiteX191" fmla="*/ 472182 w 1905000"/>
              <a:gd name="connsiteY191" fmla="*/ 1504469 h 1673225"/>
              <a:gd name="connsiteX192" fmla="*/ 483897 w 1905000"/>
              <a:gd name="connsiteY192" fmla="*/ 1487528 h 1673225"/>
              <a:gd name="connsiteX193" fmla="*/ 494962 w 1905000"/>
              <a:gd name="connsiteY193" fmla="*/ 1469936 h 1673225"/>
              <a:gd name="connsiteX194" fmla="*/ 506026 w 1905000"/>
              <a:gd name="connsiteY194" fmla="*/ 1452018 h 1673225"/>
              <a:gd name="connsiteX195" fmla="*/ 516765 w 1905000"/>
              <a:gd name="connsiteY195" fmla="*/ 1433448 h 1673225"/>
              <a:gd name="connsiteX196" fmla="*/ 526853 w 1905000"/>
              <a:gd name="connsiteY196" fmla="*/ 1414227 h 1673225"/>
              <a:gd name="connsiteX197" fmla="*/ 536941 w 1905000"/>
              <a:gd name="connsiteY197" fmla="*/ 1394354 h 1673225"/>
              <a:gd name="connsiteX198" fmla="*/ 546703 w 1905000"/>
              <a:gd name="connsiteY198" fmla="*/ 1373830 h 1673225"/>
              <a:gd name="connsiteX199" fmla="*/ 555490 w 1905000"/>
              <a:gd name="connsiteY199" fmla="*/ 1352980 h 1673225"/>
              <a:gd name="connsiteX200" fmla="*/ 563625 w 1905000"/>
              <a:gd name="connsiteY200" fmla="*/ 1331478 h 1673225"/>
              <a:gd name="connsiteX201" fmla="*/ 571110 w 1905000"/>
              <a:gd name="connsiteY201" fmla="*/ 1309325 h 1673225"/>
              <a:gd name="connsiteX202" fmla="*/ 577944 w 1905000"/>
              <a:gd name="connsiteY202" fmla="*/ 1287172 h 1673225"/>
              <a:gd name="connsiteX203" fmla="*/ 581198 w 1905000"/>
              <a:gd name="connsiteY203" fmla="*/ 1275769 h 1673225"/>
              <a:gd name="connsiteX204" fmla="*/ 583801 w 1905000"/>
              <a:gd name="connsiteY204" fmla="*/ 1264367 h 1673225"/>
              <a:gd name="connsiteX205" fmla="*/ 586404 w 1905000"/>
              <a:gd name="connsiteY205" fmla="*/ 1252638 h 1673225"/>
              <a:gd name="connsiteX206" fmla="*/ 589333 w 1905000"/>
              <a:gd name="connsiteY206" fmla="*/ 1241236 h 1673225"/>
              <a:gd name="connsiteX207" fmla="*/ 558093 w 1905000"/>
              <a:gd name="connsiteY207" fmla="*/ 1231788 h 1673225"/>
              <a:gd name="connsiteX208" fmla="*/ 527504 w 1905000"/>
              <a:gd name="connsiteY208" fmla="*/ 1222015 h 1673225"/>
              <a:gd name="connsiteX209" fmla="*/ 497890 w 1905000"/>
              <a:gd name="connsiteY209" fmla="*/ 1211590 h 1673225"/>
              <a:gd name="connsiteX210" fmla="*/ 468277 w 1905000"/>
              <a:gd name="connsiteY210" fmla="*/ 1200839 h 1673225"/>
              <a:gd name="connsiteX211" fmla="*/ 439641 w 1905000"/>
              <a:gd name="connsiteY211" fmla="*/ 1188785 h 1673225"/>
              <a:gd name="connsiteX212" fmla="*/ 411329 w 1905000"/>
              <a:gd name="connsiteY212" fmla="*/ 1176405 h 1673225"/>
              <a:gd name="connsiteX213" fmla="*/ 383994 w 1905000"/>
              <a:gd name="connsiteY213" fmla="*/ 1163048 h 1673225"/>
              <a:gd name="connsiteX214" fmla="*/ 357310 w 1905000"/>
              <a:gd name="connsiteY214" fmla="*/ 1149039 h 1673225"/>
              <a:gd name="connsiteX215" fmla="*/ 331276 w 1905000"/>
              <a:gd name="connsiteY215" fmla="*/ 1134705 h 1673225"/>
              <a:gd name="connsiteX216" fmla="*/ 318259 w 1905000"/>
              <a:gd name="connsiteY216" fmla="*/ 1127212 h 1673225"/>
              <a:gd name="connsiteX217" fmla="*/ 305894 w 1905000"/>
              <a:gd name="connsiteY217" fmla="*/ 1119719 h 1673225"/>
              <a:gd name="connsiteX218" fmla="*/ 293528 w 1905000"/>
              <a:gd name="connsiteY218" fmla="*/ 1111574 h 1673225"/>
              <a:gd name="connsiteX219" fmla="*/ 281162 w 1905000"/>
              <a:gd name="connsiteY219" fmla="*/ 1103755 h 1673225"/>
              <a:gd name="connsiteX220" fmla="*/ 269121 w 1905000"/>
              <a:gd name="connsiteY220" fmla="*/ 1095611 h 1673225"/>
              <a:gd name="connsiteX221" fmla="*/ 257732 w 1905000"/>
              <a:gd name="connsiteY221" fmla="*/ 1087466 h 1673225"/>
              <a:gd name="connsiteX222" fmla="*/ 246017 w 1905000"/>
              <a:gd name="connsiteY222" fmla="*/ 1078996 h 1673225"/>
              <a:gd name="connsiteX223" fmla="*/ 234627 w 1905000"/>
              <a:gd name="connsiteY223" fmla="*/ 1070525 h 1673225"/>
              <a:gd name="connsiteX224" fmla="*/ 223563 w 1905000"/>
              <a:gd name="connsiteY224" fmla="*/ 1061403 h 1673225"/>
              <a:gd name="connsiteX225" fmla="*/ 212498 w 1905000"/>
              <a:gd name="connsiteY225" fmla="*/ 1052607 h 1673225"/>
              <a:gd name="connsiteX226" fmla="*/ 201760 w 1905000"/>
              <a:gd name="connsiteY226" fmla="*/ 1043485 h 1673225"/>
              <a:gd name="connsiteX227" fmla="*/ 191346 w 1905000"/>
              <a:gd name="connsiteY227" fmla="*/ 1034363 h 1673225"/>
              <a:gd name="connsiteX228" fmla="*/ 181258 w 1905000"/>
              <a:gd name="connsiteY228" fmla="*/ 1024916 h 1673225"/>
              <a:gd name="connsiteX229" fmla="*/ 171170 w 1905000"/>
              <a:gd name="connsiteY229" fmla="*/ 1015794 h 1673225"/>
              <a:gd name="connsiteX230" fmla="*/ 161408 w 1905000"/>
              <a:gd name="connsiteY230" fmla="*/ 1006020 h 1673225"/>
              <a:gd name="connsiteX231" fmla="*/ 151971 w 1905000"/>
              <a:gd name="connsiteY231" fmla="*/ 996247 h 1673225"/>
              <a:gd name="connsiteX232" fmla="*/ 142859 w 1905000"/>
              <a:gd name="connsiteY232" fmla="*/ 986473 h 1673225"/>
              <a:gd name="connsiteX233" fmla="*/ 133747 w 1905000"/>
              <a:gd name="connsiteY233" fmla="*/ 976374 h 1673225"/>
              <a:gd name="connsiteX234" fmla="*/ 124961 w 1905000"/>
              <a:gd name="connsiteY234" fmla="*/ 965949 h 1673225"/>
              <a:gd name="connsiteX235" fmla="*/ 116500 w 1905000"/>
              <a:gd name="connsiteY235" fmla="*/ 955849 h 1673225"/>
              <a:gd name="connsiteX236" fmla="*/ 108364 w 1905000"/>
              <a:gd name="connsiteY236" fmla="*/ 945424 h 1673225"/>
              <a:gd name="connsiteX237" fmla="*/ 100229 w 1905000"/>
              <a:gd name="connsiteY237" fmla="*/ 934999 h 1673225"/>
              <a:gd name="connsiteX238" fmla="*/ 92419 w 1905000"/>
              <a:gd name="connsiteY238" fmla="*/ 924248 h 1673225"/>
              <a:gd name="connsiteX239" fmla="*/ 85260 w 1905000"/>
              <a:gd name="connsiteY239" fmla="*/ 913172 h 1673225"/>
              <a:gd name="connsiteX240" fmla="*/ 78101 w 1905000"/>
              <a:gd name="connsiteY240" fmla="*/ 902421 h 1673225"/>
              <a:gd name="connsiteX241" fmla="*/ 71267 w 1905000"/>
              <a:gd name="connsiteY241" fmla="*/ 891670 h 1673225"/>
              <a:gd name="connsiteX242" fmla="*/ 64758 w 1905000"/>
              <a:gd name="connsiteY242" fmla="*/ 880268 h 1673225"/>
              <a:gd name="connsiteX243" fmla="*/ 58575 w 1905000"/>
              <a:gd name="connsiteY243" fmla="*/ 868539 h 1673225"/>
              <a:gd name="connsiteX244" fmla="*/ 52718 w 1905000"/>
              <a:gd name="connsiteY244" fmla="*/ 857463 h 1673225"/>
              <a:gd name="connsiteX245" fmla="*/ 46860 w 1905000"/>
              <a:gd name="connsiteY245" fmla="*/ 845735 h 1673225"/>
              <a:gd name="connsiteX246" fmla="*/ 41328 w 1905000"/>
              <a:gd name="connsiteY246" fmla="*/ 834006 h 1673225"/>
              <a:gd name="connsiteX247" fmla="*/ 36447 w 1905000"/>
              <a:gd name="connsiteY247" fmla="*/ 821952 h 1673225"/>
              <a:gd name="connsiteX248" fmla="*/ 31566 w 1905000"/>
              <a:gd name="connsiteY248" fmla="*/ 810550 h 1673225"/>
              <a:gd name="connsiteX249" fmla="*/ 27010 w 1905000"/>
              <a:gd name="connsiteY249" fmla="*/ 798496 h 1673225"/>
              <a:gd name="connsiteX250" fmla="*/ 23105 w 1905000"/>
              <a:gd name="connsiteY250" fmla="*/ 786116 h 1673225"/>
              <a:gd name="connsiteX251" fmla="*/ 19200 w 1905000"/>
              <a:gd name="connsiteY251" fmla="*/ 773736 h 1673225"/>
              <a:gd name="connsiteX252" fmla="*/ 15946 w 1905000"/>
              <a:gd name="connsiteY252" fmla="*/ 761357 h 1673225"/>
              <a:gd name="connsiteX253" fmla="*/ 12691 w 1905000"/>
              <a:gd name="connsiteY253" fmla="*/ 748651 h 1673225"/>
              <a:gd name="connsiteX254" fmla="*/ 10088 w 1905000"/>
              <a:gd name="connsiteY254" fmla="*/ 736271 h 1673225"/>
              <a:gd name="connsiteX255" fmla="*/ 7159 w 1905000"/>
              <a:gd name="connsiteY255" fmla="*/ 723566 h 1673225"/>
              <a:gd name="connsiteX256" fmla="*/ 5207 w 1905000"/>
              <a:gd name="connsiteY256" fmla="*/ 710860 h 1673225"/>
              <a:gd name="connsiteX257" fmla="*/ 3580 w 1905000"/>
              <a:gd name="connsiteY257" fmla="*/ 697503 h 1673225"/>
              <a:gd name="connsiteX258" fmla="*/ 1953 w 1905000"/>
              <a:gd name="connsiteY258" fmla="*/ 684797 h 1673225"/>
              <a:gd name="connsiteX259" fmla="*/ 976 w 1905000"/>
              <a:gd name="connsiteY259" fmla="*/ 671440 h 1673225"/>
              <a:gd name="connsiteX260" fmla="*/ 326 w 1905000"/>
              <a:gd name="connsiteY260" fmla="*/ 658409 h 1673225"/>
              <a:gd name="connsiteX261" fmla="*/ 0 w 1905000"/>
              <a:gd name="connsiteY261" fmla="*/ 644726 h 1673225"/>
              <a:gd name="connsiteX262" fmla="*/ 651 w 1905000"/>
              <a:gd name="connsiteY262" fmla="*/ 626808 h 1673225"/>
              <a:gd name="connsiteX263" fmla="*/ 1953 w 1905000"/>
              <a:gd name="connsiteY263" fmla="*/ 609541 h 1673225"/>
              <a:gd name="connsiteX264" fmla="*/ 3905 w 1905000"/>
              <a:gd name="connsiteY264" fmla="*/ 591949 h 1673225"/>
              <a:gd name="connsiteX265" fmla="*/ 6508 w 1905000"/>
              <a:gd name="connsiteY265" fmla="*/ 574683 h 1673225"/>
              <a:gd name="connsiteX266" fmla="*/ 9763 w 1905000"/>
              <a:gd name="connsiteY266" fmla="*/ 557416 h 1673225"/>
              <a:gd name="connsiteX267" fmla="*/ 13342 w 1905000"/>
              <a:gd name="connsiteY267" fmla="*/ 540475 h 1673225"/>
              <a:gd name="connsiteX268" fmla="*/ 17898 w 1905000"/>
              <a:gd name="connsiteY268" fmla="*/ 523860 h 1673225"/>
              <a:gd name="connsiteX269" fmla="*/ 22454 w 1905000"/>
              <a:gd name="connsiteY269" fmla="*/ 507571 h 1673225"/>
              <a:gd name="connsiteX270" fmla="*/ 28312 w 1905000"/>
              <a:gd name="connsiteY270" fmla="*/ 491282 h 1673225"/>
              <a:gd name="connsiteX271" fmla="*/ 34169 w 1905000"/>
              <a:gd name="connsiteY271" fmla="*/ 474993 h 1673225"/>
              <a:gd name="connsiteX272" fmla="*/ 40677 w 1905000"/>
              <a:gd name="connsiteY272" fmla="*/ 459029 h 1673225"/>
              <a:gd name="connsiteX273" fmla="*/ 47511 w 1905000"/>
              <a:gd name="connsiteY273" fmla="*/ 443392 h 1673225"/>
              <a:gd name="connsiteX274" fmla="*/ 55321 w 1905000"/>
              <a:gd name="connsiteY274" fmla="*/ 428080 h 1673225"/>
              <a:gd name="connsiteX275" fmla="*/ 63457 w 1905000"/>
              <a:gd name="connsiteY275" fmla="*/ 412442 h 1673225"/>
              <a:gd name="connsiteX276" fmla="*/ 71918 w 1905000"/>
              <a:gd name="connsiteY276" fmla="*/ 397782 h 1673225"/>
              <a:gd name="connsiteX277" fmla="*/ 81355 w 1905000"/>
              <a:gd name="connsiteY277" fmla="*/ 382796 h 1673225"/>
              <a:gd name="connsiteX278" fmla="*/ 91117 w 1905000"/>
              <a:gd name="connsiteY278" fmla="*/ 368136 h 1673225"/>
              <a:gd name="connsiteX279" fmla="*/ 101205 w 1905000"/>
              <a:gd name="connsiteY279" fmla="*/ 353801 h 1673225"/>
              <a:gd name="connsiteX280" fmla="*/ 111944 w 1905000"/>
              <a:gd name="connsiteY280" fmla="*/ 339793 h 1673225"/>
              <a:gd name="connsiteX281" fmla="*/ 122683 w 1905000"/>
              <a:gd name="connsiteY281" fmla="*/ 325784 h 1673225"/>
              <a:gd name="connsiteX282" fmla="*/ 134398 w 1905000"/>
              <a:gd name="connsiteY282" fmla="*/ 312427 h 1673225"/>
              <a:gd name="connsiteX283" fmla="*/ 146438 w 1905000"/>
              <a:gd name="connsiteY283" fmla="*/ 298744 h 1673225"/>
              <a:gd name="connsiteX284" fmla="*/ 158804 w 1905000"/>
              <a:gd name="connsiteY284" fmla="*/ 286038 h 1673225"/>
              <a:gd name="connsiteX285" fmla="*/ 171821 w 1905000"/>
              <a:gd name="connsiteY285" fmla="*/ 272681 h 1673225"/>
              <a:gd name="connsiteX286" fmla="*/ 185163 w 1905000"/>
              <a:gd name="connsiteY286" fmla="*/ 260301 h 1673225"/>
              <a:gd name="connsiteX287" fmla="*/ 199156 w 1905000"/>
              <a:gd name="connsiteY287" fmla="*/ 247922 h 1673225"/>
              <a:gd name="connsiteX288" fmla="*/ 213149 w 1905000"/>
              <a:gd name="connsiteY288" fmla="*/ 235868 h 1673225"/>
              <a:gd name="connsiteX289" fmla="*/ 227793 w 1905000"/>
              <a:gd name="connsiteY289" fmla="*/ 223814 h 1673225"/>
              <a:gd name="connsiteX290" fmla="*/ 242437 w 1905000"/>
              <a:gd name="connsiteY290" fmla="*/ 212737 h 1673225"/>
              <a:gd name="connsiteX291" fmla="*/ 258057 w 1905000"/>
              <a:gd name="connsiteY291" fmla="*/ 201009 h 1673225"/>
              <a:gd name="connsiteX292" fmla="*/ 274003 w 1905000"/>
              <a:gd name="connsiteY292" fmla="*/ 190258 h 1673225"/>
              <a:gd name="connsiteX293" fmla="*/ 289623 w 1905000"/>
              <a:gd name="connsiteY293" fmla="*/ 179181 h 1673225"/>
              <a:gd name="connsiteX294" fmla="*/ 306544 w 1905000"/>
              <a:gd name="connsiteY294" fmla="*/ 168756 h 1673225"/>
              <a:gd name="connsiteX295" fmla="*/ 323141 w 1905000"/>
              <a:gd name="connsiteY295" fmla="*/ 158657 h 1673225"/>
              <a:gd name="connsiteX296" fmla="*/ 340388 w 1905000"/>
              <a:gd name="connsiteY296" fmla="*/ 148883 h 1673225"/>
              <a:gd name="connsiteX297" fmla="*/ 357961 w 1905000"/>
              <a:gd name="connsiteY297" fmla="*/ 139436 h 1673225"/>
              <a:gd name="connsiteX298" fmla="*/ 375859 w 1905000"/>
              <a:gd name="connsiteY298" fmla="*/ 129988 h 1673225"/>
              <a:gd name="connsiteX299" fmla="*/ 394082 w 1905000"/>
              <a:gd name="connsiteY299" fmla="*/ 120540 h 1673225"/>
              <a:gd name="connsiteX300" fmla="*/ 412631 w 1905000"/>
              <a:gd name="connsiteY300" fmla="*/ 112070 h 1673225"/>
              <a:gd name="connsiteX301" fmla="*/ 431180 w 1905000"/>
              <a:gd name="connsiteY301" fmla="*/ 103599 h 1673225"/>
              <a:gd name="connsiteX302" fmla="*/ 450054 w 1905000"/>
              <a:gd name="connsiteY302" fmla="*/ 95455 h 1673225"/>
              <a:gd name="connsiteX303" fmla="*/ 469579 w 1905000"/>
              <a:gd name="connsiteY303" fmla="*/ 87636 h 1673225"/>
              <a:gd name="connsiteX304" fmla="*/ 489430 w 1905000"/>
              <a:gd name="connsiteY304" fmla="*/ 80469 h 1673225"/>
              <a:gd name="connsiteX305" fmla="*/ 509280 w 1905000"/>
              <a:gd name="connsiteY305" fmla="*/ 72976 h 1673225"/>
              <a:gd name="connsiteX306" fmla="*/ 529456 w 1905000"/>
              <a:gd name="connsiteY306" fmla="*/ 66460 h 1673225"/>
              <a:gd name="connsiteX307" fmla="*/ 549957 w 1905000"/>
              <a:gd name="connsiteY307" fmla="*/ 59619 h 1673225"/>
              <a:gd name="connsiteX308" fmla="*/ 570784 w 1905000"/>
              <a:gd name="connsiteY308" fmla="*/ 53429 h 1673225"/>
              <a:gd name="connsiteX309" fmla="*/ 591611 w 1905000"/>
              <a:gd name="connsiteY309" fmla="*/ 47565 h 1673225"/>
              <a:gd name="connsiteX310" fmla="*/ 612763 w 1905000"/>
              <a:gd name="connsiteY310" fmla="*/ 42026 h 1673225"/>
              <a:gd name="connsiteX311" fmla="*/ 634241 w 1905000"/>
              <a:gd name="connsiteY311" fmla="*/ 36814 h 1673225"/>
              <a:gd name="connsiteX312" fmla="*/ 655719 w 1905000"/>
              <a:gd name="connsiteY312" fmla="*/ 31927 h 1673225"/>
              <a:gd name="connsiteX313" fmla="*/ 677522 w 1905000"/>
              <a:gd name="connsiteY313" fmla="*/ 27040 h 1673225"/>
              <a:gd name="connsiteX314" fmla="*/ 699650 w 1905000"/>
              <a:gd name="connsiteY314" fmla="*/ 22805 h 1673225"/>
              <a:gd name="connsiteX315" fmla="*/ 721778 w 1905000"/>
              <a:gd name="connsiteY315" fmla="*/ 18896 h 1673225"/>
              <a:gd name="connsiteX316" fmla="*/ 744232 w 1905000"/>
              <a:gd name="connsiteY316" fmla="*/ 15638 h 1673225"/>
              <a:gd name="connsiteX317" fmla="*/ 766686 w 1905000"/>
              <a:gd name="connsiteY317" fmla="*/ 12380 h 1673225"/>
              <a:gd name="connsiteX318" fmla="*/ 789466 w 1905000"/>
              <a:gd name="connsiteY318" fmla="*/ 9774 h 1673225"/>
              <a:gd name="connsiteX319" fmla="*/ 812245 w 1905000"/>
              <a:gd name="connsiteY319" fmla="*/ 7493 h 1673225"/>
              <a:gd name="connsiteX320" fmla="*/ 835350 w 1905000"/>
              <a:gd name="connsiteY320" fmla="*/ 4887 h 1673225"/>
              <a:gd name="connsiteX321" fmla="*/ 858454 w 1905000"/>
              <a:gd name="connsiteY321" fmla="*/ 3584 h 1673225"/>
              <a:gd name="connsiteX322" fmla="*/ 881884 w 1905000"/>
              <a:gd name="connsiteY322" fmla="*/ 1955 h 1673225"/>
              <a:gd name="connsiteX323" fmla="*/ 905315 w 1905000"/>
              <a:gd name="connsiteY323" fmla="*/ 1303 h 1673225"/>
              <a:gd name="connsiteX324" fmla="*/ 929070 w 1905000"/>
              <a:gd name="connsiteY324" fmla="*/ 326 h 167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Lst>
            <a:rect l="l" t="t" r="r" b="b"/>
            <a:pathLst>
              <a:path w="1905000" h="1673225">
                <a:moveTo>
                  <a:pt x="952500" y="0"/>
                </a:moveTo>
                <a:lnTo>
                  <a:pt x="976256" y="326"/>
                </a:lnTo>
                <a:lnTo>
                  <a:pt x="999686" y="1303"/>
                </a:lnTo>
                <a:lnTo>
                  <a:pt x="1023116" y="1955"/>
                </a:lnTo>
                <a:lnTo>
                  <a:pt x="1046546" y="3584"/>
                </a:lnTo>
                <a:lnTo>
                  <a:pt x="1069651" y="4887"/>
                </a:lnTo>
                <a:lnTo>
                  <a:pt x="1092430" y="7493"/>
                </a:lnTo>
                <a:lnTo>
                  <a:pt x="1115209" y="9774"/>
                </a:lnTo>
                <a:lnTo>
                  <a:pt x="1138314" y="12380"/>
                </a:lnTo>
                <a:lnTo>
                  <a:pt x="1160768" y="15638"/>
                </a:lnTo>
                <a:lnTo>
                  <a:pt x="1183222" y="18896"/>
                </a:lnTo>
                <a:lnTo>
                  <a:pt x="1205350" y="22805"/>
                </a:lnTo>
                <a:lnTo>
                  <a:pt x="1227479" y="27040"/>
                </a:lnTo>
                <a:lnTo>
                  <a:pt x="1248956" y="31927"/>
                </a:lnTo>
                <a:lnTo>
                  <a:pt x="1270759" y="36814"/>
                </a:lnTo>
                <a:lnTo>
                  <a:pt x="1291912" y="42026"/>
                </a:lnTo>
                <a:lnTo>
                  <a:pt x="1313389" y="47565"/>
                </a:lnTo>
                <a:lnTo>
                  <a:pt x="1334216" y="53429"/>
                </a:lnTo>
                <a:lnTo>
                  <a:pt x="1354717" y="59619"/>
                </a:lnTo>
                <a:lnTo>
                  <a:pt x="1375219" y="66460"/>
                </a:lnTo>
                <a:lnTo>
                  <a:pt x="1395395" y="72976"/>
                </a:lnTo>
                <a:lnTo>
                  <a:pt x="1415571" y="80469"/>
                </a:lnTo>
                <a:lnTo>
                  <a:pt x="1435421" y="87636"/>
                </a:lnTo>
                <a:lnTo>
                  <a:pt x="1454621" y="95455"/>
                </a:lnTo>
                <a:lnTo>
                  <a:pt x="1473821" y="103599"/>
                </a:lnTo>
                <a:lnTo>
                  <a:pt x="1492370" y="112070"/>
                </a:lnTo>
                <a:lnTo>
                  <a:pt x="1510918" y="120540"/>
                </a:lnTo>
                <a:lnTo>
                  <a:pt x="1529142" y="129988"/>
                </a:lnTo>
                <a:lnTo>
                  <a:pt x="1547040" y="139436"/>
                </a:lnTo>
                <a:lnTo>
                  <a:pt x="1564287" y="148883"/>
                </a:lnTo>
                <a:lnTo>
                  <a:pt x="1581860" y="158657"/>
                </a:lnTo>
                <a:lnTo>
                  <a:pt x="1598456" y="168756"/>
                </a:lnTo>
                <a:lnTo>
                  <a:pt x="1615052" y="179181"/>
                </a:lnTo>
                <a:lnTo>
                  <a:pt x="1630998" y="190258"/>
                </a:lnTo>
                <a:lnTo>
                  <a:pt x="1646943" y="201009"/>
                </a:lnTo>
                <a:lnTo>
                  <a:pt x="1662563" y="212737"/>
                </a:lnTo>
                <a:lnTo>
                  <a:pt x="1677207" y="223814"/>
                </a:lnTo>
                <a:lnTo>
                  <a:pt x="1691851" y="235868"/>
                </a:lnTo>
                <a:lnTo>
                  <a:pt x="1705844" y="247922"/>
                </a:lnTo>
                <a:lnTo>
                  <a:pt x="1719837" y="260301"/>
                </a:lnTo>
                <a:lnTo>
                  <a:pt x="1732854" y="272681"/>
                </a:lnTo>
                <a:lnTo>
                  <a:pt x="1746196" y="286038"/>
                </a:lnTo>
                <a:lnTo>
                  <a:pt x="1758562" y="298744"/>
                </a:lnTo>
                <a:lnTo>
                  <a:pt x="1770602" y="312427"/>
                </a:lnTo>
                <a:lnTo>
                  <a:pt x="1781992" y="325784"/>
                </a:lnTo>
                <a:lnTo>
                  <a:pt x="1793056" y="339793"/>
                </a:lnTo>
                <a:lnTo>
                  <a:pt x="1803795" y="353801"/>
                </a:lnTo>
                <a:lnTo>
                  <a:pt x="1813883" y="368136"/>
                </a:lnTo>
                <a:lnTo>
                  <a:pt x="1823646" y="382796"/>
                </a:lnTo>
                <a:lnTo>
                  <a:pt x="1832757" y="397782"/>
                </a:lnTo>
                <a:lnTo>
                  <a:pt x="1841544" y="412442"/>
                </a:lnTo>
                <a:lnTo>
                  <a:pt x="1849679" y="428080"/>
                </a:lnTo>
                <a:lnTo>
                  <a:pt x="1857164" y="443392"/>
                </a:lnTo>
                <a:lnTo>
                  <a:pt x="1864323" y="459029"/>
                </a:lnTo>
                <a:lnTo>
                  <a:pt x="1870831" y="474993"/>
                </a:lnTo>
                <a:lnTo>
                  <a:pt x="1877014" y="491282"/>
                </a:lnTo>
                <a:lnTo>
                  <a:pt x="1882546" y="507571"/>
                </a:lnTo>
                <a:lnTo>
                  <a:pt x="1887102" y="523860"/>
                </a:lnTo>
                <a:lnTo>
                  <a:pt x="1891658" y="540475"/>
                </a:lnTo>
                <a:lnTo>
                  <a:pt x="1895238" y="557416"/>
                </a:lnTo>
                <a:lnTo>
                  <a:pt x="1898492" y="574683"/>
                </a:lnTo>
                <a:lnTo>
                  <a:pt x="1901095" y="591949"/>
                </a:lnTo>
                <a:lnTo>
                  <a:pt x="1903048" y="609541"/>
                </a:lnTo>
                <a:lnTo>
                  <a:pt x="1904349" y="626808"/>
                </a:lnTo>
                <a:lnTo>
                  <a:pt x="1905000" y="644726"/>
                </a:lnTo>
                <a:lnTo>
                  <a:pt x="1904675" y="659061"/>
                </a:lnTo>
                <a:lnTo>
                  <a:pt x="1903699" y="673395"/>
                </a:lnTo>
                <a:lnTo>
                  <a:pt x="1902722" y="687404"/>
                </a:lnTo>
                <a:lnTo>
                  <a:pt x="1901095" y="701412"/>
                </a:lnTo>
                <a:lnTo>
                  <a:pt x="1898817" y="715421"/>
                </a:lnTo>
                <a:lnTo>
                  <a:pt x="1896539" y="729430"/>
                </a:lnTo>
                <a:lnTo>
                  <a:pt x="1893611" y="743113"/>
                </a:lnTo>
                <a:lnTo>
                  <a:pt x="1890356" y="756470"/>
                </a:lnTo>
                <a:lnTo>
                  <a:pt x="1886777" y="769827"/>
                </a:lnTo>
                <a:lnTo>
                  <a:pt x="1882872" y="782858"/>
                </a:lnTo>
                <a:lnTo>
                  <a:pt x="1878641" y="796215"/>
                </a:lnTo>
                <a:lnTo>
                  <a:pt x="1873435" y="808921"/>
                </a:lnTo>
                <a:lnTo>
                  <a:pt x="1868553" y="821952"/>
                </a:lnTo>
                <a:lnTo>
                  <a:pt x="1863021" y="834658"/>
                </a:lnTo>
                <a:lnTo>
                  <a:pt x="1857164" y="847364"/>
                </a:lnTo>
                <a:lnTo>
                  <a:pt x="1850981" y="859743"/>
                </a:lnTo>
                <a:lnTo>
                  <a:pt x="1844798" y="871797"/>
                </a:lnTo>
                <a:lnTo>
                  <a:pt x="1837964" y="884177"/>
                </a:lnTo>
                <a:lnTo>
                  <a:pt x="1831130" y="896231"/>
                </a:lnTo>
                <a:lnTo>
                  <a:pt x="1823320" y="907959"/>
                </a:lnTo>
                <a:lnTo>
                  <a:pt x="1815510" y="919362"/>
                </a:lnTo>
                <a:lnTo>
                  <a:pt x="1807375" y="931090"/>
                </a:lnTo>
                <a:lnTo>
                  <a:pt x="1798914" y="942492"/>
                </a:lnTo>
                <a:lnTo>
                  <a:pt x="1790127" y="953569"/>
                </a:lnTo>
                <a:lnTo>
                  <a:pt x="1781016" y="964971"/>
                </a:lnTo>
                <a:lnTo>
                  <a:pt x="1771579" y="975722"/>
                </a:lnTo>
                <a:lnTo>
                  <a:pt x="1762141" y="986473"/>
                </a:lnTo>
                <a:lnTo>
                  <a:pt x="1752379" y="997224"/>
                </a:lnTo>
                <a:lnTo>
                  <a:pt x="1741966" y="1007649"/>
                </a:lnTo>
                <a:lnTo>
                  <a:pt x="1731552" y="1018074"/>
                </a:lnTo>
                <a:lnTo>
                  <a:pt x="1720488" y="1028173"/>
                </a:lnTo>
                <a:lnTo>
                  <a:pt x="1709749" y="1038273"/>
                </a:lnTo>
                <a:lnTo>
                  <a:pt x="1698034" y="1048046"/>
                </a:lnTo>
                <a:lnTo>
                  <a:pt x="1686319" y="1057494"/>
                </a:lnTo>
                <a:lnTo>
                  <a:pt x="1674929" y="1066942"/>
                </a:lnTo>
                <a:lnTo>
                  <a:pt x="1662889" y="1076389"/>
                </a:lnTo>
                <a:lnTo>
                  <a:pt x="1650523" y="1085511"/>
                </a:lnTo>
                <a:lnTo>
                  <a:pt x="1637506" y="1094308"/>
                </a:lnTo>
                <a:lnTo>
                  <a:pt x="1624815" y="1103104"/>
                </a:lnTo>
                <a:lnTo>
                  <a:pt x="1611798" y="1111574"/>
                </a:lnTo>
                <a:lnTo>
                  <a:pt x="1598456" y="1120044"/>
                </a:lnTo>
                <a:lnTo>
                  <a:pt x="1584788" y="1128189"/>
                </a:lnTo>
                <a:lnTo>
                  <a:pt x="1571121" y="1136334"/>
                </a:lnTo>
                <a:lnTo>
                  <a:pt x="1557128" y="1144152"/>
                </a:lnTo>
                <a:lnTo>
                  <a:pt x="1543135" y="1151971"/>
                </a:lnTo>
                <a:lnTo>
                  <a:pt x="1528816" y="1159139"/>
                </a:lnTo>
                <a:lnTo>
                  <a:pt x="1514173" y="1166632"/>
                </a:lnTo>
                <a:lnTo>
                  <a:pt x="1499203" y="1173473"/>
                </a:lnTo>
                <a:lnTo>
                  <a:pt x="1484234" y="1180640"/>
                </a:lnTo>
                <a:lnTo>
                  <a:pt x="1469265" y="1187156"/>
                </a:lnTo>
                <a:lnTo>
                  <a:pt x="1453645" y="1193672"/>
                </a:lnTo>
                <a:lnTo>
                  <a:pt x="1438025" y="1199861"/>
                </a:lnTo>
                <a:lnTo>
                  <a:pt x="1422730" y="1206051"/>
                </a:lnTo>
                <a:lnTo>
                  <a:pt x="1406784" y="1211915"/>
                </a:lnTo>
                <a:lnTo>
                  <a:pt x="1390839" y="1217780"/>
                </a:lnTo>
                <a:lnTo>
                  <a:pt x="1374568" y="1223318"/>
                </a:lnTo>
                <a:lnTo>
                  <a:pt x="1358297" y="1228205"/>
                </a:lnTo>
                <a:lnTo>
                  <a:pt x="1341701" y="1233417"/>
                </a:lnTo>
                <a:lnTo>
                  <a:pt x="1325104" y="1238304"/>
                </a:lnTo>
                <a:lnTo>
                  <a:pt x="1308183" y="1243191"/>
                </a:lnTo>
                <a:lnTo>
                  <a:pt x="1291261" y="1247426"/>
                </a:lnTo>
                <a:lnTo>
                  <a:pt x="1274339" y="1251661"/>
                </a:lnTo>
                <a:lnTo>
                  <a:pt x="1257092" y="1255896"/>
                </a:lnTo>
                <a:lnTo>
                  <a:pt x="1239845" y="1259480"/>
                </a:lnTo>
                <a:lnTo>
                  <a:pt x="1223899" y="1277072"/>
                </a:lnTo>
                <a:lnTo>
                  <a:pt x="1207303" y="1294339"/>
                </a:lnTo>
                <a:lnTo>
                  <a:pt x="1191032" y="1310954"/>
                </a:lnTo>
                <a:lnTo>
                  <a:pt x="1174761" y="1326917"/>
                </a:lnTo>
                <a:lnTo>
                  <a:pt x="1157839" y="1342881"/>
                </a:lnTo>
                <a:lnTo>
                  <a:pt x="1141243" y="1357867"/>
                </a:lnTo>
                <a:lnTo>
                  <a:pt x="1124647" y="1372527"/>
                </a:lnTo>
                <a:lnTo>
                  <a:pt x="1108050" y="1386861"/>
                </a:lnTo>
                <a:lnTo>
                  <a:pt x="1091454" y="1400544"/>
                </a:lnTo>
                <a:lnTo>
                  <a:pt x="1074532" y="1414227"/>
                </a:lnTo>
                <a:lnTo>
                  <a:pt x="1057936" y="1426933"/>
                </a:lnTo>
                <a:lnTo>
                  <a:pt x="1041014" y="1439313"/>
                </a:lnTo>
                <a:lnTo>
                  <a:pt x="1024418" y="1451366"/>
                </a:lnTo>
                <a:lnTo>
                  <a:pt x="1007821" y="1463095"/>
                </a:lnTo>
                <a:lnTo>
                  <a:pt x="990574" y="1474171"/>
                </a:lnTo>
                <a:lnTo>
                  <a:pt x="973978" y="1485248"/>
                </a:lnTo>
                <a:lnTo>
                  <a:pt x="957381" y="1495673"/>
                </a:lnTo>
                <a:lnTo>
                  <a:pt x="940785" y="1505772"/>
                </a:lnTo>
                <a:lnTo>
                  <a:pt x="923863" y="1515546"/>
                </a:lnTo>
                <a:lnTo>
                  <a:pt x="907267" y="1524668"/>
                </a:lnTo>
                <a:lnTo>
                  <a:pt x="890996" y="1533790"/>
                </a:lnTo>
                <a:lnTo>
                  <a:pt x="874400" y="1542260"/>
                </a:lnTo>
                <a:lnTo>
                  <a:pt x="858129" y="1550405"/>
                </a:lnTo>
                <a:lnTo>
                  <a:pt x="841858" y="1558224"/>
                </a:lnTo>
                <a:lnTo>
                  <a:pt x="825587" y="1565391"/>
                </a:lnTo>
                <a:lnTo>
                  <a:pt x="809641" y="1572884"/>
                </a:lnTo>
                <a:lnTo>
                  <a:pt x="793696" y="1579725"/>
                </a:lnTo>
                <a:lnTo>
                  <a:pt x="777750" y="1586567"/>
                </a:lnTo>
                <a:lnTo>
                  <a:pt x="762130" y="1592757"/>
                </a:lnTo>
                <a:lnTo>
                  <a:pt x="746510" y="1598295"/>
                </a:lnTo>
                <a:lnTo>
                  <a:pt x="715921" y="1609372"/>
                </a:lnTo>
                <a:lnTo>
                  <a:pt x="685982" y="1619471"/>
                </a:lnTo>
                <a:lnTo>
                  <a:pt x="656695" y="1628267"/>
                </a:lnTo>
                <a:lnTo>
                  <a:pt x="628058" y="1636086"/>
                </a:lnTo>
                <a:lnTo>
                  <a:pt x="600397" y="1642927"/>
                </a:lnTo>
                <a:lnTo>
                  <a:pt x="573713" y="1648791"/>
                </a:lnTo>
                <a:lnTo>
                  <a:pt x="548005" y="1654004"/>
                </a:lnTo>
                <a:lnTo>
                  <a:pt x="523273" y="1658565"/>
                </a:lnTo>
                <a:lnTo>
                  <a:pt x="499843" y="1662149"/>
                </a:lnTo>
                <a:lnTo>
                  <a:pt x="477389" y="1665081"/>
                </a:lnTo>
                <a:lnTo>
                  <a:pt x="456237" y="1668013"/>
                </a:lnTo>
                <a:lnTo>
                  <a:pt x="436712" y="1669316"/>
                </a:lnTo>
                <a:lnTo>
                  <a:pt x="417838" y="1670945"/>
                </a:lnTo>
                <a:lnTo>
                  <a:pt x="401241" y="1672248"/>
                </a:lnTo>
                <a:lnTo>
                  <a:pt x="385947" y="1672574"/>
                </a:lnTo>
                <a:lnTo>
                  <a:pt x="371954" y="1672899"/>
                </a:lnTo>
                <a:lnTo>
                  <a:pt x="359913" y="1673225"/>
                </a:lnTo>
                <a:lnTo>
                  <a:pt x="357310" y="1673225"/>
                </a:lnTo>
                <a:lnTo>
                  <a:pt x="343968" y="1672899"/>
                </a:lnTo>
                <a:lnTo>
                  <a:pt x="333880" y="1672899"/>
                </a:lnTo>
                <a:lnTo>
                  <a:pt x="324117" y="1672574"/>
                </a:lnTo>
                <a:lnTo>
                  <a:pt x="333554" y="1664103"/>
                </a:lnTo>
                <a:lnTo>
                  <a:pt x="344293" y="1654004"/>
                </a:lnTo>
                <a:lnTo>
                  <a:pt x="358611" y="1640321"/>
                </a:lnTo>
                <a:lnTo>
                  <a:pt x="375859" y="1622729"/>
                </a:lnTo>
                <a:lnTo>
                  <a:pt x="395058" y="1601879"/>
                </a:lnTo>
                <a:lnTo>
                  <a:pt x="405472" y="1590150"/>
                </a:lnTo>
                <a:lnTo>
                  <a:pt x="415885" y="1577771"/>
                </a:lnTo>
                <a:lnTo>
                  <a:pt x="427275" y="1564739"/>
                </a:lnTo>
                <a:lnTo>
                  <a:pt x="438013" y="1550731"/>
                </a:lnTo>
                <a:lnTo>
                  <a:pt x="449729" y="1536070"/>
                </a:lnTo>
                <a:lnTo>
                  <a:pt x="461118" y="1520433"/>
                </a:lnTo>
                <a:lnTo>
                  <a:pt x="472182" y="1504469"/>
                </a:lnTo>
                <a:lnTo>
                  <a:pt x="483897" y="1487528"/>
                </a:lnTo>
                <a:lnTo>
                  <a:pt x="494962" y="1469936"/>
                </a:lnTo>
                <a:lnTo>
                  <a:pt x="506026" y="1452018"/>
                </a:lnTo>
                <a:lnTo>
                  <a:pt x="516765" y="1433448"/>
                </a:lnTo>
                <a:lnTo>
                  <a:pt x="526853" y="1414227"/>
                </a:lnTo>
                <a:lnTo>
                  <a:pt x="536941" y="1394354"/>
                </a:lnTo>
                <a:lnTo>
                  <a:pt x="546703" y="1373830"/>
                </a:lnTo>
                <a:lnTo>
                  <a:pt x="555490" y="1352980"/>
                </a:lnTo>
                <a:lnTo>
                  <a:pt x="563625" y="1331478"/>
                </a:lnTo>
                <a:lnTo>
                  <a:pt x="571110" y="1309325"/>
                </a:lnTo>
                <a:lnTo>
                  <a:pt x="577944" y="1287172"/>
                </a:lnTo>
                <a:lnTo>
                  <a:pt x="581198" y="1275769"/>
                </a:lnTo>
                <a:lnTo>
                  <a:pt x="583801" y="1264367"/>
                </a:lnTo>
                <a:lnTo>
                  <a:pt x="586404" y="1252638"/>
                </a:lnTo>
                <a:lnTo>
                  <a:pt x="589333" y="1241236"/>
                </a:lnTo>
                <a:lnTo>
                  <a:pt x="558093" y="1231788"/>
                </a:lnTo>
                <a:lnTo>
                  <a:pt x="527504" y="1222015"/>
                </a:lnTo>
                <a:lnTo>
                  <a:pt x="497890" y="1211590"/>
                </a:lnTo>
                <a:lnTo>
                  <a:pt x="468277" y="1200839"/>
                </a:lnTo>
                <a:lnTo>
                  <a:pt x="439641" y="1188785"/>
                </a:lnTo>
                <a:lnTo>
                  <a:pt x="411329" y="1176405"/>
                </a:lnTo>
                <a:lnTo>
                  <a:pt x="383994" y="1163048"/>
                </a:lnTo>
                <a:lnTo>
                  <a:pt x="357310" y="1149039"/>
                </a:lnTo>
                <a:lnTo>
                  <a:pt x="331276" y="1134705"/>
                </a:lnTo>
                <a:lnTo>
                  <a:pt x="318259" y="1127212"/>
                </a:lnTo>
                <a:lnTo>
                  <a:pt x="305894" y="1119719"/>
                </a:lnTo>
                <a:lnTo>
                  <a:pt x="293528" y="1111574"/>
                </a:lnTo>
                <a:lnTo>
                  <a:pt x="281162" y="1103755"/>
                </a:lnTo>
                <a:lnTo>
                  <a:pt x="269121" y="1095611"/>
                </a:lnTo>
                <a:lnTo>
                  <a:pt x="257732" y="1087466"/>
                </a:lnTo>
                <a:lnTo>
                  <a:pt x="246017" y="1078996"/>
                </a:lnTo>
                <a:lnTo>
                  <a:pt x="234627" y="1070525"/>
                </a:lnTo>
                <a:lnTo>
                  <a:pt x="223563" y="1061403"/>
                </a:lnTo>
                <a:lnTo>
                  <a:pt x="212498" y="1052607"/>
                </a:lnTo>
                <a:lnTo>
                  <a:pt x="201760" y="1043485"/>
                </a:lnTo>
                <a:lnTo>
                  <a:pt x="191346" y="1034363"/>
                </a:lnTo>
                <a:lnTo>
                  <a:pt x="181258" y="1024916"/>
                </a:lnTo>
                <a:lnTo>
                  <a:pt x="171170" y="1015794"/>
                </a:lnTo>
                <a:lnTo>
                  <a:pt x="161408" y="1006020"/>
                </a:lnTo>
                <a:lnTo>
                  <a:pt x="151971" y="996247"/>
                </a:lnTo>
                <a:lnTo>
                  <a:pt x="142859" y="986473"/>
                </a:lnTo>
                <a:lnTo>
                  <a:pt x="133747" y="976374"/>
                </a:lnTo>
                <a:lnTo>
                  <a:pt x="124961" y="965949"/>
                </a:lnTo>
                <a:lnTo>
                  <a:pt x="116500" y="955849"/>
                </a:lnTo>
                <a:lnTo>
                  <a:pt x="108364" y="945424"/>
                </a:lnTo>
                <a:lnTo>
                  <a:pt x="100229" y="934999"/>
                </a:lnTo>
                <a:lnTo>
                  <a:pt x="92419" y="924248"/>
                </a:lnTo>
                <a:lnTo>
                  <a:pt x="85260" y="913172"/>
                </a:lnTo>
                <a:lnTo>
                  <a:pt x="78101" y="902421"/>
                </a:lnTo>
                <a:lnTo>
                  <a:pt x="71267" y="891670"/>
                </a:lnTo>
                <a:lnTo>
                  <a:pt x="64758" y="880268"/>
                </a:lnTo>
                <a:lnTo>
                  <a:pt x="58575" y="868539"/>
                </a:lnTo>
                <a:lnTo>
                  <a:pt x="52718" y="857463"/>
                </a:lnTo>
                <a:lnTo>
                  <a:pt x="46860" y="845735"/>
                </a:lnTo>
                <a:lnTo>
                  <a:pt x="41328" y="834006"/>
                </a:lnTo>
                <a:lnTo>
                  <a:pt x="36447" y="821952"/>
                </a:lnTo>
                <a:lnTo>
                  <a:pt x="31566" y="810550"/>
                </a:lnTo>
                <a:lnTo>
                  <a:pt x="27010" y="798496"/>
                </a:lnTo>
                <a:lnTo>
                  <a:pt x="23105" y="786116"/>
                </a:lnTo>
                <a:lnTo>
                  <a:pt x="19200" y="773736"/>
                </a:lnTo>
                <a:lnTo>
                  <a:pt x="15946" y="761357"/>
                </a:lnTo>
                <a:lnTo>
                  <a:pt x="12691" y="748651"/>
                </a:lnTo>
                <a:lnTo>
                  <a:pt x="10088" y="736271"/>
                </a:lnTo>
                <a:lnTo>
                  <a:pt x="7159" y="723566"/>
                </a:lnTo>
                <a:lnTo>
                  <a:pt x="5207" y="710860"/>
                </a:lnTo>
                <a:lnTo>
                  <a:pt x="3580" y="697503"/>
                </a:lnTo>
                <a:lnTo>
                  <a:pt x="1953" y="684797"/>
                </a:lnTo>
                <a:lnTo>
                  <a:pt x="976" y="671440"/>
                </a:lnTo>
                <a:lnTo>
                  <a:pt x="326" y="658409"/>
                </a:lnTo>
                <a:lnTo>
                  <a:pt x="0" y="644726"/>
                </a:lnTo>
                <a:lnTo>
                  <a:pt x="651" y="626808"/>
                </a:lnTo>
                <a:lnTo>
                  <a:pt x="1953" y="609541"/>
                </a:lnTo>
                <a:lnTo>
                  <a:pt x="3905" y="591949"/>
                </a:lnTo>
                <a:lnTo>
                  <a:pt x="6508" y="574683"/>
                </a:lnTo>
                <a:lnTo>
                  <a:pt x="9763" y="557416"/>
                </a:lnTo>
                <a:lnTo>
                  <a:pt x="13342" y="540475"/>
                </a:lnTo>
                <a:lnTo>
                  <a:pt x="17898" y="523860"/>
                </a:lnTo>
                <a:lnTo>
                  <a:pt x="22454" y="507571"/>
                </a:lnTo>
                <a:lnTo>
                  <a:pt x="28312" y="491282"/>
                </a:lnTo>
                <a:lnTo>
                  <a:pt x="34169" y="474993"/>
                </a:lnTo>
                <a:lnTo>
                  <a:pt x="40677" y="459029"/>
                </a:lnTo>
                <a:lnTo>
                  <a:pt x="47511" y="443392"/>
                </a:lnTo>
                <a:lnTo>
                  <a:pt x="55321" y="428080"/>
                </a:lnTo>
                <a:lnTo>
                  <a:pt x="63457" y="412442"/>
                </a:lnTo>
                <a:lnTo>
                  <a:pt x="71918" y="397782"/>
                </a:lnTo>
                <a:lnTo>
                  <a:pt x="81355" y="382796"/>
                </a:lnTo>
                <a:lnTo>
                  <a:pt x="91117" y="368136"/>
                </a:lnTo>
                <a:lnTo>
                  <a:pt x="101205" y="353801"/>
                </a:lnTo>
                <a:lnTo>
                  <a:pt x="111944" y="339793"/>
                </a:lnTo>
                <a:lnTo>
                  <a:pt x="122683" y="325784"/>
                </a:lnTo>
                <a:lnTo>
                  <a:pt x="134398" y="312427"/>
                </a:lnTo>
                <a:lnTo>
                  <a:pt x="146438" y="298744"/>
                </a:lnTo>
                <a:lnTo>
                  <a:pt x="158804" y="286038"/>
                </a:lnTo>
                <a:lnTo>
                  <a:pt x="171821" y="272681"/>
                </a:lnTo>
                <a:lnTo>
                  <a:pt x="185163" y="260301"/>
                </a:lnTo>
                <a:lnTo>
                  <a:pt x="199156" y="247922"/>
                </a:lnTo>
                <a:lnTo>
                  <a:pt x="213149" y="235868"/>
                </a:lnTo>
                <a:lnTo>
                  <a:pt x="227793" y="223814"/>
                </a:lnTo>
                <a:lnTo>
                  <a:pt x="242437" y="212737"/>
                </a:lnTo>
                <a:lnTo>
                  <a:pt x="258057" y="201009"/>
                </a:lnTo>
                <a:lnTo>
                  <a:pt x="274003" y="190258"/>
                </a:lnTo>
                <a:lnTo>
                  <a:pt x="289623" y="179181"/>
                </a:lnTo>
                <a:lnTo>
                  <a:pt x="306544" y="168756"/>
                </a:lnTo>
                <a:lnTo>
                  <a:pt x="323141" y="158657"/>
                </a:lnTo>
                <a:lnTo>
                  <a:pt x="340388" y="148883"/>
                </a:lnTo>
                <a:lnTo>
                  <a:pt x="357961" y="139436"/>
                </a:lnTo>
                <a:lnTo>
                  <a:pt x="375859" y="129988"/>
                </a:lnTo>
                <a:lnTo>
                  <a:pt x="394082" y="120540"/>
                </a:lnTo>
                <a:lnTo>
                  <a:pt x="412631" y="112070"/>
                </a:lnTo>
                <a:lnTo>
                  <a:pt x="431180" y="103599"/>
                </a:lnTo>
                <a:lnTo>
                  <a:pt x="450054" y="95455"/>
                </a:lnTo>
                <a:lnTo>
                  <a:pt x="469579" y="87636"/>
                </a:lnTo>
                <a:lnTo>
                  <a:pt x="489430" y="80469"/>
                </a:lnTo>
                <a:lnTo>
                  <a:pt x="509280" y="72976"/>
                </a:lnTo>
                <a:lnTo>
                  <a:pt x="529456" y="66460"/>
                </a:lnTo>
                <a:lnTo>
                  <a:pt x="549957" y="59619"/>
                </a:lnTo>
                <a:lnTo>
                  <a:pt x="570784" y="53429"/>
                </a:lnTo>
                <a:lnTo>
                  <a:pt x="591611" y="47565"/>
                </a:lnTo>
                <a:lnTo>
                  <a:pt x="612763" y="42026"/>
                </a:lnTo>
                <a:lnTo>
                  <a:pt x="634241" y="36814"/>
                </a:lnTo>
                <a:lnTo>
                  <a:pt x="655719" y="31927"/>
                </a:lnTo>
                <a:lnTo>
                  <a:pt x="677522" y="27040"/>
                </a:lnTo>
                <a:lnTo>
                  <a:pt x="699650" y="22805"/>
                </a:lnTo>
                <a:lnTo>
                  <a:pt x="721778" y="18896"/>
                </a:lnTo>
                <a:lnTo>
                  <a:pt x="744232" y="15638"/>
                </a:lnTo>
                <a:lnTo>
                  <a:pt x="766686" y="12380"/>
                </a:lnTo>
                <a:lnTo>
                  <a:pt x="789466" y="9774"/>
                </a:lnTo>
                <a:lnTo>
                  <a:pt x="812245" y="7493"/>
                </a:lnTo>
                <a:lnTo>
                  <a:pt x="835350" y="4887"/>
                </a:lnTo>
                <a:lnTo>
                  <a:pt x="858454" y="3584"/>
                </a:lnTo>
                <a:lnTo>
                  <a:pt x="881884" y="1955"/>
                </a:lnTo>
                <a:lnTo>
                  <a:pt x="905315" y="1303"/>
                </a:lnTo>
                <a:lnTo>
                  <a:pt x="929070" y="326"/>
                </a:lnTo>
                <a:close/>
              </a:path>
            </a:pathLst>
          </a:custGeom>
          <a:noFill/>
          <a:ln w="28575">
            <a:solidFill>
              <a:srgbClr val="FFFFFF"/>
            </a:solid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40" name="MH_Other_18"/>
          <p:cNvSpPr>
            <a:spLocks/>
          </p:cNvSpPr>
          <p:nvPr>
            <p:custDataLst>
              <p:tags r:id="rId20"/>
            </p:custDataLst>
          </p:nvPr>
        </p:nvSpPr>
        <p:spPr bwMode="auto">
          <a:xfrm>
            <a:off x="4198938" y="4700588"/>
            <a:ext cx="279400" cy="309562"/>
          </a:xfrm>
          <a:custGeom>
            <a:avLst/>
            <a:gdLst>
              <a:gd name="T0" fmla="*/ 1709661 w 2424113"/>
              <a:gd name="T1" fmla="*/ 1178878 h 2703513"/>
              <a:gd name="T2" fmla="*/ 1794476 w 2424113"/>
              <a:gd name="T3" fmla="*/ 1247141 h 2703513"/>
              <a:gd name="T4" fmla="*/ 1864996 w 2424113"/>
              <a:gd name="T5" fmla="*/ 1438593 h 2703513"/>
              <a:gd name="T6" fmla="*/ 1803052 w 2424113"/>
              <a:gd name="T7" fmla="*/ 1682751 h 2703513"/>
              <a:gd name="T8" fmla="*/ 1566715 w 2424113"/>
              <a:gd name="T9" fmla="*/ 1968501 h 2703513"/>
              <a:gd name="T10" fmla="*/ 1225550 w 2424113"/>
              <a:gd name="T11" fmla="*/ 2254251 h 2703513"/>
              <a:gd name="T12" fmla="*/ 1275740 w 2424113"/>
              <a:gd name="T13" fmla="*/ 2068514 h 2703513"/>
              <a:gd name="T14" fmla="*/ 1422816 w 2424113"/>
              <a:gd name="T15" fmla="*/ 1857376 h 2703513"/>
              <a:gd name="T16" fmla="*/ 1644541 w 2424113"/>
              <a:gd name="T17" fmla="*/ 1598931 h 2703513"/>
              <a:gd name="T18" fmla="*/ 1681707 w 2424113"/>
              <a:gd name="T19" fmla="*/ 1485583 h 2703513"/>
              <a:gd name="T20" fmla="*/ 1663918 w 2424113"/>
              <a:gd name="T21" fmla="*/ 1382078 h 2703513"/>
              <a:gd name="T22" fmla="*/ 1598481 w 2424113"/>
              <a:gd name="T23" fmla="*/ 1328421 h 2703513"/>
              <a:gd name="T24" fmla="*/ 1507630 w 2424113"/>
              <a:gd name="T25" fmla="*/ 1333183 h 2703513"/>
              <a:gd name="T26" fmla="*/ 1446640 w 2424113"/>
              <a:gd name="T27" fmla="*/ 1400176 h 2703513"/>
              <a:gd name="T28" fmla="*/ 1255410 w 2424113"/>
              <a:gd name="T29" fmla="*/ 1412241 h 2703513"/>
              <a:gd name="T30" fmla="*/ 1314812 w 2424113"/>
              <a:gd name="T31" fmla="*/ 1261746 h 2703513"/>
              <a:gd name="T32" fmla="*/ 1432028 w 2424113"/>
              <a:gd name="T33" fmla="*/ 1171893 h 2703513"/>
              <a:gd name="T34" fmla="*/ 794166 w 2424113"/>
              <a:gd name="T35" fmla="*/ 1458278 h 2703513"/>
              <a:gd name="T36" fmla="*/ 592061 w 2424113"/>
              <a:gd name="T37" fmla="*/ 1604328 h 2703513"/>
              <a:gd name="T38" fmla="*/ 662703 w 2424113"/>
              <a:gd name="T39" fmla="*/ 1366521 h 2703513"/>
              <a:gd name="T40" fmla="*/ 791315 w 2424113"/>
              <a:gd name="T41" fmla="*/ 1231266 h 2703513"/>
              <a:gd name="T42" fmla="*/ 113045 w 2424113"/>
              <a:gd name="T43" fmla="*/ 555625 h 2703513"/>
              <a:gd name="T44" fmla="*/ 382320 w 2424113"/>
              <a:gd name="T45" fmla="*/ 782186 h 2703513"/>
              <a:gd name="T46" fmla="*/ 442653 w 2424113"/>
              <a:gd name="T47" fmla="*/ 836446 h 2703513"/>
              <a:gd name="T48" fmla="*/ 773531 w 2424113"/>
              <a:gd name="T49" fmla="*/ 834225 h 2703513"/>
              <a:gd name="T50" fmla="*/ 831324 w 2424113"/>
              <a:gd name="T51" fmla="*/ 776474 h 2703513"/>
              <a:gd name="T52" fmla="*/ 1591837 w 2424113"/>
              <a:gd name="T53" fmla="*/ 719993 h 2703513"/>
              <a:gd name="T54" fmla="*/ 1617557 w 2424113"/>
              <a:gd name="T55" fmla="*/ 806936 h 2703513"/>
              <a:gd name="T56" fmla="*/ 1682336 w 2424113"/>
              <a:gd name="T57" fmla="*/ 853899 h 2703513"/>
              <a:gd name="T58" fmla="*/ 2012262 w 2424113"/>
              <a:gd name="T59" fmla="*/ 843427 h 2703513"/>
              <a:gd name="T60" fmla="*/ 2065291 w 2424113"/>
              <a:gd name="T61" fmla="*/ 779013 h 2703513"/>
              <a:gd name="T62" fmla="*/ 2328216 w 2424113"/>
              <a:gd name="T63" fmla="*/ 557212 h 2703513"/>
              <a:gd name="T64" fmla="*/ 2394582 w 2424113"/>
              <a:gd name="T65" fmla="*/ 600366 h 2703513"/>
              <a:gd name="T66" fmla="*/ 2424113 w 2424113"/>
              <a:gd name="T67" fmla="*/ 685406 h 2703513"/>
              <a:gd name="T68" fmla="*/ 2405061 w 2424113"/>
              <a:gd name="T69" fmla="*/ 2643224 h 2703513"/>
              <a:gd name="T70" fmla="*/ 2344728 w 2424113"/>
              <a:gd name="T71" fmla="*/ 2697167 h 2703513"/>
              <a:gd name="T72" fmla="*/ 73987 w 2424113"/>
              <a:gd name="T73" fmla="*/ 2695263 h 2703513"/>
              <a:gd name="T74" fmla="*/ 16512 w 2424113"/>
              <a:gd name="T75" fmla="*/ 2637512 h 2703513"/>
              <a:gd name="T76" fmla="*/ 635 w 2424113"/>
              <a:gd name="T77" fmla="*/ 678425 h 2703513"/>
              <a:gd name="T78" fmla="*/ 33024 w 2424113"/>
              <a:gd name="T79" fmla="*/ 595607 h 2703513"/>
              <a:gd name="T80" fmla="*/ 101296 w 2424113"/>
              <a:gd name="T81" fmla="*/ 556260 h 2703513"/>
              <a:gd name="T82" fmla="*/ 745446 w 2424113"/>
              <a:gd name="T83" fmla="*/ 24766 h 2703513"/>
              <a:gd name="T84" fmla="*/ 793109 w 2424113"/>
              <a:gd name="T85" fmla="*/ 94933 h 2703513"/>
              <a:gd name="T86" fmla="*/ 795016 w 2424113"/>
              <a:gd name="T87" fmla="*/ 702311 h 2703513"/>
              <a:gd name="T88" fmla="*/ 750212 w 2424113"/>
              <a:gd name="T89" fmla="*/ 775018 h 2703513"/>
              <a:gd name="T90" fmla="*/ 513484 w 2424113"/>
              <a:gd name="T91" fmla="*/ 798513 h 2703513"/>
              <a:gd name="T92" fmla="*/ 443259 w 2424113"/>
              <a:gd name="T93" fmla="*/ 762953 h 2703513"/>
              <a:gd name="T94" fmla="*/ 407671 w 2424113"/>
              <a:gd name="T95" fmla="*/ 682308 h 2703513"/>
              <a:gd name="T96" fmla="*/ 420063 w 2424113"/>
              <a:gd name="T97" fmla="*/ 76518 h 2703513"/>
              <a:gd name="T98" fmla="*/ 475353 w 2424113"/>
              <a:gd name="T99" fmla="*/ 15876 h 2703513"/>
              <a:gd name="T100" fmla="*/ 1939853 w 2424113"/>
              <a:gd name="T101" fmla="*/ 2859 h 2703513"/>
              <a:gd name="T102" fmla="*/ 2004357 w 2424113"/>
              <a:gd name="T103" fmla="*/ 49867 h 2703513"/>
              <a:gd name="T104" fmla="*/ 2030413 w 2424113"/>
              <a:gd name="T105" fmla="*/ 136897 h 2703513"/>
              <a:gd name="T106" fmla="*/ 2007853 w 2424113"/>
              <a:gd name="T107" fmla="*/ 738801 h 2703513"/>
              <a:gd name="T108" fmla="*/ 1945255 w 2424113"/>
              <a:gd name="T109" fmla="*/ 789621 h 2703513"/>
              <a:gd name="T110" fmla="*/ 1705666 w 2424113"/>
              <a:gd name="T111" fmla="*/ 783268 h 2703513"/>
              <a:gd name="T112" fmla="*/ 1650059 w 2424113"/>
              <a:gd name="T113" fmla="*/ 722284 h 2703513"/>
              <a:gd name="T114" fmla="*/ 1637984 w 2424113"/>
              <a:gd name="T115" fmla="*/ 116252 h 2703513"/>
              <a:gd name="T116" fmla="*/ 1673891 w 2424113"/>
              <a:gd name="T117" fmla="*/ 35574 h 2703513"/>
              <a:gd name="T118" fmla="*/ 1744115 w 2424113"/>
              <a:gd name="T119" fmla="*/ 318 h 270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4113" h="2703513">
                <a:moveTo>
                  <a:pt x="1563221" y="1147763"/>
                </a:moveTo>
                <a:lnTo>
                  <a:pt x="1580692" y="1148081"/>
                </a:lnTo>
                <a:lnTo>
                  <a:pt x="1597528" y="1149351"/>
                </a:lnTo>
                <a:lnTo>
                  <a:pt x="1614046" y="1150938"/>
                </a:lnTo>
                <a:lnTo>
                  <a:pt x="1630246" y="1153478"/>
                </a:lnTo>
                <a:lnTo>
                  <a:pt x="1645494" y="1156336"/>
                </a:lnTo>
                <a:lnTo>
                  <a:pt x="1660424" y="1160146"/>
                </a:lnTo>
                <a:lnTo>
                  <a:pt x="1668048" y="1162368"/>
                </a:lnTo>
                <a:lnTo>
                  <a:pt x="1675354" y="1164591"/>
                </a:lnTo>
                <a:lnTo>
                  <a:pt x="1682342" y="1167448"/>
                </a:lnTo>
                <a:lnTo>
                  <a:pt x="1689013" y="1169988"/>
                </a:lnTo>
                <a:lnTo>
                  <a:pt x="1696002" y="1172528"/>
                </a:lnTo>
                <a:lnTo>
                  <a:pt x="1702990" y="1175703"/>
                </a:lnTo>
                <a:lnTo>
                  <a:pt x="1709661" y="1178878"/>
                </a:lnTo>
                <a:lnTo>
                  <a:pt x="1715696" y="1182053"/>
                </a:lnTo>
                <a:lnTo>
                  <a:pt x="1722367" y="1185863"/>
                </a:lnTo>
                <a:lnTo>
                  <a:pt x="1728720" y="1189356"/>
                </a:lnTo>
                <a:lnTo>
                  <a:pt x="1735073" y="1193483"/>
                </a:lnTo>
                <a:lnTo>
                  <a:pt x="1740791" y="1197293"/>
                </a:lnTo>
                <a:lnTo>
                  <a:pt x="1746827" y="1201738"/>
                </a:lnTo>
                <a:lnTo>
                  <a:pt x="1752862" y="1205866"/>
                </a:lnTo>
                <a:lnTo>
                  <a:pt x="1758263" y="1210628"/>
                </a:lnTo>
                <a:lnTo>
                  <a:pt x="1763980" y="1215073"/>
                </a:lnTo>
                <a:lnTo>
                  <a:pt x="1769063" y="1220153"/>
                </a:lnTo>
                <a:lnTo>
                  <a:pt x="1774463" y="1225233"/>
                </a:lnTo>
                <a:lnTo>
                  <a:pt x="1779863" y="1230313"/>
                </a:lnTo>
                <a:lnTo>
                  <a:pt x="1784946" y="1235711"/>
                </a:lnTo>
                <a:lnTo>
                  <a:pt x="1794476" y="1247141"/>
                </a:lnTo>
                <a:lnTo>
                  <a:pt x="1803688" y="1258571"/>
                </a:lnTo>
                <a:lnTo>
                  <a:pt x="1812264" y="1270318"/>
                </a:lnTo>
                <a:lnTo>
                  <a:pt x="1820206" y="1282383"/>
                </a:lnTo>
                <a:lnTo>
                  <a:pt x="1827512" y="1294766"/>
                </a:lnTo>
                <a:lnTo>
                  <a:pt x="1834183" y="1307783"/>
                </a:lnTo>
                <a:lnTo>
                  <a:pt x="1840218" y="1320801"/>
                </a:lnTo>
                <a:lnTo>
                  <a:pt x="1845301" y="1334453"/>
                </a:lnTo>
                <a:lnTo>
                  <a:pt x="1850066" y="1348106"/>
                </a:lnTo>
                <a:lnTo>
                  <a:pt x="1854195" y="1362393"/>
                </a:lnTo>
                <a:lnTo>
                  <a:pt x="1857372" y="1377316"/>
                </a:lnTo>
                <a:lnTo>
                  <a:pt x="1860548" y="1391921"/>
                </a:lnTo>
                <a:lnTo>
                  <a:pt x="1862772" y="1407161"/>
                </a:lnTo>
                <a:lnTo>
                  <a:pt x="1864043" y="1422718"/>
                </a:lnTo>
                <a:lnTo>
                  <a:pt x="1864996" y="1438593"/>
                </a:lnTo>
                <a:lnTo>
                  <a:pt x="1865313" y="1454468"/>
                </a:lnTo>
                <a:lnTo>
                  <a:pt x="1864996" y="1472883"/>
                </a:lnTo>
                <a:lnTo>
                  <a:pt x="1864043" y="1491616"/>
                </a:lnTo>
                <a:lnTo>
                  <a:pt x="1862137" y="1509396"/>
                </a:lnTo>
                <a:lnTo>
                  <a:pt x="1859913" y="1527493"/>
                </a:lnTo>
                <a:lnTo>
                  <a:pt x="1856419" y="1544956"/>
                </a:lnTo>
                <a:lnTo>
                  <a:pt x="1852607" y="1562418"/>
                </a:lnTo>
                <a:lnTo>
                  <a:pt x="1847842" y="1579563"/>
                </a:lnTo>
                <a:lnTo>
                  <a:pt x="1842442" y="1596073"/>
                </a:lnTo>
                <a:lnTo>
                  <a:pt x="1836089" y="1613218"/>
                </a:lnTo>
                <a:lnTo>
                  <a:pt x="1829100" y="1630046"/>
                </a:lnTo>
                <a:lnTo>
                  <a:pt x="1821159" y="1647508"/>
                </a:lnTo>
                <a:lnTo>
                  <a:pt x="1812582" y="1664971"/>
                </a:lnTo>
                <a:lnTo>
                  <a:pt x="1803052" y="1682751"/>
                </a:lnTo>
                <a:lnTo>
                  <a:pt x="1792570" y="1700531"/>
                </a:lnTo>
                <a:lnTo>
                  <a:pt x="1781452" y="1718628"/>
                </a:lnTo>
                <a:lnTo>
                  <a:pt x="1769063" y="1737361"/>
                </a:lnTo>
                <a:lnTo>
                  <a:pt x="1760168" y="1750061"/>
                </a:lnTo>
                <a:lnTo>
                  <a:pt x="1749368" y="1764348"/>
                </a:lnTo>
                <a:lnTo>
                  <a:pt x="1736979" y="1779906"/>
                </a:lnTo>
                <a:lnTo>
                  <a:pt x="1722685" y="1796733"/>
                </a:lnTo>
                <a:lnTo>
                  <a:pt x="1706802" y="1814831"/>
                </a:lnTo>
                <a:lnTo>
                  <a:pt x="1689648" y="1834833"/>
                </a:lnTo>
                <a:lnTo>
                  <a:pt x="1670589" y="1855471"/>
                </a:lnTo>
                <a:lnTo>
                  <a:pt x="1649624" y="1878013"/>
                </a:lnTo>
                <a:lnTo>
                  <a:pt x="1610234" y="1919606"/>
                </a:lnTo>
                <a:lnTo>
                  <a:pt x="1579103" y="1953896"/>
                </a:lnTo>
                <a:lnTo>
                  <a:pt x="1566715" y="1968501"/>
                </a:lnTo>
                <a:lnTo>
                  <a:pt x="1555597" y="1980566"/>
                </a:lnTo>
                <a:lnTo>
                  <a:pt x="1547020" y="1991044"/>
                </a:lnTo>
                <a:lnTo>
                  <a:pt x="1540349" y="1999616"/>
                </a:lnTo>
                <a:lnTo>
                  <a:pt x="1534631" y="2006919"/>
                </a:lnTo>
                <a:lnTo>
                  <a:pt x="1529231" y="2014539"/>
                </a:lnTo>
                <a:lnTo>
                  <a:pt x="1524466" y="2021841"/>
                </a:lnTo>
                <a:lnTo>
                  <a:pt x="1519384" y="2029461"/>
                </a:lnTo>
                <a:lnTo>
                  <a:pt x="1514937" y="2036764"/>
                </a:lnTo>
                <a:lnTo>
                  <a:pt x="1510489" y="2043749"/>
                </a:lnTo>
                <a:lnTo>
                  <a:pt x="1506677" y="2051051"/>
                </a:lnTo>
                <a:lnTo>
                  <a:pt x="1502866" y="2058036"/>
                </a:lnTo>
                <a:lnTo>
                  <a:pt x="1865313" y="2058036"/>
                </a:lnTo>
                <a:lnTo>
                  <a:pt x="1865313" y="2254251"/>
                </a:lnTo>
                <a:lnTo>
                  <a:pt x="1225550" y="2254251"/>
                </a:lnTo>
                <a:lnTo>
                  <a:pt x="1226821" y="2240599"/>
                </a:lnTo>
                <a:lnTo>
                  <a:pt x="1228727" y="2226629"/>
                </a:lnTo>
                <a:lnTo>
                  <a:pt x="1230633" y="2213294"/>
                </a:lnTo>
                <a:lnTo>
                  <a:pt x="1233492" y="2199641"/>
                </a:lnTo>
                <a:lnTo>
                  <a:pt x="1236033" y="2186306"/>
                </a:lnTo>
                <a:lnTo>
                  <a:pt x="1238892" y="2172654"/>
                </a:lnTo>
                <a:lnTo>
                  <a:pt x="1242704" y="2159319"/>
                </a:lnTo>
                <a:lnTo>
                  <a:pt x="1246198" y="2145984"/>
                </a:lnTo>
                <a:lnTo>
                  <a:pt x="1250328" y="2132966"/>
                </a:lnTo>
                <a:lnTo>
                  <a:pt x="1254775" y="2119949"/>
                </a:lnTo>
                <a:lnTo>
                  <a:pt x="1259540" y="2106931"/>
                </a:lnTo>
                <a:lnTo>
                  <a:pt x="1264305" y="2093914"/>
                </a:lnTo>
                <a:lnTo>
                  <a:pt x="1270022" y="2081531"/>
                </a:lnTo>
                <a:lnTo>
                  <a:pt x="1275740" y="2068514"/>
                </a:lnTo>
                <a:lnTo>
                  <a:pt x="1281458" y="2056131"/>
                </a:lnTo>
                <a:lnTo>
                  <a:pt x="1287811" y="2043431"/>
                </a:lnTo>
                <a:lnTo>
                  <a:pt x="1294800" y="2030731"/>
                </a:lnTo>
                <a:lnTo>
                  <a:pt x="1302741" y="2017396"/>
                </a:lnTo>
                <a:lnTo>
                  <a:pt x="1311000" y="2004061"/>
                </a:lnTo>
                <a:lnTo>
                  <a:pt x="1320212" y="1989456"/>
                </a:lnTo>
                <a:lnTo>
                  <a:pt x="1330377" y="1975169"/>
                </a:lnTo>
                <a:lnTo>
                  <a:pt x="1341178" y="1959611"/>
                </a:lnTo>
                <a:lnTo>
                  <a:pt x="1352613" y="1944054"/>
                </a:lnTo>
                <a:lnTo>
                  <a:pt x="1365320" y="1927544"/>
                </a:lnTo>
                <a:lnTo>
                  <a:pt x="1378344" y="1910716"/>
                </a:lnTo>
                <a:lnTo>
                  <a:pt x="1392638" y="1893571"/>
                </a:lnTo>
                <a:lnTo>
                  <a:pt x="1407251" y="1875791"/>
                </a:lnTo>
                <a:lnTo>
                  <a:pt x="1422816" y="1857376"/>
                </a:lnTo>
                <a:lnTo>
                  <a:pt x="1439334" y="1838643"/>
                </a:lnTo>
                <a:lnTo>
                  <a:pt x="1456488" y="1819593"/>
                </a:lnTo>
                <a:lnTo>
                  <a:pt x="1474276" y="1799908"/>
                </a:lnTo>
                <a:lnTo>
                  <a:pt x="1493018" y="1779271"/>
                </a:lnTo>
                <a:lnTo>
                  <a:pt x="1522560" y="1747521"/>
                </a:lnTo>
                <a:lnTo>
                  <a:pt x="1548926" y="1717993"/>
                </a:lnTo>
                <a:lnTo>
                  <a:pt x="1572433" y="1691641"/>
                </a:lnTo>
                <a:lnTo>
                  <a:pt x="1592445" y="1667828"/>
                </a:lnTo>
                <a:lnTo>
                  <a:pt x="1609916" y="1646556"/>
                </a:lnTo>
                <a:lnTo>
                  <a:pt x="1624529" y="1627823"/>
                </a:lnTo>
                <a:lnTo>
                  <a:pt x="1630882" y="1619568"/>
                </a:lnTo>
                <a:lnTo>
                  <a:pt x="1635964" y="1611948"/>
                </a:lnTo>
                <a:lnTo>
                  <a:pt x="1640729" y="1604963"/>
                </a:lnTo>
                <a:lnTo>
                  <a:pt x="1644541" y="1598931"/>
                </a:lnTo>
                <a:lnTo>
                  <a:pt x="1649306" y="1590676"/>
                </a:lnTo>
                <a:lnTo>
                  <a:pt x="1653435" y="1582738"/>
                </a:lnTo>
                <a:lnTo>
                  <a:pt x="1657565" y="1574483"/>
                </a:lnTo>
                <a:lnTo>
                  <a:pt x="1661059" y="1566228"/>
                </a:lnTo>
                <a:lnTo>
                  <a:pt x="1664553" y="1557973"/>
                </a:lnTo>
                <a:lnTo>
                  <a:pt x="1667412" y="1550036"/>
                </a:lnTo>
                <a:lnTo>
                  <a:pt x="1670271" y="1541781"/>
                </a:lnTo>
                <a:lnTo>
                  <a:pt x="1673130" y="1533843"/>
                </a:lnTo>
                <a:lnTo>
                  <a:pt x="1675036" y="1525588"/>
                </a:lnTo>
                <a:lnTo>
                  <a:pt x="1676942" y="1517968"/>
                </a:lnTo>
                <a:lnTo>
                  <a:pt x="1678530" y="1509713"/>
                </a:lnTo>
                <a:lnTo>
                  <a:pt x="1679801" y="1501776"/>
                </a:lnTo>
                <a:lnTo>
                  <a:pt x="1680754" y="1493838"/>
                </a:lnTo>
                <a:lnTo>
                  <a:pt x="1681707" y="1485583"/>
                </a:lnTo>
                <a:lnTo>
                  <a:pt x="1682342" y="1477646"/>
                </a:lnTo>
                <a:lnTo>
                  <a:pt x="1682342" y="1469708"/>
                </a:lnTo>
                <a:lnTo>
                  <a:pt x="1682342" y="1460818"/>
                </a:lnTo>
                <a:lnTo>
                  <a:pt x="1682025" y="1452563"/>
                </a:lnTo>
                <a:lnTo>
                  <a:pt x="1681389" y="1444308"/>
                </a:lnTo>
                <a:lnTo>
                  <a:pt x="1680119" y="1436371"/>
                </a:lnTo>
                <a:lnTo>
                  <a:pt x="1678848" y="1428433"/>
                </a:lnTo>
                <a:lnTo>
                  <a:pt x="1677577" y="1421448"/>
                </a:lnTo>
                <a:lnTo>
                  <a:pt x="1675989" y="1414146"/>
                </a:lnTo>
                <a:lnTo>
                  <a:pt x="1674083" y="1407161"/>
                </a:lnTo>
                <a:lnTo>
                  <a:pt x="1671860" y="1400493"/>
                </a:lnTo>
                <a:lnTo>
                  <a:pt x="1669318" y="1393826"/>
                </a:lnTo>
                <a:lnTo>
                  <a:pt x="1666777" y="1388111"/>
                </a:lnTo>
                <a:lnTo>
                  <a:pt x="1663918" y="1382078"/>
                </a:lnTo>
                <a:lnTo>
                  <a:pt x="1660424" y="1376363"/>
                </a:lnTo>
                <a:lnTo>
                  <a:pt x="1657247" y="1370966"/>
                </a:lnTo>
                <a:lnTo>
                  <a:pt x="1653435" y="1365886"/>
                </a:lnTo>
                <a:lnTo>
                  <a:pt x="1649624" y="1361123"/>
                </a:lnTo>
                <a:lnTo>
                  <a:pt x="1645176" y="1356361"/>
                </a:lnTo>
                <a:lnTo>
                  <a:pt x="1640729" y="1352233"/>
                </a:lnTo>
                <a:lnTo>
                  <a:pt x="1635964" y="1348106"/>
                </a:lnTo>
                <a:lnTo>
                  <a:pt x="1631517" y="1344296"/>
                </a:lnTo>
                <a:lnTo>
                  <a:pt x="1626434" y="1340803"/>
                </a:lnTo>
                <a:lnTo>
                  <a:pt x="1621352" y="1337946"/>
                </a:lnTo>
                <a:lnTo>
                  <a:pt x="1615952" y="1335088"/>
                </a:lnTo>
                <a:lnTo>
                  <a:pt x="1610234" y="1332231"/>
                </a:lnTo>
                <a:lnTo>
                  <a:pt x="1604516" y="1330326"/>
                </a:lnTo>
                <a:lnTo>
                  <a:pt x="1598481" y="1328421"/>
                </a:lnTo>
                <a:lnTo>
                  <a:pt x="1592445" y="1326833"/>
                </a:lnTo>
                <a:lnTo>
                  <a:pt x="1586092" y="1325563"/>
                </a:lnTo>
                <a:lnTo>
                  <a:pt x="1579739" y="1324611"/>
                </a:lnTo>
                <a:lnTo>
                  <a:pt x="1572750" y="1323341"/>
                </a:lnTo>
                <a:lnTo>
                  <a:pt x="1565762" y="1323023"/>
                </a:lnTo>
                <a:lnTo>
                  <a:pt x="1558773" y="1323023"/>
                </a:lnTo>
                <a:lnTo>
                  <a:pt x="1551785" y="1323023"/>
                </a:lnTo>
                <a:lnTo>
                  <a:pt x="1544796" y="1323658"/>
                </a:lnTo>
                <a:lnTo>
                  <a:pt x="1538126" y="1324611"/>
                </a:lnTo>
                <a:lnTo>
                  <a:pt x="1531772" y="1325563"/>
                </a:lnTo>
                <a:lnTo>
                  <a:pt x="1525419" y="1326833"/>
                </a:lnTo>
                <a:lnTo>
                  <a:pt x="1519066" y="1328738"/>
                </a:lnTo>
                <a:lnTo>
                  <a:pt x="1513031" y="1330643"/>
                </a:lnTo>
                <a:lnTo>
                  <a:pt x="1507630" y="1333183"/>
                </a:lnTo>
                <a:lnTo>
                  <a:pt x="1501913" y="1335723"/>
                </a:lnTo>
                <a:lnTo>
                  <a:pt x="1496512" y="1338581"/>
                </a:lnTo>
                <a:lnTo>
                  <a:pt x="1491112" y="1342073"/>
                </a:lnTo>
                <a:lnTo>
                  <a:pt x="1486030" y="1345566"/>
                </a:lnTo>
                <a:lnTo>
                  <a:pt x="1481265" y="1349058"/>
                </a:lnTo>
                <a:lnTo>
                  <a:pt x="1476500" y="1353503"/>
                </a:lnTo>
                <a:lnTo>
                  <a:pt x="1472370" y="1357948"/>
                </a:lnTo>
                <a:lnTo>
                  <a:pt x="1467606" y="1363028"/>
                </a:lnTo>
                <a:lnTo>
                  <a:pt x="1463794" y="1367791"/>
                </a:lnTo>
                <a:lnTo>
                  <a:pt x="1459664" y="1373506"/>
                </a:lnTo>
                <a:lnTo>
                  <a:pt x="1456170" y="1379538"/>
                </a:lnTo>
                <a:lnTo>
                  <a:pt x="1452993" y="1386206"/>
                </a:lnTo>
                <a:lnTo>
                  <a:pt x="1449499" y="1392873"/>
                </a:lnTo>
                <a:lnTo>
                  <a:pt x="1446640" y="1400176"/>
                </a:lnTo>
                <a:lnTo>
                  <a:pt x="1443781" y="1407796"/>
                </a:lnTo>
                <a:lnTo>
                  <a:pt x="1441240" y="1415733"/>
                </a:lnTo>
                <a:lnTo>
                  <a:pt x="1439016" y="1424306"/>
                </a:lnTo>
                <a:lnTo>
                  <a:pt x="1436793" y="1433196"/>
                </a:lnTo>
                <a:lnTo>
                  <a:pt x="1435204" y="1442403"/>
                </a:lnTo>
                <a:lnTo>
                  <a:pt x="1432981" y="1452246"/>
                </a:lnTo>
                <a:lnTo>
                  <a:pt x="1431710" y="1462406"/>
                </a:lnTo>
                <a:lnTo>
                  <a:pt x="1430440" y="1472883"/>
                </a:lnTo>
                <a:lnTo>
                  <a:pt x="1429487" y="1483996"/>
                </a:lnTo>
                <a:lnTo>
                  <a:pt x="1428851" y="1495108"/>
                </a:lnTo>
                <a:lnTo>
                  <a:pt x="1246833" y="1474153"/>
                </a:lnTo>
                <a:lnTo>
                  <a:pt x="1249375" y="1452563"/>
                </a:lnTo>
                <a:lnTo>
                  <a:pt x="1252234" y="1432243"/>
                </a:lnTo>
                <a:lnTo>
                  <a:pt x="1255410" y="1412241"/>
                </a:lnTo>
                <a:lnTo>
                  <a:pt x="1259540" y="1392873"/>
                </a:lnTo>
                <a:lnTo>
                  <a:pt x="1263669" y="1374776"/>
                </a:lnTo>
                <a:lnTo>
                  <a:pt x="1269069" y="1356996"/>
                </a:lnTo>
                <a:lnTo>
                  <a:pt x="1274470" y="1340168"/>
                </a:lnTo>
                <a:lnTo>
                  <a:pt x="1280505" y="1324611"/>
                </a:lnTo>
                <a:lnTo>
                  <a:pt x="1283682" y="1316673"/>
                </a:lnTo>
                <a:lnTo>
                  <a:pt x="1287176" y="1309053"/>
                </a:lnTo>
                <a:lnTo>
                  <a:pt x="1290670" y="1301751"/>
                </a:lnTo>
                <a:lnTo>
                  <a:pt x="1294482" y="1294448"/>
                </a:lnTo>
                <a:lnTo>
                  <a:pt x="1298294" y="1287463"/>
                </a:lnTo>
                <a:lnTo>
                  <a:pt x="1302423" y="1281113"/>
                </a:lnTo>
                <a:lnTo>
                  <a:pt x="1306235" y="1274446"/>
                </a:lnTo>
                <a:lnTo>
                  <a:pt x="1310683" y="1267778"/>
                </a:lnTo>
                <a:lnTo>
                  <a:pt x="1314812" y="1261746"/>
                </a:lnTo>
                <a:lnTo>
                  <a:pt x="1318942" y="1255713"/>
                </a:lnTo>
                <a:lnTo>
                  <a:pt x="1323707" y="1249998"/>
                </a:lnTo>
                <a:lnTo>
                  <a:pt x="1328789" y="1244283"/>
                </a:lnTo>
                <a:lnTo>
                  <a:pt x="1333554" y="1238886"/>
                </a:lnTo>
                <a:lnTo>
                  <a:pt x="1338636" y="1233806"/>
                </a:lnTo>
                <a:lnTo>
                  <a:pt x="1343719" y="1228726"/>
                </a:lnTo>
                <a:lnTo>
                  <a:pt x="1349119" y="1223963"/>
                </a:lnTo>
                <a:lnTo>
                  <a:pt x="1359920" y="1214756"/>
                </a:lnTo>
                <a:lnTo>
                  <a:pt x="1371038" y="1206183"/>
                </a:lnTo>
                <a:lnTo>
                  <a:pt x="1382791" y="1197928"/>
                </a:lnTo>
                <a:lnTo>
                  <a:pt x="1394544" y="1190626"/>
                </a:lnTo>
                <a:lnTo>
                  <a:pt x="1406615" y="1183958"/>
                </a:lnTo>
                <a:lnTo>
                  <a:pt x="1419322" y="1177608"/>
                </a:lnTo>
                <a:lnTo>
                  <a:pt x="1432028" y="1171893"/>
                </a:lnTo>
                <a:lnTo>
                  <a:pt x="1445370" y="1167131"/>
                </a:lnTo>
                <a:lnTo>
                  <a:pt x="1459029" y="1162368"/>
                </a:lnTo>
                <a:lnTo>
                  <a:pt x="1473006" y="1158558"/>
                </a:lnTo>
                <a:lnTo>
                  <a:pt x="1487300" y="1155066"/>
                </a:lnTo>
                <a:lnTo>
                  <a:pt x="1501595" y="1152526"/>
                </a:lnTo>
                <a:lnTo>
                  <a:pt x="1516525" y="1150621"/>
                </a:lnTo>
                <a:lnTo>
                  <a:pt x="1532090" y="1149351"/>
                </a:lnTo>
                <a:lnTo>
                  <a:pt x="1547338" y="1148081"/>
                </a:lnTo>
                <a:lnTo>
                  <a:pt x="1563221" y="1147763"/>
                </a:lnTo>
                <a:close/>
                <a:moveTo>
                  <a:pt x="828378" y="1147763"/>
                </a:moveTo>
                <a:lnTo>
                  <a:pt x="976313" y="1147763"/>
                </a:lnTo>
                <a:lnTo>
                  <a:pt x="976313" y="2254251"/>
                </a:lnTo>
                <a:lnTo>
                  <a:pt x="794166" y="2254251"/>
                </a:lnTo>
                <a:lnTo>
                  <a:pt x="794166" y="1458278"/>
                </a:lnTo>
                <a:lnTo>
                  <a:pt x="781178" y="1471613"/>
                </a:lnTo>
                <a:lnTo>
                  <a:pt x="768507" y="1484631"/>
                </a:lnTo>
                <a:lnTo>
                  <a:pt x="755519" y="1497013"/>
                </a:lnTo>
                <a:lnTo>
                  <a:pt x="741897" y="1509078"/>
                </a:lnTo>
                <a:lnTo>
                  <a:pt x="727959" y="1520508"/>
                </a:lnTo>
                <a:lnTo>
                  <a:pt x="714338" y="1531621"/>
                </a:lnTo>
                <a:lnTo>
                  <a:pt x="699766" y="1542098"/>
                </a:lnTo>
                <a:lnTo>
                  <a:pt x="685511" y="1552258"/>
                </a:lnTo>
                <a:lnTo>
                  <a:pt x="670622" y="1562418"/>
                </a:lnTo>
                <a:lnTo>
                  <a:pt x="655417" y="1571626"/>
                </a:lnTo>
                <a:lnTo>
                  <a:pt x="639895" y="1580516"/>
                </a:lnTo>
                <a:lnTo>
                  <a:pt x="624373" y="1589088"/>
                </a:lnTo>
                <a:lnTo>
                  <a:pt x="608534" y="1597026"/>
                </a:lnTo>
                <a:lnTo>
                  <a:pt x="592061" y="1604328"/>
                </a:lnTo>
                <a:lnTo>
                  <a:pt x="575589" y="1611631"/>
                </a:lnTo>
                <a:lnTo>
                  <a:pt x="558800" y="1618298"/>
                </a:lnTo>
                <a:lnTo>
                  <a:pt x="558800" y="1426846"/>
                </a:lnTo>
                <a:lnTo>
                  <a:pt x="567670" y="1423353"/>
                </a:lnTo>
                <a:lnTo>
                  <a:pt x="576856" y="1419226"/>
                </a:lnTo>
                <a:lnTo>
                  <a:pt x="586043" y="1415098"/>
                </a:lnTo>
                <a:lnTo>
                  <a:pt x="595229" y="1410018"/>
                </a:lnTo>
                <a:lnTo>
                  <a:pt x="604416" y="1405256"/>
                </a:lnTo>
                <a:lnTo>
                  <a:pt x="613919" y="1399541"/>
                </a:lnTo>
                <a:lnTo>
                  <a:pt x="623739" y="1393508"/>
                </a:lnTo>
                <a:lnTo>
                  <a:pt x="633243" y="1387793"/>
                </a:lnTo>
                <a:lnTo>
                  <a:pt x="643063" y="1381126"/>
                </a:lnTo>
                <a:lnTo>
                  <a:pt x="652883" y="1373823"/>
                </a:lnTo>
                <a:lnTo>
                  <a:pt x="662703" y="1366521"/>
                </a:lnTo>
                <a:lnTo>
                  <a:pt x="672523" y="1358583"/>
                </a:lnTo>
                <a:lnTo>
                  <a:pt x="682660" y="1350963"/>
                </a:lnTo>
                <a:lnTo>
                  <a:pt x="692797" y="1342391"/>
                </a:lnTo>
                <a:lnTo>
                  <a:pt x="703567" y="1333501"/>
                </a:lnTo>
                <a:lnTo>
                  <a:pt x="713704" y="1323976"/>
                </a:lnTo>
                <a:lnTo>
                  <a:pt x="723841" y="1314451"/>
                </a:lnTo>
                <a:lnTo>
                  <a:pt x="733661" y="1304608"/>
                </a:lnTo>
                <a:lnTo>
                  <a:pt x="743164" y="1294766"/>
                </a:lnTo>
                <a:lnTo>
                  <a:pt x="752034" y="1284923"/>
                </a:lnTo>
                <a:lnTo>
                  <a:pt x="760904" y="1274446"/>
                </a:lnTo>
                <a:lnTo>
                  <a:pt x="769140" y="1263968"/>
                </a:lnTo>
                <a:lnTo>
                  <a:pt x="776743" y="1253173"/>
                </a:lnTo>
                <a:lnTo>
                  <a:pt x="784345" y="1242378"/>
                </a:lnTo>
                <a:lnTo>
                  <a:pt x="791315" y="1231266"/>
                </a:lnTo>
                <a:lnTo>
                  <a:pt x="797650" y="1219836"/>
                </a:lnTo>
                <a:lnTo>
                  <a:pt x="803669" y="1208406"/>
                </a:lnTo>
                <a:lnTo>
                  <a:pt x="809688" y="1196658"/>
                </a:lnTo>
                <a:lnTo>
                  <a:pt x="814756" y="1184911"/>
                </a:lnTo>
                <a:lnTo>
                  <a:pt x="819825" y="1172528"/>
                </a:lnTo>
                <a:lnTo>
                  <a:pt x="824259" y="1160463"/>
                </a:lnTo>
                <a:lnTo>
                  <a:pt x="828378" y="1147763"/>
                </a:lnTo>
                <a:close/>
                <a:moveTo>
                  <a:pt x="181634" y="1037623"/>
                </a:moveTo>
                <a:lnTo>
                  <a:pt x="181634" y="2421740"/>
                </a:lnTo>
                <a:lnTo>
                  <a:pt x="2242479" y="2421740"/>
                </a:lnTo>
                <a:lnTo>
                  <a:pt x="2242479" y="1037623"/>
                </a:lnTo>
                <a:lnTo>
                  <a:pt x="181634" y="1037623"/>
                </a:lnTo>
                <a:close/>
                <a:moveTo>
                  <a:pt x="107329" y="555625"/>
                </a:moveTo>
                <a:lnTo>
                  <a:pt x="113045" y="555625"/>
                </a:lnTo>
                <a:lnTo>
                  <a:pt x="362950" y="555625"/>
                </a:lnTo>
                <a:lnTo>
                  <a:pt x="362950" y="705714"/>
                </a:lnTo>
                <a:lnTo>
                  <a:pt x="363267" y="712695"/>
                </a:lnTo>
                <a:lnTo>
                  <a:pt x="363585" y="719676"/>
                </a:lnTo>
                <a:lnTo>
                  <a:pt x="364220" y="726339"/>
                </a:lnTo>
                <a:lnTo>
                  <a:pt x="365173" y="733003"/>
                </a:lnTo>
                <a:lnTo>
                  <a:pt x="366443" y="739666"/>
                </a:lnTo>
                <a:lnTo>
                  <a:pt x="368348" y="746330"/>
                </a:lnTo>
                <a:lnTo>
                  <a:pt x="369936" y="752676"/>
                </a:lnTo>
                <a:lnTo>
                  <a:pt x="371841" y="758705"/>
                </a:lnTo>
                <a:lnTo>
                  <a:pt x="374064" y="765051"/>
                </a:lnTo>
                <a:lnTo>
                  <a:pt x="376922" y="771080"/>
                </a:lnTo>
                <a:lnTo>
                  <a:pt x="379462" y="776474"/>
                </a:lnTo>
                <a:lnTo>
                  <a:pt x="382320" y="782186"/>
                </a:lnTo>
                <a:lnTo>
                  <a:pt x="385495" y="787263"/>
                </a:lnTo>
                <a:lnTo>
                  <a:pt x="388988" y="792657"/>
                </a:lnTo>
                <a:lnTo>
                  <a:pt x="392164" y="797734"/>
                </a:lnTo>
                <a:lnTo>
                  <a:pt x="396292" y="802494"/>
                </a:lnTo>
                <a:lnTo>
                  <a:pt x="400102" y="806936"/>
                </a:lnTo>
                <a:lnTo>
                  <a:pt x="404230" y="811061"/>
                </a:lnTo>
                <a:lnTo>
                  <a:pt x="408358" y="815504"/>
                </a:lnTo>
                <a:lnTo>
                  <a:pt x="413121" y="818994"/>
                </a:lnTo>
                <a:lnTo>
                  <a:pt x="417567" y="822485"/>
                </a:lnTo>
                <a:lnTo>
                  <a:pt x="422330" y="825975"/>
                </a:lnTo>
                <a:lnTo>
                  <a:pt x="427093" y="828831"/>
                </a:lnTo>
                <a:lnTo>
                  <a:pt x="432174" y="831687"/>
                </a:lnTo>
                <a:lnTo>
                  <a:pt x="437572" y="834225"/>
                </a:lnTo>
                <a:lnTo>
                  <a:pt x="442653" y="836446"/>
                </a:lnTo>
                <a:lnTo>
                  <a:pt x="448051" y="838033"/>
                </a:lnTo>
                <a:lnTo>
                  <a:pt x="453449" y="839620"/>
                </a:lnTo>
                <a:lnTo>
                  <a:pt x="458847" y="841206"/>
                </a:lnTo>
                <a:lnTo>
                  <a:pt x="464881" y="841841"/>
                </a:lnTo>
                <a:lnTo>
                  <a:pt x="470279" y="842475"/>
                </a:lnTo>
                <a:lnTo>
                  <a:pt x="476312" y="842475"/>
                </a:lnTo>
                <a:lnTo>
                  <a:pt x="734474" y="842475"/>
                </a:lnTo>
                <a:lnTo>
                  <a:pt x="740189" y="842475"/>
                </a:lnTo>
                <a:lnTo>
                  <a:pt x="745905" y="841841"/>
                </a:lnTo>
                <a:lnTo>
                  <a:pt x="751621" y="841206"/>
                </a:lnTo>
                <a:lnTo>
                  <a:pt x="757337" y="839620"/>
                </a:lnTo>
                <a:lnTo>
                  <a:pt x="762735" y="838033"/>
                </a:lnTo>
                <a:lnTo>
                  <a:pt x="768133" y="836446"/>
                </a:lnTo>
                <a:lnTo>
                  <a:pt x="773531" y="834225"/>
                </a:lnTo>
                <a:lnTo>
                  <a:pt x="778612" y="831687"/>
                </a:lnTo>
                <a:lnTo>
                  <a:pt x="783693" y="828831"/>
                </a:lnTo>
                <a:lnTo>
                  <a:pt x="788456" y="825975"/>
                </a:lnTo>
                <a:lnTo>
                  <a:pt x="793219" y="822485"/>
                </a:lnTo>
                <a:lnTo>
                  <a:pt x="797664" y="818994"/>
                </a:lnTo>
                <a:lnTo>
                  <a:pt x="802110" y="815504"/>
                </a:lnTo>
                <a:lnTo>
                  <a:pt x="806238" y="811061"/>
                </a:lnTo>
                <a:lnTo>
                  <a:pt x="810684" y="806936"/>
                </a:lnTo>
                <a:lnTo>
                  <a:pt x="814494" y="802494"/>
                </a:lnTo>
                <a:lnTo>
                  <a:pt x="818305" y="797734"/>
                </a:lnTo>
                <a:lnTo>
                  <a:pt x="821798" y="792657"/>
                </a:lnTo>
                <a:lnTo>
                  <a:pt x="824973" y="787263"/>
                </a:lnTo>
                <a:lnTo>
                  <a:pt x="828466" y="782186"/>
                </a:lnTo>
                <a:lnTo>
                  <a:pt x="831324" y="776474"/>
                </a:lnTo>
                <a:lnTo>
                  <a:pt x="833864" y="771080"/>
                </a:lnTo>
                <a:lnTo>
                  <a:pt x="836405" y="765051"/>
                </a:lnTo>
                <a:lnTo>
                  <a:pt x="838627" y="758705"/>
                </a:lnTo>
                <a:lnTo>
                  <a:pt x="840533" y="752676"/>
                </a:lnTo>
                <a:lnTo>
                  <a:pt x="842438" y="746330"/>
                </a:lnTo>
                <a:lnTo>
                  <a:pt x="844343" y="739666"/>
                </a:lnTo>
                <a:lnTo>
                  <a:pt x="845296" y="733003"/>
                </a:lnTo>
                <a:lnTo>
                  <a:pt x="846248" y="726339"/>
                </a:lnTo>
                <a:lnTo>
                  <a:pt x="847201" y="719676"/>
                </a:lnTo>
                <a:lnTo>
                  <a:pt x="847518" y="712695"/>
                </a:lnTo>
                <a:lnTo>
                  <a:pt x="847518" y="705714"/>
                </a:lnTo>
                <a:lnTo>
                  <a:pt x="847518" y="555625"/>
                </a:lnTo>
                <a:lnTo>
                  <a:pt x="1591837" y="555625"/>
                </a:lnTo>
                <a:lnTo>
                  <a:pt x="1591837" y="719993"/>
                </a:lnTo>
                <a:lnTo>
                  <a:pt x="1591837" y="727291"/>
                </a:lnTo>
                <a:lnTo>
                  <a:pt x="1592472" y="733955"/>
                </a:lnTo>
                <a:lnTo>
                  <a:pt x="1593424" y="740618"/>
                </a:lnTo>
                <a:lnTo>
                  <a:pt x="1594377" y="747599"/>
                </a:lnTo>
                <a:lnTo>
                  <a:pt x="1595647" y="754263"/>
                </a:lnTo>
                <a:lnTo>
                  <a:pt x="1596917" y="760609"/>
                </a:lnTo>
                <a:lnTo>
                  <a:pt x="1598822" y="766955"/>
                </a:lnTo>
                <a:lnTo>
                  <a:pt x="1600728" y="773301"/>
                </a:lnTo>
                <a:lnTo>
                  <a:pt x="1603268" y="779013"/>
                </a:lnTo>
                <a:lnTo>
                  <a:pt x="1605491" y="785042"/>
                </a:lnTo>
                <a:lnTo>
                  <a:pt x="1608349" y="791071"/>
                </a:lnTo>
                <a:lnTo>
                  <a:pt x="1611207" y="796148"/>
                </a:lnTo>
                <a:lnTo>
                  <a:pt x="1614382" y="801859"/>
                </a:lnTo>
                <a:lnTo>
                  <a:pt x="1617557" y="806936"/>
                </a:lnTo>
                <a:lnTo>
                  <a:pt x="1621368" y="811696"/>
                </a:lnTo>
                <a:lnTo>
                  <a:pt x="1624861" y="816773"/>
                </a:lnTo>
                <a:lnTo>
                  <a:pt x="1628989" y="821215"/>
                </a:lnTo>
                <a:lnTo>
                  <a:pt x="1633117" y="825658"/>
                </a:lnTo>
                <a:lnTo>
                  <a:pt x="1637563" y="829466"/>
                </a:lnTo>
                <a:lnTo>
                  <a:pt x="1641691" y="833591"/>
                </a:lnTo>
                <a:lnTo>
                  <a:pt x="1646454" y="836764"/>
                </a:lnTo>
                <a:lnTo>
                  <a:pt x="1651217" y="839937"/>
                </a:lnTo>
                <a:lnTo>
                  <a:pt x="1655980" y="843427"/>
                </a:lnTo>
                <a:lnTo>
                  <a:pt x="1661061" y="845966"/>
                </a:lnTo>
                <a:lnTo>
                  <a:pt x="1666141" y="848187"/>
                </a:lnTo>
                <a:lnTo>
                  <a:pt x="1671222" y="850726"/>
                </a:lnTo>
                <a:lnTo>
                  <a:pt x="1676620" y="852629"/>
                </a:lnTo>
                <a:lnTo>
                  <a:pt x="1682336" y="853899"/>
                </a:lnTo>
                <a:lnTo>
                  <a:pt x="1687734" y="855168"/>
                </a:lnTo>
                <a:lnTo>
                  <a:pt x="1693450" y="855803"/>
                </a:lnTo>
                <a:lnTo>
                  <a:pt x="1699483" y="856437"/>
                </a:lnTo>
                <a:lnTo>
                  <a:pt x="1704881" y="856754"/>
                </a:lnTo>
                <a:lnTo>
                  <a:pt x="1963043" y="856754"/>
                </a:lnTo>
                <a:lnTo>
                  <a:pt x="1969076" y="856437"/>
                </a:lnTo>
                <a:lnTo>
                  <a:pt x="1974792" y="855803"/>
                </a:lnTo>
                <a:lnTo>
                  <a:pt x="1980507" y="855168"/>
                </a:lnTo>
                <a:lnTo>
                  <a:pt x="1985906" y="853899"/>
                </a:lnTo>
                <a:lnTo>
                  <a:pt x="1991621" y="852629"/>
                </a:lnTo>
                <a:lnTo>
                  <a:pt x="1996702" y="850726"/>
                </a:lnTo>
                <a:lnTo>
                  <a:pt x="2002100" y="848187"/>
                </a:lnTo>
                <a:lnTo>
                  <a:pt x="2007181" y="845966"/>
                </a:lnTo>
                <a:lnTo>
                  <a:pt x="2012262" y="843427"/>
                </a:lnTo>
                <a:lnTo>
                  <a:pt x="2017342" y="839937"/>
                </a:lnTo>
                <a:lnTo>
                  <a:pt x="2021788" y="836764"/>
                </a:lnTo>
                <a:lnTo>
                  <a:pt x="2026551" y="833591"/>
                </a:lnTo>
                <a:lnTo>
                  <a:pt x="2030997" y="829466"/>
                </a:lnTo>
                <a:lnTo>
                  <a:pt x="2035442" y="825658"/>
                </a:lnTo>
                <a:lnTo>
                  <a:pt x="2039253" y="821215"/>
                </a:lnTo>
                <a:lnTo>
                  <a:pt x="2043381" y="816773"/>
                </a:lnTo>
                <a:lnTo>
                  <a:pt x="2047191" y="811696"/>
                </a:lnTo>
                <a:lnTo>
                  <a:pt x="2050367" y="806936"/>
                </a:lnTo>
                <a:lnTo>
                  <a:pt x="2054177" y="801859"/>
                </a:lnTo>
                <a:lnTo>
                  <a:pt x="2057035" y="796148"/>
                </a:lnTo>
                <a:lnTo>
                  <a:pt x="2059893" y="791071"/>
                </a:lnTo>
                <a:lnTo>
                  <a:pt x="2062751" y="785042"/>
                </a:lnTo>
                <a:lnTo>
                  <a:pt x="2065291" y="779013"/>
                </a:lnTo>
                <a:lnTo>
                  <a:pt x="2067514" y="773301"/>
                </a:lnTo>
                <a:lnTo>
                  <a:pt x="2069419" y="766955"/>
                </a:lnTo>
                <a:lnTo>
                  <a:pt x="2071324" y="760609"/>
                </a:lnTo>
                <a:lnTo>
                  <a:pt x="2072912" y="754263"/>
                </a:lnTo>
                <a:lnTo>
                  <a:pt x="2074182" y="747599"/>
                </a:lnTo>
                <a:lnTo>
                  <a:pt x="2075135" y="740618"/>
                </a:lnTo>
                <a:lnTo>
                  <a:pt x="2075770" y="733955"/>
                </a:lnTo>
                <a:lnTo>
                  <a:pt x="2076088" y="727291"/>
                </a:lnTo>
                <a:lnTo>
                  <a:pt x="2076405" y="719993"/>
                </a:lnTo>
                <a:lnTo>
                  <a:pt x="2076405" y="555625"/>
                </a:lnTo>
                <a:lnTo>
                  <a:pt x="2311068" y="555625"/>
                </a:lnTo>
                <a:lnTo>
                  <a:pt x="2316467" y="555625"/>
                </a:lnTo>
                <a:lnTo>
                  <a:pt x="2322500" y="556260"/>
                </a:lnTo>
                <a:lnTo>
                  <a:pt x="2328216" y="557212"/>
                </a:lnTo>
                <a:lnTo>
                  <a:pt x="2333614" y="558164"/>
                </a:lnTo>
                <a:lnTo>
                  <a:pt x="2339330" y="559750"/>
                </a:lnTo>
                <a:lnTo>
                  <a:pt x="2344728" y="561654"/>
                </a:lnTo>
                <a:lnTo>
                  <a:pt x="2349808" y="563875"/>
                </a:lnTo>
                <a:lnTo>
                  <a:pt x="2354889" y="566096"/>
                </a:lnTo>
                <a:lnTo>
                  <a:pt x="2359970" y="569270"/>
                </a:lnTo>
                <a:lnTo>
                  <a:pt x="2365050" y="572125"/>
                </a:lnTo>
                <a:lnTo>
                  <a:pt x="2369813" y="575299"/>
                </a:lnTo>
                <a:lnTo>
                  <a:pt x="2374259" y="579106"/>
                </a:lnTo>
                <a:lnTo>
                  <a:pt x="2378705" y="582597"/>
                </a:lnTo>
                <a:lnTo>
                  <a:pt x="2382833" y="587039"/>
                </a:lnTo>
                <a:lnTo>
                  <a:pt x="2386961" y="591164"/>
                </a:lnTo>
                <a:lnTo>
                  <a:pt x="2391089" y="595607"/>
                </a:lnTo>
                <a:lnTo>
                  <a:pt x="2394582" y="600366"/>
                </a:lnTo>
                <a:lnTo>
                  <a:pt x="2398392" y="605443"/>
                </a:lnTo>
                <a:lnTo>
                  <a:pt x="2401567" y="610520"/>
                </a:lnTo>
                <a:lnTo>
                  <a:pt x="2405061" y="615915"/>
                </a:lnTo>
                <a:lnTo>
                  <a:pt x="2407919" y="621309"/>
                </a:lnTo>
                <a:lnTo>
                  <a:pt x="2410459" y="627020"/>
                </a:lnTo>
                <a:lnTo>
                  <a:pt x="2412681" y="633049"/>
                </a:lnTo>
                <a:lnTo>
                  <a:pt x="2415222" y="638761"/>
                </a:lnTo>
                <a:lnTo>
                  <a:pt x="2417127" y="645107"/>
                </a:lnTo>
                <a:lnTo>
                  <a:pt x="2419032" y="651771"/>
                </a:lnTo>
                <a:lnTo>
                  <a:pt x="2420620" y="658117"/>
                </a:lnTo>
                <a:lnTo>
                  <a:pt x="2421573" y="664463"/>
                </a:lnTo>
                <a:lnTo>
                  <a:pt x="2422843" y="671444"/>
                </a:lnTo>
                <a:lnTo>
                  <a:pt x="2423795" y="678425"/>
                </a:lnTo>
                <a:lnTo>
                  <a:pt x="2424113" y="685406"/>
                </a:lnTo>
                <a:lnTo>
                  <a:pt x="2424113" y="692387"/>
                </a:lnTo>
                <a:lnTo>
                  <a:pt x="2424113" y="2566434"/>
                </a:lnTo>
                <a:lnTo>
                  <a:pt x="2424113" y="2573732"/>
                </a:lnTo>
                <a:lnTo>
                  <a:pt x="2423795" y="2580713"/>
                </a:lnTo>
                <a:lnTo>
                  <a:pt x="2422843" y="2587694"/>
                </a:lnTo>
                <a:lnTo>
                  <a:pt x="2421573" y="2594040"/>
                </a:lnTo>
                <a:lnTo>
                  <a:pt x="2420620" y="2600704"/>
                </a:lnTo>
                <a:lnTo>
                  <a:pt x="2419032" y="2607368"/>
                </a:lnTo>
                <a:lnTo>
                  <a:pt x="2417127" y="2613396"/>
                </a:lnTo>
                <a:lnTo>
                  <a:pt x="2415222" y="2619743"/>
                </a:lnTo>
                <a:lnTo>
                  <a:pt x="2412681" y="2625772"/>
                </a:lnTo>
                <a:lnTo>
                  <a:pt x="2410459" y="2631801"/>
                </a:lnTo>
                <a:lnTo>
                  <a:pt x="2407919" y="2637512"/>
                </a:lnTo>
                <a:lnTo>
                  <a:pt x="2405061" y="2643224"/>
                </a:lnTo>
                <a:lnTo>
                  <a:pt x="2401567" y="2648301"/>
                </a:lnTo>
                <a:lnTo>
                  <a:pt x="2398392" y="2653695"/>
                </a:lnTo>
                <a:lnTo>
                  <a:pt x="2394582" y="2658772"/>
                </a:lnTo>
                <a:lnTo>
                  <a:pt x="2391089" y="2663214"/>
                </a:lnTo>
                <a:lnTo>
                  <a:pt x="2386961" y="2667974"/>
                </a:lnTo>
                <a:lnTo>
                  <a:pt x="2382833" y="2672099"/>
                </a:lnTo>
                <a:lnTo>
                  <a:pt x="2378705" y="2676224"/>
                </a:lnTo>
                <a:lnTo>
                  <a:pt x="2374259" y="2680032"/>
                </a:lnTo>
                <a:lnTo>
                  <a:pt x="2369813" y="2683522"/>
                </a:lnTo>
                <a:lnTo>
                  <a:pt x="2365050" y="2687013"/>
                </a:lnTo>
                <a:lnTo>
                  <a:pt x="2359970" y="2689869"/>
                </a:lnTo>
                <a:lnTo>
                  <a:pt x="2354889" y="2692407"/>
                </a:lnTo>
                <a:lnTo>
                  <a:pt x="2349808" y="2695263"/>
                </a:lnTo>
                <a:lnTo>
                  <a:pt x="2344728" y="2697167"/>
                </a:lnTo>
                <a:lnTo>
                  <a:pt x="2339330" y="2699071"/>
                </a:lnTo>
                <a:lnTo>
                  <a:pt x="2333614" y="2700340"/>
                </a:lnTo>
                <a:lnTo>
                  <a:pt x="2328216" y="2701927"/>
                </a:lnTo>
                <a:lnTo>
                  <a:pt x="2322500" y="2702879"/>
                </a:lnTo>
                <a:lnTo>
                  <a:pt x="2316467" y="2703196"/>
                </a:lnTo>
                <a:lnTo>
                  <a:pt x="2311068" y="2703513"/>
                </a:lnTo>
                <a:lnTo>
                  <a:pt x="113045" y="2703513"/>
                </a:lnTo>
                <a:lnTo>
                  <a:pt x="107329" y="2703196"/>
                </a:lnTo>
                <a:lnTo>
                  <a:pt x="101296" y="2702879"/>
                </a:lnTo>
                <a:lnTo>
                  <a:pt x="95897" y="2701927"/>
                </a:lnTo>
                <a:lnTo>
                  <a:pt x="90182" y="2700340"/>
                </a:lnTo>
                <a:lnTo>
                  <a:pt x="84783" y="2699071"/>
                </a:lnTo>
                <a:lnTo>
                  <a:pt x="79385" y="2697167"/>
                </a:lnTo>
                <a:lnTo>
                  <a:pt x="73987" y="2695263"/>
                </a:lnTo>
                <a:lnTo>
                  <a:pt x="69224" y="2692407"/>
                </a:lnTo>
                <a:lnTo>
                  <a:pt x="63826" y="2689869"/>
                </a:lnTo>
                <a:lnTo>
                  <a:pt x="59380" y="2687013"/>
                </a:lnTo>
                <a:lnTo>
                  <a:pt x="54299" y="2683522"/>
                </a:lnTo>
                <a:lnTo>
                  <a:pt x="49854" y="2680032"/>
                </a:lnTo>
                <a:lnTo>
                  <a:pt x="45408" y="2676224"/>
                </a:lnTo>
                <a:lnTo>
                  <a:pt x="41280" y="2672099"/>
                </a:lnTo>
                <a:lnTo>
                  <a:pt x="36835" y="2667974"/>
                </a:lnTo>
                <a:lnTo>
                  <a:pt x="33024" y="2663214"/>
                </a:lnTo>
                <a:lnTo>
                  <a:pt x="29214" y="2658772"/>
                </a:lnTo>
                <a:lnTo>
                  <a:pt x="25721" y="2653695"/>
                </a:lnTo>
                <a:lnTo>
                  <a:pt x="22228" y="2648301"/>
                </a:lnTo>
                <a:lnTo>
                  <a:pt x="19052" y="2643224"/>
                </a:lnTo>
                <a:lnTo>
                  <a:pt x="16512" y="2637512"/>
                </a:lnTo>
                <a:lnTo>
                  <a:pt x="13337" y="2631801"/>
                </a:lnTo>
                <a:lnTo>
                  <a:pt x="11114" y="2625772"/>
                </a:lnTo>
                <a:lnTo>
                  <a:pt x="8891" y="2619743"/>
                </a:lnTo>
                <a:lnTo>
                  <a:pt x="6986" y="2613396"/>
                </a:lnTo>
                <a:lnTo>
                  <a:pt x="4763" y="2607368"/>
                </a:lnTo>
                <a:lnTo>
                  <a:pt x="3493" y="2600704"/>
                </a:lnTo>
                <a:lnTo>
                  <a:pt x="2223" y="2594040"/>
                </a:lnTo>
                <a:lnTo>
                  <a:pt x="1270" y="2587694"/>
                </a:lnTo>
                <a:lnTo>
                  <a:pt x="635" y="2580713"/>
                </a:lnTo>
                <a:lnTo>
                  <a:pt x="0" y="2573732"/>
                </a:lnTo>
                <a:lnTo>
                  <a:pt x="0" y="2566434"/>
                </a:lnTo>
                <a:lnTo>
                  <a:pt x="0" y="692387"/>
                </a:lnTo>
                <a:lnTo>
                  <a:pt x="0" y="685406"/>
                </a:lnTo>
                <a:lnTo>
                  <a:pt x="635" y="678425"/>
                </a:lnTo>
                <a:lnTo>
                  <a:pt x="1270" y="671444"/>
                </a:lnTo>
                <a:lnTo>
                  <a:pt x="2223" y="664463"/>
                </a:lnTo>
                <a:lnTo>
                  <a:pt x="3493" y="658117"/>
                </a:lnTo>
                <a:lnTo>
                  <a:pt x="4763" y="651771"/>
                </a:lnTo>
                <a:lnTo>
                  <a:pt x="6986" y="645107"/>
                </a:lnTo>
                <a:lnTo>
                  <a:pt x="8891" y="638761"/>
                </a:lnTo>
                <a:lnTo>
                  <a:pt x="11114" y="633049"/>
                </a:lnTo>
                <a:lnTo>
                  <a:pt x="13337" y="627020"/>
                </a:lnTo>
                <a:lnTo>
                  <a:pt x="16512" y="621309"/>
                </a:lnTo>
                <a:lnTo>
                  <a:pt x="19052" y="615915"/>
                </a:lnTo>
                <a:lnTo>
                  <a:pt x="22228" y="610520"/>
                </a:lnTo>
                <a:lnTo>
                  <a:pt x="25721" y="605443"/>
                </a:lnTo>
                <a:lnTo>
                  <a:pt x="29214" y="600366"/>
                </a:lnTo>
                <a:lnTo>
                  <a:pt x="33024" y="595607"/>
                </a:lnTo>
                <a:lnTo>
                  <a:pt x="36835" y="591164"/>
                </a:lnTo>
                <a:lnTo>
                  <a:pt x="41280" y="587039"/>
                </a:lnTo>
                <a:lnTo>
                  <a:pt x="45408" y="582597"/>
                </a:lnTo>
                <a:lnTo>
                  <a:pt x="49854" y="579106"/>
                </a:lnTo>
                <a:lnTo>
                  <a:pt x="54299" y="575299"/>
                </a:lnTo>
                <a:lnTo>
                  <a:pt x="59380" y="572125"/>
                </a:lnTo>
                <a:lnTo>
                  <a:pt x="63826" y="569270"/>
                </a:lnTo>
                <a:lnTo>
                  <a:pt x="69224" y="566096"/>
                </a:lnTo>
                <a:lnTo>
                  <a:pt x="73987" y="563875"/>
                </a:lnTo>
                <a:lnTo>
                  <a:pt x="79385" y="561654"/>
                </a:lnTo>
                <a:lnTo>
                  <a:pt x="84783" y="559750"/>
                </a:lnTo>
                <a:lnTo>
                  <a:pt x="90182" y="558164"/>
                </a:lnTo>
                <a:lnTo>
                  <a:pt x="95897" y="557212"/>
                </a:lnTo>
                <a:lnTo>
                  <a:pt x="101296" y="556260"/>
                </a:lnTo>
                <a:lnTo>
                  <a:pt x="107329" y="555625"/>
                </a:lnTo>
                <a:close/>
                <a:moveTo>
                  <a:pt x="519521" y="4763"/>
                </a:moveTo>
                <a:lnTo>
                  <a:pt x="686979" y="4763"/>
                </a:lnTo>
                <a:lnTo>
                  <a:pt x="692380" y="5081"/>
                </a:lnTo>
                <a:lnTo>
                  <a:pt x="698418" y="5398"/>
                </a:lnTo>
                <a:lnTo>
                  <a:pt x="704137" y="6351"/>
                </a:lnTo>
                <a:lnTo>
                  <a:pt x="709539" y="7938"/>
                </a:lnTo>
                <a:lnTo>
                  <a:pt x="715259" y="9208"/>
                </a:lnTo>
                <a:lnTo>
                  <a:pt x="720661" y="11113"/>
                </a:lnTo>
                <a:lnTo>
                  <a:pt x="725745" y="13018"/>
                </a:lnTo>
                <a:lnTo>
                  <a:pt x="730829" y="15876"/>
                </a:lnTo>
                <a:lnTo>
                  <a:pt x="735913" y="18416"/>
                </a:lnTo>
                <a:lnTo>
                  <a:pt x="740679" y="21273"/>
                </a:lnTo>
                <a:lnTo>
                  <a:pt x="745446" y="24766"/>
                </a:lnTo>
                <a:lnTo>
                  <a:pt x="750212" y="28258"/>
                </a:lnTo>
                <a:lnTo>
                  <a:pt x="754661" y="32068"/>
                </a:lnTo>
                <a:lnTo>
                  <a:pt x="758791" y="36196"/>
                </a:lnTo>
                <a:lnTo>
                  <a:pt x="762922" y="40323"/>
                </a:lnTo>
                <a:lnTo>
                  <a:pt x="767053" y="45086"/>
                </a:lnTo>
                <a:lnTo>
                  <a:pt x="770548" y="49531"/>
                </a:lnTo>
                <a:lnTo>
                  <a:pt x="774362" y="54611"/>
                </a:lnTo>
                <a:lnTo>
                  <a:pt x="777539" y="60008"/>
                </a:lnTo>
                <a:lnTo>
                  <a:pt x="780717" y="65088"/>
                </a:lnTo>
                <a:lnTo>
                  <a:pt x="783894" y="70803"/>
                </a:lnTo>
                <a:lnTo>
                  <a:pt x="786436" y="76518"/>
                </a:lnTo>
                <a:lnTo>
                  <a:pt x="788661" y="82551"/>
                </a:lnTo>
                <a:lnTo>
                  <a:pt x="791203" y="88583"/>
                </a:lnTo>
                <a:lnTo>
                  <a:pt x="793109" y="94933"/>
                </a:lnTo>
                <a:lnTo>
                  <a:pt x="795016" y="100966"/>
                </a:lnTo>
                <a:lnTo>
                  <a:pt x="796287" y="107633"/>
                </a:lnTo>
                <a:lnTo>
                  <a:pt x="797558" y="114301"/>
                </a:lnTo>
                <a:lnTo>
                  <a:pt x="798829" y="121286"/>
                </a:lnTo>
                <a:lnTo>
                  <a:pt x="799464" y="127636"/>
                </a:lnTo>
                <a:lnTo>
                  <a:pt x="800100" y="134938"/>
                </a:lnTo>
                <a:lnTo>
                  <a:pt x="800100" y="141923"/>
                </a:lnTo>
                <a:lnTo>
                  <a:pt x="800100" y="661671"/>
                </a:lnTo>
                <a:lnTo>
                  <a:pt x="800100" y="668656"/>
                </a:lnTo>
                <a:lnTo>
                  <a:pt x="799464" y="675641"/>
                </a:lnTo>
                <a:lnTo>
                  <a:pt x="798829" y="682308"/>
                </a:lnTo>
                <a:lnTo>
                  <a:pt x="797558" y="689293"/>
                </a:lnTo>
                <a:lnTo>
                  <a:pt x="796287" y="695961"/>
                </a:lnTo>
                <a:lnTo>
                  <a:pt x="795016" y="702311"/>
                </a:lnTo>
                <a:lnTo>
                  <a:pt x="793109" y="708661"/>
                </a:lnTo>
                <a:lnTo>
                  <a:pt x="791203" y="715011"/>
                </a:lnTo>
                <a:lnTo>
                  <a:pt x="788661" y="721043"/>
                </a:lnTo>
                <a:lnTo>
                  <a:pt x="786436" y="727076"/>
                </a:lnTo>
                <a:lnTo>
                  <a:pt x="783894" y="732473"/>
                </a:lnTo>
                <a:lnTo>
                  <a:pt x="780717" y="738188"/>
                </a:lnTo>
                <a:lnTo>
                  <a:pt x="777539" y="743268"/>
                </a:lnTo>
                <a:lnTo>
                  <a:pt x="774362" y="748666"/>
                </a:lnTo>
                <a:lnTo>
                  <a:pt x="770548" y="753746"/>
                </a:lnTo>
                <a:lnTo>
                  <a:pt x="767053" y="758508"/>
                </a:lnTo>
                <a:lnTo>
                  <a:pt x="762922" y="762953"/>
                </a:lnTo>
                <a:lnTo>
                  <a:pt x="758791" y="767080"/>
                </a:lnTo>
                <a:lnTo>
                  <a:pt x="754661" y="771525"/>
                </a:lnTo>
                <a:lnTo>
                  <a:pt x="750212" y="775018"/>
                </a:lnTo>
                <a:lnTo>
                  <a:pt x="745446" y="778510"/>
                </a:lnTo>
                <a:lnTo>
                  <a:pt x="740679" y="782003"/>
                </a:lnTo>
                <a:lnTo>
                  <a:pt x="735913" y="784860"/>
                </a:lnTo>
                <a:lnTo>
                  <a:pt x="730829" y="787718"/>
                </a:lnTo>
                <a:lnTo>
                  <a:pt x="725745" y="790258"/>
                </a:lnTo>
                <a:lnTo>
                  <a:pt x="720661" y="792480"/>
                </a:lnTo>
                <a:lnTo>
                  <a:pt x="715259" y="794068"/>
                </a:lnTo>
                <a:lnTo>
                  <a:pt x="709539" y="795655"/>
                </a:lnTo>
                <a:lnTo>
                  <a:pt x="704137" y="797243"/>
                </a:lnTo>
                <a:lnTo>
                  <a:pt x="698418" y="797878"/>
                </a:lnTo>
                <a:lnTo>
                  <a:pt x="692380" y="798513"/>
                </a:lnTo>
                <a:lnTo>
                  <a:pt x="686979" y="798513"/>
                </a:lnTo>
                <a:lnTo>
                  <a:pt x="519521" y="798513"/>
                </a:lnTo>
                <a:lnTo>
                  <a:pt x="513484" y="798513"/>
                </a:lnTo>
                <a:lnTo>
                  <a:pt x="508082" y="797878"/>
                </a:lnTo>
                <a:lnTo>
                  <a:pt x="502362" y="797243"/>
                </a:lnTo>
                <a:lnTo>
                  <a:pt x="496643" y="795655"/>
                </a:lnTo>
                <a:lnTo>
                  <a:pt x="491241" y="794068"/>
                </a:lnTo>
                <a:lnTo>
                  <a:pt x="485839" y="792480"/>
                </a:lnTo>
                <a:lnTo>
                  <a:pt x="480437" y="790258"/>
                </a:lnTo>
                <a:lnTo>
                  <a:pt x="475353" y="787718"/>
                </a:lnTo>
                <a:lnTo>
                  <a:pt x="470269" y="784860"/>
                </a:lnTo>
                <a:lnTo>
                  <a:pt x="465502" y="782003"/>
                </a:lnTo>
                <a:lnTo>
                  <a:pt x="460736" y="778510"/>
                </a:lnTo>
                <a:lnTo>
                  <a:pt x="456287" y="775018"/>
                </a:lnTo>
                <a:lnTo>
                  <a:pt x="451839" y="771525"/>
                </a:lnTo>
                <a:lnTo>
                  <a:pt x="447708" y="767080"/>
                </a:lnTo>
                <a:lnTo>
                  <a:pt x="443259" y="762953"/>
                </a:lnTo>
                <a:lnTo>
                  <a:pt x="439446" y="758508"/>
                </a:lnTo>
                <a:lnTo>
                  <a:pt x="435633" y="753746"/>
                </a:lnTo>
                <a:lnTo>
                  <a:pt x="432138" y="748666"/>
                </a:lnTo>
                <a:lnTo>
                  <a:pt x="428960" y="743268"/>
                </a:lnTo>
                <a:lnTo>
                  <a:pt x="425465" y="738188"/>
                </a:lnTo>
                <a:lnTo>
                  <a:pt x="422605" y="732473"/>
                </a:lnTo>
                <a:lnTo>
                  <a:pt x="420063" y="727076"/>
                </a:lnTo>
                <a:lnTo>
                  <a:pt x="417521" y="721043"/>
                </a:lnTo>
                <a:lnTo>
                  <a:pt x="415297" y="715011"/>
                </a:lnTo>
                <a:lnTo>
                  <a:pt x="413390" y="708661"/>
                </a:lnTo>
                <a:lnTo>
                  <a:pt x="411484" y="702311"/>
                </a:lnTo>
                <a:lnTo>
                  <a:pt x="409895" y="695961"/>
                </a:lnTo>
                <a:lnTo>
                  <a:pt x="408624" y="689293"/>
                </a:lnTo>
                <a:lnTo>
                  <a:pt x="407671" y="682308"/>
                </a:lnTo>
                <a:lnTo>
                  <a:pt x="407035" y="675641"/>
                </a:lnTo>
                <a:lnTo>
                  <a:pt x="406400" y="668656"/>
                </a:lnTo>
                <a:lnTo>
                  <a:pt x="406400" y="661671"/>
                </a:lnTo>
                <a:lnTo>
                  <a:pt x="406400" y="141923"/>
                </a:lnTo>
                <a:lnTo>
                  <a:pt x="406400" y="134938"/>
                </a:lnTo>
                <a:lnTo>
                  <a:pt x="407035" y="127636"/>
                </a:lnTo>
                <a:lnTo>
                  <a:pt x="407671" y="121286"/>
                </a:lnTo>
                <a:lnTo>
                  <a:pt x="408624" y="114301"/>
                </a:lnTo>
                <a:lnTo>
                  <a:pt x="409895" y="107633"/>
                </a:lnTo>
                <a:lnTo>
                  <a:pt x="411484" y="100966"/>
                </a:lnTo>
                <a:lnTo>
                  <a:pt x="413390" y="94933"/>
                </a:lnTo>
                <a:lnTo>
                  <a:pt x="415297" y="88583"/>
                </a:lnTo>
                <a:lnTo>
                  <a:pt x="417521" y="82551"/>
                </a:lnTo>
                <a:lnTo>
                  <a:pt x="420063" y="76518"/>
                </a:lnTo>
                <a:lnTo>
                  <a:pt x="422605" y="70803"/>
                </a:lnTo>
                <a:lnTo>
                  <a:pt x="425465" y="65088"/>
                </a:lnTo>
                <a:lnTo>
                  <a:pt x="428960" y="60008"/>
                </a:lnTo>
                <a:lnTo>
                  <a:pt x="432138" y="54611"/>
                </a:lnTo>
                <a:lnTo>
                  <a:pt x="435633" y="49531"/>
                </a:lnTo>
                <a:lnTo>
                  <a:pt x="439446" y="45086"/>
                </a:lnTo>
                <a:lnTo>
                  <a:pt x="443259" y="40323"/>
                </a:lnTo>
                <a:lnTo>
                  <a:pt x="447708" y="36196"/>
                </a:lnTo>
                <a:lnTo>
                  <a:pt x="451839" y="32068"/>
                </a:lnTo>
                <a:lnTo>
                  <a:pt x="456287" y="28258"/>
                </a:lnTo>
                <a:lnTo>
                  <a:pt x="460736" y="24766"/>
                </a:lnTo>
                <a:lnTo>
                  <a:pt x="465502" y="21273"/>
                </a:lnTo>
                <a:lnTo>
                  <a:pt x="470269" y="18416"/>
                </a:lnTo>
                <a:lnTo>
                  <a:pt x="475353" y="15876"/>
                </a:lnTo>
                <a:lnTo>
                  <a:pt x="480437" y="13018"/>
                </a:lnTo>
                <a:lnTo>
                  <a:pt x="485839" y="11113"/>
                </a:lnTo>
                <a:lnTo>
                  <a:pt x="491241" y="9208"/>
                </a:lnTo>
                <a:lnTo>
                  <a:pt x="496643" y="7938"/>
                </a:lnTo>
                <a:lnTo>
                  <a:pt x="502362" y="6351"/>
                </a:lnTo>
                <a:lnTo>
                  <a:pt x="508082" y="5398"/>
                </a:lnTo>
                <a:lnTo>
                  <a:pt x="513484" y="5081"/>
                </a:lnTo>
                <a:lnTo>
                  <a:pt x="519521" y="4763"/>
                </a:lnTo>
                <a:close/>
                <a:moveTo>
                  <a:pt x="1749834" y="0"/>
                </a:moveTo>
                <a:lnTo>
                  <a:pt x="1916974" y="0"/>
                </a:lnTo>
                <a:lnTo>
                  <a:pt x="1923012" y="318"/>
                </a:lnTo>
                <a:lnTo>
                  <a:pt x="1928731" y="953"/>
                </a:lnTo>
                <a:lnTo>
                  <a:pt x="1934133" y="1588"/>
                </a:lnTo>
                <a:lnTo>
                  <a:pt x="1939853" y="2859"/>
                </a:lnTo>
                <a:lnTo>
                  <a:pt x="1945255" y="4129"/>
                </a:lnTo>
                <a:lnTo>
                  <a:pt x="1950656" y="6035"/>
                </a:lnTo>
                <a:lnTo>
                  <a:pt x="1956058" y="8576"/>
                </a:lnTo>
                <a:lnTo>
                  <a:pt x="1961142" y="10799"/>
                </a:lnTo>
                <a:lnTo>
                  <a:pt x="1966226" y="13340"/>
                </a:lnTo>
                <a:lnTo>
                  <a:pt x="1970993" y="16834"/>
                </a:lnTo>
                <a:lnTo>
                  <a:pt x="1975759" y="20010"/>
                </a:lnTo>
                <a:lnTo>
                  <a:pt x="1980208" y="23187"/>
                </a:lnTo>
                <a:lnTo>
                  <a:pt x="1984974" y="27316"/>
                </a:lnTo>
                <a:lnTo>
                  <a:pt x="1988787" y="31127"/>
                </a:lnTo>
                <a:lnTo>
                  <a:pt x="1993236" y="35574"/>
                </a:lnTo>
                <a:lnTo>
                  <a:pt x="1997049" y="40021"/>
                </a:lnTo>
                <a:lnTo>
                  <a:pt x="2000862" y="45103"/>
                </a:lnTo>
                <a:lnTo>
                  <a:pt x="2004357" y="49867"/>
                </a:lnTo>
                <a:lnTo>
                  <a:pt x="2007853" y="54949"/>
                </a:lnTo>
                <a:lnTo>
                  <a:pt x="2011030" y="60667"/>
                </a:lnTo>
                <a:lnTo>
                  <a:pt x="2013890" y="65749"/>
                </a:lnTo>
                <a:lnTo>
                  <a:pt x="2016750" y="71784"/>
                </a:lnTo>
                <a:lnTo>
                  <a:pt x="2019292" y="77819"/>
                </a:lnTo>
                <a:lnTo>
                  <a:pt x="2021516" y="83536"/>
                </a:lnTo>
                <a:lnTo>
                  <a:pt x="2023423" y="89888"/>
                </a:lnTo>
                <a:lnTo>
                  <a:pt x="2025329" y="96241"/>
                </a:lnTo>
                <a:lnTo>
                  <a:pt x="2026918" y="102594"/>
                </a:lnTo>
                <a:lnTo>
                  <a:pt x="2028189" y="109264"/>
                </a:lnTo>
                <a:lnTo>
                  <a:pt x="2029142" y="116252"/>
                </a:lnTo>
                <a:lnTo>
                  <a:pt x="2029778" y="122922"/>
                </a:lnTo>
                <a:lnTo>
                  <a:pt x="2030095" y="130227"/>
                </a:lnTo>
                <a:lnTo>
                  <a:pt x="2030413" y="136897"/>
                </a:lnTo>
                <a:lnTo>
                  <a:pt x="2030413" y="657170"/>
                </a:lnTo>
                <a:lnTo>
                  <a:pt x="2030095" y="663841"/>
                </a:lnTo>
                <a:lnTo>
                  <a:pt x="2029778" y="670828"/>
                </a:lnTo>
                <a:lnTo>
                  <a:pt x="2029142" y="677816"/>
                </a:lnTo>
                <a:lnTo>
                  <a:pt x="2028189" y="684486"/>
                </a:lnTo>
                <a:lnTo>
                  <a:pt x="2026918" y="691157"/>
                </a:lnTo>
                <a:lnTo>
                  <a:pt x="2025329" y="697509"/>
                </a:lnTo>
                <a:lnTo>
                  <a:pt x="2023423" y="704179"/>
                </a:lnTo>
                <a:lnTo>
                  <a:pt x="2021516" y="710214"/>
                </a:lnTo>
                <a:lnTo>
                  <a:pt x="2019292" y="716249"/>
                </a:lnTo>
                <a:lnTo>
                  <a:pt x="2016750" y="722284"/>
                </a:lnTo>
                <a:lnTo>
                  <a:pt x="2013890" y="728001"/>
                </a:lnTo>
                <a:lnTo>
                  <a:pt x="2011030" y="733401"/>
                </a:lnTo>
                <a:lnTo>
                  <a:pt x="2007853" y="738801"/>
                </a:lnTo>
                <a:lnTo>
                  <a:pt x="2004357" y="743883"/>
                </a:lnTo>
                <a:lnTo>
                  <a:pt x="2000862" y="748965"/>
                </a:lnTo>
                <a:lnTo>
                  <a:pt x="1997049" y="754047"/>
                </a:lnTo>
                <a:lnTo>
                  <a:pt x="1993236" y="758176"/>
                </a:lnTo>
                <a:lnTo>
                  <a:pt x="1988787" y="762622"/>
                </a:lnTo>
                <a:lnTo>
                  <a:pt x="1984974" y="766752"/>
                </a:lnTo>
                <a:lnTo>
                  <a:pt x="1980208" y="770246"/>
                </a:lnTo>
                <a:lnTo>
                  <a:pt x="1975759" y="774057"/>
                </a:lnTo>
                <a:lnTo>
                  <a:pt x="1970993" y="777233"/>
                </a:lnTo>
                <a:lnTo>
                  <a:pt x="1966226" y="780410"/>
                </a:lnTo>
                <a:lnTo>
                  <a:pt x="1961142" y="783268"/>
                </a:lnTo>
                <a:lnTo>
                  <a:pt x="1956058" y="785492"/>
                </a:lnTo>
                <a:lnTo>
                  <a:pt x="1950656" y="787715"/>
                </a:lnTo>
                <a:lnTo>
                  <a:pt x="1945255" y="789621"/>
                </a:lnTo>
                <a:lnTo>
                  <a:pt x="1939853" y="791209"/>
                </a:lnTo>
                <a:lnTo>
                  <a:pt x="1934133" y="792162"/>
                </a:lnTo>
                <a:lnTo>
                  <a:pt x="1928731" y="793115"/>
                </a:lnTo>
                <a:lnTo>
                  <a:pt x="1923012" y="793750"/>
                </a:lnTo>
                <a:lnTo>
                  <a:pt x="1916974" y="793750"/>
                </a:lnTo>
                <a:lnTo>
                  <a:pt x="1749834" y="793750"/>
                </a:lnTo>
                <a:lnTo>
                  <a:pt x="1744115" y="793750"/>
                </a:lnTo>
                <a:lnTo>
                  <a:pt x="1738077" y="793115"/>
                </a:lnTo>
                <a:lnTo>
                  <a:pt x="1732358" y="792162"/>
                </a:lnTo>
                <a:lnTo>
                  <a:pt x="1726956" y="791209"/>
                </a:lnTo>
                <a:lnTo>
                  <a:pt x="1721554" y="789621"/>
                </a:lnTo>
                <a:lnTo>
                  <a:pt x="1716152" y="787715"/>
                </a:lnTo>
                <a:lnTo>
                  <a:pt x="1710750" y="785492"/>
                </a:lnTo>
                <a:lnTo>
                  <a:pt x="1705666" y="783268"/>
                </a:lnTo>
                <a:lnTo>
                  <a:pt x="1700900" y="780410"/>
                </a:lnTo>
                <a:lnTo>
                  <a:pt x="1695816" y="777233"/>
                </a:lnTo>
                <a:lnTo>
                  <a:pt x="1691050" y="774057"/>
                </a:lnTo>
                <a:lnTo>
                  <a:pt x="1686283" y="770246"/>
                </a:lnTo>
                <a:lnTo>
                  <a:pt x="1682152" y="766752"/>
                </a:lnTo>
                <a:lnTo>
                  <a:pt x="1677704" y="762622"/>
                </a:lnTo>
                <a:lnTo>
                  <a:pt x="1673891" y="758176"/>
                </a:lnTo>
                <a:lnTo>
                  <a:pt x="1669760" y="754047"/>
                </a:lnTo>
                <a:lnTo>
                  <a:pt x="1665947" y="748965"/>
                </a:lnTo>
                <a:lnTo>
                  <a:pt x="1662134" y="743883"/>
                </a:lnTo>
                <a:lnTo>
                  <a:pt x="1658956" y="738801"/>
                </a:lnTo>
                <a:lnTo>
                  <a:pt x="1656096" y="733401"/>
                </a:lnTo>
                <a:lnTo>
                  <a:pt x="1652919" y="728001"/>
                </a:lnTo>
                <a:lnTo>
                  <a:pt x="1650059" y="722284"/>
                </a:lnTo>
                <a:lnTo>
                  <a:pt x="1647835" y="716249"/>
                </a:lnTo>
                <a:lnTo>
                  <a:pt x="1645610" y="710214"/>
                </a:lnTo>
                <a:lnTo>
                  <a:pt x="1643386" y="704179"/>
                </a:lnTo>
                <a:lnTo>
                  <a:pt x="1641480" y="697509"/>
                </a:lnTo>
                <a:lnTo>
                  <a:pt x="1640209" y="691157"/>
                </a:lnTo>
                <a:lnTo>
                  <a:pt x="1638938" y="684486"/>
                </a:lnTo>
                <a:lnTo>
                  <a:pt x="1637984" y="677816"/>
                </a:lnTo>
                <a:lnTo>
                  <a:pt x="1637349" y="670828"/>
                </a:lnTo>
                <a:lnTo>
                  <a:pt x="1636713" y="663841"/>
                </a:lnTo>
                <a:lnTo>
                  <a:pt x="1636713" y="657170"/>
                </a:lnTo>
                <a:lnTo>
                  <a:pt x="1636713" y="136897"/>
                </a:lnTo>
                <a:lnTo>
                  <a:pt x="1636713" y="130227"/>
                </a:lnTo>
                <a:lnTo>
                  <a:pt x="1637349" y="122922"/>
                </a:lnTo>
                <a:lnTo>
                  <a:pt x="1637984" y="116252"/>
                </a:lnTo>
                <a:lnTo>
                  <a:pt x="1638938" y="109264"/>
                </a:lnTo>
                <a:lnTo>
                  <a:pt x="1640209" y="102594"/>
                </a:lnTo>
                <a:lnTo>
                  <a:pt x="1641480" y="96241"/>
                </a:lnTo>
                <a:lnTo>
                  <a:pt x="1643386" y="89888"/>
                </a:lnTo>
                <a:lnTo>
                  <a:pt x="1645610" y="83536"/>
                </a:lnTo>
                <a:lnTo>
                  <a:pt x="1647835" y="77819"/>
                </a:lnTo>
                <a:lnTo>
                  <a:pt x="1650059" y="71784"/>
                </a:lnTo>
                <a:lnTo>
                  <a:pt x="1652919" y="65749"/>
                </a:lnTo>
                <a:lnTo>
                  <a:pt x="1656096" y="60667"/>
                </a:lnTo>
                <a:lnTo>
                  <a:pt x="1658956" y="54949"/>
                </a:lnTo>
                <a:lnTo>
                  <a:pt x="1662134" y="49867"/>
                </a:lnTo>
                <a:lnTo>
                  <a:pt x="1665947" y="45103"/>
                </a:lnTo>
                <a:lnTo>
                  <a:pt x="1669760" y="40021"/>
                </a:lnTo>
                <a:lnTo>
                  <a:pt x="1673891" y="35574"/>
                </a:lnTo>
                <a:lnTo>
                  <a:pt x="1677704" y="31127"/>
                </a:lnTo>
                <a:lnTo>
                  <a:pt x="1682152" y="27316"/>
                </a:lnTo>
                <a:lnTo>
                  <a:pt x="1686283" y="23187"/>
                </a:lnTo>
                <a:lnTo>
                  <a:pt x="1691050" y="20010"/>
                </a:lnTo>
                <a:lnTo>
                  <a:pt x="1695816" y="16834"/>
                </a:lnTo>
                <a:lnTo>
                  <a:pt x="1700900" y="13340"/>
                </a:lnTo>
                <a:lnTo>
                  <a:pt x="1705666" y="10799"/>
                </a:lnTo>
                <a:lnTo>
                  <a:pt x="1710750" y="8576"/>
                </a:lnTo>
                <a:lnTo>
                  <a:pt x="1716152" y="6035"/>
                </a:lnTo>
                <a:lnTo>
                  <a:pt x="1721554" y="4129"/>
                </a:lnTo>
                <a:lnTo>
                  <a:pt x="1726956" y="2859"/>
                </a:lnTo>
                <a:lnTo>
                  <a:pt x="1732358" y="1588"/>
                </a:lnTo>
                <a:lnTo>
                  <a:pt x="1738077" y="953"/>
                </a:lnTo>
                <a:lnTo>
                  <a:pt x="1744115" y="318"/>
                </a:lnTo>
                <a:lnTo>
                  <a:pt x="174983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1" name="MH_Other_19"/>
          <p:cNvSpPr>
            <a:spLocks/>
          </p:cNvSpPr>
          <p:nvPr>
            <p:custDataLst>
              <p:tags r:id="rId21"/>
            </p:custDataLst>
          </p:nvPr>
        </p:nvSpPr>
        <p:spPr bwMode="auto">
          <a:xfrm>
            <a:off x="7848601" y="4700589"/>
            <a:ext cx="366713" cy="320675"/>
          </a:xfrm>
          <a:custGeom>
            <a:avLst/>
            <a:gdLst>
              <a:gd name="T0" fmla="*/ 1506598 w 2143125"/>
              <a:gd name="T1" fmla="*/ 447803 h 1871663"/>
              <a:gd name="T2" fmla="*/ 1592777 w 2143125"/>
              <a:gd name="T3" fmla="*/ 499339 h 1871663"/>
              <a:gd name="T4" fmla="*/ 1655174 w 2143125"/>
              <a:gd name="T5" fmla="*/ 576523 h 1871663"/>
              <a:gd name="T6" fmla="*/ 1690965 w 2143125"/>
              <a:gd name="T7" fmla="*/ 723128 h 1871663"/>
              <a:gd name="T8" fmla="*/ 1661768 w 2143125"/>
              <a:gd name="T9" fmla="*/ 839846 h 1871663"/>
              <a:gd name="T10" fmla="*/ 1589952 w 2143125"/>
              <a:gd name="T11" fmla="*/ 932091 h 1871663"/>
              <a:gd name="T12" fmla="*/ 1653526 w 2143125"/>
              <a:gd name="T13" fmla="*/ 1027396 h 1871663"/>
              <a:gd name="T14" fmla="*/ 1757836 w 2143125"/>
              <a:gd name="T15" fmla="*/ 1106934 h 1871663"/>
              <a:gd name="T16" fmla="*/ 1838129 w 2143125"/>
              <a:gd name="T17" fmla="*/ 1211180 h 1871663"/>
              <a:gd name="T18" fmla="*/ 1888988 w 2143125"/>
              <a:gd name="T19" fmla="*/ 1334488 h 1871663"/>
              <a:gd name="T20" fmla="*/ 1905000 w 2143125"/>
              <a:gd name="T21" fmla="*/ 1464855 h 1871663"/>
              <a:gd name="T22" fmla="*/ 1875567 w 2143125"/>
              <a:gd name="T23" fmla="*/ 1522273 h 1871663"/>
              <a:gd name="T24" fmla="*/ 1735232 w 2143125"/>
              <a:gd name="T25" fmla="*/ 1607224 h 1871663"/>
              <a:gd name="T26" fmla="*/ 1502360 w 2143125"/>
              <a:gd name="T27" fmla="*/ 1659464 h 1871663"/>
              <a:gd name="T28" fmla="*/ 1183544 w 2143125"/>
              <a:gd name="T29" fmla="*/ 1640639 h 1871663"/>
              <a:gd name="T30" fmla="*/ 976101 w 2143125"/>
              <a:gd name="T31" fmla="*/ 1558748 h 1871663"/>
              <a:gd name="T32" fmla="*/ 911820 w 2143125"/>
              <a:gd name="T33" fmla="*/ 1489564 h 1871663"/>
              <a:gd name="T34" fmla="*/ 910878 w 2143125"/>
              <a:gd name="T35" fmla="*/ 1391671 h 1871663"/>
              <a:gd name="T36" fmla="*/ 947375 w 2143125"/>
              <a:gd name="T37" fmla="*/ 1262009 h 1871663"/>
              <a:gd name="T38" fmla="*/ 1015188 w 2143125"/>
              <a:gd name="T39" fmla="*/ 1149291 h 1871663"/>
              <a:gd name="T40" fmla="*/ 1109844 w 2143125"/>
              <a:gd name="T41" fmla="*/ 1058693 h 1871663"/>
              <a:gd name="T42" fmla="*/ 1225927 w 2143125"/>
              <a:gd name="T43" fmla="*/ 995157 h 1871663"/>
              <a:gd name="T44" fmla="*/ 1159526 w 2143125"/>
              <a:gd name="T45" fmla="*/ 859613 h 1871663"/>
              <a:gd name="T46" fmla="*/ 1119969 w 2143125"/>
              <a:gd name="T47" fmla="*/ 707126 h 1871663"/>
              <a:gd name="T48" fmla="*/ 1139983 w 2143125"/>
              <a:gd name="T49" fmla="*/ 609939 h 1871663"/>
              <a:gd name="T50" fmla="*/ 1193668 w 2143125"/>
              <a:gd name="T51" fmla="*/ 523811 h 1871663"/>
              <a:gd name="T52" fmla="*/ 1273725 w 2143125"/>
              <a:gd name="T53" fmla="*/ 461923 h 1871663"/>
              <a:gd name="T54" fmla="*/ 1405585 w 2143125"/>
              <a:gd name="T55" fmla="*/ 428978 h 1871663"/>
              <a:gd name="T56" fmla="*/ 779404 w 2143125"/>
              <a:gd name="T57" fmla="*/ 20690 h 1871663"/>
              <a:gd name="T58" fmla="*/ 894409 w 2143125"/>
              <a:gd name="T59" fmla="*/ 82761 h 1871663"/>
              <a:gd name="T60" fmla="*/ 981899 w 2143125"/>
              <a:gd name="T61" fmla="*/ 178924 h 1871663"/>
              <a:gd name="T62" fmla="*/ 1032699 w 2143125"/>
              <a:gd name="T63" fmla="*/ 300243 h 1871663"/>
              <a:gd name="T64" fmla="*/ 1040224 w 2143125"/>
              <a:gd name="T65" fmla="*/ 430733 h 1871663"/>
              <a:gd name="T66" fmla="*/ 1016706 w 2143125"/>
              <a:gd name="T67" fmla="*/ 527836 h 1871663"/>
              <a:gd name="T68" fmla="*/ 955323 w 2143125"/>
              <a:gd name="T69" fmla="*/ 632933 h 1871663"/>
              <a:gd name="T70" fmla="*/ 910872 w 2143125"/>
              <a:gd name="T71" fmla="*/ 717340 h 1871663"/>
              <a:gd name="T72" fmla="*/ 1037872 w 2143125"/>
              <a:gd name="T73" fmla="*/ 872752 h 1871663"/>
              <a:gd name="T74" fmla="*/ 1054335 w 2143125"/>
              <a:gd name="T75" fmla="*/ 987959 h 1871663"/>
              <a:gd name="T76" fmla="*/ 947561 w 2143125"/>
              <a:gd name="T77" fmla="*/ 1070484 h 1871663"/>
              <a:gd name="T78" fmla="*/ 863835 w 2143125"/>
              <a:gd name="T79" fmla="*/ 1176522 h 1871663"/>
              <a:gd name="T80" fmla="*/ 808096 w 2143125"/>
              <a:gd name="T81" fmla="*/ 1301134 h 1871663"/>
              <a:gd name="T82" fmla="*/ 784812 w 2143125"/>
              <a:gd name="T83" fmla="*/ 1439852 h 1871663"/>
              <a:gd name="T84" fmla="*/ 812800 w 2143125"/>
              <a:gd name="T85" fmla="*/ 1540482 h 1871663"/>
              <a:gd name="T86" fmla="*/ 708612 w 2143125"/>
              <a:gd name="T87" fmla="*/ 1603493 h 1871663"/>
              <a:gd name="T88" fmla="*/ 460257 w 2143125"/>
              <a:gd name="T89" fmla="*/ 1590797 h 1871663"/>
              <a:gd name="T90" fmla="*/ 262937 w 2143125"/>
              <a:gd name="T91" fmla="*/ 1545184 h 1871663"/>
              <a:gd name="T92" fmla="*/ 111713 w 2143125"/>
              <a:gd name="T93" fmla="*/ 1474884 h 1871663"/>
              <a:gd name="T94" fmla="*/ 20461 w 2143125"/>
              <a:gd name="T95" fmla="*/ 1388127 h 1871663"/>
              <a:gd name="T96" fmla="*/ 1411 w 2143125"/>
              <a:gd name="T97" fmla="*/ 1275741 h 1871663"/>
              <a:gd name="T98" fmla="*/ 28928 w 2143125"/>
              <a:gd name="T99" fmla="*/ 1127383 h 1871663"/>
              <a:gd name="T100" fmla="*/ 87959 w 2143125"/>
              <a:gd name="T101" fmla="*/ 992661 h 1871663"/>
              <a:gd name="T102" fmla="*/ 219192 w 2143125"/>
              <a:gd name="T103" fmla="*/ 832076 h 1871663"/>
              <a:gd name="T104" fmla="*/ 362185 w 2143125"/>
              <a:gd name="T105" fmla="*/ 734974 h 1871663"/>
              <a:gd name="T106" fmla="*/ 363831 w 2143125"/>
              <a:gd name="T107" fmla="*/ 643748 h 1871663"/>
              <a:gd name="T108" fmla="*/ 285515 w 2143125"/>
              <a:gd name="T109" fmla="*/ 505030 h 1871663"/>
              <a:gd name="T110" fmla="*/ 269287 w 2143125"/>
              <a:gd name="T111" fmla="*/ 348207 h 1871663"/>
              <a:gd name="T112" fmla="*/ 305740 w 2143125"/>
              <a:gd name="T113" fmla="*/ 219834 h 1871663"/>
              <a:gd name="T114" fmla="*/ 380764 w 2143125"/>
              <a:gd name="T115" fmla="*/ 113796 h 1871663"/>
              <a:gd name="T116" fmla="*/ 486833 w 2143125"/>
              <a:gd name="T117" fmla="*/ 38324 h 1871663"/>
              <a:gd name="T118" fmla="*/ 615244 w 2143125"/>
              <a:gd name="T119" fmla="*/ 2351 h 1871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43125" h="1871663">
                <a:moveTo>
                  <a:pt x="1581283" y="482600"/>
                </a:moveTo>
                <a:lnTo>
                  <a:pt x="1590554" y="482865"/>
                </a:lnTo>
                <a:lnTo>
                  <a:pt x="1599825" y="483130"/>
                </a:lnTo>
                <a:lnTo>
                  <a:pt x="1609097" y="484189"/>
                </a:lnTo>
                <a:lnTo>
                  <a:pt x="1618103" y="484983"/>
                </a:lnTo>
                <a:lnTo>
                  <a:pt x="1629229" y="486836"/>
                </a:lnTo>
                <a:lnTo>
                  <a:pt x="1635586" y="487895"/>
                </a:lnTo>
                <a:lnTo>
                  <a:pt x="1641679" y="488689"/>
                </a:lnTo>
                <a:lnTo>
                  <a:pt x="1654129" y="491601"/>
                </a:lnTo>
                <a:lnTo>
                  <a:pt x="1659957" y="492925"/>
                </a:lnTo>
                <a:lnTo>
                  <a:pt x="1665519" y="494249"/>
                </a:lnTo>
                <a:lnTo>
                  <a:pt x="1677969" y="497955"/>
                </a:lnTo>
                <a:lnTo>
                  <a:pt x="1689890" y="501661"/>
                </a:lnTo>
                <a:lnTo>
                  <a:pt x="1694923" y="503779"/>
                </a:lnTo>
                <a:lnTo>
                  <a:pt x="1699426" y="505632"/>
                </a:lnTo>
                <a:lnTo>
                  <a:pt x="1706843" y="508544"/>
                </a:lnTo>
                <a:lnTo>
                  <a:pt x="1714260" y="511986"/>
                </a:lnTo>
                <a:lnTo>
                  <a:pt x="1728829" y="519134"/>
                </a:lnTo>
                <a:lnTo>
                  <a:pt x="1730154" y="519663"/>
                </a:lnTo>
                <a:lnTo>
                  <a:pt x="1731213" y="520193"/>
                </a:lnTo>
                <a:lnTo>
                  <a:pt x="1739160" y="524693"/>
                </a:lnTo>
                <a:lnTo>
                  <a:pt x="1747107" y="529194"/>
                </a:lnTo>
                <a:lnTo>
                  <a:pt x="1755054" y="534224"/>
                </a:lnTo>
                <a:lnTo>
                  <a:pt x="1762736" y="539253"/>
                </a:lnTo>
                <a:lnTo>
                  <a:pt x="1770153" y="544548"/>
                </a:lnTo>
                <a:lnTo>
                  <a:pt x="1777570" y="550108"/>
                </a:lnTo>
                <a:lnTo>
                  <a:pt x="1784722" y="555932"/>
                </a:lnTo>
                <a:lnTo>
                  <a:pt x="1791874" y="561756"/>
                </a:lnTo>
                <a:lnTo>
                  <a:pt x="1793993" y="563609"/>
                </a:lnTo>
                <a:lnTo>
                  <a:pt x="1800086" y="569698"/>
                </a:lnTo>
                <a:lnTo>
                  <a:pt x="1806179" y="575257"/>
                </a:lnTo>
                <a:lnTo>
                  <a:pt x="1812006" y="581346"/>
                </a:lnTo>
                <a:lnTo>
                  <a:pt x="1818099" y="587435"/>
                </a:lnTo>
                <a:lnTo>
                  <a:pt x="1820218" y="589818"/>
                </a:lnTo>
                <a:lnTo>
                  <a:pt x="1826046" y="596701"/>
                </a:lnTo>
                <a:lnTo>
                  <a:pt x="1831873" y="603584"/>
                </a:lnTo>
                <a:lnTo>
                  <a:pt x="1837171" y="610732"/>
                </a:lnTo>
                <a:lnTo>
                  <a:pt x="1842734" y="617615"/>
                </a:lnTo>
                <a:lnTo>
                  <a:pt x="1842734" y="617880"/>
                </a:lnTo>
                <a:lnTo>
                  <a:pt x="1849357" y="627940"/>
                </a:lnTo>
                <a:lnTo>
                  <a:pt x="1855979" y="638000"/>
                </a:lnTo>
                <a:lnTo>
                  <a:pt x="1862071" y="648589"/>
                </a:lnTo>
                <a:lnTo>
                  <a:pt x="1867634" y="659443"/>
                </a:lnTo>
                <a:lnTo>
                  <a:pt x="1873197" y="670032"/>
                </a:lnTo>
                <a:lnTo>
                  <a:pt x="1877965" y="681416"/>
                </a:lnTo>
                <a:lnTo>
                  <a:pt x="1882468" y="693064"/>
                </a:lnTo>
                <a:lnTo>
                  <a:pt x="1886442" y="704448"/>
                </a:lnTo>
                <a:lnTo>
                  <a:pt x="1890150" y="716096"/>
                </a:lnTo>
                <a:lnTo>
                  <a:pt x="1893329" y="728009"/>
                </a:lnTo>
                <a:lnTo>
                  <a:pt x="1895978" y="740452"/>
                </a:lnTo>
                <a:lnTo>
                  <a:pt x="1898097" y="752894"/>
                </a:lnTo>
                <a:lnTo>
                  <a:pt x="1899951" y="765072"/>
                </a:lnTo>
                <a:lnTo>
                  <a:pt x="1901276" y="777779"/>
                </a:lnTo>
                <a:lnTo>
                  <a:pt x="1901806" y="790751"/>
                </a:lnTo>
                <a:lnTo>
                  <a:pt x="1902336" y="803459"/>
                </a:lnTo>
                <a:lnTo>
                  <a:pt x="1902336" y="813519"/>
                </a:lnTo>
                <a:lnTo>
                  <a:pt x="1901541" y="823579"/>
                </a:lnTo>
                <a:lnTo>
                  <a:pt x="1901011" y="833638"/>
                </a:lnTo>
                <a:lnTo>
                  <a:pt x="1899687" y="843434"/>
                </a:lnTo>
                <a:lnTo>
                  <a:pt x="1898627" y="853229"/>
                </a:lnTo>
                <a:lnTo>
                  <a:pt x="1896773" y="862759"/>
                </a:lnTo>
                <a:lnTo>
                  <a:pt x="1894918" y="872554"/>
                </a:lnTo>
                <a:lnTo>
                  <a:pt x="1892534" y="882085"/>
                </a:lnTo>
                <a:lnTo>
                  <a:pt x="1890150" y="891351"/>
                </a:lnTo>
                <a:lnTo>
                  <a:pt x="1887501" y="900616"/>
                </a:lnTo>
                <a:lnTo>
                  <a:pt x="1884323" y="909617"/>
                </a:lnTo>
                <a:lnTo>
                  <a:pt x="1880879" y="918618"/>
                </a:lnTo>
                <a:lnTo>
                  <a:pt x="1877435" y="927619"/>
                </a:lnTo>
                <a:lnTo>
                  <a:pt x="1873462" y="936356"/>
                </a:lnTo>
                <a:lnTo>
                  <a:pt x="1869489" y="944827"/>
                </a:lnTo>
                <a:lnTo>
                  <a:pt x="1865250" y="953299"/>
                </a:lnTo>
                <a:lnTo>
                  <a:pt x="1860482" y="961505"/>
                </a:lnTo>
                <a:lnTo>
                  <a:pt x="1855979" y="969977"/>
                </a:lnTo>
                <a:lnTo>
                  <a:pt x="1850681" y="977919"/>
                </a:lnTo>
                <a:lnTo>
                  <a:pt x="1845383" y="985596"/>
                </a:lnTo>
                <a:lnTo>
                  <a:pt x="1839820" y="993273"/>
                </a:lnTo>
                <a:lnTo>
                  <a:pt x="1834258" y="1000686"/>
                </a:lnTo>
                <a:lnTo>
                  <a:pt x="1828430" y="1008099"/>
                </a:lnTo>
                <a:lnTo>
                  <a:pt x="1822337" y="1015511"/>
                </a:lnTo>
                <a:lnTo>
                  <a:pt x="1815715" y="1022394"/>
                </a:lnTo>
                <a:lnTo>
                  <a:pt x="1809357" y="1029013"/>
                </a:lnTo>
                <a:lnTo>
                  <a:pt x="1802735" y="1035896"/>
                </a:lnTo>
                <a:lnTo>
                  <a:pt x="1795848" y="1041985"/>
                </a:lnTo>
                <a:lnTo>
                  <a:pt x="1788696" y="1048603"/>
                </a:lnTo>
                <a:lnTo>
                  <a:pt x="1781543" y="1054427"/>
                </a:lnTo>
                <a:lnTo>
                  <a:pt x="1773861" y="1060251"/>
                </a:lnTo>
                <a:lnTo>
                  <a:pt x="1766444" y="1065811"/>
                </a:lnTo>
                <a:lnTo>
                  <a:pt x="1722207" y="1097049"/>
                </a:lnTo>
                <a:lnTo>
                  <a:pt x="1772802" y="1115316"/>
                </a:lnTo>
                <a:lnTo>
                  <a:pt x="1783133" y="1119022"/>
                </a:lnTo>
                <a:lnTo>
                  <a:pt x="1792934" y="1123258"/>
                </a:lnTo>
                <a:lnTo>
                  <a:pt x="1802735" y="1127229"/>
                </a:lnTo>
                <a:lnTo>
                  <a:pt x="1812801" y="1131465"/>
                </a:lnTo>
                <a:lnTo>
                  <a:pt x="1822602" y="1135965"/>
                </a:lnTo>
                <a:lnTo>
                  <a:pt x="1832138" y="1140731"/>
                </a:lnTo>
                <a:lnTo>
                  <a:pt x="1841410" y="1145761"/>
                </a:lnTo>
                <a:lnTo>
                  <a:pt x="1850946" y="1150526"/>
                </a:lnTo>
                <a:lnTo>
                  <a:pt x="1860217" y="1155821"/>
                </a:lnTo>
                <a:lnTo>
                  <a:pt x="1869489" y="1161115"/>
                </a:lnTo>
                <a:lnTo>
                  <a:pt x="1878495" y="1166675"/>
                </a:lnTo>
                <a:lnTo>
                  <a:pt x="1887501" y="1172499"/>
                </a:lnTo>
                <a:lnTo>
                  <a:pt x="1895978" y="1178323"/>
                </a:lnTo>
                <a:lnTo>
                  <a:pt x="1904985" y="1184147"/>
                </a:lnTo>
                <a:lnTo>
                  <a:pt x="1913196" y="1190501"/>
                </a:lnTo>
                <a:lnTo>
                  <a:pt x="1921938" y="1196854"/>
                </a:lnTo>
                <a:lnTo>
                  <a:pt x="1930414" y="1203208"/>
                </a:lnTo>
                <a:lnTo>
                  <a:pt x="1938626" y="1209826"/>
                </a:lnTo>
                <a:lnTo>
                  <a:pt x="1946573" y="1216710"/>
                </a:lnTo>
                <a:lnTo>
                  <a:pt x="1954785" y="1223593"/>
                </a:lnTo>
                <a:lnTo>
                  <a:pt x="1962467" y="1230740"/>
                </a:lnTo>
                <a:lnTo>
                  <a:pt x="1970149" y="1237888"/>
                </a:lnTo>
                <a:lnTo>
                  <a:pt x="1977566" y="1245301"/>
                </a:lnTo>
                <a:lnTo>
                  <a:pt x="1984983" y="1252978"/>
                </a:lnTo>
                <a:lnTo>
                  <a:pt x="1992400" y="1260656"/>
                </a:lnTo>
                <a:lnTo>
                  <a:pt x="1999552" y="1268333"/>
                </a:lnTo>
                <a:lnTo>
                  <a:pt x="2006439" y="1276540"/>
                </a:lnTo>
                <a:lnTo>
                  <a:pt x="2013327" y="1284482"/>
                </a:lnTo>
                <a:lnTo>
                  <a:pt x="2020214" y="1292424"/>
                </a:lnTo>
                <a:lnTo>
                  <a:pt x="2026571" y="1300895"/>
                </a:lnTo>
                <a:lnTo>
                  <a:pt x="2032664" y="1309367"/>
                </a:lnTo>
                <a:lnTo>
                  <a:pt x="2039286" y="1317838"/>
                </a:lnTo>
                <a:lnTo>
                  <a:pt x="2045114" y="1326574"/>
                </a:lnTo>
                <a:lnTo>
                  <a:pt x="2050942" y="1335311"/>
                </a:lnTo>
                <a:lnTo>
                  <a:pt x="2056769" y="1344312"/>
                </a:lnTo>
                <a:lnTo>
                  <a:pt x="2062332" y="1353313"/>
                </a:lnTo>
                <a:lnTo>
                  <a:pt x="2067895" y="1362578"/>
                </a:lnTo>
                <a:lnTo>
                  <a:pt x="2073193" y="1371579"/>
                </a:lnTo>
                <a:lnTo>
                  <a:pt x="2078226" y="1380845"/>
                </a:lnTo>
                <a:lnTo>
                  <a:pt x="2082994" y="1390640"/>
                </a:lnTo>
                <a:lnTo>
                  <a:pt x="2087762" y="1400171"/>
                </a:lnTo>
                <a:lnTo>
                  <a:pt x="2092265" y="1409701"/>
                </a:lnTo>
                <a:lnTo>
                  <a:pt x="2096504" y="1419496"/>
                </a:lnTo>
                <a:lnTo>
                  <a:pt x="2101007" y="1429292"/>
                </a:lnTo>
                <a:lnTo>
                  <a:pt x="2104980" y="1439351"/>
                </a:lnTo>
                <a:lnTo>
                  <a:pt x="2108689" y="1449411"/>
                </a:lnTo>
                <a:lnTo>
                  <a:pt x="2112397" y="1459471"/>
                </a:lnTo>
                <a:lnTo>
                  <a:pt x="2115841" y="1469796"/>
                </a:lnTo>
                <a:lnTo>
                  <a:pt x="2119020" y="1480385"/>
                </a:lnTo>
                <a:lnTo>
                  <a:pt x="2121934" y="1490710"/>
                </a:lnTo>
                <a:lnTo>
                  <a:pt x="2125112" y="1501299"/>
                </a:lnTo>
                <a:lnTo>
                  <a:pt x="2127496" y="1511624"/>
                </a:lnTo>
                <a:lnTo>
                  <a:pt x="2129880" y="1522213"/>
                </a:lnTo>
                <a:lnTo>
                  <a:pt x="2132529" y="1533067"/>
                </a:lnTo>
                <a:lnTo>
                  <a:pt x="2134384" y="1543657"/>
                </a:lnTo>
                <a:lnTo>
                  <a:pt x="2136238" y="1554776"/>
                </a:lnTo>
                <a:lnTo>
                  <a:pt x="2138092" y="1565630"/>
                </a:lnTo>
                <a:lnTo>
                  <a:pt x="2139152" y="1576749"/>
                </a:lnTo>
                <a:lnTo>
                  <a:pt x="2140476" y="1587868"/>
                </a:lnTo>
                <a:lnTo>
                  <a:pt x="2141271" y="1598986"/>
                </a:lnTo>
                <a:lnTo>
                  <a:pt x="2142331" y="1610105"/>
                </a:lnTo>
                <a:lnTo>
                  <a:pt x="2142860" y="1621489"/>
                </a:lnTo>
                <a:lnTo>
                  <a:pt x="2143125" y="1632608"/>
                </a:lnTo>
                <a:lnTo>
                  <a:pt x="2143125" y="1643991"/>
                </a:lnTo>
                <a:lnTo>
                  <a:pt x="2143125" y="1647962"/>
                </a:lnTo>
                <a:lnTo>
                  <a:pt x="2142595" y="1652463"/>
                </a:lnTo>
                <a:lnTo>
                  <a:pt x="2142066" y="1656434"/>
                </a:lnTo>
                <a:lnTo>
                  <a:pt x="2141006" y="1660670"/>
                </a:lnTo>
                <a:lnTo>
                  <a:pt x="2139946" y="1664905"/>
                </a:lnTo>
                <a:lnTo>
                  <a:pt x="2138357" y="1669671"/>
                </a:lnTo>
                <a:lnTo>
                  <a:pt x="2136503" y="1674171"/>
                </a:lnTo>
                <a:lnTo>
                  <a:pt x="2134384" y="1678672"/>
                </a:lnTo>
                <a:lnTo>
                  <a:pt x="2131735" y="1683172"/>
                </a:lnTo>
                <a:lnTo>
                  <a:pt x="2129086" y="1688202"/>
                </a:lnTo>
                <a:lnTo>
                  <a:pt x="2125907" y="1692703"/>
                </a:lnTo>
                <a:lnTo>
                  <a:pt x="2122198" y="1697732"/>
                </a:lnTo>
                <a:lnTo>
                  <a:pt x="2118490" y="1702498"/>
                </a:lnTo>
                <a:lnTo>
                  <a:pt x="2114517" y="1707528"/>
                </a:lnTo>
                <a:lnTo>
                  <a:pt x="2110013" y="1712558"/>
                </a:lnTo>
                <a:lnTo>
                  <a:pt x="2105245" y="1717323"/>
                </a:lnTo>
                <a:lnTo>
                  <a:pt x="2097298" y="1725000"/>
                </a:lnTo>
                <a:lnTo>
                  <a:pt x="2088822" y="1732413"/>
                </a:lnTo>
                <a:lnTo>
                  <a:pt x="2079550" y="1739825"/>
                </a:lnTo>
                <a:lnTo>
                  <a:pt x="2069484" y="1747238"/>
                </a:lnTo>
                <a:lnTo>
                  <a:pt x="2058889" y="1754650"/>
                </a:lnTo>
                <a:lnTo>
                  <a:pt x="2047763" y="1761798"/>
                </a:lnTo>
                <a:lnTo>
                  <a:pt x="2035843" y="1768946"/>
                </a:lnTo>
                <a:lnTo>
                  <a:pt x="2023393" y="1776094"/>
                </a:lnTo>
                <a:lnTo>
                  <a:pt x="2010148" y="1782712"/>
                </a:lnTo>
                <a:lnTo>
                  <a:pt x="1996638" y="1789331"/>
                </a:lnTo>
                <a:lnTo>
                  <a:pt x="1982069" y="1795684"/>
                </a:lnTo>
                <a:lnTo>
                  <a:pt x="1967235" y="1802303"/>
                </a:lnTo>
                <a:lnTo>
                  <a:pt x="1952136" y="1808127"/>
                </a:lnTo>
                <a:lnTo>
                  <a:pt x="1936242" y="1814216"/>
                </a:lnTo>
                <a:lnTo>
                  <a:pt x="1919819" y="1819775"/>
                </a:lnTo>
                <a:lnTo>
                  <a:pt x="1902865" y="1825335"/>
                </a:lnTo>
                <a:lnTo>
                  <a:pt x="1885647" y="1830629"/>
                </a:lnTo>
                <a:lnTo>
                  <a:pt x="1867899" y="1835395"/>
                </a:lnTo>
                <a:lnTo>
                  <a:pt x="1849886" y="1840160"/>
                </a:lnTo>
                <a:lnTo>
                  <a:pt x="1830814" y="1844396"/>
                </a:lnTo>
                <a:lnTo>
                  <a:pt x="1811741" y="1848896"/>
                </a:lnTo>
                <a:lnTo>
                  <a:pt x="1792669" y="1852602"/>
                </a:lnTo>
                <a:lnTo>
                  <a:pt x="1772537" y="1856309"/>
                </a:lnTo>
                <a:lnTo>
                  <a:pt x="1752670" y="1859221"/>
                </a:lnTo>
                <a:lnTo>
                  <a:pt x="1732273" y="1862133"/>
                </a:lnTo>
                <a:lnTo>
                  <a:pt x="1711611" y="1864780"/>
                </a:lnTo>
                <a:lnTo>
                  <a:pt x="1690155" y="1866898"/>
                </a:lnTo>
                <a:lnTo>
                  <a:pt x="1668963" y="1868486"/>
                </a:lnTo>
                <a:lnTo>
                  <a:pt x="1647242" y="1870075"/>
                </a:lnTo>
                <a:lnTo>
                  <a:pt x="1625520" y="1870869"/>
                </a:lnTo>
                <a:lnTo>
                  <a:pt x="1603534" y="1871663"/>
                </a:lnTo>
                <a:lnTo>
                  <a:pt x="1581283" y="1871663"/>
                </a:lnTo>
                <a:lnTo>
                  <a:pt x="1551350" y="1871398"/>
                </a:lnTo>
                <a:lnTo>
                  <a:pt x="1521946" y="1870340"/>
                </a:lnTo>
                <a:lnTo>
                  <a:pt x="1493338" y="1868486"/>
                </a:lnTo>
                <a:lnTo>
                  <a:pt x="1464994" y="1866368"/>
                </a:lnTo>
                <a:lnTo>
                  <a:pt x="1436915" y="1863192"/>
                </a:lnTo>
                <a:lnTo>
                  <a:pt x="1409631" y="1859750"/>
                </a:lnTo>
                <a:lnTo>
                  <a:pt x="1382876" y="1855514"/>
                </a:lnTo>
                <a:lnTo>
                  <a:pt x="1356652" y="1851014"/>
                </a:lnTo>
                <a:lnTo>
                  <a:pt x="1331487" y="1845719"/>
                </a:lnTo>
                <a:lnTo>
                  <a:pt x="1306586" y="1839895"/>
                </a:lnTo>
                <a:lnTo>
                  <a:pt x="1282481" y="1833541"/>
                </a:lnTo>
                <a:lnTo>
                  <a:pt x="1259435" y="1826923"/>
                </a:lnTo>
                <a:lnTo>
                  <a:pt x="1236919" y="1819775"/>
                </a:lnTo>
                <a:lnTo>
                  <a:pt x="1215463" y="1812098"/>
                </a:lnTo>
                <a:lnTo>
                  <a:pt x="1195066" y="1804156"/>
                </a:lnTo>
                <a:lnTo>
                  <a:pt x="1175198" y="1795684"/>
                </a:lnTo>
                <a:lnTo>
                  <a:pt x="1163278" y="1790125"/>
                </a:lnTo>
                <a:lnTo>
                  <a:pt x="1151358" y="1784565"/>
                </a:lnTo>
                <a:lnTo>
                  <a:pt x="1139967" y="1778741"/>
                </a:lnTo>
                <a:lnTo>
                  <a:pt x="1129372" y="1772652"/>
                </a:lnTo>
                <a:lnTo>
                  <a:pt x="1118511" y="1766564"/>
                </a:lnTo>
                <a:lnTo>
                  <a:pt x="1107915" y="1759945"/>
                </a:lnTo>
                <a:lnTo>
                  <a:pt x="1098114" y="1753592"/>
                </a:lnTo>
                <a:lnTo>
                  <a:pt x="1088843" y="1746973"/>
                </a:lnTo>
                <a:lnTo>
                  <a:pt x="1079836" y="1740355"/>
                </a:lnTo>
                <a:lnTo>
                  <a:pt x="1071889" y="1733472"/>
                </a:lnTo>
                <a:lnTo>
                  <a:pt x="1064207" y="1726589"/>
                </a:lnTo>
                <a:lnTo>
                  <a:pt x="1057055" y="1719970"/>
                </a:lnTo>
                <a:lnTo>
                  <a:pt x="1052287" y="1714940"/>
                </a:lnTo>
                <a:lnTo>
                  <a:pt x="1048049" y="1709910"/>
                </a:lnTo>
                <a:lnTo>
                  <a:pt x="1043810" y="1705145"/>
                </a:lnTo>
                <a:lnTo>
                  <a:pt x="1040102" y="1700115"/>
                </a:lnTo>
                <a:lnTo>
                  <a:pt x="1036658" y="1695085"/>
                </a:lnTo>
                <a:lnTo>
                  <a:pt x="1033480" y="1690320"/>
                </a:lnTo>
                <a:lnTo>
                  <a:pt x="1030831" y="1685290"/>
                </a:lnTo>
                <a:lnTo>
                  <a:pt x="1027917" y="1680789"/>
                </a:lnTo>
                <a:lnTo>
                  <a:pt x="1025798" y="1675760"/>
                </a:lnTo>
                <a:lnTo>
                  <a:pt x="1023943" y="1671259"/>
                </a:lnTo>
                <a:lnTo>
                  <a:pt x="1022354" y="1666494"/>
                </a:lnTo>
                <a:lnTo>
                  <a:pt x="1021294" y="1661993"/>
                </a:lnTo>
                <a:lnTo>
                  <a:pt x="1020235" y="1657228"/>
                </a:lnTo>
                <a:lnTo>
                  <a:pt x="1019705" y="1652992"/>
                </a:lnTo>
                <a:lnTo>
                  <a:pt x="1019175" y="1648227"/>
                </a:lnTo>
                <a:lnTo>
                  <a:pt x="1019175" y="1643991"/>
                </a:lnTo>
                <a:lnTo>
                  <a:pt x="1019175" y="1632608"/>
                </a:lnTo>
                <a:lnTo>
                  <a:pt x="1019705" y="1621224"/>
                </a:lnTo>
                <a:lnTo>
                  <a:pt x="1019970" y="1610105"/>
                </a:lnTo>
                <a:lnTo>
                  <a:pt x="1021030" y="1598986"/>
                </a:lnTo>
                <a:lnTo>
                  <a:pt x="1021824" y="1587868"/>
                </a:lnTo>
                <a:lnTo>
                  <a:pt x="1023149" y="1576749"/>
                </a:lnTo>
                <a:lnTo>
                  <a:pt x="1024738" y="1565630"/>
                </a:lnTo>
                <a:lnTo>
                  <a:pt x="1026063" y="1554776"/>
                </a:lnTo>
                <a:lnTo>
                  <a:pt x="1027917" y="1543657"/>
                </a:lnTo>
                <a:lnTo>
                  <a:pt x="1030301" y="1533067"/>
                </a:lnTo>
                <a:lnTo>
                  <a:pt x="1032420" y="1522478"/>
                </a:lnTo>
                <a:lnTo>
                  <a:pt x="1034804" y="1511624"/>
                </a:lnTo>
                <a:lnTo>
                  <a:pt x="1037188" y="1501299"/>
                </a:lnTo>
                <a:lnTo>
                  <a:pt x="1040367" y="1490710"/>
                </a:lnTo>
                <a:lnTo>
                  <a:pt x="1043546" y="1480385"/>
                </a:lnTo>
                <a:lnTo>
                  <a:pt x="1046459" y="1470061"/>
                </a:lnTo>
                <a:lnTo>
                  <a:pt x="1049903" y="1460001"/>
                </a:lnTo>
                <a:lnTo>
                  <a:pt x="1053612" y="1449676"/>
                </a:lnTo>
                <a:lnTo>
                  <a:pt x="1057320" y="1439616"/>
                </a:lnTo>
                <a:lnTo>
                  <a:pt x="1061294" y="1429556"/>
                </a:lnTo>
                <a:lnTo>
                  <a:pt x="1065797" y="1419761"/>
                </a:lnTo>
                <a:lnTo>
                  <a:pt x="1070035" y="1409966"/>
                </a:lnTo>
                <a:lnTo>
                  <a:pt x="1074538" y="1400435"/>
                </a:lnTo>
                <a:lnTo>
                  <a:pt x="1079306" y="1390905"/>
                </a:lnTo>
                <a:lnTo>
                  <a:pt x="1084075" y="1381375"/>
                </a:lnTo>
                <a:lnTo>
                  <a:pt x="1089108" y="1372109"/>
                </a:lnTo>
                <a:lnTo>
                  <a:pt x="1094405" y="1362843"/>
                </a:lnTo>
                <a:lnTo>
                  <a:pt x="1099968" y="1353577"/>
                </a:lnTo>
                <a:lnTo>
                  <a:pt x="1105531" y="1344576"/>
                </a:lnTo>
                <a:lnTo>
                  <a:pt x="1111359" y="1335575"/>
                </a:lnTo>
                <a:lnTo>
                  <a:pt x="1117186" y="1327104"/>
                </a:lnTo>
                <a:lnTo>
                  <a:pt x="1123014" y="1318368"/>
                </a:lnTo>
                <a:lnTo>
                  <a:pt x="1129637" y="1309631"/>
                </a:lnTo>
                <a:lnTo>
                  <a:pt x="1135729" y="1301425"/>
                </a:lnTo>
                <a:lnTo>
                  <a:pt x="1142087" y="1292953"/>
                </a:lnTo>
                <a:lnTo>
                  <a:pt x="1148974" y="1284746"/>
                </a:lnTo>
                <a:lnTo>
                  <a:pt x="1155861" y="1276804"/>
                </a:lnTo>
                <a:lnTo>
                  <a:pt x="1162748" y="1268598"/>
                </a:lnTo>
                <a:lnTo>
                  <a:pt x="1169901" y="1260920"/>
                </a:lnTo>
                <a:lnTo>
                  <a:pt x="1177318" y="1253243"/>
                </a:lnTo>
                <a:lnTo>
                  <a:pt x="1184735" y="1245830"/>
                </a:lnTo>
                <a:lnTo>
                  <a:pt x="1192152" y="1238418"/>
                </a:lnTo>
                <a:lnTo>
                  <a:pt x="1199834" y="1231005"/>
                </a:lnTo>
                <a:lnTo>
                  <a:pt x="1207516" y="1223857"/>
                </a:lnTo>
                <a:lnTo>
                  <a:pt x="1215727" y="1217239"/>
                </a:lnTo>
                <a:lnTo>
                  <a:pt x="1223674" y="1210356"/>
                </a:lnTo>
                <a:lnTo>
                  <a:pt x="1231886" y="1203738"/>
                </a:lnTo>
                <a:lnTo>
                  <a:pt x="1240363" y="1197119"/>
                </a:lnTo>
                <a:lnTo>
                  <a:pt x="1248574" y="1191030"/>
                </a:lnTo>
                <a:lnTo>
                  <a:pt x="1257316" y="1184941"/>
                </a:lnTo>
                <a:lnTo>
                  <a:pt x="1266057" y="1178588"/>
                </a:lnTo>
                <a:lnTo>
                  <a:pt x="1274799" y="1172764"/>
                </a:lnTo>
                <a:lnTo>
                  <a:pt x="1283805" y="1167204"/>
                </a:lnTo>
                <a:lnTo>
                  <a:pt x="1292812" y="1161645"/>
                </a:lnTo>
                <a:lnTo>
                  <a:pt x="1302083" y="1156085"/>
                </a:lnTo>
                <a:lnTo>
                  <a:pt x="1311355" y="1150791"/>
                </a:lnTo>
                <a:lnTo>
                  <a:pt x="1320891" y="1146025"/>
                </a:lnTo>
                <a:lnTo>
                  <a:pt x="1330162" y="1140995"/>
                </a:lnTo>
                <a:lnTo>
                  <a:pt x="1339698" y="1136495"/>
                </a:lnTo>
                <a:lnTo>
                  <a:pt x="1349499" y="1131730"/>
                </a:lnTo>
                <a:lnTo>
                  <a:pt x="1359565" y="1127494"/>
                </a:lnTo>
                <a:lnTo>
                  <a:pt x="1369367" y="1123523"/>
                </a:lnTo>
                <a:lnTo>
                  <a:pt x="1379168" y="1119552"/>
                </a:lnTo>
                <a:lnTo>
                  <a:pt x="1389499" y="1115846"/>
                </a:lnTo>
                <a:lnTo>
                  <a:pt x="1440358" y="1097579"/>
                </a:lnTo>
                <a:lnTo>
                  <a:pt x="1396121" y="1066076"/>
                </a:lnTo>
                <a:lnTo>
                  <a:pt x="1386055" y="1058663"/>
                </a:lnTo>
                <a:lnTo>
                  <a:pt x="1376519" y="1050986"/>
                </a:lnTo>
                <a:lnTo>
                  <a:pt x="1367247" y="1043044"/>
                </a:lnTo>
                <a:lnTo>
                  <a:pt x="1357976" y="1034572"/>
                </a:lnTo>
                <a:lnTo>
                  <a:pt x="1349235" y="1026101"/>
                </a:lnTo>
                <a:lnTo>
                  <a:pt x="1341023" y="1016835"/>
                </a:lnTo>
                <a:lnTo>
                  <a:pt x="1332811" y="1007569"/>
                </a:lnTo>
                <a:lnTo>
                  <a:pt x="1325129" y="997509"/>
                </a:lnTo>
                <a:lnTo>
                  <a:pt x="1317977" y="987714"/>
                </a:lnTo>
                <a:lnTo>
                  <a:pt x="1311090" y="977654"/>
                </a:lnTo>
                <a:lnTo>
                  <a:pt x="1304467" y="967065"/>
                </a:lnTo>
                <a:lnTo>
                  <a:pt x="1298375" y="955946"/>
                </a:lnTo>
                <a:lnTo>
                  <a:pt x="1292812" y="945092"/>
                </a:lnTo>
                <a:lnTo>
                  <a:pt x="1287514" y="933708"/>
                </a:lnTo>
                <a:lnTo>
                  <a:pt x="1282481" y="922325"/>
                </a:lnTo>
                <a:lnTo>
                  <a:pt x="1277978" y="910412"/>
                </a:lnTo>
                <a:lnTo>
                  <a:pt x="1274004" y="897969"/>
                </a:lnTo>
                <a:lnTo>
                  <a:pt x="1270296" y="884997"/>
                </a:lnTo>
                <a:lnTo>
                  <a:pt x="1267117" y="872025"/>
                </a:lnTo>
                <a:lnTo>
                  <a:pt x="1264733" y="858788"/>
                </a:lnTo>
                <a:lnTo>
                  <a:pt x="1262879" y="845287"/>
                </a:lnTo>
                <a:lnTo>
                  <a:pt x="1261289" y="831785"/>
                </a:lnTo>
                <a:lnTo>
                  <a:pt x="1260495" y="818019"/>
                </a:lnTo>
                <a:lnTo>
                  <a:pt x="1259965" y="803988"/>
                </a:lnTo>
                <a:lnTo>
                  <a:pt x="1259965" y="795517"/>
                </a:lnTo>
                <a:lnTo>
                  <a:pt x="1260495" y="787310"/>
                </a:lnTo>
                <a:lnTo>
                  <a:pt x="1261024" y="779368"/>
                </a:lnTo>
                <a:lnTo>
                  <a:pt x="1261554" y="770896"/>
                </a:lnTo>
                <a:lnTo>
                  <a:pt x="1262614" y="762954"/>
                </a:lnTo>
                <a:lnTo>
                  <a:pt x="1263673" y="755012"/>
                </a:lnTo>
                <a:lnTo>
                  <a:pt x="1264998" y="746805"/>
                </a:lnTo>
                <a:lnTo>
                  <a:pt x="1266587" y="739128"/>
                </a:lnTo>
                <a:lnTo>
                  <a:pt x="1268442" y="731186"/>
                </a:lnTo>
                <a:lnTo>
                  <a:pt x="1270296" y="723509"/>
                </a:lnTo>
                <a:lnTo>
                  <a:pt x="1272415" y="716096"/>
                </a:lnTo>
                <a:lnTo>
                  <a:pt x="1274799" y="708419"/>
                </a:lnTo>
                <a:lnTo>
                  <a:pt x="1277448" y="701006"/>
                </a:lnTo>
                <a:lnTo>
                  <a:pt x="1279832" y="693329"/>
                </a:lnTo>
                <a:lnTo>
                  <a:pt x="1282481" y="686181"/>
                </a:lnTo>
                <a:lnTo>
                  <a:pt x="1285660" y="678769"/>
                </a:lnTo>
                <a:lnTo>
                  <a:pt x="1288574" y="672150"/>
                </a:lnTo>
                <a:lnTo>
                  <a:pt x="1291487" y="666061"/>
                </a:lnTo>
                <a:lnTo>
                  <a:pt x="1297845" y="654148"/>
                </a:lnTo>
                <a:lnTo>
                  <a:pt x="1299964" y="650177"/>
                </a:lnTo>
                <a:lnTo>
                  <a:pt x="1302083" y="645942"/>
                </a:lnTo>
                <a:lnTo>
                  <a:pt x="1306851" y="637735"/>
                </a:lnTo>
                <a:lnTo>
                  <a:pt x="1312149" y="629528"/>
                </a:lnTo>
                <a:lnTo>
                  <a:pt x="1314798" y="625822"/>
                </a:lnTo>
                <a:lnTo>
                  <a:pt x="1317182" y="621586"/>
                </a:lnTo>
                <a:lnTo>
                  <a:pt x="1324599" y="611791"/>
                </a:lnTo>
                <a:lnTo>
                  <a:pt x="1332281" y="601996"/>
                </a:lnTo>
                <a:lnTo>
                  <a:pt x="1333871" y="599878"/>
                </a:lnTo>
                <a:lnTo>
                  <a:pt x="1342877" y="589288"/>
                </a:lnTo>
                <a:lnTo>
                  <a:pt x="1347380" y="584258"/>
                </a:lnTo>
                <a:lnTo>
                  <a:pt x="1352148" y="579493"/>
                </a:lnTo>
                <a:lnTo>
                  <a:pt x="1358241" y="573669"/>
                </a:lnTo>
                <a:lnTo>
                  <a:pt x="1365658" y="566521"/>
                </a:lnTo>
                <a:lnTo>
                  <a:pt x="1373075" y="559903"/>
                </a:lnTo>
                <a:lnTo>
                  <a:pt x="1376519" y="557255"/>
                </a:lnTo>
                <a:lnTo>
                  <a:pt x="1379697" y="554079"/>
                </a:lnTo>
                <a:lnTo>
                  <a:pt x="1390293" y="546137"/>
                </a:lnTo>
                <a:lnTo>
                  <a:pt x="1401154" y="538724"/>
                </a:lnTo>
                <a:lnTo>
                  <a:pt x="1401419" y="538195"/>
                </a:lnTo>
                <a:lnTo>
                  <a:pt x="1401949" y="537930"/>
                </a:lnTo>
                <a:lnTo>
                  <a:pt x="1413869" y="530517"/>
                </a:lnTo>
                <a:lnTo>
                  <a:pt x="1425524" y="523369"/>
                </a:lnTo>
                <a:lnTo>
                  <a:pt x="1432941" y="519663"/>
                </a:lnTo>
                <a:lnTo>
                  <a:pt x="1442213" y="514898"/>
                </a:lnTo>
                <a:lnTo>
                  <a:pt x="1451749" y="510662"/>
                </a:lnTo>
                <a:lnTo>
                  <a:pt x="1459166" y="506956"/>
                </a:lnTo>
                <a:lnTo>
                  <a:pt x="1472411" y="501926"/>
                </a:lnTo>
                <a:lnTo>
                  <a:pt x="1485920" y="497425"/>
                </a:lnTo>
                <a:lnTo>
                  <a:pt x="1499430" y="493719"/>
                </a:lnTo>
                <a:lnTo>
                  <a:pt x="1513470" y="490278"/>
                </a:lnTo>
                <a:lnTo>
                  <a:pt x="1517443" y="489483"/>
                </a:lnTo>
                <a:lnTo>
                  <a:pt x="1521681" y="488689"/>
                </a:lnTo>
                <a:lnTo>
                  <a:pt x="1532277" y="486571"/>
                </a:lnTo>
                <a:lnTo>
                  <a:pt x="1543138" y="485512"/>
                </a:lnTo>
                <a:lnTo>
                  <a:pt x="1551614" y="484189"/>
                </a:lnTo>
                <a:lnTo>
                  <a:pt x="1566184" y="483130"/>
                </a:lnTo>
                <a:lnTo>
                  <a:pt x="1581283" y="482600"/>
                </a:lnTo>
                <a:close/>
                <a:moveTo>
                  <a:pt x="736864" y="0"/>
                </a:moveTo>
                <a:lnTo>
                  <a:pt x="747977" y="529"/>
                </a:lnTo>
                <a:lnTo>
                  <a:pt x="759354" y="793"/>
                </a:lnTo>
                <a:lnTo>
                  <a:pt x="770466" y="1587"/>
                </a:lnTo>
                <a:lnTo>
                  <a:pt x="781579" y="2645"/>
                </a:lnTo>
                <a:lnTo>
                  <a:pt x="792427" y="3703"/>
                </a:lnTo>
                <a:lnTo>
                  <a:pt x="803539" y="5290"/>
                </a:lnTo>
                <a:lnTo>
                  <a:pt x="814123" y="6877"/>
                </a:lnTo>
                <a:lnTo>
                  <a:pt x="824706" y="8993"/>
                </a:lnTo>
                <a:lnTo>
                  <a:pt x="835554" y="11374"/>
                </a:lnTo>
                <a:lnTo>
                  <a:pt x="845873" y="14019"/>
                </a:lnTo>
                <a:lnTo>
                  <a:pt x="856456" y="16664"/>
                </a:lnTo>
                <a:lnTo>
                  <a:pt x="866510" y="19838"/>
                </a:lnTo>
                <a:lnTo>
                  <a:pt x="876829" y="23276"/>
                </a:lnTo>
                <a:lnTo>
                  <a:pt x="886883" y="26715"/>
                </a:lnTo>
                <a:lnTo>
                  <a:pt x="896937" y="30682"/>
                </a:lnTo>
                <a:lnTo>
                  <a:pt x="906727" y="34650"/>
                </a:lnTo>
                <a:lnTo>
                  <a:pt x="916516" y="38618"/>
                </a:lnTo>
                <a:lnTo>
                  <a:pt x="926041" y="43114"/>
                </a:lnTo>
                <a:lnTo>
                  <a:pt x="935302" y="47875"/>
                </a:lnTo>
                <a:lnTo>
                  <a:pt x="944827" y="52901"/>
                </a:lnTo>
                <a:lnTo>
                  <a:pt x="954087" y="57927"/>
                </a:lnTo>
                <a:lnTo>
                  <a:pt x="963083" y="63217"/>
                </a:lnTo>
                <a:lnTo>
                  <a:pt x="972079" y="68771"/>
                </a:lnTo>
                <a:lnTo>
                  <a:pt x="981075" y="74590"/>
                </a:lnTo>
                <a:lnTo>
                  <a:pt x="989541" y="80939"/>
                </a:lnTo>
                <a:lnTo>
                  <a:pt x="998008" y="87022"/>
                </a:lnTo>
                <a:lnTo>
                  <a:pt x="1006210" y="93106"/>
                </a:lnTo>
                <a:lnTo>
                  <a:pt x="1014677" y="99983"/>
                </a:lnTo>
                <a:lnTo>
                  <a:pt x="1022350" y="106596"/>
                </a:lnTo>
                <a:lnTo>
                  <a:pt x="1030288" y="113473"/>
                </a:lnTo>
                <a:lnTo>
                  <a:pt x="1037961" y="120614"/>
                </a:lnTo>
                <a:lnTo>
                  <a:pt x="1045369" y="128021"/>
                </a:lnTo>
                <a:lnTo>
                  <a:pt x="1052777" y="135427"/>
                </a:lnTo>
                <a:lnTo>
                  <a:pt x="1059921" y="143097"/>
                </a:lnTo>
                <a:lnTo>
                  <a:pt x="1066536" y="151033"/>
                </a:lnTo>
                <a:lnTo>
                  <a:pt x="1073415" y="158968"/>
                </a:lnTo>
                <a:lnTo>
                  <a:pt x="1080294" y="167167"/>
                </a:lnTo>
                <a:lnTo>
                  <a:pt x="1086379" y="175367"/>
                </a:lnTo>
                <a:lnTo>
                  <a:pt x="1092465" y="184096"/>
                </a:lnTo>
                <a:lnTo>
                  <a:pt x="1098815" y="192560"/>
                </a:lnTo>
                <a:lnTo>
                  <a:pt x="1104636" y="201289"/>
                </a:lnTo>
                <a:lnTo>
                  <a:pt x="1110192" y="210282"/>
                </a:lnTo>
                <a:lnTo>
                  <a:pt x="1115219" y="219275"/>
                </a:lnTo>
                <a:lnTo>
                  <a:pt x="1120511" y="228533"/>
                </a:lnTo>
                <a:lnTo>
                  <a:pt x="1125538" y="238055"/>
                </a:lnTo>
                <a:lnTo>
                  <a:pt x="1130036" y="247313"/>
                </a:lnTo>
                <a:lnTo>
                  <a:pt x="1134798" y="256835"/>
                </a:lnTo>
                <a:lnTo>
                  <a:pt x="1138767" y="266622"/>
                </a:lnTo>
                <a:lnTo>
                  <a:pt x="1142736" y="276408"/>
                </a:lnTo>
                <a:lnTo>
                  <a:pt x="1146704" y="286460"/>
                </a:lnTo>
                <a:lnTo>
                  <a:pt x="1150144" y="296511"/>
                </a:lnTo>
                <a:lnTo>
                  <a:pt x="1153584" y="306562"/>
                </a:lnTo>
                <a:lnTo>
                  <a:pt x="1156759" y="316878"/>
                </a:lnTo>
                <a:lnTo>
                  <a:pt x="1159404" y="327194"/>
                </a:lnTo>
                <a:lnTo>
                  <a:pt x="1161786" y="337774"/>
                </a:lnTo>
                <a:lnTo>
                  <a:pt x="1164431" y="348618"/>
                </a:lnTo>
                <a:lnTo>
                  <a:pt x="1166548" y="358934"/>
                </a:lnTo>
                <a:lnTo>
                  <a:pt x="1168136" y="369779"/>
                </a:lnTo>
                <a:lnTo>
                  <a:pt x="1169459" y="380888"/>
                </a:lnTo>
                <a:lnTo>
                  <a:pt x="1170781" y="391733"/>
                </a:lnTo>
                <a:lnTo>
                  <a:pt x="1172104" y="402842"/>
                </a:lnTo>
                <a:lnTo>
                  <a:pt x="1172634" y="413951"/>
                </a:lnTo>
                <a:lnTo>
                  <a:pt x="1172898" y="425325"/>
                </a:lnTo>
                <a:lnTo>
                  <a:pt x="1173163" y="436434"/>
                </a:lnTo>
                <a:lnTo>
                  <a:pt x="1172898" y="446486"/>
                </a:lnTo>
                <a:lnTo>
                  <a:pt x="1172634" y="456801"/>
                </a:lnTo>
                <a:lnTo>
                  <a:pt x="1172104" y="466588"/>
                </a:lnTo>
                <a:lnTo>
                  <a:pt x="1171046" y="476375"/>
                </a:lnTo>
                <a:lnTo>
                  <a:pt x="1170252" y="484575"/>
                </a:lnTo>
                <a:lnTo>
                  <a:pt x="1169194" y="493833"/>
                </a:lnTo>
                <a:lnTo>
                  <a:pt x="1168136" y="503355"/>
                </a:lnTo>
                <a:lnTo>
                  <a:pt x="1166548" y="512613"/>
                </a:lnTo>
                <a:lnTo>
                  <a:pt x="1164696" y="522135"/>
                </a:lnTo>
                <a:lnTo>
                  <a:pt x="1163902" y="525573"/>
                </a:lnTo>
                <a:lnTo>
                  <a:pt x="1163109" y="528483"/>
                </a:lnTo>
                <a:lnTo>
                  <a:pt x="1159140" y="546734"/>
                </a:lnTo>
                <a:lnTo>
                  <a:pt x="1156759" y="555727"/>
                </a:lnTo>
                <a:lnTo>
                  <a:pt x="1154113" y="564191"/>
                </a:lnTo>
                <a:lnTo>
                  <a:pt x="1153584" y="565514"/>
                </a:lnTo>
                <a:lnTo>
                  <a:pt x="1153319" y="566836"/>
                </a:lnTo>
                <a:lnTo>
                  <a:pt x="1150144" y="576094"/>
                </a:lnTo>
                <a:lnTo>
                  <a:pt x="1146969" y="584823"/>
                </a:lnTo>
                <a:lnTo>
                  <a:pt x="1143794" y="593816"/>
                </a:lnTo>
                <a:lnTo>
                  <a:pt x="1140090" y="602809"/>
                </a:lnTo>
                <a:lnTo>
                  <a:pt x="1137444" y="609157"/>
                </a:lnTo>
                <a:lnTo>
                  <a:pt x="1129506" y="626615"/>
                </a:lnTo>
                <a:lnTo>
                  <a:pt x="1125273" y="634814"/>
                </a:lnTo>
                <a:lnTo>
                  <a:pt x="1120775" y="643014"/>
                </a:lnTo>
                <a:lnTo>
                  <a:pt x="1118923" y="646717"/>
                </a:lnTo>
                <a:lnTo>
                  <a:pt x="1114425" y="654917"/>
                </a:lnTo>
                <a:lnTo>
                  <a:pt x="1109398" y="662852"/>
                </a:lnTo>
                <a:lnTo>
                  <a:pt x="1099609" y="678458"/>
                </a:lnTo>
                <a:lnTo>
                  <a:pt x="1098021" y="681367"/>
                </a:lnTo>
                <a:lnTo>
                  <a:pt x="1092465" y="689038"/>
                </a:lnTo>
                <a:lnTo>
                  <a:pt x="1086644" y="696709"/>
                </a:lnTo>
                <a:lnTo>
                  <a:pt x="1080823" y="704379"/>
                </a:lnTo>
                <a:lnTo>
                  <a:pt x="1074738" y="712050"/>
                </a:lnTo>
                <a:lnTo>
                  <a:pt x="1071563" y="715753"/>
                </a:lnTo>
                <a:lnTo>
                  <a:pt x="1058598" y="730565"/>
                </a:lnTo>
                <a:lnTo>
                  <a:pt x="1051719" y="737707"/>
                </a:lnTo>
                <a:lnTo>
                  <a:pt x="1045104" y="744849"/>
                </a:lnTo>
                <a:lnTo>
                  <a:pt x="1038490" y="751197"/>
                </a:lnTo>
                <a:lnTo>
                  <a:pt x="1031875" y="757810"/>
                </a:lnTo>
                <a:lnTo>
                  <a:pt x="1024996" y="763893"/>
                </a:lnTo>
                <a:lnTo>
                  <a:pt x="1017852" y="769977"/>
                </a:lnTo>
                <a:lnTo>
                  <a:pt x="1010973" y="776060"/>
                </a:lnTo>
                <a:lnTo>
                  <a:pt x="1003564" y="781880"/>
                </a:lnTo>
                <a:lnTo>
                  <a:pt x="996156" y="787434"/>
                </a:lnTo>
                <a:lnTo>
                  <a:pt x="988748" y="792460"/>
                </a:lnTo>
                <a:lnTo>
                  <a:pt x="1006739" y="799601"/>
                </a:lnTo>
                <a:lnTo>
                  <a:pt x="1024731" y="807008"/>
                </a:lnTo>
                <a:lnTo>
                  <a:pt x="1042723" y="814678"/>
                </a:lnTo>
                <a:lnTo>
                  <a:pt x="1060186" y="823142"/>
                </a:lnTo>
                <a:lnTo>
                  <a:pt x="1077384" y="831607"/>
                </a:lnTo>
                <a:lnTo>
                  <a:pt x="1094317" y="840864"/>
                </a:lnTo>
                <a:lnTo>
                  <a:pt x="1110986" y="850387"/>
                </a:lnTo>
                <a:lnTo>
                  <a:pt x="1127390" y="860702"/>
                </a:lnTo>
                <a:lnTo>
                  <a:pt x="1130036" y="876573"/>
                </a:lnTo>
                <a:lnTo>
                  <a:pt x="1133740" y="892443"/>
                </a:lnTo>
                <a:lnTo>
                  <a:pt x="1137709" y="908049"/>
                </a:lnTo>
                <a:lnTo>
                  <a:pt x="1142736" y="923655"/>
                </a:lnTo>
                <a:lnTo>
                  <a:pt x="1148027" y="938732"/>
                </a:lnTo>
                <a:lnTo>
                  <a:pt x="1154113" y="953544"/>
                </a:lnTo>
                <a:lnTo>
                  <a:pt x="1160727" y="967827"/>
                </a:lnTo>
                <a:lnTo>
                  <a:pt x="1167606" y="981846"/>
                </a:lnTo>
                <a:lnTo>
                  <a:pt x="1175544" y="995600"/>
                </a:lnTo>
                <a:lnTo>
                  <a:pt x="1183746" y="1009090"/>
                </a:lnTo>
                <a:lnTo>
                  <a:pt x="1192742" y="1022051"/>
                </a:lnTo>
                <a:lnTo>
                  <a:pt x="1202267" y="1034747"/>
                </a:lnTo>
                <a:lnTo>
                  <a:pt x="1212056" y="1046914"/>
                </a:lnTo>
                <a:lnTo>
                  <a:pt x="1222375" y="1058817"/>
                </a:lnTo>
                <a:lnTo>
                  <a:pt x="1233488" y="1070191"/>
                </a:lnTo>
                <a:lnTo>
                  <a:pt x="1244600" y="1081036"/>
                </a:lnTo>
                <a:lnTo>
                  <a:pt x="1234546" y="1085532"/>
                </a:lnTo>
                <a:lnTo>
                  <a:pt x="1224756" y="1090558"/>
                </a:lnTo>
                <a:lnTo>
                  <a:pt x="1214967" y="1095583"/>
                </a:lnTo>
                <a:lnTo>
                  <a:pt x="1205442" y="1100345"/>
                </a:lnTo>
                <a:lnTo>
                  <a:pt x="1195652" y="1105899"/>
                </a:lnTo>
                <a:lnTo>
                  <a:pt x="1186127" y="1111454"/>
                </a:lnTo>
                <a:lnTo>
                  <a:pt x="1176867" y="1117008"/>
                </a:lnTo>
                <a:lnTo>
                  <a:pt x="1167606" y="1122828"/>
                </a:lnTo>
                <a:lnTo>
                  <a:pt x="1158611" y="1128647"/>
                </a:lnTo>
                <a:lnTo>
                  <a:pt x="1149615" y="1134995"/>
                </a:lnTo>
                <a:lnTo>
                  <a:pt x="1140619" y="1141078"/>
                </a:lnTo>
                <a:lnTo>
                  <a:pt x="1131888" y="1147427"/>
                </a:lnTo>
                <a:lnTo>
                  <a:pt x="1123421" y="1154039"/>
                </a:lnTo>
                <a:lnTo>
                  <a:pt x="1114690" y="1160916"/>
                </a:lnTo>
                <a:lnTo>
                  <a:pt x="1105959" y="1167794"/>
                </a:lnTo>
                <a:lnTo>
                  <a:pt x="1098021" y="1174671"/>
                </a:lnTo>
                <a:lnTo>
                  <a:pt x="1089819" y="1182077"/>
                </a:lnTo>
                <a:lnTo>
                  <a:pt x="1081617" y="1189219"/>
                </a:lnTo>
                <a:lnTo>
                  <a:pt x="1073679" y="1196625"/>
                </a:lnTo>
                <a:lnTo>
                  <a:pt x="1066006" y="1204295"/>
                </a:lnTo>
                <a:lnTo>
                  <a:pt x="1058334" y="1211966"/>
                </a:lnTo>
                <a:lnTo>
                  <a:pt x="1050925" y="1219637"/>
                </a:lnTo>
                <a:lnTo>
                  <a:pt x="1043517" y="1227572"/>
                </a:lnTo>
                <a:lnTo>
                  <a:pt x="1036109" y="1235772"/>
                </a:lnTo>
                <a:lnTo>
                  <a:pt x="1028965" y="1243971"/>
                </a:lnTo>
                <a:lnTo>
                  <a:pt x="1022350" y="1252171"/>
                </a:lnTo>
                <a:lnTo>
                  <a:pt x="1015206" y="1260900"/>
                </a:lnTo>
                <a:lnTo>
                  <a:pt x="1008591" y="1269628"/>
                </a:lnTo>
                <a:lnTo>
                  <a:pt x="1002241" y="1278093"/>
                </a:lnTo>
                <a:lnTo>
                  <a:pt x="995627" y="1287086"/>
                </a:lnTo>
                <a:lnTo>
                  <a:pt x="989541" y="1296079"/>
                </a:lnTo>
                <a:lnTo>
                  <a:pt x="983456" y="1305072"/>
                </a:lnTo>
                <a:lnTo>
                  <a:pt x="977635" y="1314330"/>
                </a:lnTo>
                <a:lnTo>
                  <a:pt x="971814" y="1323588"/>
                </a:lnTo>
                <a:lnTo>
                  <a:pt x="966258" y="1332845"/>
                </a:lnTo>
                <a:lnTo>
                  <a:pt x="960966" y="1342367"/>
                </a:lnTo>
                <a:lnTo>
                  <a:pt x="955675" y="1351890"/>
                </a:lnTo>
                <a:lnTo>
                  <a:pt x="950383" y="1361676"/>
                </a:lnTo>
                <a:lnTo>
                  <a:pt x="945621" y="1371463"/>
                </a:lnTo>
                <a:lnTo>
                  <a:pt x="940858" y="1381514"/>
                </a:lnTo>
                <a:lnTo>
                  <a:pt x="936360" y="1391301"/>
                </a:lnTo>
                <a:lnTo>
                  <a:pt x="931598" y="1401352"/>
                </a:lnTo>
                <a:lnTo>
                  <a:pt x="927629" y="1411668"/>
                </a:lnTo>
                <a:lnTo>
                  <a:pt x="923660" y="1421719"/>
                </a:lnTo>
                <a:lnTo>
                  <a:pt x="919691" y="1432299"/>
                </a:lnTo>
                <a:lnTo>
                  <a:pt x="915987" y="1442615"/>
                </a:lnTo>
                <a:lnTo>
                  <a:pt x="912548" y="1453195"/>
                </a:lnTo>
                <a:lnTo>
                  <a:pt x="909108" y="1463776"/>
                </a:lnTo>
                <a:lnTo>
                  <a:pt x="905933" y="1474356"/>
                </a:lnTo>
                <a:lnTo>
                  <a:pt x="903023" y="1485201"/>
                </a:lnTo>
                <a:lnTo>
                  <a:pt x="900112" y="1496045"/>
                </a:lnTo>
                <a:lnTo>
                  <a:pt x="897731" y="1507155"/>
                </a:lnTo>
                <a:lnTo>
                  <a:pt x="895350" y="1517999"/>
                </a:lnTo>
                <a:lnTo>
                  <a:pt x="893233" y="1529109"/>
                </a:lnTo>
                <a:lnTo>
                  <a:pt x="890852" y="1539953"/>
                </a:lnTo>
                <a:lnTo>
                  <a:pt x="889529" y="1551592"/>
                </a:lnTo>
                <a:lnTo>
                  <a:pt x="887941" y="1562701"/>
                </a:lnTo>
                <a:lnTo>
                  <a:pt x="886354" y="1574075"/>
                </a:lnTo>
                <a:lnTo>
                  <a:pt x="885031" y="1585448"/>
                </a:lnTo>
                <a:lnTo>
                  <a:pt x="884237" y="1596822"/>
                </a:lnTo>
                <a:lnTo>
                  <a:pt x="883444" y="1608460"/>
                </a:lnTo>
                <a:lnTo>
                  <a:pt x="882914" y="1619834"/>
                </a:lnTo>
                <a:lnTo>
                  <a:pt x="882650" y="1631472"/>
                </a:lnTo>
                <a:lnTo>
                  <a:pt x="882650" y="1643375"/>
                </a:lnTo>
                <a:lnTo>
                  <a:pt x="882650" y="1651310"/>
                </a:lnTo>
                <a:lnTo>
                  <a:pt x="883444" y="1659245"/>
                </a:lnTo>
                <a:lnTo>
                  <a:pt x="884766" y="1666916"/>
                </a:lnTo>
                <a:lnTo>
                  <a:pt x="886354" y="1674851"/>
                </a:lnTo>
                <a:lnTo>
                  <a:pt x="888471" y="1682522"/>
                </a:lnTo>
                <a:lnTo>
                  <a:pt x="890852" y="1690193"/>
                </a:lnTo>
                <a:lnTo>
                  <a:pt x="894027" y="1697599"/>
                </a:lnTo>
                <a:lnTo>
                  <a:pt x="897466" y="1704740"/>
                </a:lnTo>
                <a:lnTo>
                  <a:pt x="901171" y="1712147"/>
                </a:lnTo>
                <a:lnTo>
                  <a:pt x="905139" y="1719024"/>
                </a:lnTo>
                <a:lnTo>
                  <a:pt x="909637" y="1725901"/>
                </a:lnTo>
                <a:lnTo>
                  <a:pt x="914400" y="1733043"/>
                </a:lnTo>
                <a:lnTo>
                  <a:pt x="919691" y="1739655"/>
                </a:lnTo>
                <a:lnTo>
                  <a:pt x="925248" y="1746268"/>
                </a:lnTo>
                <a:lnTo>
                  <a:pt x="931069" y="1752616"/>
                </a:lnTo>
                <a:lnTo>
                  <a:pt x="936889" y="1759229"/>
                </a:lnTo>
                <a:lnTo>
                  <a:pt x="944562" y="1766370"/>
                </a:lnTo>
                <a:lnTo>
                  <a:pt x="952235" y="1773247"/>
                </a:lnTo>
                <a:lnTo>
                  <a:pt x="960702" y="1780125"/>
                </a:lnTo>
                <a:lnTo>
                  <a:pt x="969169" y="1787002"/>
                </a:lnTo>
                <a:lnTo>
                  <a:pt x="941916" y="1791234"/>
                </a:lnTo>
                <a:lnTo>
                  <a:pt x="913871" y="1794672"/>
                </a:lnTo>
                <a:lnTo>
                  <a:pt x="885031" y="1797582"/>
                </a:lnTo>
                <a:lnTo>
                  <a:pt x="856191" y="1800492"/>
                </a:lnTo>
                <a:lnTo>
                  <a:pt x="826823" y="1802343"/>
                </a:lnTo>
                <a:lnTo>
                  <a:pt x="797189" y="1803930"/>
                </a:lnTo>
                <a:lnTo>
                  <a:pt x="767291" y="1804724"/>
                </a:lnTo>
                <a:lnTo>
                  <a:pt x="737129" y="1804988"/>
                </a:lnTo>
                <a:lnTo>
                  <a:pt x="718079" y="1804724"/>
                </a:lnTo>
                <a:lnTo>
                  <a:pt x="699294" y="1804459"/>
                </a:lnTo>
                <a:lnTo>
                  <a:pt x="680508" y="1803930"/>
                </a:lnTo>
                <a:lnTo>
                  <a:pt x="661723" y="1803137"/>
                </a:lnTo>
                <a:lnTo>
                  <a:pt x="643202" y="1802343"/>
                </a:lnTo>
                <a:lnTo>
                  <a:pt x="624681" y="1801021"/>
                </a:lnTo>
                <a:lnTo>
                  <a:pt x="606425" y="1799434"/>
                </a:lnTo>
                <a:lnTo>
                  <a:pt x="588698" y="1798111"/>
                </a:lnTo>
                <a:lnTo>
                  <a:pt x="570441" y="1796259"/>
                </a:lnTo>
                <a:lnTo>
                  <a:pt x="552979" y="1794408"/>
                </a:lnTo>
                <a:lnTo>
                  <a:pt x="535252" y="1792027"/>
                </a:lnTo>
                <a:lnTo>
                  <a:pt x="517789" y="1789647"/>
                </a:lnTo>
                <a:lnTo>
                  <a:pt x="500327" y="1787266"/>
                </a:lnTo>
                <a:lnTo>
                  <a:pt x="483394" y="1784357"/>
                </a:lnTo>
                <a:lnTo>
                  <a:pt x="466725" y="1781447"/>
                </a:lnTo>
                <a:lnTo>
                  <a:pt x="450321" y="1778273"/>
                </a:lnTo>
                <a:lnTo>
                  <a:pt x="433652" y="1774835"/>
                </a:lnTo>
                <a:lnTo>
                  <a:pt x="417512" y="1771396"/>
                </a:lnTo>
                <a:lnTo>
                  <a:pt x="401637" y="1768222"/>
                </a:lnTo>
                <a:lnTo>
                  <a:pt x="385498" y="1763990"/>
                </a:lnTo>
                <a:lnTo>
                  <a:pt x="370152" y="1760022"/>
                </a:lnTo>
                <a:lnTo>
                  <a:pt x="354541" y="1756055"/>
                </a:lnTo>
                <a:lnTo>
                  <a:pt x="339460" y="1751823"/>
                </a:lnTo>
                <a:lnTo>
                  <a:pt x="324644" y="1747326"/>
                </a:lnTo>
                <a:lnTo>
                  <a:pt x="310356" y="1742829"/>
                </a:lnTo>
                <a:lnTo>
                  <a:pt x="295804" y="1738333"/>
                </a:lnTo>
                <a:lnTo>
                  <a:pt x="282046" y="1733307"/>
                </a:lnTo>
                <a:lnTo>
                  <a:pt x="268023" y="1728281"/>
                </a:lnTo>
                <a:lnTo>
                  <a:pt x="254529" y="1723520"/>
                </a:lnTo>
                <a:lnTo>
                  <a:pt x="241300" y="1718230"/>
                </a:lnTo>
                <a:lnTo>
                  <a:pt x="228335" y="1712676"/>
                </a:lnTo>
                <a:lnTo>
                  <a:pt x="215635" y="1707121"/>
                </a:lnTo>
                <a:lnTo>
                  <a:pt x="203464" y="1701566"/>
                </a:lnTo>
                <a:lnTo>
                  <a:pt x="191294" y="1696012"/>
                </a:lnTo>
                <a:lnTo>
                  <a:pt x="179652" y="1690193"/>
                </a:lnTo>
                <a:lnTo>
                  <a:pt x="168275" y="1684109"/>
                </a:lnTo>
                <a:lnTo>
                  <a:pt x="157162" y="1678025"/>
                </a:lnTo>
                <a:lnTo>
                  <a:pt x="146314" y="1671942"/>
                </a:lnTo>
                <a:lnTo>
                  <a:pt x="135731" y="1665594"/>
                </a:lnTo>
                <a:lnTo>
                  <a:pt x="125677" y="1659245"/>
                </a:lnTo>
                <a:lnTo>
                  <a:pt x="116152" y="1652897"/>
                </a:lnTo>
                <a:lnTo>
                  <a:pt x="106627" y="1646020"/>
                </a:lnTo>
                <a:lnTo>
                  <a:pt x="97631" y="1639672"/>
                </a:lnTo>
                <a:lnTo>
                  <a:pt x="88900" y="1632795"/>
                </a:lnTo>
                <a:lnTo>
                  <a:pt x="80698" y="1626182"/>
                </a:lnTo>
                <a:lnTo>
                  <a:pt x="72760" y="1619305"/>
                </a:lnTo>
                <a:lnTo>
                  <a:pt x="64823" y="1612163"/>
                </a:lnTo>
                <a:lnTo>
                  <a:pt x="57944" y="1605022"/>
                </a:lnTo>
                <a:lnTo>
                  <a:pt x="51064" y="1597880"/>
                </a:lnTo>
                <a:lnTo>
                  <a:pt x="44714" y="1591003"/>
                </a:lnTo>
                <a:lnTo>
                  <a:pt x="38629" y="1583597"/>
                </a:lnTo>
                <a:lnTo>
                  <a:pt x="32808" y="1576455"/>
                </a:lnTo>
                <a:lnTo>
                  <a:pt x="28046" y="1569049"/>
                </a:lnTo>
                <a:lnTo>
                  <a:pt x="23019" y="1561643"/>
                </a:lnTo>
                <a:lnTo>
                  <a:pt x="18785" y="1554237"/>
                </a:lnTo>
                <a:lnTo>
                  <a:pt x="15081" y="1546566"/>
                </a:lnTo>
                <a:lnTo>
                  <a:pt x="11377" y="1539160"/>
                </a:lnTo>
                <a:lnTo>
                  <a:pt x="8466" y="1531489"/>
                </a:lnTo>
                <a:lnTo>
                  <a:pt x="5821" y="1524083"/>
                </a:lnTo>
                <a:lnTo>
                  <a:pt x="3704" y="1516412"/>
                </a:lnTo>
                <a:lnTo>
                  <a:pt x="2116" y="1508742"/>
                </a:lnTo>
                <a:lnTo>
                  <a:pt x="794" y="1501071"/>
                </a:lnTo>
                <a:lnTo>
                  <a:pt x="264" y="1493136"/>
                </a:lnTo>
                <a:lnTo>
                  <a:pt x="0" y="1485465"/>
                </a:lnTo>
                <a:lnTo>
                  <a:pt x="0" y="1473033"/>
                </a:lnTo>
                <a:lnTo>
                  <a:pt x="264" y="1460337"/>
                </a:lnTo>
                <a:lnTo>
                  <a:pt x="794" y="1447905"/>
                </a:lnTo>
                <a:lnTo>
                  <a:pt x="1587" y="1435209"/>
                </a:lnTo>
                <a:lnTo>
                  <a:pt x="2381" y="1423042"/>
                </a:lnTo>
                <a:lnTo>
                  <a:pt x="3704" y="1410610"/>
                </a:lnTo>
                <a:lnTo>
                  <a:pt x="4762" y="1398707"/>
                </a:lnTo>
                <a:lnTo>
                  <a:pt x="6350" y="1386275"/>
                </a:lnTo>
                <a:lnTo>
                  <a:pt x="8202" y="1374373"/>
                </a:lnTo>
                <a:lnTo>
                  <a:pt x="10054" y="1362205"/>
                </a:lnTo>
                <a:lnTo>
                  <a:pt x="12171" y="1350303"/>
                </a:lnTo>
                <a:lnTo>
                  <a:pt x="14816" y="1338135"/>
                </a:lnTo>
                <a:lnTo>
                  <a:pt x="17198" y="1326233"/>
                </a:lnTo>
                <a:lnTo>
                  <a:pt x="19844" y="1314594"/>
                </a:lnTo>
                <a:lnTo>
                  <a:pt x="22754" y="1302956"/>
                </a:lnTo>
                <a:lnTo>
                  <a:pt x="25929" y="1291318"/>
                </a:lnTo>
                <a:lnTo>
                  <a:pt x="29104" y="1279680"/>
                </a:lnTo>
                <a:lnTo>
                  <a:pt x="32544" y="1268306"/>
                </a:lnTo>
                <a:lnTo>
                  <a:pt x="36248" y="1256932"/>
                </a:lnTo>
                <a:lnTo>
                  <a:pt x="39952" y="1245558"/>
                </a:lnTo>
                <a:lnTo>
                  <a:pt x="43921" y="1234449"/>
                </a:lnTo>
                <a:lnTo>
                  <a:pt x="47889" y="1223075"/>
                </a:lnTo>
                <a:lnTo>
                  <a:pt x="52387" y="1211966"/>
                </a:lnTo>
                <a:lnTo>
                  <a:pt x="56885" y="1201121"/>
                </a:lnTo>
                <a:lnTo>
                  <a:pt x="61648" y="1190012"/>
                </a:lnTo>
                <a:lnTo>
                  <a:pt x="66410" y="1179167"/>
                </a:lnTo>
                <a:lnTo>
                  <a:pt x="71437" y="1168852"/>
                </a:lnTo>
                <a:lnTo>
                  <a:pt x="76729" y="1158007"/>
                </a:lnTo>
                <a:lnTo>
                  <a:pt x="82021" y="1147427"/>
                </a:lnTo>
                <a:lnTo>
                  <a:pt x="87577" y="1137111"/>
                </a:lnTo>
                <a:lnTo>
                  <a:pt x="93398" y="1126795"/>
                </a:lnTo>
                <a:lnTo>
                  <a:pt x="98954" y="1116744"/>
                </a:lnTo>
                <a:lnTo>
                  <a:pt x="105039" y="1106428"/>
                </a:lnTo>
                <a:lnTo>
                  <a:pt x="111125" y="1096377"/>
                </a:lnTo>
                <a:lnTo>
                  <a:pt x="117475" y="1086590"/>
                </a:lnTo>
                <a:lnTo>
                  <a:pt x="123825" y="1076804"/>
                </a:lnTo>
                <a:lnTo>
                  <a:pt x="130704" y="1067017"/>
                </a:lnTo>
                <a:lnTo>
                  <a:pt x="137054" y="1057495"/>
                </a:lnTo>
                <a:lnTo>
                  <a:pt x="144198" y="1047972"/>
                </a:lnTo>
                <a:lnTo>
                  <a:pt x="151341" y="1038715"/>
                </a:lnTo>
                <a:lnTo>
                  <a:pt x="165629" y="1020199"/>
                </a:lnTo>
                <a:lnTo>
                  <a:pt x="180710" y="1002477"/>
                </a:lnTo>
                <a:lnTo>
                  <a:pt x="196321" y="985285"/>
                </a:lnTo>
                <a:lnTo>
                  <a:pt x="212460" y="968092"/>
                </a:lnTo>
                <a:lnTo>
                  <a:pt x="229129" y="951957"/>
                </a:lnTo>
                <a:lnTo>
                  <a:pt x="246591" y="936086"/>
                </a:lnTo>
                <a:lnTo>
                  <a:pt x="264054" y="920745"/>
                </a:lnTo>
                <a:lnTo>
                  <a:pt x="282310" y="905933"/>
                </a:lnTo>
                <a:lnTo>
                  <a:pt x="301096" y="891914"/>
                </a:lnTo>
                <a:lnTo>
                  <a:pt x="310621" y="885037"/>
                </a:lnTo>
                <a:lnTo>
                  <a:pt x="320146" y="878160"/>
                </a:lnTo>
                <a:lnTo>
                  <a:pt x="329671" y="871812"/>
                </a:lnTo>
                <a:lnTo>
                  <a:pt x="339460" y="865199"/>
                </a:lnTo>
                <a:lnTo>
                  <a:pt x="349514" y="859115"/>
                </a:lnTo>
                <a:lnTo>
                  <a:pt x="359569" y="853032"/>
                </a:lnTo>
                <a:lnTo>
                  <a:pt x="359833" y="852767"/>
                </a:lnTo>
                <a:lnTo>
                  <a:pt x="371739" y="845890"/>
                </a:lnTo>
                <a:lnTo>
                  <a:pt x="383381" y="839542"/>
                </a:lnTo>
                <a:lnTo>
                  <a:pt x="395287" y="832929"/>
                </a:lnTo>
                <a:lnTo>
                  <a:pt x="407458" y="826846"/>
                </a:lnTo>
                <a:lnTo>
                  <a:pt x="415660" y="822349"/>
                </a:lnTo>
                <a:lnTo>
                  <a:pt x="424391" y="818381"/>
                </a:lnTo>
                <a:lnTo>
                  <a:pt x="442383" y="810182"/>
                </a:lnTo>
                <a:lnTo>
                  <a:pt x="463814" y="800924"/>
                </a:lnTo>
                <a:lnTo>
                  <a:pt x="474662" y="796692"/>
                </a:lnTo>
                <a:lnTo>
                  <a:pt x="485246" y="792460"/>
                </a:lnTo>
                <a:lnTo>
                  <a:pt x="474927" y="785318"/>
                </a:lnTo>
                <a:lnTo>
                  <a:pt x="464608" y="777118"/>
                </a:lnTo>
                <a:lnTo>
                  <a:pt x="454819" y="769183"/>
                </a:lnTo>
                <a:lnTo>
                  <a:pt x="445294" y="760455"/>
                </a:lnTo>
                <a:lnTo>
                  <a:pt x="436033" y="751990"/>
                </a:lnTo>
                <a:lnTo>
                  <a:pt x="426773" y="742997"/>
                </a:lnTo>
                <a:lnTo>
                  <a:pt x="417777" y="733739"/>
                </a:lnTo>
                <a:lnTo>
                  <a:pt x="409310" y="724217"/>
                </a:lnTo>
                <a:lnTo>
                  <a:pt x="400844" y="714695"/>
                </a:lnTo>
                <a:lnTo>
                  <a:pt x="392906" y="704644"/>
                </a:lnTo>
                <a:lnTo>
                  <a:pt x="385233" y="694328"/>
                </a:lnTo>
                <a:lnTo>
                  <a:pt x="377825" y="684012"/>
                </a:lnTo>
                <a:lnTo>
                  <a:pt x="370681" y="673432"/>
                </a:lnTo>
                <a:lnTo>
                  <a:pt x="363802" y="662587"/>
                </a:lnTo>
                <a:lnTo>
                  <a:pt x="357452" y="651478"/>
                </a:lnTo>
                <a:lnTo>
                  <a:pt x="351102" y="640104"/>
                </a:lnTo>
                <a:lnTo>
                  <a:pt x="345016" y="628731"/>
                </a:lnTo>
                <a:lnTo>
                  <a:pt x="339460" y="616828"/>
                </a:lnTo>
                <a:lnTo>
                  <a:pt x="334698" y="604925"/>
                </a:lnTo>
                <a:lnTo>
                  <a:pt x="329671" y="593022"/>
                </a:lnTo>
                <a:lnTo>
                  <a:pt x="325173" y="580591"/>
                </a:lnTo>
                <a:lnTo>
                  <a:pt x="321204" y="568159"/>
                </a:lnTo>
                <a:lnTo>
                  <a:pt x="317500" y="555727"/>
                </a:lnTo>
                <a:lnTo>
                  <a:pt x="314060" y="543031"/>
                </a:lnTo>
                <a:lnTo>
                  <a:pt x="310885" y="530070"/>
                </a:lnTo>
                <a:lnTo>
                  <a:pt x="308239" y="517109"/>
                </a:lnTo>
                <a:lnTo>
                  <a:pt x="305858" y="503884"/>
                </a:lnTo>
                <a:lnTo>
                  <a:pt x="304006" y="490659"/>
                </a:lnTo>
                <a:lnTo>
                  <a:pt x="302683" y="477433"/>
                </a:lnTo>
                <a:lnTo>
                  <a:pt x="301625" y="463943"/>
                </a:lnTo>
                <a:lnTo>
                  <a:pt x="301096" y="450189"/>
                </a:lnTo>
                <a:lnTo>
                  <a:pt x="300831" y="436434"/>
                </a:lnTo>
                <a:lnTo>
                  <a:pt x="300831" y="425325"/>
                </a:lnTo>
                <a:lnTo>
                  <a:pt x="301360" y="413951"/>
                </a:lnTo>
                <a:lnTo>
                  <a:pt x="301889" y="402842"/>
                </a:lnTo>
                <a:lnTo>
                  <a:pt x="302948" y="391733"/>
                </a:lnTo>
                <a:lnTo>
                  <a:pt x="304006" y="380888"/>
                </a:lnTo>
                <a:lnTo>
                  <a:pt x="305594" y="369779"/>
                </a:lnTo>
                <a:lnTo>
                  <a:pt x="307446" y="358934"/>
                </a:lnTo>
                <a:lnTo>
                  <a:pt x="309562" y="348618"/>
                </a:lnTo>
                <a:lnTo>
                  <a:pt x="311944" y="337774"/>
                </a:lnTo>
                <a:lnTo>
                  <a:pt x="314589" y="327194"/>
                </a:lnTo>
                <a:lnTo>
                  <a:pt x="317500" y="316878"/>
                </a:lnTo>
                <a:lnTo>
                  <a:pt x="320410" y="306562"/>
                </a:lnTo>
                <a:lnTo>
                  <a:pt x="323585" y="296511"/>
                </a:lnTo>
                <a:lnTo>
                  <a:pt x="327289" y="286460"/>
                </a:lnTo>
                <a:lnTo>
                  <a:pt x="330994" y="276408"/>
                </a:lnTo>
                <a:lnTo>
                  <a:pt x="334962" y="266622"/>
                </a:lnTo>
                <a:lnTo>
                  <a:pt x="339196" y="256835"/>
                </a:lnTo>
                <a:lnTo>
                  <a:pt x="343958" y="247313"/>
                </a:lnTo>
                <a:lnTo>
                  <a:pt x="348456" y="238055"/>
                </a:lnTo>
                <a:lnTo>
                  <a:pt x="353483" y="228533"/>
                </a:lnTo>
                <a:lnTo>
                  <a:pt x="358246" y="219275"/>
                </a:lnTo>
                <a:lnTo>
                  <a:pt x="363802" y="210282"/>
                </a:lnTo>
                <a:lnTo>
                  <a:pt x="369358" y="201289"/>
                </a:lnTo>
                <a:lnTo>
                  <a:pt x="375444" y="192560"/>
                </a:lnTo>
                <a:lnTo>
                  <a:pt x="381264" y="184096"/>
                </a:lnTo>
                <a:lnTo>
                  <a:pt x="387350" y="175367"/>
                </a:lnTo>
                <a:lnTo>
                  <a:pt x="393700" y="167167"/>
                </a:lnTo>
                <a:lnTo>
                  <a:pt x="400314" y="158968"/>
                </a:lnTo>
                <a:lnTo>
                  <a:pt x="407194" y="151033"/>
                </a:lnTo>
                <a:lnTo>
                  <a:pt x="414073" y="143097"/>
                </a:lnTo>
                <a:lnTo>
                  <a:pt x="421216" y="135427"/>
                </a:lnTo>
                <a:lnTo>
                  <a:pt x="428360" y="128021"/>
                </a:lnTo>
                <a:lnTo>
                  <a:pt x="436033" y="120614"/>
                </a:lnTo>
                <a:lnTo>
                  <a:pt x="443706" y="113473"/>
                </a:lnTo>
                <a:lnTo>
                  <a:pt x="451379" y="106596"/>
                </a:lnTo>
                <a:lnTo>
                  <a:pt x="459581" y="99983"/>
                </a:lnTo>
                <a:lnTo>
                  <a:pt x="467519" y="93106"/>
                </a:lnTo>
                <a:lnTo>
                  <a:pt x="475721" y="87022"/>
                </a:lnTo>
                <a:lnTo>
                  <a:pt x="484452" y="80939"/>
                </a:lnTo>
                <a:lnTo>
                  <a:pt x="493183" y="74590"/>
                </a:lnTo>
                <a:lnTo>
                  <a:pt x="501650" y="68771"/>
                </a:lnTo>
                <a:lnTo>
                  <a:pt x="510646" y="63217"/>
                </a:lnTo>
                <a:lnTo>
                  <a:pt x="519906" y="57927"/>
                </a:lnTo>
                <a:lnTo>
                  <a:pt x="528902" y="52901"/>
                </a:lnTo>
                <a:lnTo>
                  <a:pt x="538427" y="47875"/>
                </a:lnTo>
                <a:lnTo>
                  <a:pt x="547687" y="43114"/>
                </a:lnTo>
                <a:lnTo>
                  <a:pt x="557477" y="38618"/>
                </a:lnTo>
                <a:lnTo>
                  <a:pt x="567002" y="34650"/>
                </a:lnTo>
                <a:lnTo>
                  <a:pt x="576791" y="30682"/>
                </a:lnTo>
                <a:lnTo>
                  <a:pt x="586846" y="26715"/>
                </a:lnTo>
                <a:lnTo>
                  <a:pt x="596900" y="23276"/>
                </a:lnTo>
                <a:lnTo>
                  <a:pt x="607219" y="19838"/>
                </a:lnTo>
                <a:lnTo>
                  <a:pt x="617537" y="16664"/>
                </a:lnTo>
                <a:lnTo>
                  <a:pt x="627856" y="14019"/>
                </a:lnTo>
                <a:lnTo>
                  <a:pt x="638175" y="11374"/>
                </a:lnTo>
                <a:lnTo>
                  <a:pt x="649023" y="8993"/>
                </a:lnTo>
                <a:lnTo>
                  <a:pt x="659606" y="6877"/>
                </a:lnTo>
                <a:lnTo>
                  <a:pt x="670189" y="5290"/>
                </a:lnTo>
                <a:lnTo>
                  <a:pt x="681302" y="3703"/>
                </a:lnTo>
                <a:lnTo>
                  <a:pt x="692150" y="2645"/>
                </a:lnTo>
                <a:lnTo>
                  <a:pt x="703262" y="1587"/>
                </a:lnTo>
                <a:lnTo>
                  <a:pt x="714375" y="793"/>
                </a:lnTo>
                <a:lnTo>
                  <a:pt x="725487" y="529"/>
                </a:lnTo>
                <a:lnTo>
                  <a:pt x="736864"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4" name="MH_Other_20"/>
          <p:cNvSpPr>
            <a:spLocks/>
          </p:cNvSpPr>
          <p:nvPr>
            <p:custDataLst>
              <p:tags r:id="rId22"/>
            </p:custDataLst>
          </p:nvPr>
        </p:nvSpPr>
        <p:spPr bwMode="auto">
          <a:xfrm>
            <a:off x="9750426" y="2771775"/>
            <a:ext cx="258763" cy="407988"/>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2071" name="MH_Other_21"/>
          <p:cNvCxnSpPr>
            <a:cxnSpLocks noChangeShapeType="1"/>
          </p:cNvCxnSpPr>
          <p:nvPr>
            <p:custDataLst>
              <p:tags r:id="rId23"/>
            </p:custDataLst>
          </p:nvPr>
        </p:nvCxnSpPr>
        <p:spPr bwMode="auto">
          <a:xfrm flipH="1">
            <a:off x="1873251" y="3921125"/>
            <a:ext cx="504825" cy="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cxnSp>
      <p:sp>
        <p:nvSpPr>
          <p:cNvPr id="2072" name="MH_SubTitle_5"/>
          <p:cNvSpPr txBox="1">
            <a:spLocks noChangeArrowheads="1"/>
          </p:cNvSpPr>
          <p:nvPr>
            <p:custDataLst>
              <p:tags r:id="rId24"/>
            </p:custDataLst>
          </p:nvPr>
        </p:nvSpPr>
        <p:spPr bwMode="auto">
          <a:xfrm>
            <a:off x="9405938" y="3421064"/>
            <a:ext cx="946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b="1">
                <a:latin typeface="+mn-lt"/>
                <a:ea typeface="+mn-ea"/>
              </a:rPr>
              <a:t>2015</a:t>
            </a:r>
            <a:endParaRPr lang="zh-CN" altLang="en-US" sz="1800" b="1">
              <a:latin typeface="+mn-lt"/>
              <a:ea typeface="+mn-ea"/>
            </a:endParaRPr>
          </a:p>
        </p:txBody>
      </p:sp>
      <p:sp>
        <p:nvSpPr>
          <p:cNvPr id="2073" name="MH_SubTitle_1"/>
          <p:cNvSpPr txBox="1">
            <a:spLocks noChangeArrowheads="1"/>
          </p:cNvSpPr>
          <p:nvPr>
            <p:custDataLst>
              <p:tags r:id="rId25"/>
            </p:custDataLst>
          </p:nvPr>
        </p:nvSpPr>
        <p:spPr bwMode="auto">
          <a:xfrm>
            <a:off x="2017714" y="3421064"/>
            <a:ext cx="947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b="1">
                <a:latin typeface="+mn-lt"/>
                <a:ea typeface="+mn-ea"/>
              </a:rPr>
              <a:t>2011</a:t>
            </a:r>
            <a:endParaRPr lang="zh-CN" altLang="en-US" sz="1800" b="1">
              <a:latin typeface="+mn-lt"/>
              <a:ea typeface="+mn-ea"/>
            </a:endParaRPr>
          </a:p>
        </p:txBody>
      </p:sp>
      <p:sp>
        <p:nvSpPr>
          <p:cNvPr id="2074" name="MH_SubTitle_3"/>
          <p:cNvSpPr txBox="1">
            <a:spLocks noChangeArrowheads="1"/>
          </p:cNvSpPr>
          <p:nvPr>
            <p:custDataLst>
              <p:tags r:id="rId26"/>
            </p:custDataLst>
          </p:nvPr>
        </p:nvSpPr>
        <p:spPr bwMode="auto">
          <a:xfrm>
            <a:off x="5711825" y="3421064"/>
            <a:ext cx="947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b="1">
                <a:latin typeface="+mn-lt"/>
                <a:ea typeface="+mn-ea"/>
              </a:rPr>
              <a:t>2013</a:t>
            </a:r>
            <a:endParaRPr lang="zh-CN" altLang="en-US" sz="1800" b="1">
              <a:latin typeface="+mn-lt"/>
              <a:ea typeface="+mn-ea"/>
            </a:endParaRPr>
          </a:p>
        </p:txBody>
      </p:sp>
      <p:sp>
        <p:nvSpPr>
          <p:cNvPr id="2075" name="MH_SubTitle_2"/>
          <p:cNvSpPr txBox="1">
            <a:spLocks noChangeArrowheads="1"/>
          </p:cNvSpPr>
          <p:nvPr>
            <p:custDataLst>
              <p:tags r:id="rId27"/>
            </p:custDataLst>
          </p:nvPr>
        </p:nvSpPr>
        <p:spPr bwMode="auto">
          <a:xfrm>
            <a:off x="3922714" y="4005264"/>
            <a:ext cx="833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b="1">
                <a:latin typeface="+mn-lt"/>
                <a:ea typeface="+mn-ea"/>
              </a:rPr>
              <a:t>2012</a:t>
            </a:r>
            <a:endParaRPr lang="zh-CN" altLang="en-US" sz="1800" b="1">
              <a:latin typeface="+mn-lt"/>
              <a:ea typeface="+mn-ea"/>
            </a:endParaRPr>
          </a:p>
        </p:txBody>
      </p:sp>
      <p:sp>
        <p:nvSpPr>
          <p:cNvPr id="2076" name="MH_SubTitle_4"/>
          <p:cNvSpPr txBox="1">
            <a:spLocks noChangeArrowheads="1"/>
          </p:cNvSpPr>
          <p:nvPr>
            <p:custDataLst>
              <p:tags r:id="rId28"/>
            </p:custDataLst>
          </p:nvPr>
        </p:nvSpPr>
        <p:spPr bwMode="auto">
          <a:xfrm>
            <a:off x="7518400" y="4005264"/>
            <a:ext cx="1028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r>
              <a:rPr lang="en-US" altLang="zh-CN" sz="1800" b="1">
                <a:latin typeface="+mn-lt"/>
                <a:ea typeface="+mn-ea"/>
              </a:rPr>
              <a:t>2014</a:t>
            </a:r>
            <a:endParaRPr lang="zh-CN" altLang="en-US" sz="1800" b="1">
              <a:latin typeface="+mn-lt"/>
              <a:ea typeface="+mn-ea"/>
            </a:endParaRPr>
          </a:p>
        </p:txBody>
      </p:sp>
      <p:sp>
        <p:nvSpPr>
          <p:cNvPr id="53" name="MH_Text_2"/>
          <p:cNvSpPr txBox="1">
            <a:spLocks noChangeArrowheads="1"/>
          </p:cNvSpPr>
          <p:nvPr>
            <p:custDataLst>
              <p:tags r:id="rId29"/>
            </p:custDataLst>
          </p:nvPr>
        </p:nvSpPr>
        <p:spPr bwMode="auto">
          <a:xfrm>
            <a:off x="3729039"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p>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endParaRPr lang="zh-CN" altLang="en-US" sz="1800">
              <a:latin typeface="+mn-lt"/>
              <a:ea typeface="+mn-ea"/>
            </a:endParaRPr>
          </a:p>
        </p:txBody>
      </p:sp>
      <p:sp>
        <p:nvSpPr>
          <p:cNvPr id="54" name="MH_Text_4"/>
          <p:cNvSpPr txBox="1">
            <a:spLocks noChangeArrowheads="1"/>
          </p:cNvSpPr>
          <p:nvPr>
            <p:custDataLst>
              <p:tags r:id="rId30"/>
            </p:custDataLst>
          </p:nvPr>
        </p:nvSpPr>
        <p:spPr bwMode="auto">
          <a:xfrm>
            <a:off x="7423151" y="24638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p>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endParaRPr lang="zh-CN" altLang="en-US" sz="1800">
              <a:latin typeface="+mn-lt"/>
              <a:ea typeface="+mn-ea"/>
            </a:endParaRPr>
          </a:p>
        </p:txBody>
      </p:sp>
      <p:sp>
        <p:nvSpPr>
          <p:cNvPr id="55" name="MH_Text_5"/>
          <p:cNvSpPr txBox="1">
            <a:spLocks noChangeArrowheads="1"/>
          </p:cNvSpPr>
          <p:nvPr>
            <p:custDataLst>
              <p:tags r:id="rId31"/>
            </p:custDataLst>
          </p:nvPr>
        </p:nvSpPr>
        <p:spPr bwMode="auto">
          <a:xfrm>
            <a:off x="9255126"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p>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endParaRPr lang="zh-CN" altLang="en-US" sz="1800">
              <a:latin typeface="+mn-lt"/>
              <a:ea typeface="+mn-ea"/>
            </a:endParaRPr>
          </a:p>
        </p:txBody>
      </p:sp>
      <p:sp>
        <p:nvSpPr>
          <p:cNvPr id="58" name="MH_Text_1"/>
          <p:cNvSpPr txBox="1">
            <a:spLocks noChangeArrowheads="1"/>
          </p:cNvSpPr>
          <p:nvPr>
            <p:custDataLst>
              <p:tags r:id="rId32"/>
            </p:custDataLst>
          </p:nvPr>
        </p:nvSpPr>
        <p:spPr bwMode="auto">
          <a:xfrm>
            <a:off x="1868489"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p>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endParaRPr lang="zh-CN" altLang="en-US" sz="1800">
              <a:latin typeface="+mn-lt"/>
              <a:ea typeface="+mn-ea"/>
            </a:endParaRPr>
          </a:p>
        </p:txBody>
      </p:sp>
      <p:sp>
        <p:nvSpPr>
          <p:cNvPr id="59" name="MH_Text_3"/>
          <p:cNvSpPr txBox="1">
            <a:spLocks noChangeArrowheads="1"/>
          </p:cNvSpPr>
          <p:nvPr>
            <p:custDataLst>
              <p:tags r:id="rId33"/>
            </p:custDataLst>
          </p:nvPr>
        </p:nvSpPr>
        <p:spPr bwMode="auto">
          <a:xfrm>
            <a:off x="5561014" y="4140200"/>
            <a:ext cx="1190625"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fontScale="92500" lnSpcReduction="100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p>
          <a:p>
            <a:pPr algn="ctr" eaLnBrk="1" hangingPunct="1">
              <a:lnSpc>
                <a:spcPct val="120000"/>
              </a:lnSpc>
              <a:spcBef>
                <a:spcPct val="0"/>
              </a:spcBef>
              <a:buFont typeface="Arial" panose="020B0604020202020204" pitchFamily="34" charset="0"/>
              <a:buNone/>
              <a:defRPr/>
            </a:pPr>
            <a:r>
              <a:rPr lang="en-US" altLang="zh-CN" sz="1800">
                <a:latin typeface="+mn-lt"/>
                <a:ea typeface="+mn-ea"/>
              </a:rPr>
              <a:t>Lorem ipsum</a:t>
            </a:r>
            <a:endParaRPr lang="zh-CN" altLang="en-US" sz="1800">
              <a:latin typeface="+mn-lt"/>
              <a:ea typeface="+mn-ea"/>
            </a:endParaRPr>
          </a:p>
        </p:txBody>
      </p:sp>
    </p:spTree>
    <p:custDataLst>
      <p:tags r:id="rId1"/>
    </p:custDataLst>
    <p:extLst>
      <p:ext uri="{BB962C8B-B14F-4D97-AF65-F5344CB8AC3E}">
        <p14:creationId xmlns:p14="http://schemas.microsoft.com/office/powerpoint/2010/main" val="37523448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83" name="MH_Other_1"/>
          <p:cNvSpPr/>
          <p:nvPr>
            <p:custDataLst>
              <p:tags r:id="rId3"/>
            </p:custDataLst>
          </p:nvPr>
        </p:nvSpPr>
        <p:spPr>
          <a:xfrm>
            <a:off x="2373314" y="2632075"/>
            <a:ext cx="1176337" cy="1176338"/>
          </a:xfrm>
          <a:prstGeom prst="ellipse">
            <a:avLst/>
          </a:prstGeom>
          <a:noFill/>
          <a:ln w="57150" cap="flat" cmpd="sng" algn="ctr">
            <a:solidFill>
              <a:schemeClr val="accent1">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84" name="MH_Other_2"/>
          <p:cNvSpPr/>
          <p:nvPr>
            <p:custDataLst>
              <p:tags r:id="rId4"/>
            </p:custDataLst>
          </p:nvPr>
        </p:nvSpPr>
        <p:spPr>
          <a:xfrm>
            <a:off x="4494214" y="3181350"/>
            <a:ext cx="1176337" cy="1176338"/>
          </a:xfrm>
          <a:prstGeom prst="ellipse">
            <a:avLst/>
          </a:prstGeom>
          <a:noFill/>
          <a:ln w="57150" cap="flat" cmpd="sng" algn="ctr">
            <a:solidFill>
              <a:schemeClr val="accent2">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85" name="MH_Other_3"/>
          <p:cNvSpPr/>
          <p:nvPr>
            <p:custDataLst>
              <p:tags r:id="rId5"/>
            </p:custDataLst>
          </p:nvPr>
        </p:nvSpPr>
        <p:spPr>
          <a:xfrm>
            <a:off x="6554789" y="2632075"/>
            <a:ext cx="1176337" cy="1176338"/>
          </a:xfrm>
          <a:prstGeom prst="ellipse">
            <a:avLst/>
          </a:prstGeom>
          <a:noFill/>
          <a:ln w="57150" cap="flat" cmpd="sng" algn="ctr">
            <a:solidFill>
              <a:schemeClr val="accent3">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86" name="MH_Other_4"/>
          <p:cNvSpPr/>
          <p:nvPr>
            <p:custDataLst>
              <p:tags r:id="rId6"/>
            </p:custDataLst>
          </p:nvPr>
        </p:nvSpPr>
        <p:spPr>
          <a:xfrm>
            <a:off x="8659814" y="3181350"/>
            <a:ext cx="1176337" cy="1176338"/>
          </a:xfrm>
          <a:prstGeom prst="ellipse">
            <a:avLst/>
          </a:prstGeom>
          <a:noFill/>
          <a:ln w="57150" cap="flat" cmpd="sng" algn="ctr">
            <a:solidFill>
              <a:schemeClr val="accent4">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43" name="MH_Other_5"/>
          <p:cNvSpPr>
            <a:spLocks/>
          </p:cNvSpPr>
          <p:nvPr>
            <p:custDataLst>
              <p:tags r:id="rId7"/>
            </p:custDataLst>
          </p:nvPr>
        </p:nvSpPr>
        <p:spPr bwMode="auto">
          <a:xfrm>
            <a:off x="4886326" y="3659188"/>
            <a:ext cx="392113" cy="279400"/>
          </a:xfrm>
          <a:custGeom>
            <a:avLst/>
            <a:gdLst>
              <a:gd name="connsiteX0" fmla="*/ 0 w 393194"/>
              <a:gd name="connsiteY0" fmla="*/ 52565 h 279649"/>
              <a:gd name="connsiteX1" fmla="*/ 197648 w 393194"/>
              <a:gd name="connsiteY1" fmla="*/ 193441 h 279649"/>
              <a:gd name="connsiteX2" fmla="*/ 393194 w 393194"/>
              <a:gd name="connsiteY2" fmla="*/ 52565 h 279649"/>
              <a:gd name="connsiteX3" fmla="*/ 393194 w 393194"/>
              <a:gd name="connsiteY3" fmla="*/ 279649 h 279649"/>
              <a:gd name="connsiteX4" fmla="*/ 0 w 393194"/>
              <a:gd name="connsiteY4" fmla="*/ 279649 h 279649"/>
              <a:gd name="connsiteX5" fmla="*/ 0 w 393194"/>
              <a:gd name="connsiteY5" fmla="*/ 0 h 279649"/>
              <a:gd name="connsiteX6" fmla="*/ 393194 w 393194"/>
              <a:gd name="connsiteY6" fmla="*/ 0 h 279649"/>
              <a:gd name="connsiteX7" fmla="*/ 393194 w 393194"/>
              <a:gd name="connsiteY7" fmla="*/ 18924 h 279649"/>
              <a:gd name="connsiteX8" fmla="*/ 197648 w 393194"/>
              <a:gd name="connsiteY8" fmla="*/ 161903 h 279649"/>
              <a:gd name="connsiteX9" fmla="*/ 0 w 393194"/>
              <a:gd name="connsiteY9" fmla="*/ 21026 h 27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194" h="279649">
                <a:moveTo>
                  <a:pt x="0" y="52565"/>
                </a:moveTo>
                <a:lnTo>
                  <a:pt x="197648" y="193441"/>
                </a:lnTo>
                <a:lnTo>
                  <a:pt x="393194" y="52565"/>
                </a:lnTo>
                <a:lnTo>
                  <a:pt x="393194" y="279649"/>
                </a:lnTo>
                <a:lnTo>
                  <a:pt x="0" y="279649"/>
                </a:lnTo>
                <a:close/>
                <a:moveTo>
                  <a:pt x="0" y="0"/>
                </a:moveTo>
                <a:lnTo>
                  <a:pt x="393194" y="0"/>
                </a:lnTo>
                <a:lnTo>
                  <a:pt x="393194" y="18924"/>
                </a:lnTo>
                <a:lnTo>
                  <a:pt x="197648" y="161903"/>
                </a:lnTo>
                <a:lnTo>
                  <a:pt x="0" y="2102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kern="0">
              <a:solidFill>
                <a:srgbClr val="4D4D4D"/>
              </a:solidFill>
            </a:endParaRPr>
          </a:p>
        </p:txBody>
      </p:sp>
      <p:sp>
        <p:nvSpPr>
          <p:cNvPr id="95" name="MH_Other_6"/>
          <p:cNvSpPr>
            <a:spLocks noEditPoints="1"/>
          </p:cNvSpPr>
          <p:nvPr>
            <p:custDataLst>
              <p:tags r:id="rId8"/>
            </p:custDataLst>
          </p:nvPr>
        </p:nvSpPr>
        <p:spPr bwMode="auto">
          <a:xfrm>
            <a:off x="2744789" y="3013075"/>
            <a:ext cx="433387" cy="41433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accent1"/>
          </a:solidFill>
          <a:ln>
            <a:noFill/>
          </a:ln>
        </p:spPr>
        <p:txBody>
          <a:bodyPr/>
          <a:lstStyle/>
          <a:p>
            <a:pPr>
              <a:defRPr/>
            </a:pPr>
            <a:endParaRPr lang="en-US" kern="0">
              <a:solidFill>
                <a:srgbClr val="4D4D4D"/>
              </a:solidFill>
            </a:endParaRPr>
          </a:p>
        </p:txBody>
      </p:sp>
      <p:sp>
        <p:nvSpPr>
          <p:cNvPr id="96" name="MH_Other_7"/>
          <p:cNvSpPr>
            <a:spLocks noChangeArrowheads="1"/>
          </p:cNvSpPr>
          <p:nvPr>
            <p:custDataLst>
              <p:tags r:id="rId9"/>
            </p:custDataLst>
          </p:nvPr>
        </p:nvSpPr>
        <p:spPr bwMode="auto">
          <a:xfrm>
            <a:off x="2951164" y="3287713"/>
            <a:ext cx="28575" cy="31750"/>
          </a:xfrm>
          <a:prstGeom prst="ellipse">
            <a:avLst/>
          </a:prstGeom>
          <a:solidFill>
            <a:schemeClr val="accent1"/>
          </a:solidFill>
          <a:ln>
            <a:noFill/>
          </a:ln>
        </p:spPr>
        <p:txBody>
          <a:bodyPr/>
          <a:lstStyle/>
          <a:p>
            <a:pPr>
              <a:defRPr/>
            </a:pPr>
            <a:endParaRPr lang="en-US" kern="0">
              <a:solidFill>
                <a:srgbClr val="4D4D4D"/>
              </a:solidFill>
            </a:endParaRPr>
          </a:p>
        </p:txBody>
      </p:sp>
      <p:sp>
        <p:nvSpPr>
          <p:cNvPr id="109" name="MH_Other_8"/>
          <p:cNvSpPr>
            <a:spLocks noEditPoints="1"/>
          </p:cNvSpPr>
          <p:nvPr>
            <p:custDataLst>
              <p:tags r:id="rId10"/>
            </p:custDataLst>
          </p:nvPr>
        </p:nvSpPr>
        <p:spPr bwMode="auto">
          <a:xfrm>
            <a:off x="6937376" y="3057525"/>
            <a:ext cx="411163" cy="369888"/>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kern="0">
              <a:solidFill>
                <a:srgbClr val="4D4D4D"/>
              </a:solidFill>
            </a:endParaRPr>
          </a:p>
        </p:txBody>
      </p:sp>
      <p:sp>
        <p:nvSpPr>
          <p:cNvPr id="47" name="MH_Other_9"/>
          <p:cNvSpPr>
            <a:spLocks noChangeArrowheads="1"/>
          </p:cNvSpPr>
          <p:nvPr>
            <p:custDataLst>
              <p:tags r:id="rId11"/>
            </p:custDataLst>
          </p:nvPr>
        </p:nvSpPr>
        <p:spPr bwMode="auto">
          <a:xfrm>
            <a:off x="7011988" y="3028951"/>
            <a:ext cx="266700" cy="333375"/>
          </a:xfrm>
          <a:custGeom>
            <a:avLst/>
            <a:gdLst>
              <a:gd name="connsiteX0" fmla="*/ 215279 w 266758"/>
              <a:gd name="connsiteY0" fmla="*/ 290158 h 332278"/>
              <a:gd name="connsiteX1" fmla="*/ 262079 w 266758"/>
              <a:gd name="connsiteY1" fmla="*/ 290158 h 332278"/>
              <a:gd name="connsiteX2" fmla="*/ 262079 w 266758"/>
              <a:gd name="connsiteY2" fmla="*/ 332278 h 332278"/>
              <a:gd name="connsiteX3" fmla="*/ 215279 w 266758"/>
              <a:gd name="connsiteY3" fmla="*/ 332278 h 332278"/>
              <a:gd name="connsiteX4" fmla="*/ 142739 w 266758"/>
              <a:gd name="connsiteY4" fmla="*/ 290158 h 332278"/>
              <a:gd name="connsiteX5" fmla="*/ 189539 w 266758"/>
              <a:gd name="connsiteY5" fmla="*/ 290158 h 332278"/>
              <a:gd name="connsiteX6" fmla="*/ 189539 w 266758"/>
              <a:gd name="connsiteY6" fmla="*/ 332278 h 332278"/>
              <a:gd name="connsiteX7" fmla="*/ 142739 w 266758"/>
              <a:gd name="connsiteY7" fmla="*/ 332278 h 332278"/>
              <a:gd name="connsiteX8" fmla="*/ 72540 w 266758"/>
              <a:gd name="connsiteY8" fmla="*/ 290158 h 332278"/>
              <a:gd name="connsiteX9" fmla="*/ 117001 w 266758"/>
              <a:gd name="connsiteY9" fmla="*/ 290158 h 332278"/>
              <a:gd name="connsiteX10" fmla="*/ 117001 w 266758"/>
              <a:gd name="connsiteY10" fmla="*/ 332278 h 332278"/>
              <a:gd name="connsiteX11" fmla="*/ 72540 w 266758"/>
              <a:gd name="connsiteY11" fmla="*/ 332278 h 332278"/>
              <a:gd name="connsiteX12" fmla="*/ 0 w 266758"/>
              <a:gd name="connsiteY12" fmla="*/ 290158 h 332278"/>
              <a:gd name="connsiteX13" fmla="*/ 46800 w 266758"/>
              <a:gd name="connsiteY13" fmla="*/ 290158 h 332278"/>
              <a:gd name="connsiteX14" fmla="*/ 46800 w 266758"/>
              <a:gd name="connsiteY14" fmla="*/ 332278 h 332278"/>
              <a:gd name="connsiteX15" fmla="*/ 0 w 266758"/>
              <a:gd name="connsiteY15" fmla="*/ 332278 h 332278"/>
              <a:gd name="connsiteX16" fmla="*/ 215279 w 266758"/>
              <a:gd name="connsiteY16" fmla="*/ 222298 h 332278"/>
              <a:gd name="connsiteX17" fmla="*/ 262079 w 266758"/>
              <a:gd name="connsiteY17" fmla="*/ 222298 h 332278"/>
              <a:gd name="connsiteX18" fmla="*/ 262079 w 266758"/>
              <a:gd name="connsiteY18" fmla="*/ 266759 h 332278"/>
              <a:gd name="connsiteX19" fmla="*/ 215279 w 266758"/>
              <a:gd name="connsiteY19" fmla="*/ 266759 h 332278"/>
              <a:gd name="connsiteX20" fmla="*/ 142739 w 266758"/>
              <a:gd name="connsiteY20" fmla="*/ 222298 h 332278"/>
              <a:gd name="connsiteX21" fmla="*/ 189539 w 266758"/>
              <a:gd name="connsiteY21" fmla="*/ 222298 h 332278"/>
              <a:gd name="connsiteX22" fmla="*/ 189539 w 266758"/>
              <a:gd name="connsiteY22" fmla="*/ 266759 h 332278"/>
              <a:gd name="connsiteX23" fmla="*/ 142739 w 266758"/>
              <a:gd name="connsiteY23" fmla="*/ 266759 h 332278"/>
              <a:gd name="connsiteX24" fmla="*/ 72540 w 266758"/>
              <a:gd name="connsiteY24" fmla="*/ 222298 h 332278"/>
              <a:gd name="connsiteX25" fmla="*/ 117001 w 266758"/>
              <a:gd name="connsiteY25" fmla="*/ 222298 h 332278"/>
              <a:gd name="connsiteX26" fmla="*/ 117001 w 266758"/>
              <a:gd name="connsiteY26" fmla="*/ 266759 h 332278"/>
              <a:gd name="connsiteX27" fmla="*/ 72540 w 266758"/>
              <a:gd name="connsiteY27" fmla="*/ 266759 h 332278"/>
              <a:gd name="connsiteX28" fmla="*/ 0 w 266758"/>
              <a:gd name="connsiteY28" fmla="*/ 222298 h 332278"/>
              <a:gd name="connsiteX29" fmla="*/ 46800 w 266758"/>
              <a:gd name="connsiteY29" fmla="*/ 222298 h 332278"/>
              <a:gd name="connsiteX30" fmla="*/ 46800 w 266758"/>
              <a:gd name="connsiteY30" fmla="*/ 266759 h 332278"/>
              <a:gd name="connsiteX31" fmla="*/ 0 w 266758"/>
              <a:gd name="connsiteY31" fmla="*/ 266759 h 332278"/>
              <a:gd name="connsiteX32" fmla="*/ 215279 w 266758"/>
              <a:gd name="connsiteY32" fmla="*/ 159119 h 332278"/>
              <a:gd name="connsiteX33" fmla="*/ 262079 w 266758"/>
              <a:gd name="connsiteY33" fmla="*/ 159119 h 332278"/>
              <a:gd name="connsiteX34" fmla="*/ 262079 w 266758"/>
              <a:gd name="connsiteY34" fmla="*/ 201239 h 332278"/>
              <a:gd name="connsiteX35" fmla="*/ 215279 w 266758"/>
              <a:gd name="connsiteY35" fmla="*/ 201239 h 332278"/>
              <a:gd name="connsiteX36" fmla="*/ 142739 w 266758"/>
              <a:gd name="connsiteY36" fmla="*/ 159119 h 332278"/>
              <a:gd name="connsiteX37" fmla="*/ 189539 w 266758"/>
              <a:gd name="connsiteY37" fmla="*/ 159119 h 332278"/>
              <a:gd name="connsiteX38" fmla="*/ 189539 w 266758"/>
              <a:gd name="connsiteY38" fmla="*/ 201239 h 332278"/>
              <a:gd name="connsiteX39" fmla="*/ 142739 w 266758"/>
              <a:gd name="connsiteY39" fmla="*/ 201239 h 332278"/>
              <a:gd name="connsiteX40" fmla="*/ 72540 w 266758"/>
              <a:gd name="connsiteY40" fmla="*/ 159119 h 332278"/>
              <a:gd name="connsiteX41" fmla="*/ 117001 w 266758"/>
              <a:gd name="connsiteY41" fmla="*/ 159119 h 332278"/>
              <a:gd name="connsiteX42" fmla="*/ 117001 w 266758"/>
              <a:gd name="connsiteY42" fmla="*/ 201239 h 332278"/>
              <a:gd name="connsiteX43" fmla="*/ 72540 w 266758"/>
              <a:gd name="connsiteY43" fmla="*/ 201239 h 332278"/>
              <a:gd name="connsiteX44" fmla="*/ 233998 w 266758"/>
              <a:gd name="connsiteY44" fmla="*/ 0 h 332278"/>
              <a:gd name="connsiteX45" fmla="*/ 266758 w 266758"/>
              <a:gd name="connsiteY45" fmla="*/ 0 h 332278"/>
              <a:gd name="connsiteX46" fmla="*/ 266758 w 266758"/>
              <a:gd name="connsiteY46" fmla="*/ 56160 h 332278"/>
              <a:gd name="connsiteX47" fmla="*/ 233998 w 266758"/>
              <a:gd name="connsiteY47" fmla="*/ 56160 h 332278"/>
              <a:gd name="connsiteX48" fmla="*/ 2340 w 266758"/>
              <a:gd name="connsiteY48" fmla="*/ 0 h 332278"/>
              <a:gd name="connsiteX49" fmla="*/ 37441 w 266758"/>
              <a:gd name="connsiteY49" fmla="*/ 0 h 332278"/>
              <a:gd name="connsiteX50" fmla="*/ 37441 w 266758"/>
              <a:gd name="connsiteY50" fmla="*/ 56160 h 332278"/>
              <a:gd name="connsiteX51" fmla="*/ 2340 w 266758"/>
              <a:gd name="connsiteY51" fmla="*/ 56160 h 332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58" h="332278">
                <a:moveTo>
                  <a:pt x="215279" y="290158"/>
                </a:moveTo>
                <a:lnTo>
                  <a:pt x="262079" y="290158"/>
                </a:lnTo>
                <a:lnTo>
                  <a:pt x="262079" y="332278"/>
                </a:lnTo>
                <a:lnTo>
                  <a:pt x="215279" y="332278"/>
                </a:lnTo>
                <a:close/>
                <a:moveTo>
                  <a:pt x="142739" y="290158"/>
                </a:moveTo>
                <a:lnTo>
                  <a:pt x="189539" y="290158"/>
                </a:lnTo>
                <a:lnTo>
                  <a:pt x="189539" y="332278"/>
                </a:lnTo>
                <a:lnTo>
                  <a:pt x="142739" y="332278"/>
                </a:lnTo>
                <a:close/>
                <a:moveTo>
                  <a:pt x="72540" y="290158"/>
                </a:moveTo>
                <a:lnTo>
                  <a:pt x="117001" y="290158"/>
                </a:lnTo>
                <a:lnTo>
                  <a:pt x="117001" y="332278"/>
                </a:lnTo>
                <a:lnTo>
                  <a:pt x="72540" y="332278"/>
                </a:lnTo>
                <a:close/>
                <a:moveTo>
                  <a:pt x="0" y="290158"/>
                </a:moveTo>
                <a:lnTo>
                  <a:pt x="46800" y="290158"/>
                </a:lnTo>
                <a:lnTo>
                  <a:pt x="46800" y="332278"/>
                </a:lnTo>
                <a:lnTo>
                  <a:pt x="0" y="332278"/>
                </a:lnTo>
                <a:close/>
                <a:moveTo>
                  <a:pt x="215279" y="222298"/>
                </a:moveTo>
                <a:lnTo>
                  <a:pt x="262079" y="222298"/>
                </a:lnTo>
                <a:lnTo>
                  <a:pt x="262079" y="266759"/>
                </a:lnTo>
                <a:lnTo>
                  <a:pt x="215279" y="266759"/>
                </a:lnTo>
                <a:close/>
                <a:moveTo>
                  <a:pt x="142739" y="222298"/>
                </a:moveTo>
                <a:lnTo>
                  <a:pt x="189539" y="222298"/>
                </a:lnTo>
                <a:lnTo>
                  <a:pt x="189539" y="266759"/>
                </a:lnTo>
                <a:lnTo>
                  <a:pt x="142739" y="266759"/>
                </a:lnTo>
                <a:close/>
                <a:moveTo>
                  <a:pt x="72540" y="222298"/>
                </a:moveTo>
                <a:lnTo>
                  <a:pt x="117001" y="222298"/>
                </a:lnTo>
                <a:lnTo>
                  <a:pt x="117001" y="266759"/>
                </a:lnTo>
                <a:lnTo>
                  <a:pt x="72540" y="266759"/>
                </a:lnTo>
                <a:close/>
                <a:moveTo>
                  <a:pt x="0" y="222298"/>
                </a:moveTo>
                <a:lnTo>
                  <a:pt x="46800" y="222298"/>
                </a:lnTo>
                <a:lnTo>
                  <a:pt x="46800" y="266759"/>
                </a:lnTo>
                <a:lnTo>
                  <a:pt x="0" y="266759"/>
                </a:lnTo>
                <a:close/>
                <a:moveTo>
                  <a:pt x="215279" y="159119"/>
                </a:moveTo>
                <a:lnTo>
                  <a:pt x="262079" y="159119"/>
                </a:lnTo>
                <a:lnTo>
                  <a:pt x="262079" y="201239"/>
                </a:lnTo>
                <a:lnTo>
                  <a:pt x="215279" y="201239"/>
                </a:lnTo>
                <a:close/>
                <a:moveTo>
                  <a:pt x="142739" y="159119"/>
                </a:moveTo>
                <a:lnTo>
                  <a:pt x="189539" y="159119"/>
                </a:lnTo>
                <a:lnTo>
                  <a:pt x="189539" y="201239"/>
                </a:lnTo>
                <a:lnTo>
                  <a:pt x="142739" y="201239"/>
                </a:lnTo>
                <a:close/>
                <a:moveTo>
                  <a:pt x="72540" y="159119"/>
                </a:moveTo>
                <a:lnTo>
                  <a:pt x="117001" y="159119"/>
                </a:lnTo>
                <a:lnTo>
                  <a:pt x="117001" y="201239"/>
                </a:lnTo>
                <a:lnTo>
                  <a:pt x="72540" y="201239"/>
                </a:lnTo>
                <a:close/>
                <a:moveTo>
                  <a:pt x="233998" y="0"/>
                </a:moveTo>
                <a:lnTo>
                  <a:pt x="266758" y="0"/>
                </a:lnTo>
                <a:lnTo>
                  <a:pt x="266758" y="56160"/>
                </a:lnTo>
                <a:lnTo>
                  <a:pt x="233998" y="56160"/>
                </a:lnTo>
                <a:close/>
                <a:moveTo>
                  <a:pt x="2340" y="0"/>
                </a:moveTo>
                <a:lnTo>
                  <a:pt x="37441" y="0"/>
                </a:lnTo>
                <a:lnTo>
                  <a:pt x="37441" y="56160"/>
                </a:lnTo>
                <a:lnTo>
                  <a:pt x="2340" y="5616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kern="0">
              <a:solidFill>
                <a:srgbClr val="4D4D4D"/>
              </a:solidFill>
            </a:endParaRPr>
          </a:p>
        </p:txBody>
      </p:sp>
      <p:sp>
        <p:nvSpPr>
          <p:cNvPr id="44" name="MH_Other_10"/>
          <p:cNvSpPr>
            <a:spLocks/>
          </p:cNvSpPr>
          <p:nvPr>
            <p:custDataLst>
              <p:tags r:id="rId12"/>
            </p:custDataLst>
          </p:nvPr>
        </p:nvSpPr>
        <p:spPr bwMode="auto">
          <a:xfrm>
            <a:off x="8993188" y="3605213"/>
            <a:ext cx="544512" cy="366712"/>
          </a:xfrm>
          <a:custGeom>
            <a:avLst/>
            <a:gdLst>
              <a:gd name="connsiteX0" fmla="*/ 273659 w 544214"/>
              <a:gd name="connsiteY0" fmla="*/ 254521 h 366260"/>
              <a:gd name="connsiteX1" fmla="*/ 348643 w 544214"/>
              <a:gd name="connsiteY1" fmla="*/ 283490 h 366260"/>
              <a:gd name="connsiteX2" fmla="*/ 344478 w 544214"/>
              <a:gd name="connsiteY2" fmla="*/ 295906 h 366260"/>
              <a:gd name="connsiteX3" fmla="*/ 273659 w 544214"/>
              <a:gd name="connsiteY3" fmla="*/ 366260 h 366260"/>
              <a:gd name="connsiteX4" fmla="*/ 198675 w 544214"/>
              <a:gd name="connsiteY4" fmla="*/ 295906 h 366260"/>
              <a:gd name="connsiteX5" fmla="*/ 198675 w 544214"/>
              <a:gd name="connsiteY5" fmla="*/ 287629 h 366260"/>
              <a:gd name="connsiteX6" fmla="*/ 273659 w 544214"/>
              <a:gd name="connsiteY6" fmla="*/ 254521 h 366260"/>
              <a:gd name="connsiteX7" fmla="*/ 271596 w 544214"/>
              <a:gd name="connsiteY7" fmla="*/ 126744 h 366260"/>
              <a:gd name="connsiteX8" fmla="*/ 451110 w 544214"/>
              <a:gd name="connsiteY8" fmla="*/ 197616 h 366260"/>
              <a:gd name="connsiteX9" fmla="*/ 455237 w 544214"/>
              <a:gd name="connsiteY9" fmla="*/ 201755 h 366260"/>
              <a:gd name="connsiteX10" fmla="*/ 455237 w 544214"/>
              <a:gd name="connsiteY10" fmla="*/ 210032 h 366260"/>
              <a:gd name="connsiteX11" fmla="*/ 401589 w 544214"/>
              <a:gd name="connsiteY11" fmla="*/ 259695 h 366260"/>
              <a:gd name="connsiteX12" fmla="*/ 393336 w 544214"/>
              <a:gd name="connsiteY12" fmla="*/ 259695 h 366260"/>
              <a:gd name="connsiteX13" fmla="*/ 153982 w 544214"/>
              <a:gd name="connsiteY13" fmla="*/ 259695 h 366260"/>
              <a:gd name="connsiteX14" fmla="*/ 145729 w 544214"/>
              <a:gd name="connsiteY14" fmla="*/ 259695 h 366260"/>
              <a:gd name="connsiteX15" fmla="*/ 92081 w 544214"/>
              <a:gd name="connsiteY15" fmla="*/ 210032 h 366260"/>
              <a:gd name="connsiteX16" fmla="*/ 92081 w 544214"/>
              <a:gd name="connsiteY16" fmla="*/ 201755 h 366260"/>
              <a:gd name="connsiteX17" fmla="*/ 271596 w 544214"/>
              <a:gd name="connsiteY17" fmla="*/ 126744 h 366260"/>
              <a:gd name="connsiteX18" fmla="*/ 272107 w 544214"/>
              <a:gd name="connsiteY18" fmla="*/ 0 h 366260"/>
              <a:gd name="connsiteX19" fmla="*/ 541111 w 544214"/>
              <a:gd name="connsiteY19" fmla="*/ 111740 h 366260"/>
              <a:gd name="connsiteX20" fmla="*/ 541111 w 544214"/>
              <a:gd name="connsiteY20" fmla="*/ 120017 h 366260"/>
              <a:gd name="connsiteX21" fmla="*/ 487310 w 544214"/>
              <a:gd name="connsiteY21" fmla="*/ 173818 h 366260"/>
              <a:gd name="connsiteX22" fmla="*/ 479033 w 544214"/>
              <a:gd name="connsiteY22" fmla="*/ 173818 h 366260"/>
              <a:gd name="connsiteX23" fmla="*/ 65181 w 544214"/>
              <a:gd name="connsiteY23" fmla="*/ 173818 h 366260"/>
              <a:gd name="connsiteX24" fmla="*/ 56904 w 544214"/>
              <a:gd name="connsiteY24" fmla="*/ 173818 h 366260"/>
              <a:gd name="connsiteX25" fmla="*/ 3103 w 544214"/>
              <a:gd name="connsiteY25" fmla="*/ 120017 h 366260"/>
              <a:gd name="connsiteX26" fmla="*/ 3103 w 544214"/>
              <a:gd name="connsiteY26" fmla="*/ 111740 h 366260"/>
              <a:gd name="connsiteX27" fmla="*/ 272107 w 544214"/>
              <a:gd name="connsiteY27" fmla="*/ 0 h 36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4214" h="366260">
                <a:moveTo>
                  <a:pt x="273659" y="254521"/>
                </a:moveTo>
                <a:cubicBezTo>
                  <a:pt x="299695" y="254521"/>
                  <a:pt x="325732" y="264867"/>
                  <a:pt x="348643" y="283490"/>
                </a:cubicBezTo>
                <a:cubicBezTo>
                  <a:pt x="348643" y="287629"/>
                  <a:pt x="352809" y="287629"/>
                  <a:pt x="344478" y="295906"/>
                </a:cubicBezTo>
                <a:cubicBezTo>
                  <a:pt x="344478" y="295906"/>
                  <a:pt x="344478" y="295906"/>
                  <a:pt x="273659" y="366260"/>
                </a:cubicBezTo>
                <a:cubicBezTo>
                  <a:pt x="273659" y="366260"/>
                  <a:pt x="273659" y="366260"/>
                  <a:pt x="198675" y="295906"/>
                </a:cubicBezTo>
                <a:cubicBezTo>
                  <a:pt x="194509" y="291767"/>
                  <a:pt x="198675" y="287629"/>
                  <a:pt x="198675" y="287629"/>
                </a:cubicBezTo>
                <a:cubicBezTo>
                  <a:pt x="221587" y="264867"/>
                  <a:pt x="247623" y="254521"/>
                  <a:pt x="273659" y="254521"/>
                </a:cubicBezTo>
                <a:close/>
                <a:moveTo>
                  <a:pt x="271596" y="126744"/>
                </a:moveTo>
                <a:cubicBezTo>
                  <a:pt x="336592" y="126227"/>
                  <a:pt x="401589" y="150023"/>
                  <a:pt x="451110" y="197616"/>
                </a:cubicBezTo>
                <a:lnTo>
                  <a:pt x="455237" y="201755"/>
                </a:lnTo>
                <a:cubicBezTo>
                  <a:pt x="455237" y="201755"/>
                  <a:pt x="455237" y="205893"/>
                  <a:pt x="455237" y="210032"/>
                </a:cubicBezTo>
                <a:cubicBezTo>
                  <a:pt x="455237" y="210032"/>
                  <a:pt x="455237" y="210032"/>
                  <a:pt x="401589" y="259695"/>
                </a:cubicBezTo>
                <a:cubicBezTo>
                  <a:pt x="401589" y="263833"/>
                  <a:pt x="397462" y="263833"/>
                  <a:pt x="393336" y="259695"/>
                </a:cubicBezTo>
                <a:cubicBezTo>
                  <a:pt x="327307" y="193478"/>
                  <a:pt x="220011" y="193478"/>
                  <a:pt x="153982" y="259695"/>
                </a:cubicBezTo>
                <a:cubicBezTo>
                  <a:pt x="149856" y="263833"/>
                  <a:pt x="145729" y="263833"/>
                  <a:pt x="145729" y="259695"/>
                </a:cubicBezTo>
                <a:cubicBezTo>
                  <a:pt x="145729" y="259695"/>
                  <a:pt x="145729" y="259695"/>
                  <a:pt x="92081" y="210032"/>
                </a:cubicBezTo>
                <a:cubicBezTo>
                  <a:pt x="92081" y="205893"/>
                  <a:pt x="92081" y="201755"/>
                  <a:pt x="92081" y="201755"/>
                </a:cubicBezTo>
                <a:cubicBezTo>
                  <a:pt x="141602" y="152092"/>
                  <a:pt x="206599" y="127261"/>
                  <a:pt x="271596" y="126744"/>
                </a:cubicBezTo>
                <a:close/>
                <a:moveTo>
                  <a:pt x="272107" y="0"/>
                </a:moveTo>
                <a:cubicBezTo>
                  <a:pt x="369362" y="0"/>
                  <a:pt x="466618" y="37247"/>
                  <a:pt x="541111" y="111740"/>
                </a:cubicBezTo>
                <a:cubicBezTo>
                  <a:pt x="545249" y="111740"/>
                  <a:pt x="545249" y="115879"/>
                  <a:pt x="541111" y="120017"/>
                </a:cubicBezTo>
                <a:cubicBezTo>
                  <a:pt x="541111" y="120017"/>
                  <a:pt x="541111" y="120017"/>
                  <a:pt x="487310" y="173818"/>
                </a:cubicBezTo>
                <a:cubicBezTo>
                  <a:pt x="487310" y="173818"/>
                  <a:pt x="483172" y="173818"/>
                  <a:pt x="479033" y="173818"/>
                </a:cubicBezTo>
                <a:cubicBezTo>
                  <a:pt x="367293" y="57940"/>
                  <a:pt x="176921" y="57940"/>
                  <a:pt x="65181" y="173818"/>
                </a:cubicBezTo>
                <a:cubicBezTo>
                  <a:pt x="61042" y="173818"/>
                  <a:pt x="56904" y="173818"/>
                  <a:pt x="56904" y="173818"/>
                </a:cubicBezTo>
                <a:cubicBezTo>
                  <a:pt x="56904" y="173818"/>
                  <a:pt x="56904" y="173818"/>
                  <a:pt x="3103" y="120017"/>
                </a:cubicBezTo>
                <a:cubicBezTo>
                  <a:pt x="-1035" y="115879"/>
                  <a:pt x="-1035" y="115879"/>
                  <a:pt x="3103" y="111740"/>
                </a:cubicBezTo>
                <a:cubicBezTo>
                  <a:pt x="77597" y="37247"/>
                  <a:pt x="174852" y="0"/>
                  <a:pt x="27210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kern="0">
              <a:solidFill>
                <a:srgbClr val="4D4D4D"/>
              </a:solidFill>
            </a:endParaRPr>
          </a:p>
        </p:txBody>
      </p:sp>
      <p:sp>
        <p:nvSpPr>
          <p:cNvPr id="116" name="MH_Other_11"/>
          <p:cNvSpPr/>
          <p:nvPr>
            <p:custDataLst>
              <p:tags r:id="rId13"/>
            </p:custDataLst>
          </p:nvPr>
        </p:nvSpPr>
        <p:spPr>
          <a:xfrm>
            <a:off x="2228851" y="2487613"/>
            <a:ext cx="1465263" cy="1465262"/>
          </a:xfrm>
          <a:prstGeom prst="ellipse">
            <a:avLst/>
          </a:prstGeom>
          <a:noFill/>
          <a:ln w="57150" cap="flat" cmpd="sng" algn="ctr">
            <a:solidFill>
              <a:schemeClr val="accent1">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117" name="MH_Other_12"/>
          <p:cNvSpPr/>
          <p:nvPr>
            <p:custDataLst>
              <p:tags r:id="rId14"/>
            </p:custDataLst>
          </p:nvPr>
        </p:nvSpPr>
        <p:spPr>
          <a:xfrm>
            <a:off x="4349751" y="3036888"/>
            <a:ext cx="1465263" cy="1465262"/>
          </a:xfrm>
          <a:prstGeom prst="ellipse">
            <a:avLst/>
          </a:prstGeom>
          <a:noFill/>
          <a:ln w="57150" cap="flat" cmpd="sng" algn="ctr">
            <a:solidFill>
              <a:schemeClr val="accent2">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118" name="MH_Other_13"/>
          <p:cNvSpPr/>
          <p:nvPr>
            <p:custDataLst>
              <p:tags r:id="rId15"/>
            </p:custDataLst>
          </p:nvPr>
        </p:nvSpPr>
        <p:spPr>
          <a:xfrm>
            <a:off x="6410326" y="2487613"/>
            <a:ext cx="1465263" cy="1465262"/>
          </a:xfrm>
          <a:prstGeom prst="ellipse">
            <a:avLst/>
          </a:prstGeom>
          <a:noFill/>
          <a:ln w="57150" cap="flat" cmpd="sng" algn="ctr">
            <a:solidFill>
              <a:schemeClr val="accent3">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sp>
        <p:nvSpPr>
          <p:cNvPr id="119" name="MH_Other_14"/>
          <p:cNvSpPr/>
          <p:nvPr>
            <p:custDataLst>
              <p:tags r:id="rId16"/>
            </p:custDataLst>
          </p:nvPr>
        </p:nvSpPr>
        <p:spPr>
          <a:xfrm>
            <a:off x="8515351" y="3036888"/>
            <a:ext cx="1465263" cy="1465262"/>
          </a:xfrm>
          <a:prstGeom prst="ellipse">
            <a:avLst/>
          </a:prstGeom>
          <a:noFill/>
          <a:ln w="57150" cap="flat" cmpd="sng" algn="ctr">
            <a:solidFill>
              <a:schemeClr val="accent4">
                <a:lumMod val="60000"/>
                <a:lumOff val="40000"/>
              </a:schemeClr>
            </a:solidFill>
            <a:prstDash val="solid"/>
            <a:miter lim="800000"/>
          </a:ln>
          <a:effectLst/>
        </p:spPr>
        <p:txBody>
          <a:bodyPr anchor="ctr"/>
          <a:lstStyle/>
          <a:p>
            <a:pPr algn="ctr">
              <a:defRPr/>
            </a:pPr>
            <a:endParaRPr lang="zh-CN" altLang="en-US" kern="0">
              <a:solidFill>
                <a:srgbClr val="FFFFFF"/>
              </a:solidFill>
              <a:latin typeface="Calibri"/>
              <a:ea typeface="幼圆"/>
            </a:endParaRPr>
          </a:p>
        </p:txBody>
      </p:sp>
      <p:cxnSp>
        <p:nvCxnSpPr>
          <p:cNvPr id="2065" name="MH_Other_15"/>
          <p:cNvCxnSpPr>
            <a:cxnSpLocks noChangeShapeType="1"/>
          </p:cNvCxnSpPr>
          <p:nvPr>
            <p:custDataLst>
              <p:tags r:id="rId17"/>
            </p:custDataLst>
          </p:nvPr>
        </p:nvCxnSpPr>
        <p:spPr bwMode="auto">
          <a:xfrm flipV="1">
            <a:off x="5799139" y="3562351"/>
            <a:ext cx="687387" cy="244475"/>
          </a:xfrm>
          <a:prstGeom prst="line">
            <a:avLst/>
          </a:prstGeom>
          <a:noFill/>
          <a:ln w="38100" cap="rnd" algn="ctr">
            <a:solidFill>
              <a:schemeClr val="accent2"/>
            </a:solidFill>
            <a:miter lim="800000"/>
            <a:headEnd type="oval" w="med" len="med"/>
            <a:tailEnd type="oval" w="med" len="med"/>
          </a:ln>
          <a:extLst>
            <a:ext uri="{909E8E84-426E-40DD-AFC4-6F175D3DCCD1}">
              <a14:hiddenFill xmlns:a14="http://schemas.microsoft.com/office/drawing/2010/main">
                <a:noFill/>
              </a14:hiddenFill>
            </a:ext>
          </a:extLst>
        </p:spPr>
      </p:cxnSp>
      <p:cxnSp>
        <p:nvCxnSpPr>
          <p:cNvPr id="121" name="MH_Other_16"/>
          <p:cNvCxnSpPr/>
          <p:nvPr>
            <p:custDataLst>
              <p:tags r:id="rId18"/>
            </p:custDataLst>
          </p:nvPr>
        </p:nvCxnSpPr>
        <p:spPr>
          <a:xfrm>
            <a:off x="7842250" y="3416300"/>
            <a:ext cx="685800" cy="242888"/>
          </a:xfrm>
          <a:prstGeom prst="line">
            <a:avLst/>
          </a:prstGeom>
          <a:noFill/>
          <a:ln w="38100" cap="rnd" cmpd="sng" algn="ctr">
            <a:solidFill>
              <a:schemeClr val="accent3"/>
            </a:solidFill>
            <a:prstDash val="solid"/>
            <a:miter lim="800000"/>
            <a:headEnd type="oval"/>
            <a:tailEnd type="oval"/>
          </a:ln>
          <a:effectLst/>
        </p:spPr>
      </p:cxnSp>
      <p:cxnSp>
        <p:nvCxnSpPr>
          <p:cNvPr id="2067" name="MH_Other_17"/>
          <p:cNvCxnSpPr>
            <a:cxnSpLocks noChangeShapeType="1"/>
          </p:cNvCxnSpPr>
          <p:nvPr>
            <p:custDataLst>
              <p:tags r:id="rId19"/>
            </p:custDataLst>
          </p:nvPr>
        </p:nvCxnSpPr>
        <p:spPr bwMode="auto">
          <a:xfrm>
            <a:off x="3670300" y="3427414"/>
            <a:ext cx="685800" cy="242887"/>
          </a:xfrm>
          <a:prstGeom prst="line">
            <a:avLst/>
          </a:prstGeom>
          <a:noFill/>
          <a:ln w="38100" cap="rnd" algn="ctr">
            <a:solidFill>
              <a:schemeClr val="accent1"/>
            </a:solidFill>
            <a:round/>
            <a:headEnd type="oval" w="med" len="med"/>
            <a:tailEnd type="oval" w="med" len="med"/>
          </a:ln>
          <a:extLst>
            <a:ext uri="{909E8E84-426E-40DD-AFC4-6F175D3DCCD1}">
              <a14:hiddenFill xmlns:a14="http://schemas.microsoft.com/office/drawing/2010/main">
                <a:noFill/>
              </a14:hiddenFill>
            </a:ext>
          </a:extLst>
        </p:spPr>
      </p:cxnSp>
      <p:sp>
        <p:nvSpPr>
          <p:cNvPr id="2068" name="MH_SubTitle_1"/>
          <p:cNvSpPr txBox="1">
            <a:spLocks noChangeArrowheads="1"/>
          </p:cNvSpPr>
          <p:nvPr>
            <p:custDataLst>
              <p:tags r:id="rId20"/>
            </p:custDataLst>
          </p:nvPr>
        </p:nvSpPr>
        <p:spPr bwMode="auto">
          <a:xfrm>
            <a:off x="2225676" y="4113214"/>
            <a:ext cx="15589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rPr>
              <a:t>Lorem ipsum</a:t>
            </a:r>
          </a:p>
          <a:p>
            <a:pPr algn="ctr" eaLnBrk="1" hangingPunct="1">
              <a:lnSpc>
                <a:spcPct val="120000"/>
              </a:lnSpc>
              <a:defRPr/>
            </a:pPr>
            <a:r>
              <a:rPr lang="en-US" altLang="zh-CN">
                <a:latin typeface="+mn-lt"/>
                <a:ea typeface="+mn-ea"/>
              </a:rPr>
              <a:t>Lorem ipsum</a:t>
            </a:r>
          </a:p>
          <a:p>
            <a:pPr algn="ctr" eaLnBrk="1" hangingPunct="1">
              <a:lnSpc>
                <a:spcPct val="120000"/>
              </a:lnSpc>
              <a:defRPr/>
            </a:pPr>
            <a:endParaRPr lang="zh-CN" altLang="en-US">
              <a:latin typeface="+mn-lt"/>
              <a:ea typeface="+mn-ea"/>
            </a:endParaRPr>
          </a:p>
        </p:txBody>
      </p:sp>
      <p:sp>
        <p:nvSpPr>
          <p:cNvPr id="2069" name="MH_SubTitle_2"/>
          <p:cNvSpPr txBox="1">
            <a:spLocks noChangeArrowheads="1"/>
          </p:cNvSpPr>
          <p:nvPr>
            <p:custDataLst>
              <p:tags r:id="rId21"/>
            </p:custDataLst>
          </p:nvPr>
        </p:nvSpPr>
        <p:spPr bwMode="auto">
          <a:xfrm>
            <a:off x="4302126" y="4662489"/>
            <a:ext cx="15589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rPr>
              <a:t>Lorem ipsum</a:t>
            </a:r>
          </a:p>
          <a:p>
            <a:pPr algn="ctr" eaLnBrk="1" hangingPunct="1">
              <a:lnSpc>
                <a:spcPct val="120000"/>
              </a:lnSpc>
              <a:defRPr/>
            </a:pPr>
            <a:r>
              <a:rPr lang="en-US" altLang="zh-CN">
                <a:latin typeface="+mn-lt"/>
                <a:ea typeface="+mn-ea"/>
              </a:rPr>
              <a:t>Lorem ipsum</a:t>
            </a:r>
            <a:endParaRPr lang="zh-CN" altLang="en-US">
              <a:latin typeface="+mn-lt"/>
              <a:ea typeface="+mn-ea"/>
            </a:endParaRPr>
          </a:p>
        </p:txBody>
      </p:sp>
      <p:sp>
        <p:nvSpPr>
          <p:cNvPr id="2070" name="MH_SubTitle_3"/>
          <p:cNvSpPr txBox="1">
            <a:spLocks noChangeArrowheads="1"/>
          </p:cNvSpPr>
          <p:nvPr>
            <p:custDataLst>
              <p:tags r:id="rId22"/>
            </p:custDataLst>
          </p:nvPr>
        </p:nvSpPr>
        <p:spPr bwMode="auto">
          <a:xfrm>
            <a:off x="6408739" y="4113214"/>
            <a:ext cx="15589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rPr>
              <a:t>Lorem ipsum</a:t>
            </a:r>
          </a:p>
          <a:p>
            <a:pPr algn="ctr" eaLnBrk="1" hangingPunct="1">
              <a:lnSpc>
                <a:spcPct val="120000"/>
              </a:lnSpc>
              <a:defRPr/>
            </a:pPr>
            <a:r>
              <a:rPr lang="en-US" altLang="zh-CN">
                <a:latin typeface="+mn-lt"/>
                <a:ea typeface="+mn-ea"/>
              </a:rPr>
              <a:t>Lorem ipsum</a:t>
            </a:r>
            <a:endParaRPr lang="zh-CN" altLang="en-US">
              <a:latin typeface="+mn-lt"/>
              <a:ea typeface="+mn-ea"/>
            </a:endParaRPr>
          </a:p>
        </p:txBody>
      </p:sp>
      <p:sp>
        <p:nvSpPr>
          <p:cNvPr id="2071" name="MH_SubTitle_4"/>
          <p:cNvSpPr txBox="1">
            <a:spLocks noChangeArrowheads="1"/>
          </p:cNvSpPr>
          <p:nvPr>
            <p:custDataLst>
              <p:tags r:id="rId23"/>
            </p:custDataLst>
          </p:nvPr>
        </p:nvSpPr>
        <p:spPr bwMode="auto">
          <a:xfrm>
            <a:off x="8512176" y="4662489"/>
            <a:ext cx="15589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en-US" altLang="zh-CN">
                <a:latin typeface="+mn-lt"/>
                <a:ea typeface="+mn-ea"/>
              </a:rPr>
              <a:t>Lorem ipsum</a:t>
            </a:r>
          </a:p>
          <a:p>
            <a:pPr algn="ctr" eaLnBrk="1" hangingPunct="1">
              <a:lnSpc>
                <a:spcPct val="120000"/>
              </a:lnSpc>
              <a:defRPr/>
            </a:pPr>
            <a:r>
              <a:rPr lang="en-US" altLang="zh-CN">
                <a:latin typeface="+mn-lt"/>
                <a:ea typeface="+mn-ea"/>
              </a:rPr>
              <a:t>Lorem ipsum</a:t>
            </a:r>
            <a:endParaRPr lang="zh-CN" altLang="en-US">
              <a:latin typeface="+mn-lt"/>
              <a:ea typeface="+mn-ea"/>
            </a:endParaRPr>
          </a:p>
        </p:txBody>
      </p:sp>
    </p:spTree>
    <p:custDataLst>
      <p:tags r:id="rId1"/>
    </p:custDataLst>
    <p:extLst>
      <p:ext uri="{BB962C8B-B14F-4D97-AF65-F5344CB8AC3E}">
        <p14:creationId xmlns:p14="http://schemas.microsoft.com/office/powerpoint/2010/main" val="34546551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4" name="MH_SubTitle_2"/>
          <p:cNvSpPr/>
          <p:nvPr>
            <p:custDataLst>
              <p:tags r:id="rId3"/>
            </p:custDataLst>
          </p:nvPr>
        </p:nvSpPr>
        <p:spPr>
          <a:xfrm>
            <a:off x="3935414" y="3540126"/>
            <a:ext cx="2403475" cy="481013"/>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5" name="MH_SubTitle_3"/>
          <p:cNvSpPr/>
          <p:nvPr>
            <p:custDataLst>
              <p:tags r:id="rId4"/>
            </p:custDataLst>
          </p:nvPr>
        </p:nvSpPr>
        <p:spPr>
          <a:xfrm>
            <a:off x="5857876" y="2740026"/>
            <a:ext cx="2403475" cy="479425"/>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4" name="MH_SubTitle_1"/>
          <p:cNvSpPr/>
          <p:nvPr>
            <p:custDataLst>
              <p:tags r:id="rId5"/>
            </p:custDataLst>
          </p:nvPr>
        </p:nvSpPr>
        <p:spPr>
          <a:xfrm>
            <a:off x="2012951" y="4341814"/>
            <a:ext cx="2403475" cy="479425"/>
          </a:xfrm>
          <a:prstGeom prst="flowChartInputOutp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21" name="MH_Other_1"/>
          <p:cNvSpPr/>
          <p:nvPr>
            <p:custDataLst>
              <p:tags r:id="rId6"/>
            </p:custDataLst>
          </p:nvPr>
        </p:nvSpPr>
        <p:spPr>
          <a:xfrm flipH="1" flipV="1">
            <a:off x="3935413" y="4021138"/>
            <a:ext cx="481012" cy="800100"/>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MH_Other_2"/>
          <p:cNvSpPr/>
          <p:nvPr>
            <p:custDataLst>
              <p:tags r:id="rId7"/>
            </p:custDataLst>
          </p:nvPr>
        </p:nvSpPr>
        <p:spPr>
          <a:xfrm rot="16200000" flipH="1" flipV="1">
            <a:off x="3935413" y="4022726"/>
            <a:ext cx="360363" cy="360362"/>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3"/>
          <p:cNvSpPr/>
          <p:nvPr>
            <p:custDataLst>
              <p:tags r:id="rId8"/>
            </p:custDataLst>
          </p:nvPr>
        </p:nvSpPr>
        <p:spPr>
          <a:xfrm flipH="1" flipV="1">
            <a:off x="5857876" y="3219450"/>
            <a:ext cx="481013" cy="801688"/>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4"/>
          <p:cNvSpPr/>
          <p:nvPr>
            <p:custDataLst>
              <p:tags r:id="rId9"/>
            </p:custDataLst>
          </p:nvPr>
        </p:nvSpPr>
        <p:spPr>
          <a:xfrm rot="16200000" flipH="1" flipV="1">
            <a:off x="5857876" y="3221038"/>
            <a:ext cx="360362" cy="36036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SubTitle_4"/>
          <p:cNvSpPr/>
          <p:nvPr>
            <p:custDataLst>
              <p:tags r:id="rId10"/>
            </p:custDataLst>
          </p:nvPr>
        </p:nvSpPr>
        <p:spPr>
          <a:xfrm>
            <a:off x="7780339" y="1938338"/>
            <a:ext cx="2401887" cy="481012"/>
          </a:xfrm>
          <a:prstGeom prst="flowChartInputOutp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a:t>
            </a:r>
            <a:endParaRPr lang="zh-CN" altLang="en-US" dirty="0">
              <a:solidFill>
                <a:srgbClr val="FFFFFF"/>
              </a:solidFill>
            </a:endParaRPr>
          </a:p>
        </p:txBody>
      </p:sp>
      <p:sp>
        <p:nvSpPr>
          <p:cNvPr id="15" name="MH_Other_5"/>
          <p:cNvSpPr/>
          <p:nvPr>
            <p:custDataLst>
              <p:tags r:id="rId11"/>
            </p:custDataLst>
          </p:nvPr>
        </p:nvSpPr>
        <p:spPr>
          <a:xfrm flipH="1" flipV="1">
            <a:off x="7780338" y="2419350"/>
            <a:ext cx="481012" cy="800100"/>
          </a:xfrm>
          <a:custGeom>
            <a:avLst/>
            <a:gdLst/>
            <a:ahLst/>
            <a:cxnLst/>
            <a:rect l="l" t="t" r="r" b="b"/>
            <a:pathLst>
              <a:path w="432000" h="720080">
                <a:moveTo>
                  <a:pt x="432000" y="0"/>
                </a:moveTo>
                <a:lnTo>
                  <a:pt x="432000" y="432000"/>
                </a:lnTo>
                <a:lnTo>
                  <a:pt x="432000" y="720080"/>
                </a:lnTo>
                <a:lnTo>
                  <a:pt x="0" y="720080"/>
                </a:lnTo>
                <a:lnTo>
                  <a:pt x="0" y="4320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MH_Other_6"/>
          <p:cNvSpPr/>
          <p:nvPr>
            <p:custDataLst>
              <p:tags r:id="rId12"/>
            </p:custDataLst>
          </p:nvPr>
        </p:nvSpPr>
        <p:spPr>
          <a:xfrm rot="16200000" flipH="1" flipV="1">
            <a:off x="7780338" y="2419351"/>
            <a:ext cx="360363" cy="360362"/>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1" name="MH_Text_1"/>
          <p:cNvSpPr txBox="1">
            <a:spLocks noChangeArrowheads="1"/>
          </p:cNvSpPr>
          <p:nvPr>
            <p:custDataLst>
              <p:tags r:id="rId13"/>
            </p:custDataLst>
          </p:nvPr>
        </p:nvSpPr>
        <p:spPr bwMode="auto">
          <a:xfrm>
            <a:off x="2433639" y="4908551"/>
            <a:ext cx="1849437"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2062" name="MH_Text_2"/>
          <p:cNvSpPr txBox="1">
            <a:spLocks noChangeArrowheads="1"/>
          </p:cNvSpPr>
          <p:nvPr>
            <p:custDataLst>
              <p:tags r:id="rId14"/>
            </p:custDataLst>
          </p:nvPr>
        </p:nvSpPr>
        <p:spPr bwMode="auto">
          <a:xfrm>
            <a:off x="4429126" y="4151314"/>
            <a:ext cx="18510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2063" name="MH_Text_3"/>
          <p:cNvSpPr txBox="1">
            <a:spLocks noChangeArrowheads="1"/>
          </p:cNvSpPr>
          <p:nvPr>
            <p:custDataLst>
              <p:tags r:id="rId15"/>
            </p:custDataLst>
          </p:nvPr>
        </p:nvSpPr>
        <p:spPr bwMode="auto">
          <a:xfrm>
            <a:off x="6426201" y="3322639"/>
            <a:ext cx="18510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2064" name="MH_Text_4"/>
          <p:cNvSpPr txBox="1">
            <a:spLocks noChangeArrowheads="1"/>
          </p:cNvSpPr>
          <p:nvPr>
            <p:custDataLst>
              <p:tags r:id="rId16"/>
            </p:custDataLst>
          </p:nvPr>
        </p:nvSpPr>
        <p:spPr bwMode="auto">
          <a:xfrm>
            <a:off x="8423276" y="2520951"/>
            <a:ext cx="18510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p>
          <a:p>
            <a:pPr eaLnBrk="1" hangingPunct="1">
              <a:lnSpc>
                <a:spcPct val="130000"/>
              </a:lnSpc>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25368273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2051" name="MH_Other_1"/>
          <p:cNvSpPr txBox="1">
            <a:spLocks/>
          </p:cNvSpPr>
          <p:nvPr>
            <p:custDataLst>
              <p:tags r:id="rId3"/>
            </p:custDataLst>
          </p:nvPr>
        </p:nvSpPr>
        <p:spPr bwMode="auto">
          <a:xfrm>
            <a:off x="2611438" y="2038351"/>
            <a:ext cx="627062"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1"/>
                </a:solidFill>
                <a:latin typeface="Arial" panose="020B0604020202020204" pitchFamily="34" charset="0"/>
                <a:cs typeface="Arial" panose="020B0604020202020204" pitchFamily="34" charset="0"/>
              </a:rPr>
              <a:t>01</a:t>
            </a:r>
          </a:p>
        </p:txBody>
      </p:sp>
      <p:sp>
        <p:nvSpPr>
          <p:cNvPr id="2052" name="MH_Other_2"/>
          <p:cNvSpPr txBox="1">
            <a:spLocks/>
          </p:cNvSpPr>
          <p:nvPr>
            <p:custDataLst>
              <p:tags r:id="rId4"/>
            </p:custDataLst>
          </p:nvPr>
        </p:nvSpPr>
        <p:spPr bwMode="auto">
          <a:xfrm>
            <a:off x="5159375" y="2038351"/>
            <a:ext cx="62865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2"/>
                </a:solidFill>
                <a:latin typeface="Arial" panose="020B0604020202020204" pitchFamily="34" charset="0"/>
                <a:cs typeface="Arial" panose="020B0604020202020204" pitchFamily="34" charset="0"/>
              </a:rPr>
              <a:t>02</a:t>
            </a:r>
          </a:p>
        </p:txBody>
      </p:sp>
      <p:sp>
        <p:nvSpPr>
          <p:cNvPr id="5" name="MH_Other_3"/>
          <p:cNvSpPr txBox="1">
            <a:spLocks/>
          </p:cNvSpPr>
          <p:nvPr>
            <p:custDataLst>
              <p:tags r:id="rId5"/>
            </p:custDataLst>
          </p:nvPr>
        </p:nvSpPr>
        <p:spPr>
          <a:xfrm>
            <a:off x="7729538" y="2038351"/>
            <a:ext cx="628650" cy="677863"/>
          </a:xfrm>
          <a:prstGeom prst="rect">
            <a:avLst/>
          </a:prstGeom>
        </p:spPr>
        <p:txBody>
          <a:bodyPr wrap="none" lIns="0" tIns="0" rIns="0" bIns="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400" dirty="0">
                <a:solidFill>
                  <a:schemeClr val="accent3"/>
                </a:solidFill>
                <a:latin typeface="Arial" panose="020B0604020202020204" pitchFamily="34" charset="0"/>
                <a:cs typeface="Arial" panose="020B0604020202020204" pitchFamily="34" charset="0"/>
              </a:rPr>
              <a:t>03</a:t>
            </a:r>
          </a:p>
        </p:txBody>
      </p:sp>
      <p:sp>
        <p:nvSpPr>
          <p:cNvPr id="2054" name="MH_Other_4"/>
          <p:cNvSpPr txBox="1">
            <a:spLocks/>
          </p:cNvSpPr>
          <p:nvPr>
            <p:custDataLst>
              <p:tags r:id="rId6"/>
            </p:custDataLst>
          </p:nvPr>
        </p:nvSpPr>
        <p:spPr bwMode="auto">
          <a:xfrm>
            <a:off x="2611438" y="3990976"/>
            <a:ext cx="6270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2"/>
                </a:solidFill>
                <a:latin typeface="Arial" panose="020B0604020202020204" pitchFamily="34" charset="0"/>
                <a:cs typeface="Arial" panose="020B0604020202020204" pitchFamily="34" charset="0"/>
              </a:rPr>
              <a:t>06</a:t>
            </a:r>
          </a:p>
        </p:txBody>
      </p:sp>
      <p:sp>
        <p:nvSpPr>
          <p:cNvPr id="2055" name="MH_Other_5"/>
          <p:cNvSpPr txBox="1">
            <a:spLocks/>
          </p:cNvSpPr>
          <p:nvPr>
            <p:custDataLst>
              <p:tags r:id="rId7"/>
            </p:custDataLst>
          </p:nvPr>
        </p:nvSpPr>
        <p:spPr bwMode="auto">
          <a:xfrm>
            <a:off x="5159375" y="3990976"/>
            <a:ext cx="62865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en-US" altLang="zh-CN" sz="4400" b="1">
                <a:solidFill>
                  <a:schemeClr val="accent1"/>
                </a:solidFill>
                <a:latin typeface="Arial" panose="020B0604020202020204" pitchFamily="34" charset="0"/>
                <a:cs typeface="Arial" panose="020B0604020202020204" pitchFamily="34" charset="0"/>
              </a:rPr>
              <a:t>05</a:t>
            </a:r>
          </a:p>
        </p:txBody>
      </p:sp>
      <p:sp>
        <p:nvSpPr>
          <p:cNvPr id="8" name="MH_Other_6"/>
          <p:cNvSpPr txBox="1">
            <a:spLocks/>
          </p:cNvSpPr>
          <p:nvPr>
            <p:custDataLst>
              <p:tags r:id="rId8"/>
            </p:custDataLst>
          </p:nvPr>
        </p:nvSpPr>
        <p:spPr>
          <a:xfrm>
            <a:off x="7729538" y="3990976"/>
            <a:ext cx="628650" cy="676275"/>
          </a:xfrm>
          <a:prstGeom prst="rect">
            <a:avLst/>
          </a:prstGeom>
        </p:spPr>
        <p:txBody>
          <a:bodyPr wrap="none" lIns="0" tIns="0" rIns="0" bIns="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400" dirty="0">
                <a:solidFill>
                  <a:schemeClr val="accent4"/>
                </a:solidFill>
                <a:latin typeface="Arial" panose="020B0604020202020204" pitchFamily="34" charset="0"/>
                <a:cs typeface="Arial" panose="020B0604020202020204" pitchFamily="34" charset="0"/>
              </a:rPr>
              <a:t>04</a:t>
            </a:r>
          </a:p>
        </p:txBody>
      </p:sp>
      <p:cxnSp>
        <p:nvCxnSpPr>
          <p:cNvPr id="9" name="MH_Other_7"/>
          <p:cNvCxnSpPr/>
          <p:nvPr>
            <p:custDataLst>
              <p:tags r:id="rId9"/>
            </p:custDataLst>
          </p:nvPr>
        </p:nvCxnSpPr>
        <p:spPr>
          <a:xfrm>
            <a:off x="3324225" y="2366963"/>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0" name="MH_Other_8"/>
          <p:cNvCxnSpPr/>
          <p:nvPr>
            <p:custDataLst>
              <p:tags r:id="rId10"/>
            </p:custDataLst>
          </p:nvPr>
        </p:nvCxnSpPr>
        <p:spPr>
          <a:xfrm>
            <a:off x="5908675" y="2366963"/>
            <a:ext cx="1709738" cy="0"/>
          </a:xfrm>
          <a:prstGeom prst="line">
            <a:avLst/>
          </a:prstGeom>
          <a:ln w="38100" cap="rnd">
            <a:solidFill>
              <a:schemeClr val="accent2">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1" name="MH_Other_9"/>
          <p:cNvCxnSpPr/>
          <p:nvPr>
            <p:custDataLst>
              <p:tags r:id="rId11"/>
            </p:custDataLst>
          </p:nvPr>
        </p:nvCxnSpPr>
        <p:spPr>
          <a:xfrm>
            <a:off x="8472488" y="2366963"/>
            <a:ext cx="1238250" cy="0"/>
          </a:xfrm>
          <a:prstGeom prst="line">
            <a:avLst/>
          </a:prstGeom>
          <a:ln w="38100" cap="rnd">
            <a:solidFill>
              <a:schemeClr val="accent3">
                <a:lumMod val="60000"/>
                <a:lumOff val="4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MH_Other_10"/>
          <p:cNvCxnSpPr/>
          <p:nvPr>
            <p:custDataLst>
              <p:tags r:id="rId12"/>
            </p:custDataLst>
          </p:nvPr>
        </p:nvCxnSpPr>
        <p:spPr>
          <a:xfrm rot="5400000">
            <a:off x="8055770" y="2685257"/>
            <a:ext cx="1973262" cy="1336675"/>
          </a:xfrm>
          <a:prstGeom prst="bentConnector3">
            <a:avLst>
              <a:gd name="adj1" fmla="val 99417"/>
            </a:avLst>
          </a:prstGeom>
          <a:ln w="3810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MH_Other_11"/>
          <p:cNvCxnSpPr/>
          <p:nvPr>
            <p:custDataLst>
              <p:tags r:id="rId13"/>
            </p:custDataLst>
          </p:nvPr>
        </p:nvCxnSpPr>
        <p:spPr>
          <a:xfrm flipH="1">
            <a:off x="5908675" y="4340225"/>
            <a:ext cx="1709738" cy="0"/>
          </a:xfrm>
          <a:prstGeom prst="line">
            <a:avLst/>
          </a:prstGeom>
          <a:ln w="38100" cap="rnd">
            <a:solidFill>
              <a:schemeClr val="accent4">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14" name="MH_Other_12"/>
          <p:cNvCxnSpPr/>
          <p:nvPr>
            <p:custDataLst>
              <p:tags r:id="rId14"/>
            </p:custDataLst>
          </p:nvPr>
        </p:nvCxnSpPr>
        <p:spPr>
          <a:xfrm flipH="1">
            <a:off x="3324225" y="4340225"/>
            <a:ext cx="1709738" cy="0"/>
          </a:xfrm>
          <a:prstGeom prst="line">
            <a:avLst/>
          </a:prstGeom>
          <a:ln w="38100" cap="rnd">
            <a:solidFill>
              <a:schemeClr val="accent1">
                <a:lumMod val="60000"/>
                <a:lumOff val="4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2063" name="MH_SubTitle_1"/>
          <p:cNvSpPr txBox="1">
            <a:spLocks noChangeArrowheads="1"/>
          </p:cNvSpPr>
          <p:nvPr>
            <p:custDataLst>
              <p:tags r:id="rId15"/>
            </p:custDataLst>
          </p:nvPr>
        </p:nvSpPr>
        <p:spPr bwMode="auto">
          <a:xfrm>
            <a:off x="2481264" y="2754314"/>
            <a:ext cx="1563687"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
        <p:nvSpPr>
          <p:cNvPr id="2064" name="MH_SubTitle_2"/>
          <p:cNvSpPr txBox="1">
            <a:spLocks noChangeArrowheads="1"/>
          </p:cNvSpPr>
          <p:nvPr>
            <p:custDataLst>
              <p:tags r:id="rId16"/>
            </p:custDataLst>
          </p:nvPr>
        </p:nvSpPr>
        <p:spPr bwMode="auto">
          <a:xfrm>
            <a:off x="5091113" y="2754314"/>
            <a:ext cx="156210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
        <p:nvSpPr>
          <p:cNvPr id="2065" name="MH_SubTitle_3"/>
          <p:cNvSpPr txBox="1">
            <a:spLocks noChangeArrowheads="1"/>
          </p:cNvSpPr>
          <p:nvPr>
            <p:custDataLst>
              <p:tags r:id="rId17"/>
            </p:custDataLst>
          </p:nvPr>
        </p:nvSpPr>
        <p:spPr bwMode="auto">
          <a:xfrm>
            <a:off x="7635875" y="2754314"/>
            <a:ext cx="1563688"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
        <p:nvSpPr>
          <p:cNvPr id="2066" name="MH_SubTitle_6"/>
          <p:cNvSpPr txBox="1">
            <a:spLocks noChangeArrowheads="1"/>
          </p:cNvSpPr>
          <p:nvPr>
            <p:custDataLst>
              <p:tags r:id="rId18"/>
            </p:custDataLst>
          </p:nvPr>
        </p:nvSpPr>
        <p:spPr bwMode="auto">
          <a:xfrm>
            <a:off x="2481264" y="4678364"/>
            <a:ext cx="1563687"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
        <p:nvSpPr>
          <p:cNvPr id="2067" name="MH_SubTitle_5"/>
          <p:cNvSpPr txBox="1">
            <a:spLocks noChangeArrowheads="1"/>
          </p:cNvSpPr>
          <p:nvPr>
            <p:custDataLst>
              <p:tags r:id="rId19"/>
            </p:custDataLst>
          </p:nvPr>
        </p:nvSpPr>
        <p:spPr bwMode="auto">
          <a:xfrm>
            <a:off x="5091113" y="4678364"/>
            <a:ext cx="156210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
        <p:nvSpPr>
          <p:cNvPr id="2068" name="MH_SubTitle_4"/>
          <p:cNvSpPr txBox="1">
            <a:spLocks noChangeArrowheads="1"/>
          </p:cNvSpPr>
          <p:nvPr>
            <p:custDataLst>
              <p:tags r:id="rId20"/>
            </p:custDataLst>
          </p:nvPr>
        </p:nvSpPr>
        <p:spPr bwMode="auto">
          <a:xfrm>
            <a:off x="7635875" y="4678364"/>
            <a:ext cx="1563688"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en-US" altLang="zh-CN">
                <a:latin typeface="+mn-lt"/>
                <a:ea typeface="+mn-ea"/>
              </a:rPr>
              <a:t>Lorem ipsum</a:t>
            </a:r>
          </a:p>
          <a:p>
            <a:pPr algn="just" eaLnBrk="1" hangingPunct="1">
              <a:lnSpc>
                <a:spcPct val="120000"/>
              </a:lnSpc>
              <a:defRPr/>
            </a:pPr>
            <a:r>
              <a:rPr lang="en-US" altLang="zh-CN">
                <a:latin typeface="+mn-lt"/>
                <a:ea typeface="+mn-ea"/>
              </a:rPr>
              <a:t>Lorem ipsum</a:t>
            </a:r>
          </a:p>
          <a:p>
            <a:pPr algn="just" eaLnBrk="1" hangingPunct="1">
              <a:lnSpc>
                <a:spcPct val="120000"/>
              </a:lnSpc>
              <a:defRPr/>
            </a:pPr>
            <a:endParaRPr lang="en-US" altLang="zh-CN">
              <a:latin typeface="+mn-lt"/>
              <a:ea typeface="+mn-ea"/>
            </a:endParaRPr>
          </a:p>
        </p:txBody>
      </p:sp>
    </p:spTree>
    <p:custDataLst>
      <p:tags r:id="rId1"/>
    </p:custDataLst>
    <p:extLst>
      <p:ext uri="{BB962C8B-B14F-4D97-AF65-F5344CB8AC3E}">
        <p14:creationId xmlns:p14="http://schemas.microsoft.com/office/powerpoint/2010/main" val="241691408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MH_Other_1"/>
          <p:cNvCxnSpPr>
            <a:stCxn id="2067" idx="6"/>
          </p:cNvCxnSpPr>
          <p:nvPr>
            <p:custDataLst>
              <p:tags r:id="rId2"/>
            </p:custDataLst>
          </p:nvPr>
        </p:nvCxnSpPr>
        <p:spPr>
          <a:xfrm>
            <a:off x="6916738" y="2465388"/>
            <a:ext cx="468312" cy="0"/>
          </a:xfrm>
          <a:prstGeom prst="line">
            <a:avLst/>
          </a:prstGeom>
          <a:ln w="47625">
            <a:solidFill>
              <a:srgbClr val="C5CDCD"/>
            </a:solidFill>
            <a:tailEnd type="oval" w="sm" len="sm"/>
          </a:ln>
        </p:spPr>
        <p:style>
          <a:lnRef idx="1">
            <a:schemeClr val="accent1"/>
          </a:lnRef>
          <a:fillRef idx="0">
            <a:schemeClr val="accent1"/>
          </a:fillRef>
          <a:effectRef idx="0">
            <a:schemeClr val="accent1"/>
          </a:effectRef>
          <a:fontRef idx="minor">
            <a:schemeClr val="tx1"/>
          </a:fontRef>
        </p:style>
      </p:cxnSp>
      <p:sp>
        <p:nvSpPr>
          <p:cNvPr id="2051" name="MH_PageTitle"/>
          <p:cNvSpPr>
            <a:spLocks noGrp="1"/>
          </p:cNvSpPr>
          <p:nvPr>
            <p:ph type="title"/>
            <p:custDataLst>
              <p:tags r:id="rId3"/>
            </p:custDataLst>
          </p:nvPr>
        </p:nvSpPr>
        <p:spPr/>
        <p:txBody>
          <a:bodyPr/>
          <a:lstStyle/>
          <a:p>
            <a:pPr eaLnBrk="1" hangingPunct="1"/>
            <a:r>
              <a:rPr lang="en-US" altLang="zh-CN" smtClean="0"/>
              <a:t>LOREM IPSUM DOLOR </a:t>
            </a:r>
            <a:endParaRPr lang="zh-CN" altLang="en-US" smtClean="0"/>
          </a:p>
        </p:txBody>
      </p:sp>
      <p:sp>
        <p:nvSpPr>
          <p:cNvPr id="3" name="MH_Other_2"/>
          <p:cNvSpPr>
            <a:spLocks/>
          </p:cNvSpPr>
          <p:nvPr>
            <p:custDataLst>
              <p:tags r:id="rId4"/>
            </p:custDataLst>
          </p:nvPr>
        </p:nvSpPr>
        <p:spPr bwMode="auto">
          <a:xfrm>
            <a:off x="5726113" y="5365751"/>
            <a:ext cx="874712" cy="917575"/>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chemeClr val="accent4"/>
          </a:solidFill>
          <a:ln>
            <a:noFill/>
          </a:ln>
          <a:extLst/>
        </p:spPr>
        <p:txBody>
          <a:bodyPr/>
          <a:lstStyle/>
          <a:p>
            <a:pPr>
              <a:defRPr/>
            </a:pPr>
            <a:endParaRPr lang="zh-CN" altLang="en-US"/>
          </a:p>
        </p:txBody>
      </p:sp>
      <p:sp>
        <p:nvSpPr>
          <p:cNvPr id="4" name="MH_Other_3"/>
          <p:cNvSpPr>
            <a:spLocks/>
          </p:cNvSpPr>
          <p:nvPr>
            <p:custDataLst>
              <p:tags r:id="rId5"/>
            </p:custDataLst>
          </p:nvPr>
        </p:nvSpPr>
        <p:spPr bwMode="auto">
          <a:xfrm>
            <a:off x="4849813" y="5365751"/>
            <a:ext cx="876300" cy="917575"/>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chemeClr val="accent4">
              <a:lumMod val="60000"/>
              <a:lumOff val="40000"/>
            </a:schemeClr>
          </a:solidFill>
          <a:ln>
            <a:noFill/>
          </a:ln>
          <a:extLst/>
        </p:spPr>
        <p:txBody>
          <a:bodyPr/>
          <a:lstStyle/>
          <a:p>
            <a:pPr>
              <a:defRPr/>
            </a:pPr>
            <a:endParaRPr lang="zh-CN" altLang="en-US"/>
          </a:p>
        </p:txBody>
      </p:sp>
      <p:sp>
        <p:nvSpPr>
          <p:cNvPr id="2054" name="MH_Other_4"/>
          <p:cNvSpPr>
            <a:spLocks/>
          </p:cNvSpPr>
          <p:nvPr>
            <p:custDataLst>
              <p:tags r:id="rId6"/>
            </p:custDataLst>
          </p:nvPr>
        </p:nvSpPr>
        <p:spPr bwMode="auto">
          <a:xfrm>
            <a:off x="4849813" y="5365751"/>
            <a:ext cx="876300" cy="917575"/>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MH_Other_5"/>
          <p:cNvSpPr>
            <a:spLocks/>
          </p:cNvSpPr>
          <p:nvPr>
            <p:custDataLst>
              <p:tags r:id="rId7"/>
            </p:custDataLst>
          </p:nvPr>
        </p:nvSpPr>
        <p:spPr bwMode="auto">
          <a:xfrm>
            <a:off x="4849813" y="4991100"/>
            <a:ext cx="1751012" cy="755650"/>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chemeClr val="accent4">
              <a:lumMod val="20000"/>
              <a:lumOff val="80000"/>
            </a:schemeClr>
          </a:solidFill>
          <a:ln>
            <a:noFill/>
          </a:ln>
          <a:extLst/>
        </p:spPr>
        <p:txBody>
          <a:bodyPr/>
          <a:lstStyle/>
          <a:p>
            <a:pPr>
              <a:defRPr/>
            </a:pPr>
            <a:endParaRPr lang="zh-CN" altLang="en-US"/>
          </a:p>
        </p:txBody>
      </p:sp>
      <p:sp>
        <p:nvSpPr>
          <p:cNvPr id="7" name="MH_Other_6"/>
          <p:cNvSpPr>
            <a:spLocks/>
          </p:cNvSpPr>
          <p:nvPr>
            <p:custDataLst>
              <p:tags r:id="rId8"/>
            </p:custDataLst>
          </p:nvPr>
        </p:nvSpPr>
        <p:spPr bwMode="auto">
          <a:xfrm>
            <a:off x="5726113" y="4305300"/>
            <a:ext cx="874712" cy="914400"/>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chemeClr val="accent3"/>
          </a:solidFill>
          <a:ln>
            <a:noFill/>
          </a:ln>
          <a:extLst/>
        </p:spPr>
        <p:txBody>
          <a:bodyPr/>
          <a:lstStyle/>
          <a:p>
            <a:pPr>
              <a:defRPr/>
            </a:pPr>
            <a:endParaRPr lang="zh-CN" altLang="en-US"/>
          </a:p>
        </p:txBody>
      </p:sp>
      <p:sp>
        <p:nvSpPr>
          <p:cNvPr id="8" name="MH_Other_7"/>
          <p:cNvSpPr>
            <a:spLocks/>
          </p:cNvSpPr>
          <p:nvPr>
            <p:custDataLst>
              <p:tags r:id="rId9"/>
            </p:custDataLst>
          </p:nvPr>
        </p:nvSpPr>
        <p:spPr bwMode="auto">
          <a:xfrm>
            <a:off x="4849813" y="4305300"/>
            <a:ext cx="876300" cy="914400"/>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chemeClr val="accent3">
              <a:lumMod val="60000"/>
              <a:lumOff val="40000"/>
            </a:schemeClr>
          </a:solidFill>
          <a:ln>
            <a:noFill/>
          </a:ln>
          <a:extLst/>
        </p:spPr>
        <p:txBody>
          <a:bodyPr/>
          <a:lstStyle/>
          <a:p>
            <a:pPr>
              <a:defRPr/>
            </a:pPr>
            <a:endParaRPr lang="zh-CN" altLang="en-US"/>
          </a:p>
        </p:txBody>
      </p:sp>
      <p:sp>
        <p:nvSpPr>
          <p:cNvPr id="9" name="MH_Other_8"/>
          <p:cNvSpPr>
            <a:spLocks/>
          </p:cNvSpPr>
          <p:nvPr>
            <p:custDataLst>
              <p:tags r:id="rId10"/>
            </p:custDataLst>
          </p:nvPr>
        </p:nvSpPr>
        <p:spPr bwMode="auto">
          <a:xfrm>
            <a:off x="4849813" y="3929064"/>
            <a:ext cx="1751012" cy="750887"/>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3">
              <a:lumMod val="20000"/>
              <a:lumOff val="80000"/>
            </a:schemeClr>
          </a:solidFill>
          <a:ln>
            <a:noFill/>
          </a:ln>
          <a:extLst/>
        </p:spPr>
        <p:txBody>
          <a:bodyPr/>
          <a:lstStyle/>
          <a:p>
            <a:pPr>
              <a:defRPr/>
            </a:pPr>
            <a:endParaRPr lang="zh-CN" altLang="en-US"/>
          </a:p>
        </p:txBody>
      </p:sp>
      <p:sp>
        <p:nvSpPr>
          <p:cNvPr id="2059" name="MH_Other_9"/>
          <p:cNvSpPr>
            <a:spLocks/>
          </p:cNvSpPr>
          <p:nvPr>
            <p:custDataLst>
              <p:tags r:id="rId11"/>
            </p:custDataLst>
          </p:nvPr>
        </p:nvSpPr>
        <p:spPr bwMode="auto">
          <a:xfrm>
            <a:off x="5726113" y="3241675"/>
            <a:ext cx="874712" cy="915988"/>
          </a:xfrm>
          <a:custGeom>
            <a:avLst/>
            <a:gdLst>
              <a:gd name="T0" fmla="*/ 2147483646 w 453"/>
              <a:gd name="T1" fmla="*/ 0 h 474"/>
              <a:gd name="T2" fmla="*/ 0 w 453"/>
              <a:gd name="T3" fmla="*/ 2147483646 h 474"/>
              <a:gd name="T4" fmla="*/ 0 w 453"/>
              <a:gd name="T5" fmla="*/ 2147483646 h 474"/>
              <a:gd name="T6" fmla="*/ 2147483646 w 453"/>
              <a:gd name="T7" fmla="*/ 2147483646 h 474"/>
              <a:gd name="T8" fmla="*/ 2147483646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453" y="0"/>
                </a:moveTo>
                <a:lnTo>
                  <a:pt x="0" y="194"/>
                </a:lnTo>
                <a:lnTo>
                  <a:pt x="0" y="474"/>
                </a:lnTo>
                <a:lnTo>
                  <a:pt x="453" y="277"/>
                </a:lnTo>
                <a:lnTo>
                  <a:pt x="45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10"/>
          <p:cNvSpPr>
            <a:spLocks/>
          </p:cNvSpPr>
          <p:nvPr>
            <p:custDataLst>
              <p:tags r:id="rId12"/>
            </p:custDataLst>
          </p:nvPr>
        </p:nvSpPr>
        <p:spPr bwMode="auto">
          <a:xfrm>
            <a:off x="4849813" y="3241675"/>
            <a:ext cx="876300" cy="915988"/>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2">
              <a:lumMod val="60000"/>
              <a:lumOff val="40000"/>
            </a:schemeClr>
          </a:solidFill>
          <a:ln>
            <a:noFill/>
          </a:ln>
          <a:extLst/>
        </p:spPr>
        <p:txBody>
          <a:bodyPr/>
          <a:lstStyle/>
          <a:p>
            <a:pPr>
              <a:defRPr/>
            </a:pPr>
            <a:endParaRPr lang="zh-CN" altLang="en-US"/>
          </a:p>
        </p:txBody>
      </p:sp>
      <p:sp>
        <p:nvSpPr>
          <p:cNvPr id="2061" name="MH_Other_11"/>
          <p:cNvSpPr>
            <a:spLocks/>
          </p:cNvSpPr>
          <p:nvPr>
            <p:custDataLst>
              <p:tags r:id="rId13"/>
            </p:custDataLst>
          </p:nvPr>
        </p:nvSpPr>
        <p:spPr bwMode="auto">
          <a:xfrm>
            <a:off x="4849813" y="3241675"/>
            <a:ext cx="876300" cy="915988"/>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MH_Other_12"/>
          <p:cNvSpPr>
            <a:spLocks/>
          </p:cNvSpPr>
          <p:nvPr>
            <p:custDataLst>
              <p:tags r:id="rId14"/>
            </p:custDataLst>
          </p:nvPr>
        </p:nvSpPr>
        <p:spPr bwMode="auto">
          <a:xfrm>
            <a:off x="4849813" y="2865439"/>
            <a:ext cx="1751012" cy="750887"/>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2">
              <a:lumMod val="20000"/>
              <a:lumOff val="80000"/>
            </a:schemeClr>
          </a:solidFill>
          <a:ln>
            <a:noFill/>
          </a:ln>
          <a:extLst/>
        </p:spPr>
        <p:txBody>
          <a:bodyPr/>
          <a:lstStyle/>
          <a:p>
            <a:pPr>
              <a:defRPr/>
            </a:pPr>
            <a:endParaRPr lang="zh-CN" altLang="en-US"/>
          </a:p>
        </p:txBody>
      </p:sp>
      <p:sp>
        <p:nvSpPr>
          <p:cNvPr id="2063" name="MH_Other_13"/>
          <p:cNvSpPr>
            <a:spLocks/>
          </p:cNvSpPr>
          <p:nvPr>
            <p:custDataLst>
              <p:tags r:id="rId15"/>
            </p:custDataLst>
          </p:nvPr>
        </p:nvSpPr>
        <p:spPr bwMode="auto">
          <a:xfrm>
            <a:off x="5726113" y="2179639"/>
            <a:ext cx="874712" cy="915987"/>
          </a:xfrm>
          <a:custGeom>
            <a:avLst/>
            <a:gdLst>
              <a:gd name="T0" fmla="*/ 2147483646 w 453"/>
              <a:gd name="T1" fmla="*/ 0 h 474"/>
              <a:gd name="T2" fmla="*/ 0 w 453"/>
              <a:gd name="T3" fmla="*/ 2147483646 h 474"/>
              <a:gd name="T4" fmla="*/ 0 w 453"/>
              <a:gd name="T5" fmla="*/ 2147483646 h 474"/>
              <a:gd name="T6" fmla="*/ 2147483646 w 453"/>
              <a:gd name="T7" fmla="*/ 2147483646 h 474"/>
              <a:gd name="T8" fmla="*/ 2147483646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453" y="0"/>
                </a:moveTo>
                <a:lnTo>
                  <a:pt x="0" y="194"/>
                </a:lnTo>
                <a:lnTo>
                  <a:pt x="0" y="474"/>
                </a:lnTo>
                <a:lnTo>
                  <a:pt x="453" y="277"/>
                </a:lnTo>
                <a:lnTo>
                  <a:pt x="45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MH_Other_14"/>
          <p:cNvSpPr>
            <a:spLocks/>
          </p:cNvSpPr>
          <p:nvPr>
            <p:custDataLst>
              <p:tags r:id="rId16"/>
            </p:custDataLst>
          </p:nvPr>
        </p:nvSpPr>
        <p:spPr bwMode="auto">
          <a:xfrm>
            <a:off x="4849813" y="2179639"/>
            <a:ext cx="876300" cy="915987"/>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1">
              <a:lumMod val="60000"/>
              <a:lumOff val="40000"/>
            </a:schemeClr>
          </a:solidFill>
          <a:ln>
            <a:solidFill>
              <a:schemeClr val="accent1">
                <a:lumMod val="60000"/>
                <a:lumOff val="40000"/>
              </a:schemeClr>
            </a:solidFill>
          </a:ln>
          <a:extLst/>
        </p:spPr>
        <p:txBody>
          <a:bodyPr/>
          <a:lstStyle/>
          <a:p>
            <a:pPr>
              <a:defRPr/>
            </a:pPr>
            <a:endParaRPr lang="zh-CN" altLang="en-US"/>
          </a:p>
        </p:txBody>
      </p:sp>
      <p:sp>
        <p:nvSpPr>
          <p:cNvPr id="2065" name="MH_Other_15"/>
          <p:cNvSpPr>
            <a:spLocks/>
          </p:cNvSpPr>
          <p:nvPr>
            <p:custDataLst>
              <p:tags r:id="rId17"/>
            </p:custDataLst>
          </p:nvPr>
        </p:nvSpPr>
        <p:spPr bwMode="auto">
          <a:xfrm>
            <a:off x="4849813" y="2179639"/>
            <a:ext cx="876300" cy="915987"/>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MH_Other_16"/>
          <p:cNvSpPr>
            <a:spLocks/>
          </p:cNvSpPr>
          <p:nvPr>
            <p:custDataLst>
              <p:tags r:id="rId18"/>
            </p:custDataLst>
          </p:nvPr>
        </p:nvSpPr>
        <p:spPr bwMode="auto">
          <a:xfrm>
            <a:off x="4849813" y="1804988"/>
            <a:ext cx="1751012" cy="74930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1">
              <a:lumMod val="20000"/>
              <a:lumOff val="80000"/>
            </a:schemeClr>
          </a:solidFill>
          <a:ln>
            <a:noFill/>
          </a:ln>
          <a:extLst/>
        </p:spPr>
        <p:txBody>
          <a:bodyPr/>
          <a:lstStyle/>
          <a:p>
            <a:pPr>
              <a:defRPr/>
            </a:pPr>
            <a:endParaRPr lang="zh-CN" altLang="en-US"/>
          </a:p>
        </p:txBody>
      </p:sp>
      <p:sp>
        <p:nvSpPr>
          <p:cNvPr id="2067" name="MH_Other_17"/>
          <p:cNvSpPr>
            <a:spLocks noChangeArrowheads="1"/>
          </p:cNvSpPr>
          <p:nvPr>
            <p:custDataLst>
              <p:tags r:id="rId19"/>
            </p:custDataLst>
          </p:nvPr>
        </p:nvSpPr>
        <p:spPr bwMode="auto">
          <a:xfrm>
            <a:off x="6808788" y="2411413"/>
            <a:ext cx="107950" cy="107950"/>
          </a:xfrm>
          <a:prstGeom prst="ellipse">
            <a:avLst/>
          </a:prstGeom>
          <a:solidFill>
            <a:srgbClr val="FFFFFF"/>
          </a:solidFill>
          <a:ln w="47625">
            <a:solidFill>
              <a:schemeClr val="accent1"/>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68" name="MH_Other_18"/>
          <p:cNvSpPr>
            <a:spLocks noEditPoints="1"/>
          </p:cNvSpPr>
          <p:nvPr>
            <p:custDataLst>
              <p:tags r:id="rId20"/>
            </p:custDataLst>
          </p:nvPr>
        </p:nvSpPr>
        <p:spPr bwMode="auto">
          <a:xfrm>
            <a:off x="5070476" y="5600700"/>
            <a:ext cx="354013" cy="444500"/>
          </a:xfrm>
          <a:custGeom>
            <a:avLst/>
            <a:gdLst>
              <a:gd name="T0" fmla="*/ 2147483646 w 77"/>
              <a:gd name="T1" fmla="*/ 2147483646 h 97"/>
              <a:gd name="T2" fmla="*/ 2147483646 w 77"/>
              <a:gd name="T3" fmla="*/ 2147483646 h 97"/>
              <a:gd name="T4" fmla="*/ 2147483646 w 77"/>
              <a:gd name="T5" fmla="*/ 2147483646 h 97"/>
              <a:gd name="T6" fmla="*/ 2147483646 w 77"/>
              <a:gd name="T7" fmla="*/ 2147483646 h 97"/>
              <a:gd name="T8" fmla="*/ 2147483646 w 77"/>
              <a:gd name="T9" fmla="*/ 2147483646 h 97"/>
              <a:gd name="T10" fmla="*/ 2147483646 w 77"/>
              <a:gd name="T11" fmla="*/ 2147483646 h 97"/>
              <a:gd name="T12" fmla="*/ 2147483646 w 77"/>
              <a:gd name="T13" fmla="*/ 2147483646 h 97"/>
              <a:gd name="T14" fmla="*/ 2147483646 w 77"/>
              <a:gd name="T15" fmla="*/ 2147483646 h 97"/>
              <a:gd name="T16" fmla="*/ 0 w 77"/>
              <a:gd name="T17" fmla="*/ 2147483646 h 97"/>
              <a:gd name="T18" fmla="*/ 2147483646 w 77"/>
              <a:gd name="T19" fmla="*/ 2147483646 h 97"/>
              <a:gd name="T20" fmla="*/ 2147483646 w 77"/>
              <a:gd name="T21" fmla="*/ 2147483646 h 97"/>
              <a:gd name="T22" fmla="*/ 2147483646 w 77"/>
              <a:gd name="T23" fmla="*/ 2147483646 h 97"/>
              <a:gd name="T24" fmla="*/ 2147483646 w 77"/>
              <a:gd name="T25" fmla="*/ 2147483646 h 97"/>
              <a:gd name="T26" fmla="*/ 2147483646 w 77"/>
              <a:gd name="T27" fmla="*/ 2147483646 h 97"/>
              <a:gd name="T28" fmla="*/ 2147483646 w 77"/>
              <a:gd name="T29" fmla="*/ 2147483646 h 97"/>
              <a:gd name="T30" fmla="*/ 2147483646 w 77"/>
              <a:gd name="T31" fmla="*/ 2147483646 h 97"/>
              <a:gd name="T32" fmla="*/ 2147483646 w 77"/>
              <a:gd name="T33" fmla="*/ 2147483646 h 97"/>
              <a:gd name="T34" fmla="*/ 2147483646 w 77"/>
              <a:gd name="T35" fmla="*/ 2147483646 h 97"/>
              <a:gd name="T36" fmla="*/ 2147483646 w 77"/>
              <a:gd name="T37" fmla="*/ 2147483646 h 97"/>
              <a:gd name="T38" fmla="*/ 2147483646 w 77"/>
              <a:gd name="T39" fmla="*/ 2147483646 h 97"/>
              <a:gd name="T40" fmla="*/ 2147483646 w 77"/>
              <a:gd name="T41" fmla="*/ 2147483646 h 97"/>
              <a:gd name="T42" fmla="*/ 2147483646 w 77"/>
              <a:gd name="T43" fmla="*/ 2147483646 h 97"/>
              <a:gd name="T44" fmla="*/ 2147483646 w 77"/>
              <a:gd name="T45" fmla="*/ 2147483646 h 97"/>
              <a:gd name="T46" fmla="*/ 2147483646 w 77"/>
              <a:gd name="T47" fmla="*/ 2147483646 h 97"/>
              <a:gd name="T48" fmla="*/ 2147483646 w 77"/>
              <a:gd name="T49" fmla="*/ 2147483646 h 97"/>
              <a:gd name="T50" fmla="*/ 2147483646 w 77"/>
              <a:gd name="T51" fmla="*/ 2147483646 h 97"/>
              <a:gd name="T52" fmla="*/ 2147483646 w 77"/>
              <a:gd name="T53" fmla="*/ 0 h 97"/>
              <a:gd name="T54" fmla="*/ 2147483646 w 77"/>
              <a:gd name="T55" fmla="*/ 2147483646 h 97"/>
              <a:gd name="T56" fmla="*/ 2147483646 w 77"/>
              <a:gd name="T57" fmla="*/ 2147483646 h 97"/>
              <a:gd name="T58" fmla="*/ 2147483646 w 77"/>
              <a:gd name="T59" fmla="*/ 2147483646 h 97"/>
              <a:gd name="T60" fmla="*/ 2147483646 w 77"/>
              <a:gd name="T61" fmla="*/ 2147483646 h 97"/>
              <a:gd name="T62" fmla="*/ 2147483646 w 77"/>
              <a:gd name="T63" fmla="*/ 2147483646 h 97"/>
              <a:gd name="T64" fmla="*/ 2147483646 w 77"/>
              <a:gd name="T65" fmla="*/ 2147483646 h 97"/>
              <a:gd name="T66" fmla="*/ 2147483646 w 77"/>
              <a:gd name="T67" fmla="*/ 2147483646 h 97"/>
              <a:gd name="T68" fmla="*/ 2147483646 w 77"/>
              <a:gd name="T69" fmla="*/ 2147483646 h 97"/>
              <a:gd name="T70" fmla="*/ 2147483646 w 77"/>
              <a:gd name="T71" fmla="*/ 2147483646 h 97"/>
              <a:gd name="T72" fmla="*/ 2147483646 w 77"/>
              <a:gd name="T73" fmla="*/ 2147483646 h 97"/>
              <a:gd name="T74" fmla="*/ 2147483646 w 77"/>
              <a:gd name="T75" fmla="*/ 2147483646 h 97"/>
              <a:gd name="T76" fmla="*/ 2147483646 w 77"/>
              <a:gd name="T77" fmla="*/ 2147483646 h 97"/>
              <a:gd name="T78" fmla="*/ 2147483646 w 77"/>
              <a:gd name="T79" fmla="*/ 2147483646 h 97"/>
              <a:gd name="T80" fmla="*/ 2147483646 w 77"/>
              <a:gd name="T81" fmla="*/ 2147483646 h 97"/>
              <a:gd name="T82" fmla="*/ 2147483646 w 77"/>
              <a:gd name="T83" fmla="*/ 2147483646 h 97"/>
              <a:gd name="T84" fmla="*/ 2147483646 w 77"/>
              <a:gd name="T85" fmla="*/ 2147483646 h 97"/>
              <a:gd name="T86" fmla="*/ 2147483646 w 77"/>
              <a:gd name="T87" fmla="*/ 0 h 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9" name="MH_Other_19"/>
          <p:cNvSpPr>
            <a:spLocks noEditPoints="1"/>
          </p:cNvSpPr>
          <p:nvPr>
            <p:custDataLst>
              <p:tags r:id="rId21"/>
            </p:custDataLst>
          </p:nvPr>
        </p:nvSpPr>
        <p:spPr bwMode="auto">
          <a:xfrm>
            <a:off x="5153025" y="3424239"/>
            <a:ext cx="261938" cy="536575"/>
          </a:xfrm>
          <a:custGeom>
            <a:avLst/>
            <a:gdLst>
              <a:gd name="T0" fmla="*/ 2147483646 w 57"/>
              <a:gd name="T1" fmla="*/ 2147483646 h 117"/>
              <a:gd name="T2" fmla="*/ 2147483646 w 57"/>
              <a:gd name="T3" fmla="*/ 2147483646 h 117"/>
              <a:gd name="T4" fmla="*/ 2147483646 w 57"/>
              <a:gd name="T5" fmla="*/ 2147483646 h 117"/>
              <a:gd name="T6" fmla="*/ 2147483646 w 57"/>
              <a:gd name="T7" fmla="*/ 2147483646 h 117"/>
              <a:gd name="T8" fmla="*/ 2147483646 w 57"/>
              <a:gd name="T9" fmla="*/ 2147483646 h 117"/>
              <a:gd name="T10" fmla="*/ 2147483646 w 57"/>
              <a:gd name="T11" fmla="*/ 2147483646 h 117"/>
              <a:gd name="T12" fmla="*/ 2147483646 w 57"/>
              <a:gd name="T13" fmla="*/ 2147483646 h 117"/>
              <a:gd name="T14" fmla="*/ 2147483646 w 57"/>
              <a:gd name="T15" fmla="*/ 2147483646 h 117"/>
              <a:gd name="T16" fmla="*/ 2147483646 w 57"/>
              <a:gd name="T17" fmla="*/ 2147483646 h 117"/>
              <a:gd name="T18" fmla="*/ 2147483646 w 57"/>
              <a:gd name="T19" fmla="*/ 2147483646 h 117"/>
              <a:gd name="T20" fmla="*/ 2147483646 w 57"/>
              <a:gd name="T21" fmla="*/ 2147483646 h 117"/>
              <a:gd name="T22" fmla="*/ 2147483646 w 57"/>
              <a:gd name="T23" fmla="*/ 2147483646 h 117"/>
              <a:gd name="T24" fmla="*/ 2147483646 w 57"/>
              <a:gd name="T25" fmla="*/ 2147483646 h 117"/>
              <a:gd name="T26" fmla="*/ 2147483646 w 57"/>
              <a:gd name="T27" fmla="*/ 2147483646 h 117"/>
              <a:gd name="T28" fmla="*/ 2147483646 w 57"/>
              <a:gd name="T29" fmla="*/ 2147483646 h 117"/>
              <a:gd name="T30" fmla="*/ 2147483646 w 57"/>
              <a:gd name="T31" fmla="*/ 2147483646 h 117"/>
              <a:gd name="T32" fmla="*/ 2147483646 w 57"/>
              <a:gd name="T33" fmla="*/ 2147483646 h 117"/>
              <a:gd name="T34" fmla="*/ 2147483646 w 57"/>
              <a:gd name="T35" fmla="*/ 2147483646 h 117"/>
              <a:gd name="T36" fmla="*/ 2147483646 w 57"/>
              <a:gd name="T37" fmla="*/ 2147483646 h 117"/>
              <a:gd name="T38" fmla="*/ 0 w 57"/>
              <a:gd name="T39" fmla="*/ 2147483646 h 117"/>
              <a:gd name="T40" fmla="*/ 0 w 57"/>
              <a:gd name="T41" fmla="*/ 2147483646 h 117"/>
              <a:gd name="T42" fmla="*/ 2147483646 w 57"/>
              <a:gd name="T43" fmla="*/ 2147483646 h 117"/>
              <a:gd name="T44" fmla="*/ 2147483646 w 57"/>
              <a:gd name="T45" fmla="*/ 2147483646 h 117"/>
              <a:gd name="T46" fmla="*/ 2147483646 w 57"/>
              <a:gd name="T47" fmla="*/ 2147483646 h 117"/>
              <a:gd name="T48" fmla="*/ 2147483646 w 57"/>
              <a:gd name="T49" fmla="*/ 2147483646 h 117"/>
              <a:gd name="T50" fmla="*/ 2147483646 w 57"/>
              <a:gd name="T51" fmla="*/ 2147483646 h 117"/>
              <a:gd name="T52" fmla="*/ 0 w 57"/>
              <a:gd name="T53" fmla="*/ 2147483646 h 117"/>
              <a:gd name="T54" fmla="*/ 0 w 57"/>
              <a:gd name="T55" fmla="*/ 2147483646 h 117"/>
              <a:gd name="T56" fmla="*/ 2147483646 w 57"/>
              <a:gd name="T57" fmla="*/ 2147483646 h 117"/>
              <a:gd name="T58" fmla="*/ 2147483646 w 57"/>
              <a:gd name="T59" fmla="*/ 2147483646 h 117"/>
              <a:gd name="T60" fmla="*/ 2147483646 w 57"/>
              <a:gd name="T61" fmla="*/ 2147483646 h 117"/>
              <a:gd name="T62" fmla="*/ 2147483646 w 57"/>
              <a:gd name="T63" fmla="*/ 2147483646 h 117"/>
              <a:gd name="T64" fmla="*/ 2147483646 w 57"/>
              <a:gd name="T65" fmla="*/ 2147483646 h 117"/>
              <a:gd name="T66" fmla="*/ 2147483646 w 57"/>
              <a:gd name="T67" fmla="*/ 2147483646 h 117"/>
              <a:gd name="T68" fmla="*/ 2147483646 w 57"/>
              <a:gd name="T69" fmla="*/ 2147483646 h 117"/>
              <a:gd name="T70" fmla="*/ 2147483646 w 57"/>
              <a:gd name="T71" fmla="*/ 2147483646 h 117"/>
              <a:gd name="T72" fmla="*/ 2147483646 w 57"/>
              <a:gd name="T73" fmla="*/ 2147483646 h 117"/>
              <a:gd name="T74" fmla="*/ 2147483646 w 57"/>
              <a:gd name="T75" fmla="*/ 2147483646 h 117"/>
              <a:gd name="T76" fmla="*/ 2147483646 w 57"/>
              <a:gd name="T77" fmla="*/ 2147483646 h 117"/>
              <a:gd name="T78" fmla="*/ 2147483646 w 57"/>
              <a:gd name="T79" fmla="*/ 2147483646 h 117"/>
              <a:gd name="T80" fmla="*/ 0 w 57"/>
              <a:gd name="T81" fmla="*/ 2147483646 h 117"/>
              <a:gd name="T82" fmla="*/ 2147483646 w 57"/>
              <a:gd name="T83" fmla="*/ 2147483646 h 117"/>
              <a:gd name="T84" fmla="*/ 2147483646 w 57"/>
              <a:gd name="T85" fmla="*/ 2147483646 h 117"/>
              <a:gd name="T86" fmla="*/ 2147483646 w 57"/>
              <a:gd name="T87" fmla="*/ 2147483646 h 117"/>
              <a:gd name="T88" fmla="*/ 2147483646 w 57"/>
              <a:gd name="T89" fmla="*/ 2147483646 h 117"/>
              <a:gd name="T90" fmla="*/ 2147483646 w 57"/>
              <a:gd name="T91" fmla="*/ 2147483646 h 117"/>
              <a:gd name="T92" fmla="*/ 2147483646 w 57"/>
              <a:gd name="T93" fmla="*/ 2147483646 h 117"/>
              <a:gd name="T94" fmla="*/ 2147483646 w 57"/>
              <a:gd name="T95" fmla="*/ 2147483646 h 117"/>
              <a:gd name="T96" fmla="*/ 2147483646 w 57"/>
              <a:gd name="T97" fmla="*/ 2147483646 h 117"/>
              <a:gd name="T98" fmla="*/ 2147483646 w 57"/>
              <a:gd name="T99" fmla="*/ 2147483646 h 117"/>
              <a:gd name="T100" fmla="*/ 2147483646 w 57"/>
              <a:gd name="T101" fmla="*/ 2147483646 h 117"/>
              <a:gd name="T102" fmla="*/ 2147483646 w 57"/>
              <a:gd name="T103" fmla="*/ 2147483646 h 117"/>
              <a:gd name="T104" fmla="*/ 2147483646 w 57"/>
              <a:gd name="T105" fmla="*/ 2147483646 h 117"/>
              <a:gd name="T106" fmla="*/ 2147483646 w 57"/>
              <a:gd name="T107" fmla="*/ 2147483646 h 117"/>
              <a:gd name="T108" fmla="*/ 2147483646 w 57"/>
              <a:gd name="T109" fmla="*/ 2147483646 h 117"/>
              <a:gd name="T110" fmla="*/ 2147483646 w 57"/>
              <a:gd name="T111" fmla="*/ 2147483646 h 117"/>
              <a:gd name="T112" fmla="*/ 2147483646 w 57"/>
              <a:gd name="T113" fmla="*/ 0 h 1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0" name="MH_Other_20"/>
          <p:cNvSpPr>
            <a:spLocks noEditPoints="1"/>
          </p:cNvSpPr>
          <p:nvPr>
            <p:custDataLst>
              <p:tags r:id="rId22"/>
            </p:custDataLst>
          </p:nvPr>
        </p:nvSpPr>
        <p:spPr bwMode="auto">
          <a:xfrm>
            <a:off x="5130801" y="4510089"/>
            <a:ext cx="320675" cy="484187"/>
          </a:xfrm>
          <a:custGeom>
            <a:avLst/>
            <a:gdLst>
              <a:gd name="T0" fmla="*/ 2147483646 w 70"/>
              <a:gd name="T1" fmla="*/ 2147483646 h 106"/>
              <a:gd name="T2" fmla="*/ 2147483646 w 70"/>
              <a:gd name="T3" fmla="*/ 2147483646 h 106"/>
              <a:gd name="T4" fmla="*/ 2147483646 w 70"/>
              <a:gd name="T5" fmla="*/ 2147483646 h 106"/>
              <a:gd name="T6" fmla="*/ 2147483646 w 70"/>
              <a:gd name="T7" fmla="*/ 2147483646 h 106"/>
              <a:gd name="T8" fmla="*/ 2147483646 w 70"/>
              <a:gd name="T9" fmla="*/ 2147483646 h 106"/>
              <a:gd name="T10" fmla="*/ 2147483646 w 70"/>
              <a:gd name="T11" fmla="*/ 2147483646 h 106"/>
              <a:gd name="T12" fmla="*/ 2147483646 w 70"/>
              <a:gd name="T13" fmla="*/ 2147483646 h 106"/>
              <a:gd name="T14" fmla="*/ 2147483646 w 70"/>
              <a:gd name="T15" fmla="*/ 2147483646 h 106"/>
              <a:gd name="T16" fmla="*/ 2147483646 w 70"/>
              <a:gd name="T17" fmla="*/ 2147483646 h 106"/>
              <a:gd name="T18" fmla="*/ 2147483646 w 70"/>
              <a:gd name="T19" fmla="*/ 2147483646 h 106"/>
              <a:gd name="T20" fmla="*/ 2147483646 w 70"/>
              <a:gd name="T21" fmla="*/ 2147483646 h 106"/>
              <a:gd name="T22" fmla="*/ 2147483646 w 70"/>
              <a:gd name="T23" fmla="*/ 2147483646 h 106"/>
              <a:gd name="T24" fmla="*/ 2147483646 w 70"/>
              <a:gd name="T25" fmla="*/ 2147483646 h 106"/>
              <a:gd name="T26" fmla="*/ 2147483646 w 70"/>
              <a:gd name="T27" fmla="*/ 2147483646 h 106"/>
              <a:gd name="T28" fmla="*/ 2147483646 w 70"/>
              <a:gd name="T29" fmla="*/ 2147483646 h 106"/>
              <a:gd name="T30" fmla="*/ 2147483646 w 70"/>
              <a:gd name="T31" fmla="*/ 2147483646 h 106"/>
              <a:gd name="T32" fmla="*/ 2147483646 w 70"/>
              <a:gd name="T33" fmla="*/ 2147483646 h 106"/>
              <a:gd name="T34" fmla="*/ 2147483646 w 70"/>
              <a:gd name="T35" fmla="*/ 2147483646 h 106"/>
              <a:gd name="T36" fmla="*/ 2147483646 w 70"/>
              <a:gd name="T37" fmla="*/ 2147483646 h 106"/>
              <a:gd name="T38" fmla="*/ 2147483646 w 70"/>
              <a:gd name="T39" fmla="*/ 2147483646 h 106"/>
              <a:gd name="T40" fmla="*/ 2147483646 w 70"/>
              <a:gd name="T41" fmla="*/ 2147483646 h 106"/>
              <a:gd name="T42" fmla="*/ 2147483646 w 70"/>
              <a:gd name="T43" fmla="*/ 2147483646 h 106"/>
              <a:gd name="T44" fmla="*/ 2147483646 w 70"/>
              <a:gd name="T45" fmla="*/ 2147483646 h 106"/>
              <a:gd name="T46" fmla="*/ 2147483646 w 70"/>
              <a:gd name="T47" fmla="*/ 2147483646 h 106"/>
              <a:gd name="T48" fmla="*/ 2147483646 w 70"/>
              <a:gd name="T49" fmla="*/ 2147483646 h 106"/>
              <a:gd name="T50" fmla="*/ 2147483646 w 70"/>
              <a:gd name="T51" fmla="*/ 2147483646 h 106"/>
              <a:gd name="T52" fmla="*/ 2147483646 w 70"/>
              <a:gd name="T53" fmla="*/ 2147483646 h 106"/>
              <a:gd name="T54" fmla="*/ 2147483646 w 70"/>
              <a:gd name="T55" fmla="*/ 2147483646 h 106"/>
              <a:gd name="T56" fmla="*/ 0 w 70"/>
              <a:gd name="T57" fmla="*/ 2147483646 h 106"/>
              <a:gd name="T58" fmla="*/ 0 w 70"/>
              <a:gd name="T59" fmla="*/ 2147483646 h 106"/>
              <a:gd name="T60" fmla="*/ 2147483646 w 70"/>
              <a:gd name="T61" fmla="*/ 2147483646 h 106"/>
              <a:gd name="T62" fmla="*/ 2147483646 w 70"/>
              <a:gd name="T63" fmla="*/ 2147483646 h 106"/>
              <a:gd name="T64" fmla="*/ 2147483646 w 70"/>
              <a:gd name="T65" fmla="*/ 2147483646 h 106"/>
              <a:gd name="T66" fmla="*/ 2147483646 w 70"/>
              <a:gd name="T67" fmla="*/ 2147483646 h 106"/>
              <a:gd name="T68" fmla="*/ 2147483646 w 70"/>
              <a:gd name="T69" fmla="*/ 2147483646 h 106"/>
              <a:gd name="T70" fmla="*/ 2147483646 w 70"/>
              <a:gd name="T71" fmla="*/ 2147483646 h 106"/>
              <a:gd name="T72" fmla="*/ 2147483646 w 70"/>
              <a:gd name="T73" fmla="*/ 2147483646 h 106"/>
              <a:gd name="T74" fmla="*/ 2147483646 w 70"/>
              <a:gd name="T75" fmla="*/ 0 h 106"/>
              <a:gd name="T76" fmla="*/ 2147483646 w 70"/>
              <a:gd name="T77" fmla="*/ 2147483646 h 106"/>
              <a:gd name="T78" fmla="*/ 2147483646 w 70"/>
              <a:gd name="T79" fmla="*/ 2147483646 h 106"/>
              <a:gd name="T80" fmla="*/ 2147483646 w 70"/>
              <a:gd name="T81" fmla="*/ 2147483646 h 106"/>
              <a:gd name="T82" fmla="*/ 2147483646 w 70"/>
              <a:gd name="T83" fmla="*/ 2147483646 h 106"/>
              <a:gd name="T84" fmla="*/ 2147483646 w 70"/>
              <a:gd name="T85" fmla="*/ 2147483646 h 106"/>
              <a:gd name="T86" fmla="*/ 2147483646 w 70"/>
              <a:gd name="T87" fmla="*/ 2147483646 h 106"/>
              <a:gd name="T88" fmla="*/ 2147483646 w 70"/>
              <a:gd name="T89" fmla="*/ 2147483646 h 106"/>
              <a:gd name="T90" fmla="*/ 2147483646 w 70"/>
              <a:gd name="T91" fmla="*/ 2147483646 h 106"/>
              <a:gd name="T92" fmla="*/ 2147483646 w 70"/>
              <a:gd name="T93" fmla="*/ 2147483646 h 106"/>
              <a:gd name="T94" fmla="*/ 2147483646 w 70"/>
              <a:gd name="T95" fmla="*/ 2147483646 h 106"/>
              <a:gd name="T96" fmla="*/ 2147483646 w 70"/>
              <a:gd name="T97" fmla="*/ 2147483646 h 106"/>
              <a:gd name="T98" fmla="*/ 2147483646 w 70"/>
              <a:gd name="T99" fmla="*/ 2147483646 h 106"/>
              <a:gd name="T100" fmla="*/ 2147483646 w 70"/>
              <a:gd name="T101" fmla="*/ 2147483646 h 106"/>
              <a:gd name="T102" fmla="*/ 2147483646 w 70"/>
              <a:gd name="T103" fmla="*/ 2147483646 h 106"/>
              <a:gd name="T104" fmla="*/ 2147483646 w 70"/>
              <a:gd name="T105" fmla="*/ 2147483646 h 106"/>
              <a:gd name="T106" fmla="*/ 2147483646 w 70"/>
              <a:gd name="T107" fmla="*/ 2147483646 h 106"/>
              <a:gd name="T108" fmla="*/ 2147483646 w 70"/>
              <a:gd name="T109" fmla="*/ 2147483646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1" name="MH_Other_21"/>
          <p:cNvSpPr>
            <a:spLocks noEditPoints="1"/>
          </p:cNvSpPr>
          <p:nvPr>
            <p:custDataLst>
              <p:tags r:id="rId23"/>
            </p:custDataLst>
          </p:nvPr>
        </p:nvSpPr>
        <p:spPr bwMode="auto">
          <a:xfrm>
            <a:off x="5092701" y="2403475"/>
            <a:ext cx="422275" cy="471488"/>
          </a:xfrm>
          <a:custGeom>
            <a:avLst/>
            <a:gdLst>
              <a:gd name="T0" fmla="*/ 2147483646 w 92"/>
              <a:gd name="T1" fmla="*/ 2147483646 h 103"/>
              <a:gd name="T2" fmla="*/ 2147483646 w 92"/>
              <a:gd name="T3" fmla="*/ 2147483646 h 103"/>
              <a:gd name="T4" fmla="*/ 2147483646 w 92"/>
              <a:gd name="T5" fmla="*/ 2147483646 h 103"/>
              <a:gd name="T6" fmla="*/ 2147483646 w 92"/>
              <a:gd name="T7" fmla="*/ 2147483646 h 103"/>
              <a:gd name="T8" fmla="*/ 2147483646 w 92"/>
              <a:gd name="T9" fmla="*/ 2147483646 h 103"/>
              <a:gd name="T10" fmla="*/ 2147483646 w 92"/>
              <a:gd name="T11" fmla="*/ 2147483646 h 103"/>
              <a:gd name="T12" fmla="*/ 2147483646 w 92"/>
              <a:gd name="T13" fmla="*/ 2147483646 h 103"/>
              <a:gd name="T14" fmla="*/ 2147483646 w 92"/>
              <a:gd name="T15" fmla="*/ 2147483646 h 103"/>
              <a:gd name="T16" fmla="*/ 2147483646 w 92"/>
              <a:gd name="T17" fmla="*/ 2147483646 h 103"/>
              <a:gd name="T18" fmla="*/ 2147483646 w 92"/>
              <a:gd name="T19" fmla="*/ 2147483646 h 103"/>
              <a:gd name="T20" fmla="*/ 2147483646 w 92"/>
              <a:gd name="T21" fmla="*/ 2147483646 h 103"/>
              <a:gd name="T22" fmla="*/ 2147483646 w 92"/>
              <a:gd name="T23" fmla="*/ 0 h 103"/>
              <a:gd name="T24" fmla="*/ 2147483646 w 92"/>
              <a:gd name="T25" fmla="*/ 2147483646 h 103"/>
              <a:gd name="T26" fmla="*/ 2147483646 w 92"/>
              <a:gd name="T27" fmla="*/ 2147483646 h 103"/>
              <a:gd name="T28" fmla="*/ 2147483646 w 92"/>
              <a:gd name="T29" fmla="*/ 2147483646 h 103"/>
              <a:gd name="T30" fmla="*/ 2147483646 w 92"/>
              <a:gd name="T31" fmla="*/ 2147483646 h 103"/>
              <a:gd name="T32" fmla="*/ 2147483646 w 92"/>
              <a:gd name="T33" fmla="*/ 2147483646 h 103"/>
              <a:gd name="T34" fmla="*/ 2147483646 w 92"/>
              <a:gd name="T35" fmla="*/ 2147483646 h 103"/>
              <a:gd name="T36" fmla="*/ 2147483646 w 92"/>
              <a:gd name="T37" fmla="*/ 2147483646 h 103"/>
              <a:gd name="T38" fmla="*/ 0 w 92"/>
              <a:gd name="T39" fmla="*/ 2147483646 h 103"/>
              <a:gd name="T40" fmla="*/ 2147483646 w 92"/>
              <a:gd name="T41" fmla="*/ 2147483646 h 103"/>
              <a:gd name="T42" fmla="*/ 2147483646 w 92"/>
              <a:gd name="T43" fmla="*/ 2147483646 h 103"/>
              <a:gd name="T44" fmla="*/ 2147483646 w 92"/>
              <a:gd name="T45" fmla="*/ 2147483646 h 103"/>
              <a:gd name="T46" fmla="*/ 2147483646 w 92"/>
              <a:gd name="T47" fmla="*/ 2147483646 h 103"/>
              <a:gd name="T48" fmla="*/ 2147483646 w 92"/>
              <a:gd name="T49" fmla="*/ 2147483646 h 103"/>
              <a:gd name="T50" fmla="*/ 2147483646 w 92"/>
              <a:gd name="T51" fmla="*/ 2147483646 h 103"/>
              <a:gd name="T52" fmla="*/ 2147483646 w 92"/>
              <a:gd name="T53" fmla="*/ 2147483646 h 103"/>
              <a:gd name="T54" fmla="*/ 2147483646 w 92"/>
              <a:gd name="T55" fmla="*/ 2147483646 h 103"/>
              <a:gd name="T56" fmla="*/ 2147483646 w 92"/>
              <a:gd name="T57" fmla="*/ 2147483646 h 103"/>
              <a:gd name="T58" fmla="*/ 2147483646 w 92"/>
              <a:gd name="T59" fmla="*/ 2147483646 h 103"/>
              <a:gd name="T60" fmla="*/ 2147483646 w 92"/>
              <a:gd name="T61" fmla="*/ 2147483646 h 103"/>
              <a:gd name="T62" fmla="*/ 2147483646 w 92"/>
              <a:gd name="T63" fmla="*/ 2147483646 h 103"/>
              <a:gd name="T64" fmla="*/ 2147483646 w 92"/>
              <a:gd name="T65" fmla="*/ 2147483646 h 103"/>
              <a:gd name="T66" fmla="*/ 2147483646 w 92"/>
              <a:gd name="T67" fmla="*/ 2147483646 h 103"/>
              <a:gd name="T68" fmla="*/ 2147483646 w 92"/>
              <a:gd name="T69" fmla="*/ 2147483646 h 103"/>
              <a:gd name="T70" fmla="*/ 2147483646 w 92"/>
              <a:gd name="T71" fmla="*/ 2147483646 h 103"/>
              <a:gd name="T72" fmla="*/ 2147483646 w 92"/>
              <a:gd name="T73" fmla="*/ 2147483646 h 103"/>
              <a:gd name="T74" fmla="*/ 2147483646 w 92"/>
              <a:gd name="T75" fmla="*/ 2147483646 h 103"/>
              <a:gd name="T76" fmla="*/ 2147483646 w 92"/>
              <a:gd name="T77" fmla="*/ 2147483646 h 103"/>
              <a:gd name="T78" fmla="*/ 2147483646 w 92"/>
              <a:gd name="T79" fmla="*/ 2147483646 h 103"/>
              <a:gd name="T80" fmla="*/ 2147483646 w 92"/>
              <a:gd name="T81" fmla="*/ 2147483646 h 103"/>
              <a:gd name="T82" fmla="*/ 2147483646 w 92"/>
              <a:gd name="T83" fmla="*/ 2147483646 h 103"/>
              <a:gd name="T84" fmla="*/ 2147483646 w 92"/>
              <a:gd name="T85" fmla="*/ 2147483646 h 103"/>
              <a:gd name="T86" fmla="*/ 2147483646 w 92"/>
              <a:gd name="T87" fmla="*/ 2147483646 h 103"/>
              <a:gd name="T88" fmla="*/ 2147483646 w 92"/>
              <a:gd name="T89" fmla="*/ 2147483646 h 103"/>
              <a:gd name="T90" fmla="*/ 2147483646 w 92"/>
              <a:gd name="T91" fmla="*/ 0 h 103"/>
              <a:gd name="T92" fmla="*/ 2147483646 w 92"/>
              <a:gd name="T93" fmla="*/ 0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2" name="MH_Other_22"/>
          <p:cNvSpPr txBox="1">
            <a:spLocks noChangeArrowheads="1"/>
          </p:cNvSpPr>
          <p:nvPr>
            <p:custDataLst>
              <p:tags r:id="rId24"/>
            </p:custDataLst>
          </p:nvPr>
        </p:nvSpPr>
        <p:spPr bwMode="auto">
          <a:xfrm>
            <a:off x="3998914" y="2817813"/>
            <a:ext cx="6762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latin typeface="Impact" panose="020B0806030902050204" pitchFamily="34" charset="0"/>
                <a:cs typeface="Aharoni" panose="02010803020104030203" pitchFamily="2" charset="-79"/>
              </a:rPr>
              <a:t>03</a:t>
            </a:r>
            <a:endParaRPr lang="zh-CN" altLang="en-US" sz="3600">
              <a:latin typeface="Impact" panose="020B0806030902050204" pitchFamily="34" charset="0"/>
              <a:cs typeface="Aharoni" panose="02010803020104030203" pitchFamily="2" charset="-79"/>
            </a:endParaRPr>
          </a:p>
        </p:txBody>
      </p:sp>
      <p:sp>
        <p:nvSpPr>
          <p:cNvPr id="2073" name="MH_Other_23"/>
          <p:cNvSpPr txBox="1">
            <a:spLocks noChangeArrowheads="1"/>
          </p:cNvSpPr>
          <p:nvPr>
            <p:custDataLst>
              <p:tags r:id="rId25"/>
            </p:custDataLst>
          </p:nvPr>
        </p:nvSpPr>
        <p:spPr bwMode="auto">
          <a:xfrm>
            <a:off x="6845300" y="1768476"/>
            <a:ext cx="6619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latin typeface="Impact" panose="020B0806030902050204" pitchFamily="34" charset="0"/>
                <a:cs typeface="Aharoni" panose="02010803020104030203" pitchFamily="2" charset="-79"/>
              </a:rPr>
              <a:t>04</a:t>
            </a:r>
            <a:endParaRPr lang="zh-CN" altLang="en-US" sz="3600">
              <a:latin typeface="Impact" panose="020B0806030902050204" pitchFamily="34" charset="0"/>
              <a:cs typeface="Aharoni" panose="02010803020104030203" pitchFamily="2" charset="-79"/>
            </a:endParaRPr>
          </a:p>
        </p:txBody>
      </p:sp>
      <p:sp>
        <p:nvSpPr>
          <p:cNvPr id="2074" name="MH_Other_24"/>
          <p:cNvSpPr txBox="1">
            <a:spLocks noChangeArrowheads="1"/>
          </p:cNvSpPr>
          <p:nvPr>
            <p:custDataLst>
              <p:tags r:id="rId26"/>
            </p:custDataLst>
          </p:nvPr>
        </p:nvSpPr>
        <p:spPr bwMode="auto">
          <a:xfrm>
            <a:off x="3983038" y="4911726"/>
            <a:ext cx="6080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latin typeface="Impact" panose="020B0806030902050204" pitchFamily="34" charset="0"/>
                <a:cs typeface="Aharoni" panose="02010803020104030203" pitchFamily="2" charset="-79"/>
              </a:rPr>
              <a:t>01</a:t>
            </a:r>
            <a:endParaRPr lang="zh-CN" altLang="en-US" sz="3600">
              <a:latin typeface="Impact" panose="020B0806030902050204" pitchFamily="34" charset="0"/>
              <a:cs typeface="Aharoni" panose="02010803020104030203" pitchFamily="2" charset="-79"/>
            </a:endParaRPr>
          </a:p>
        </p:txBody>
      </p:sp>
      <p:sp>
        <p:nvSpPr>
          <p:cNvPr id="2075" name="MH_Other_25"/>
          <p:cNvSpPr txBox="1">
            <a:spLocks noChangeArrowheads="1"/>
          </p:cNvSpPr>
          <p:nvPr>
            <p:custDataLst>
              <p:tags r:id="rId27"/>
            </p:custDataLst>
          </p:nvPr>
        </p:nvSpPr>
        <p:spPr bwMode="auto">
          <a:xfrm>
            <a:off x="6845301" y="3816351"/>
            <a:ext cx="663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a:latin typeface="Impact" panose="020B0806030902050204" pitchFamily="34" charset="0"/>
                <a:cs typeface="Aharoni" panose="02010803020104030203" pitchFamily="2" charset="-79"/>
              </a:rPr>
              <a:t>02</a:t>
            </a:r>
            <a:endParaRPr lang="zh-CN" altLang="en-US" sz="3600">
              <a:latin typeface="Impact" panose="020B0806030902050204" pitchFamily="34" charset="0"/>
              <a:cs typeface="Aharoni" panose="02010803020104030203" pitchFamily="2" charset="-79"/>
            </a:endParaRPr>
          </a:p>
        </p:txBody>
      </p:sp>
      <p:cxnSp>
        <p:nvCxnSpPr>
          <p:cNvPr id="53" name="MH_Other_26"/>
          <p:cNvCxnSpPr>
            <a:stCxn id="54" idx="6"/>
          </p:cNvCxnSpPr>
          <p:nvPr>
            <p:custDataLst>
              <p:tags r:id="rId28"/>
            </p:custDataLst>
          </p:nvPr>
        </p:nvCxnSpPr>
        <p:spPr>
          <a:xfrm>
            <a:off x="6916738" y="4462463"/>
            <a:ext cx="468312" cy="0"/>
          </a:xfrm>
          <a:prstGeom prst="line">
            <a:avLst/>
          </a:prstGeom>
          <a:ln w="47625">
            <a:solidFill>
              <a:srgbClr val="C5CDCD"/>
            </a:solidFill>
            <a:tailEnd type="oval" w="sm" len="sm"/>
          </a:ln>
        </p:spPr>
        <p:style>
          <a:lnRef idx="1">
            <a:schemeClr val="accent1"/>
          </a:lnRef>
          <a:fillRef idx="0">
            <a:schemeClr val="accent1"/>
          </a:fillRef>
          <a:effectRef idx="0">
            <a:schemeClr val="accent1"/>
          </a:effectRef>
          <a:fontRef idx="minor">
            <a:schemeClr val="tx1"/>
          </a:fontRef>
        </p:style>
      </p:cxnSp>
      <p:sp>
        <p:nvSpPr>
          <p:cNvPr id="54" name="MH_Other_27"/>
          <p:cNvSpPr>
            <a:spLocks noChangeArrowheads="1"/>
          </p:cNvSpPr>
          <p:nvPr>
            <p:custDataLst>
              <p:tags r:id="rId29"/>
            </p:custDataLst>
          </p:nvPr>
        </p:nvSpPr>
        <p:spPr bwMode="auto">
          <a:xfrm>
            <a:off x="6808788" y="4408488"/>
            <a:ext cx="107950" cy="107950"/>
          </a:xfrm>
          <a:prstGeom prst="ellipse">
            <a:avLst/>
          </a:prstGeom>
          <a:solidFill>
            <a:srgbClr val="FFFFFF"/>
          </a:solidFill>
          <a:ln w="47625">
            <a:solidFill>
              <a:schemeClr val="accent3"/>
            </a:solidFill>
          </a:ln>
          <a:extLst/>
        </p:spPr>
        <p:txBody>
          <a:bodyPr/>
          <a:lstStyle/>
          <a:p>
            <a:pPr>
              <a:defRPr/>
            </a:pPr>
            <a:endParaRPr lang="zh-CN" altLang="en-US"/>
          </a:p>
        </p:txBody>
      </p:sp>
      <p:sp>
        <p:nvSpPr>
          <p:cNvPr id="2078" name="MH_Other_28"/>
          <p:cNvSpPr>
            <a:spLocks noChangeArrowheads="1"/>
          </p:cNvSpPr>
          <p:nvPr>
            <p:custDataLst>
              <p:tags r:id="rId30"/>
            </p:custDataLst>
          </p:nvPr>
        </p:nvSpPr>
        <p:spPr bwMode="auto">
          <a:xfrm>
            <a:off x="4527550" y="3436938"/>
            <a:ext cx="107950" cy="107950"/>
          </a:xfrm>
          <a:prstGeom prst="ellipse">
            <a:avLst/>
          </a:prstGeom>
          <a:solidFill>
            <a:srgbClr val="FFFFFF"/>
          </a:solidFill>
          <a:ln w="47625">
            <a:solidFill>
              <a:schemeClr val="accent2"/>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cxnSp>
        <p:nvCxnSpPr>
          <p:cNvPr id="56" name="MH_Other_29"/>
          <p:cNvCxnSpPr/>
          <p:nvPr>
            <p:custDataLst>
              <p:tags r:id="rId31"/>
            </p:custDataLst>
          </p:nvPr>
        </p:nvCxnSpPr>
        <p:spPr>
          <a:xfrm>
            <a:off x="4041776" y="3500438"/>
            <a:ext cx="466725"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57" name="MH_Other_30"/>
          <p:cNvSpPr>
            <a:spLocks noChangeArrowheads="1"/>
          </p:cNvSpPr>
          <p:nvPr>
            <p:custDataLst>
              <p:tags r:id="rId32"/>
            </p:custDataLst>
          </p:nvPr>
        </p:nvSpPr>
        <p:spPr bwMode="auto">
          <a:xfrm>
            <a:off x="4535489" y="5546725"/>
            <a:ext cx="109537" cy="107950"/>
          </a:xfrm>
          <a:prstGeom prst="ellipse">
            <a:avLst/>
          </a:prstGeom>
          <a:solidFill>
            <a:srgbClr val="FFFFFF"/>
          </a:solidFill>
          <a:ln w="47625">
            <a:solidFill>
              <a:schemeClr val="accent4"/>
            </a:solidFill>
          </a:ln>
          <a:extLst/>
        </p:spPr>
        <p:txBody>
          <a:bodyPr/>
          <a:lstStyle/>
          <a:p>
            <a:pPr>
              <a:defRPr/>
            </a:pPr>
            <a:endParaRPr lang="zh-CN" altLang="en-US"/>
          </a:p>
        </p:txBody>
      </p:sp>
      <p:cxnSp>
        <p:nvCxnSpPr>
          <p:cNvPr id="58" name="MH_Other_31"/>
          <p:cNvCxnSpPr/>
          <p:nvPr>
            <p:custDataLst>
              <p:tags r:id="rId33"/>
            </p:custDataLst>
          </p:nvPr>
        </p:nvCxnSpPr>
        <p:spPr>
          <a:xfrm>
            <a:off x="4049713" y="5610225"/>
            <a:ext cx="468312"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2082" name="MH_SubTitle_3"/>
          <p:cNvSpPr txBox="1">
            <a:spLocks noChangeArrowheads="1"/>
          </p:cNvSpPr>
          <p:nvPr>
            <p:custDataLst>
              <p:tags r:id="rId34"/>
            </p:custDataLst>
          </p:nvPr>
        </p:nvSpPr>
        <p:spPr bwMode="auto">
          <a:xfrm>
            <a:off x="3208338" y="3579814"/>
            <a:ext cx="1466850"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a:latin typeface="+mn-lt"/>
                <a:ea typeface="+mn-ea"/>
                <a:cs typeface="Tahoma" panose="020B0604030504040204" pitchFamily="34" charset="0"/>
              </a:rPr>
              <a:t>LOREM IPSUM</a:t>
            </a:r>
            <a:endParaRPr lang="zh-CN" altLang="en-US">
              <a:latin typeface="+mn-lt"/>
              <a:ea typeface="+mn-ea"/>
              <a:cs typeface="Tahoma" panose="020B0604030504040204" pitchFamily="34" charset="0"/>
            </a:endParaRPr>
          </a:p>
        </p:txBody>
      </p:sp>
      <p:sp>
        <p:nvSpPr>
          <p:cNvPr id="2083" name="MH_SubTitle_4"/>
          <p:cNvSpPr txBox="1">
            <a:spLocks noChangeArrowheads="1"/>
          </p:cNvSpPr>
          <p:nvPr>
            <p:custDataLst>
              <p:tags r:id="rId35"/>
            </p:custDataLst>
          </p:nvPr>
        </p:nvSpPr>
        <p:spPr bwMode="auto">
          <a:xfrm>
            <a:off x="6827838" y="2555875"/>
            <a:ext cx="1466850"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a:latin typeface="+mn-lt"/>
                <a:ea typeface="+mn-ea"/>
                <a:cs typeface="Tahoma" panose="020B0604030504040204" pitchFamily="34" charset="0"/>
              </a:rPr>
              <a:t>LOREM IPSUM</a:t>
            </a:r>
            <a:endParaRPr lang="zh-CN" altLang="en-US" dirty="0">
              <a:latin typeface="+mn-lt"/>
              <a:ea typeface="+mn-ea"/>
              <a:cs typeface="Tahoma" panose="020B0604030504040204" pitchFamily="34" charset="0"/>
            </a:endParaRPr>
          </a:p>
        </p:txBody>
      </p:sp>
      <p:sp>
        <p:nvSpPr>
          <p:cNvPr id="2084" name="MH_SubTitle_1"/>
          <p:cNvSpPr txBox="1">
            <a:spLocks noChangeArrowheads="1"/>
          </p:cNvSpPr>
          <p:nvPr>
            <p:custDataLst>
              <p:tags r:id="rId36"/>
            </p:custDataLst>
          </p:nvPr>
        </p:nvSpPr>
        <p:spPr bwMode="auto">
          <a:xfrm>
            <a:off x="3208338" y="5681664"/>
            <a:ext cx="1466850"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a:latin typeface="+mn-lt"/>
                <a:ea typeface="+mn-ea"/>
                <a:cs typeface="Tahoma" panose="020B0604030504040204" pitchFamily="34" charset="0"/>
              </a:rPr>
              <a:t>LOREM IPSUM</a:t>
            </a:r>
            <a:endParaRPr lang="zh-CN" altLang="en-US" dirty="0">
              <a:latin typeface="+mn-lt"/>
              <a:ea typeface="+mn-ea"/>
              <a:cs typeface="Tahoma" panose="020B0604030504040204" pitchFamily="34" charset="0"/>
            </a:endParaRPr>
          </a:p>
        </p:txBody>
      </p:sp>
      <p:sp>
        <p:nvSpPr>
          <p:cNvPr id="2085" name="MH_SubTitle_2"/>
          <p:cNvSpPr txBox="1">
            <a:spLocks noChangeArrowheads="1"/>
          </p:cNvSpPr>
          <p:nvPr>
            <p:custDataLst>
              <p:tags r:id="rId37"/>
            </p:custDataLst>
          </p:nvPr>
        </p:nvSpPr>
        <p:spPr bwMode="auto">
          <a:xfrm>
            <a:off x="6827838" y="4551364"/>
            <a:ext cx="16256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a:latin typeface="+mn-lt"/>
                <a:ea typeface="+mn-ea"/>
                <a:cs typeface="Tahoma" panose="020B0604030504040204" pitchFamily="34" charset="0"/>
              </a:rPr>
              <a:t>LOREM IPSUM</a:t>
            </a:r>
            <a:endParaRPr lang="zh-CN" altLang="en-US">
              <a:latin typeface="+mn-lt"/>
              <a:ea typeface="+mn-ea"/>
              <a:cs typeface="Tahoma" panose="020B0604030504040204" pitchFamily="34" charset="0"/>
            </a:endParaRPr>
          </a:p>
        </p:txBody>
      </p:sp>
    </p:spTree>
    <p:custDataLst>
      <p:tags r:id="rId1"/>
    </p:custDataLst>
    <p:extLst>
      <p:ext uri="{BB962C8B-B14F-4D97-AF65-F5344CB8AC3E}">
        <p14:creationId xmlns:p14="http://schemas.microsoft.com/office/powerpoint/2010/main" val="25768168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3" name="MH_Other_1"/>
          <p:cNvSpPr>
            <a:spLocks/>
          </p:cNvSpPr>
          <p:nvPr>
            <p:custDataLst>
              <p:tags r:id="rId3"/>
            </p:custDataLst>
          </p:nvPr>
        </p:nvSpPr>
        <p:spPr bwMode="auto">
          <a:xfrm>
            <a:off x="7479443" y="2313998"/>
            <a:ext cx="1990800" cy="1890000"/>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a:spLocks noEditPoints="1"/>
          </p:cNvSpPr>
          <p:nvPr>
            <p:custDataLst>
              <p:tags r:id="rId4"/>
            </p:custDataLst>
          </p:nvPr>
        </p:nvSpPr>
        <p:spPr bwMode="auto">
          <a:xfrm>
            <a:off x="7469189" y="2314576"/>
            <a:ext cx="2117725" cy="1903413"/>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4"/>
          </a:solidFill>
          <a:ln>
            <a:noFill/>
          </a:ln>
          <a:effectLst>
            <a:outerShdw blurRad="50800" dist="38100" algn="l" rotWithShape="0">
              <a:prstClr val="black">
                <a:alpha val="40000"/>
              </a:prstClr>
            </a:outerShdw>
          </a:effectLst>
        </p:spPr>
        <p:txBody>
          <a:bodyPr/>
          <a:lstStyle/>
          <a:p>
            <a:pPr>
              <a:defRPr/>
            </a:pPr>
            <a:endParaRPr lang="zh-CN" altLang="en-US"/>
          </a:p>
        </p:txBody>
      </p:sp>
      <p:sp>
        <p:nvSpPr>
          <p:cNvPr id="5" name="MH_Other_3"/>
          <p:cNvSpPr>
            <a:spLocks/>
          </p:cNvSpPr>
          <p:nvPr>
            <p:custDataLst>
              <p:tags r:id="rId5"/>
            </p:custDataLst>
          </p:nvPr>
        </p:nvSpPr>
        <p:spPr bwMode="auto">
          <a:xfrm>
            <a:off x="5832228" y="2313998"/>
            <a:ext cx="1990800" cy="1890000"/>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4"/>
          <p:cNvSpPr>
            <a:spLocks noEditPoints="1"/>
          </p:cNvSpPr>
          <p:nvPr>
            <p:custDataLst>
              <p:tags r:id="rId6"/>
            </p:custDataLst>
          </p:nvPr>
        </p:nvSpPr>
        <p:spPr bwMode="auto">
          <a:xfrm>
            <a:off x="5821364" y="2314576"/>
            <a:ext cx="2117725" cy="1903413"/>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3"/>
          </a:solidFill>
          <a:ln>
            <a:noFill/>
          </a:ln>
          <a:effectLst>
            <a:outerShdw blurRad="50800" dist="38100" algn="l" rotWithShape="0">
              <a:prstClr val="black">
                <a:alpha val="40000"/>
              </a:prstClr>
            </a:outerShdw>
          </a:effectLst>
        </p:spPr>
        <p:txBody>
          <a:bodyPr/>
          <a:lstStyle/>
          <a:p>
            <a:pPr>
              <a:defRPr/>
            </a:pPr>
            <a:endParaRPr lang="zh-CN" altLang="en-US"/>
          </a:p>
        </p:txBody>
      </p:sp>
      <p:sp>
        <p:nvSpPr>
          <p:cNvPr id="7" name="MH_Other_5"/>
          <p:cNvSpPr>
            <a:spLocks/>
          </p:cNvSpPr>
          <p:nvPr>
            <p:custDataLst>
              <p:tags r:id="rId7"/>
            </p:custDataLst>
          </p:nvPr>
        </p:nvSpPr>
        <p:spPr bwMode="auto">
          <a:xfrm>
            <a:off x="4184084" y="2313998"/>
            <a:ext cx="1990800" cy="1890000"/>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6"/>
          <p:cNvSpPr>
            <a:spLocks noEditPoints="1"/>
          </p:cNvSpPr>
          <p:nvPr>
            <p:custDataLst>
              <p:tags r:id="rId8"/>
            </p:custDataLst>
          </p:nvPr>
        </p:nvSpPr>
        <p:spPr bwMode="auto">
          <a:xfrm>
            <a:off x="4173539" y="2314576"/>
            <a:ext cx="2116137" cy="1903413"/>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chemeClr val="accent2"/>
          </a:solidFill>
          <a:ln>
            <a:noFill/>
          </a:ln>
          <a:effectLst>
            <a:outerShdw blurRad="50800" dist="38100" algn="l" rotWithShape="0">
              <a:prstClr val="black">
                <a:alpha val="40000"/>
              </a:prstClr>
            </a:outerShdw>
          </a:effectLst>
        </p:spPr>
        <p:txBody>
          <a:bodyPr/>
          <a:lstStyle/>
          <a:p>
            <a:pPr>
              <a:defRPr/>
            </a:pPr>
            <a:endParaRPr lang="zh-CN" altLang="en-US"/>
          </a:p>
        </p:txBody>
      </p:sp>
      <p:sp>
        <p:nvSpPr>
          <p:cNvPr id="9" name="MH_Other_7"/>
          <p:cNvSpPr>
            <a:spLocks/>
          </p:cNvSpPr>
          <p:nvPr>
            <p:custDataLst>
              <p:tags r:id="rId9"/>
            </p:custDataLst>
          </p:nvPr>
        </p:nvSpPr>
        <p:spPr bwMode="auto">
          <a:xfrm>
            <a:off x="2535011" y="2313998"/>
            <a:ext cx="1990800" cy="1890000"/>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8"/>
          <p:cNvSpPr>
            <a:spLocks noEditPoints="1"/>
          </p:cNvSpPr>
          <p:nvPr>
            <p:custDataLst>
              <p:tags r:id="rId10"/>
            </p:custDataLst>
          </p:nvPr>
        </p:nvSpPr>
        <p:spPr bwMode="auto">
          <a:xfrm>
            <a:off x="2525714" y="2314576"/>
            <a:ext cx="2116137" cy="1903413"/>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chemeClr val="accent1"/>
          </a:solidFill>
          <a:ln>
            <a:noFill/>
          </a:ln>
          <a:effectLst>
            <a:outerShdw blurRad="50800" dist="38100" algn="l" rotWithShape="0">
              <a:prstClr val="black">
                <a:alpha val="40000"/>
              </a:prstClr>
            </a:outerShdw>
          </a:effectLst>
        </p:spPr>
        <p:txBody>
          <a:bodyPr/>
          <a:lstStyle/>
          <a:p>
            <a:pPr>
              <a:defRPr/>
            </a:pPr>
            <a:endParaRPr lang="zh-CN" altLang="en-US"/>
          </a:p>
        </p:txBody>
      </p:sp>
      <p:sp>
        <p:nvSpPr>
          <p:cNvPr id="2067" name="MH_Other_9"/>
          <p:cNvSpPr>
            <a:spLocks noEditPoints="1"/>
          </p:cNvSpPr>
          <p:nvPr>
            <p:custDataLst>
              <p:tags r:id="rId11"/>
            </p:custDataLst>
          </p:nvPr>
        </p:nvSpPr>
        <p:spPr bwMode="auto">
          <a:xfrm>
            <a:off x="4949825" y="2725739"/>
            <a:ext cx="509588" cy="509587"/>
          </a:xfrm>
          <a:custGeom>
            <a:avLst/>
            <a:gdLst>
              <a:gd name="T0" fmla="*/ 2147483646 w 152"/>
              <a:gd name="T1" fmla="*/ 2147483646 h 152"/>
              <a:gd name="T2" fmla="*/ 2147483646 w 152"/>
              <a:gd name="T3" fmla="*/ 2147483646 h 152"/>
              <a:gd name="T4" fmla="*/ 2147483646 w 152"/>
              <a:gd name="T5" fmla="*/ 2147483646 h 152"/>
              <a:gd name="T6" fmla="*/ 2147483646 w 152"/>
              <a:gd name="T7" fmla="*/ 2147483646 h 152"/>
              <a:gd name="T8" fmla="*/ 2147483646 w 152"/>
              <a:gd name="T9" fmla="*/ 2147483646 h 152"/>
              <a:gd name="T10" fmla="*/ 2147483646 w 152"/>
              <a:gd name="T11" fmla="*/ 2147483646 h 152"/>
              <a:gd name="T12" fmla="*/ 2147483646 w 152"/>
              <a:gd name="T13" fmla="*/ 2147483646 h 152"/>
              <a:gd name="T14" fmla="*/ 2147483646 w 152"/>
              <a:gd name="T15" fmla="*/ 2147483646 h 152"/>
              <a:gd name="T16" fmla="*/ 2147483646 w 152"/>
              <a:gd name="T17" fmla="*/ 0 h 152"/>
              <a:gd name="T18" fmla="*/ 2147483646 w 152"/>
              <a:gd name="T19" fmla="*/ 0 h 152"/>
              <a:gd name="T20" fmla="*/ 2147483646 w 152"/>
              <a:gd name="T21" fmla="*/ 2147483646 h 152"/>
              <a:gd name="T22" fmla="*/ 2147483646 w 152"/>
              <a:gd name="T23" fmla="*/ 2147483646 h 152"/>
              <a:gd name="T24" fmla="*/ 2147483646 w 152"/>
              <a:gd name="T25" fmla="*/ 2147483646 h 152"/>
              <a:gd name="T26" fmla="*/ 2147483646 w 152"/>
              <a:gd name="T27" fmla="*/ 2147483646 h 152"/>
              <a:gd name="T28" fmla="*/ 2147483646 w 152"/>
              <a:gd name="T29" fmla="*/ 2147483646 h 152"/>
              <a:gd name="T30" fmla="*/ 2147483646 w 152"/>
              <a:gd name="T31" fmla="*/ 2147483646 h 152"/>
              <a:gd name="T32" fmla="*/ 0 w 152"/>
              <a:gd name="T33" fmla="*/ 2147483646 h 152"/>
              <a:gd name="T34" fmla="*/ 0 w 152"/>
              <a:gd name="T35" fmla="*/ 2147483646 h 152"/>
              <a:gd name="T36" fmla="*/ 2147483646 w 152"/>
              <a:gd name="T37" fmla="*/ 2147483646 h 152"/>
              <a:gd name="T38" fmla="*/ 2147483646 w 152"/>
              <a:gd name="T39" fmla="*/ 2147483646 h 152"/>
              <a:gd name="T40" fmla="*/ 2147483646 w 152"/>
              <a:gd name="T41" fmla="*/ 2147483646 h 152"/>
              <a:gd name="T42" fmla="*/ 2147483646 w 152"/>
              <a:gd name="T43" fmla="*/ 2147483646 h 152"/>
              <a:gd name="T44" fmla="*/ 2147483646 w 152"/>
              <a:gd name="T45" fmla="*/ 2147483646 h 152"/>
              <a:gd name="T46" fmla="*/ 2147483646 w 152"/>
              <a:gd name="T47" fmla="*/ 2147483646 h 152"/>
              <a:gd name="T48" fmla="*/ 2147483646 w 152"/>
              <a:gd name="T49" fmla="*/ 2147483646 h 152"/>
              <a:gd name="T50" fmla="*/ 2147483646 w 152"/>
              <a:gd name="T51" fmla="*/ 2147483646 h 152"/>
              <a:gd name="T52" fmla="*/ 2147483646 w 152"/>
              <a:gd name="T53" fmla="*/ 2147483646 h 152"/>
              <a:gd name="T54" fmla="*/ 2147483646 w 152"/>
              <a:gd name="T55" fmla="*/ 2147483646 h 152"/>
              <a:gd name="T56" fmla="*/ 2147483646 w 152"/>
              <a:gd name="T57" fmla="*/ 2147483646 h 152"/>
              <a:gd name="T58" fmla="*/ 2147483646 w 152"/>
              <a:gd name="T59" fmla="*/ 2147483646 h 152"/>
              <a:gd name="T60" fmla="*/ 2147483646 w 152"/>
              <a:gd name="T61" fmla="*/ 2147483646 h 152"/>
              <a:gd name="T62" fmla="*/ 2147483646 w 152"/>
              <a:gd name="T63" fmla="*/ 2147483646 h 152"/>
              <a:gd name="T64" fmla="*/ 2147483646 w 152"/>
              <a:gd name="T65" fmla="*/ 2147483646 h 152"/>
              <a:gd name="T66" fmla="*/ 2147483646 w 152"/>
              <a:gd name="T67" fmla="*/ 2147483646 h 152"/>
              <a:gd name="T68" fmla="*/ 2147483646 w 152"/>
              <a:gd name="T69" fmla="*/ 2147483646 h 152"/>
              <a:gd name="T70" fmla="*/ 2147483646 w 152"/>
              <a:gd name="T71" fmla="*/ 2147483646 h 152"/>
              <a:gd name="T72" fmla="*/ 2147483646 w 152"/>
              <a:gd name="T73" fmla="*/ 2147483646 h 152"/>
              <a:gd name="T74" fmla="*/ 2147483646 w 152"/>
              <a:gd name="T75" fmla="*/ 2147483646 h 1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MH_Other_10"/>
          <p:cNvSpPr>
            <a:spLocks noEditPoints="1"/>
          </p:cNvSpPr>
          <p:nvPr>
            <p:custDataLst>
              <p:tags r:id="rId12"/>
            </p:custDataLst>
          </p:nvPr>
        </p:nvSpPr>
        <p:spPr bwMode="auto">
          <a:xfrm>
            <a:off x="6600826" y="2752725"/>
            <a:ext cx="481013" cy="427038"/>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chemeClr val="accent3"/>
          </a:solidFill>
          <a:ln>
            <a:noFill/>
          </a:ln>
          <a:extLst/>
        </p:spPr>
        <p:txBody>
          <a:bodyPr/>
          <a:lstStyle/>
          <a:p>
            <a:pPr>
              <a:defRPr/>
            </a:pPr>
            <a:endParaRPr lang="zh-CN" altLang="en-US"/>
          </a:p>
        </p:txBody>
      </p:sp>
      <p:sp>
        <p:nvSpPr>
          <p:cNvPr id="13" name="MH_Other_11"/>
          <p:cNvSpPr>
            <a:spLocks/>
          </p:cNvSpPr>
          <p:nvPr>
            <p:custDataLst>
              <p:tags r:id="rId13"/>
            </p:custDataLst>
          </p:nvPr>
        </p:nvSpPr>
        <p:spPr bwMode="auto">
          <a:xfrm>
            <a:off x="8275638" y="2747963"/>
            <a:ext cx="400050" cy="46990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4"/>
          </a:solidFill>
          <a:ln>
            <a:noFill/>
          </a:ln>
          <a:extLst/>
        </p:spPr>
        <p:txBody>
          <a:bodyPr/>
          <a:lstStyle/>
          <a:p>
            <a:pPr>
              <a:defRPr/>
            </a:pPr>
            <a:endParaRPr lang="zh-CN" altLang="en-US"/>
          </a:p>
        </p:txBody>
      </p:sp>
      <p:sp>
        <p:nvSpPr>
          <p:cNvPr id="2070" name="MH_Other_12"/>
          <p:cNvSpPr>
            <a:spLocks/>
          </p:cNvSpPr>
          <p:nvPr>
            <p:custDataLst>
              <p:tags r:id="rId14"/>
            </p:custDataLst>
          </p:nvPr>
        </p:nvSpPr>
        <p:spPr bwMode="auto">
          <a:xfrm>
            <a:off x="3054351" y="2757488"/>
            <a:ext cx="949325" cy="450850"/>
          </a:xfrm>
          <a:custGeom>
            <a:avLst/>
            <a:gdLst>
              <a:gd name="T0" fmla="*/ 2147483646 w 584"/>
              <a:gd name="T1" fmla="*/ 0 h 278"/>
              <a:gd name="T2" fmla="*/ 2147483646 w 584"/>
              <a:gd name="T3" fmla="*/ 2147483646 h 278"/>
              <a:gd name="T4" fmla="*/ 2147483646 w 584"/>
              <a:gd name="T5" fmla="*/ 2147483646 h 278"/>
              <a:gd name="T6" fmla="*/ 2147483646 w 584"/>
              <a:gd name="T7" fmla="*/ 2147483646 h 278"/>
              <a:gd name="T8" fmla="*/ 2147483646 w 584"/>
              <a:gd name="T9" fmla="*/ 2147483646 h 278"/>
              <a:gd name="T10" fmla="*/ 2147483646 w 584"/>
              <a:gd name="T11" fmla="*/ 2147483646 h 278"/>
              <a:gd name="T12" fmla="*/ 2147483646 w 584"/>
              <a:gd name="T13" fmla="*/ 2147483646 h 278"/>
              <a:gd name="T14" fmla="*/ 0 w 584"/>
              <a:gd name="T15" fmla="*/ 2147483646 h 278"/>
              <a:gd name="T16" fmla="*/ 2147483646 w 584"/>
              <a:gd name="T17" fmla="*/ 2147483646 h 278"/>
              <a:gd name="T18" fmla="*/ 2147483646 w 584"/>
              <a:gd name="T19" fmla="*/ 2147483646 h 278"/>
              <a:gd name="T20" fmla="*/ 2147483646 w 584"/>
              <a:gd name="T21" fmla="*/ 2147483646 h 278"/>
              <a:gd name="T22" fmla="*/ 2147483646 w 584"/>
              <a:gd name="T23" fmla="*/ 2147483646 h 278"/>
              <a:gd name="T24" fmla="*/ 2147483646 w 584"/>
              <a:gd name="T25" fmla="*/ 2147483646 h 278"/>
              <a:gd name="T26" fmla="*/ 2147483646 w 584"/>
              <a:gd name="T27" fmla="*/ 2147483646 h 278"/>
              <a:gd name="T28" fmla="*/ 2147483646 w 584"/>
              <a:gd name="T29" fmla="*/ 2147483646 h 278"/>
              <a:gd name="T30" fmla="*/ 2147483646 w 584"/>
              <a:gd name="T31" fmla="*/ 2147483646 h 278"/>
              <a:gd name="T32" fmla="*/ 2147483646 w 584"/>
              <a:gd name="T33" fmla="*/ 0 h 2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512" y="120"/>
                </a:lnTo>
                <a:lnTo>
                  <a:pt x="58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1" name="MH_Other_13"/>
          <p:cNvSpPr txBox="1">
            <a:spLocks noChangeArrowheads="1"/>
          </p:cNvSpPr>
          <p:nvPr>
            <p:custDataLst>
              <p:tags r:id="rId15"/>
            </p:custDataLst>
          </p:nvPr>
        </p:nvSpPr>
        <p:spPr bwMode="auto">
          <a:xfrm>
            <a:off x="2870201" y="3244850"/>
            <a:ext cx="1173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accent1"/>
                </a:solidFill>
                <a:latin typeface="Impact" panose="020B0806030902050204" pitchFamily="34" charset="0"/>
                <a:cs typeface="Aharoni" panose="02010803020104030203" pitchFamily="2" charset="-79"/>
              </a:rPr>
              <a:t>Step 1</a:t>
            </a:r>
            <a:endParaRPr lang="zh-CN" altLang="en-US" sz="3200" dirty="0">
              <a:solidFill>
                <a:schemeClr val="accent1"/>
              </a:solidFill>
              <a:latin typeface="Impact" panose="020B0806030902050204" pitchFamily="34" charset="0"/>
              <a:cs typeface="Aharoni" panose="02010803020104030203" pitchFamily="2" charset="-79"/>
            </a:endParaRPr>
          </a:p>
        </p:txBody>
      </p:sp>
      <p:sp>
        <p:nvSpPr>
          <p:cNvPr id="2072" name="MH_Other_14"/>
          <p:cNvSpPr txBox="1">
            <a:spLocks noChangeArrowheads="1"/>
          </p:cNvSpPr>
          <p:nvPr>
            <p:custDataLst>
              <p:tags r:id="rId16"/>
            </p:custDataLst>
          </p:nvPr>
        </p:nvSpPr>
        <p:spPr bwMode="auto">
          <a:xfrm>
            <a:off x="4549776" y="3244850"/>
            <a:ext cx="1222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a:solidFill>
                  <a:schemeClr val="accent2"/>
                </a:solidFill>
                <a:latin typeface="Impact" panose="020B0806030902050204" pitchFamily="34" charset="0"/>
                <a:cs typeface="Aharoni" panose="02010803020104030203" pitchFamily="2" charset="-79"/>
              </a:rPr>
              <a:t>Step 2</a:t>
            </a:r>
            <a:endParaRPr lang="zh-CN" altLang="en-US" sz="3200">
              <a:solidFill>
                <a:schemeClr val="accent2"/>
              </a:solidFill>
              <a:latin typeface="Impact" panose="020B0806030902050204" pitchFamily="34" charset="0"/>
              <a:cs typeface="Aharoni" panose="02010803020104030203" pitchFamily="2" charset="-79"/>
            </a:endParaRPr>
          </a:p>
        </p:txBody>
      </p:sp>
      <p:sp>
        <p:nvSpPr>
          <p:cNvPr id="2073" name="MH_Other_15"/>
          <p:cNvSpPr txBox="1">
            <a:spLocks noChangeArrowheads="1"/>
          </p:cNvSpPr>
          <p:nvPr>
            <p:custDataLst>
              <p:tags r:id="rId17"/>
            </p:custDataLst>
          </p:nvPr>
        </p:nvSpPr>
        <p:spPr bwMode="auto">
          <a:xfrm>
            <a:off x="6229351" y="3244850"/>
            <a:ext cx="1235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3200" dirty="0">
                <a:solidFill>
                  <a:schemeClr val="accent3"/>
                </a:solidFill>
                <a:latin typeface="Impact" panose="020B0806030902050204" pitchFamily="34" charset="0"/>
                <a:cs typeface="Aharoni" panose="02010803020104030203" pitchFamily="2" charset="-79"/>
              </a:rPr>
              <a:t>Step 3</a:t>
            </a:r>
            <a:endParaRPr lang="zh-CN" altLang="en-US" sz="3200" dirty="0">
              <a:solidFill>
                <a:schemeClr val="accent3"/>
              </a:solidFill>
              <a:latin typeface="Impact" panose="020B0806030902050204" pitchFamily="34" charset="0"/>
              <a:cs typeface="Aharoni" panose="02010803020104030203" pitchFamily="2" charset="-79"/>
            </a:endParaRPr>
          </a:p>
        </p:txBody>
      </p:sp>
      <p:sp>
        <p:nvSpPr>
          <p:cNvPr id="2074" name="MH_Other_16"/>
          <p:cNvSpPr txBox="1">
            <a:spLocks noChangeArrowheads="1"/>
          </p:cNvSpPr>
          <p:nvPr>
            <p:custDataLst>
              <p:tags r:id="rId18"/>
            </p:custDataLst>
          </p:nvPr>
        </p:nvSpPr>
        <p:spPr bwMode="auto">
          <a:xfrm>
            <a:off x="7908926" y="3244850"/>
            <a:ext cx="1222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3200" dirty="0">
                <a:solidFill>
                  <a:schemeClr val="accent4"/>
                </a:solidFill>
                <a:latin typeface="Impact" panose="020B0806030902050204" pitchFamily="34" charset="0"/>
                <a:cs typeface="Aharoni" panose="02010803020104030203" pitchFamily="2" charset="-79"/>
              </a:rPr>
              <a:t>Step 4</a:t>
            </a:r>
            <a:endParaRPr lang="zh-CN" altLang="en-US" sz="3200" dirty="0">
              <a:solidFill>
                <a:schemeClr val="accent4"/>
              </a:solidFill>
              <a:latin typeface="Impact" panose="020B0806030902050204" pitchFamily="34" charset="0"/>
              <a:cs typeface="Aharoni" panose="02010803020104030203" pitchFamily="2" charset="-79"/>
            </a:endParaRPr>
          </a:p>
        </p:txBody>
      </p:sp>
      <p:sp>
        <p:nvSpPr>
          <p:cNvPr id="24" name="MH_SubTitle_1"/>
          <p:cNvSpPr txBox="1">
            <a:spLocks noChangeArrowheads="1"/>
          </p:cNvSpPr>
          <p:nvPr>
            <p:custDataLst>
              <p:tags r:id="rId19"/>
            </p:custDataLst>
          </p:nvPr>
        </p:nvSpPr>
        <p:spPr bwMode="auto">
          <a:xfrm>
            <a:off x="2724150" y="4629150"/>
            <a:ext cx="1512888"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da-DK" altLang="zh-CN">
                <a:solidFill>
                  <a:schemeClr val="tx1">
                    <a:lumMod val="75000"/>
                    <a:lumOff val="25000"/>
                  </a:schemeClr>
                </a:solidFill>
                <a:latin typeface="+mn-lt"/>
                <a:ea typeface="+mn-ea"/>
              </a:rPr>
              <a:t>LOREM IPSUM DOLOR SIT</a:t>
            </a:r>
            <a:endParaRPr lang="zh-CN" altLang="en-US">
              <a:solidFill>
                <a:schemeClr val="tx1">
                  <a:lumMod val="75000"/>
                  <a:lumOff val="25000"/>
                </a:schemeClr>
              </a:solidFill>
              <a:latin typeface="+mn-lt"/>
              <a:ea typeface="+mn-ea"/>
            </a:endParaRPr>
          </a:p>
        </p:txBody>
      </p:sp>
      <p:sp>
        <p:nvSpPr>
          <p:cNvPr id="25" name="MH_SubTitle_2"/>
          <p:cNvSpPr txBox="1">
            <a:spLocks noChangeArrowheads="1"/>
          </p:cNvSpPr>
          <p:nvPr>
            <p:custDataLst>
              <p:tags r:id="rId20"/>
            </p:custDataLst>
          </p:nvPr>
        </p:nvSpPr>
        <p:spPr bwMode="auto">
          <a:xfrm>
            <a:off x="4386264" y="4629150"/>
            <a:ext cx="1512887"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da-DK" altLang="zh-CN">
                <a:solidFill>
                  <a:schemeClr val="tx1">
                    <a:lumMod val="75000"/>
                    <a:lumOff val="25000"/>
                  </a:schemeClr>
                </a:solidFill>
                <a:latin typeface="+mn-lt"/>
                <a:ea typeface="+mn-ea"/>
              </a:rPr>
              <a:t>LOREM IPSUM DOLOR SIT</a:t>
            </a:r>
            <a:endParaRPr lang="zh-CN" altLang="en-US">
              <a:solidFill>
                <a:schemeClr val="tx1">
                  <a:lumMod val="75000"/>
                  <a:lumOff val="25000"/>
                </a:schemeClr>
              </a:solidFill>
              <a:latin typeface="+mn-lt"/>
              <a:ea typeface="+mn-ea"/>
            </a:endParaRPr>
          </a:p>
        </p:txBody>
      </p:sp>
      <p:sp>
        <p:nvSpPr>
          <p:cNvPr id="26" name="MH_SubTitle_3"/>
          <p:cNvSpPr txBox="1">
            <a:spLocks noChangeArrowheads="1"/>
          </p:cNvSpPr>
          <p:nvPr>
            <p:custDataLst>
              <p:tags r:id="rId21"/>
            </p:custDataLst>
          </p:nvPr>
        </p:nvSpPr>
        <p:spPr bwMode="auto">
          <a:xfrm>
            <a:off x="6048375" y="4629150"/>
            <a:ext cx="1512888"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da-DK" altLang="zh-CN">
                <a:solidFill>
                  <a:schemeClr val="tx1">
                    <a:lumMod val="75000"/>
                    <a:lumOff val="25000"/>
                  </a:schemeClr>
                </a:solidFill>
                <a:latin typeface="+mn-lt"/>
                <a:ea typeface="+mn-ea"/>
              </a:rPr>
              <a:t>LOREM IPSUM DOLOR SIT</a:t>
            </a:r>
            <a:endParaRPr lang="zh-CN" altLang="en-US">
              <a:solidFill>
                <a:schemeClr val="tx1">
                  <a:lumMod val="75000"/>
                  <a:lumOff val="25000"/>
                </a:schemeClr>
              </a:solidFill>
              <a:latin typeface="+mn-lt"/>
              <a:ea typeface="+mn-ea"/>
            </a:endParaRPr>
          </a:p>
        </p:txBody>
      </p:sp>
      <p:sp>
        <p:nvSpPr>
          <p:cNvPr id="27" name="MH_SubTitle_4"/>
          <p:cNvSpPr txBox="1">
            <a:spLocks noChangeArrowheads="1"/>
          </p:cNvSpPr>
          <p:nvPr>
            <p:custDataLst>
              <p:tags r:id="rId22"/>
            </p:custDataLst>
          </p:nvPr>
        </p:nvSpPr>
        <p:spPr bwMode="auto">
          <a:xfrm>
            <a:off x="7710489" y="4629150"/>
            <a:ext cx="1512887"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10000"/>
              </a:lnSpc>
              <a:defRPr/>
            </a:pPr>
            <a:r>
              <a:rPr lang="da-DK" altLang="zh-CN">
                <a:solidFill>
                  <a:schemeClr val="tx1">
                    <a:lumMod val="75000"/>
                    <a:lumOff val="25000"/>
                  </a:schemeClr>
                </a:solidFill>
                <a:latin typeface="+mn-lt"/>
                <a:ea typeface="+mn-ea"/>
              </a:rPr>
              <a:t>LOREM IPSUM DOLOR SIT</a:t>
            </a:r>
            <a:endParaRPr lang="zh-CN" altLang="en-US">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314103171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Desc_1"/>
          <p:cNvSpPr/>
          <p:nvPr>
            <p:custDataLst>
              <p:tags r:id="rId2"/>
            </p:custDataLst>
          </p:nvPr>
        </p:nvSpPr>
        <p:spPr>
          <a:xfrm>
            <a:off x="3000376" y="4184651"/>
            <a:ext cx="6048375" cy="16922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47625"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normAutofit/>
          </a:bodyPr>
          <a:lstStyle/>
          <a:p>
            <a:pPr algn="just">
              <a:lnSpc>
                <a:spcPct val="130000"/>
              </a:lnSpc>
              <a:defRPr/>
            </a:pPr>
            <a:r>
              <a:rPr lang="en-US" altLang="zh-CN" sz="1600" kern="100">
                <a:solidFill>
                  <a:schemeClr val="tx1"/>
                </a:solidFill>
              </a:rPr>
              <a:t>Lorem ipsum dolor sit amet consectetur adipisicing elit sed do eiusmod tempor incididunt ut labore et dolore magna aliqua Ut enim ad minim veniam quis nostrud exercitation ullamco laboris nisi ut aliquip ex ea commodo consequat Duis aute irure dolor in repr ehe nderit.</a:t>
            </a:r>
            <a:endParaRPr lang="zh-CN" altLang="en-US" sz="1600" dirty="0">
              <a:solidFill>
                <a:schemeClr val="tx1"/>
              </a:solidFill>
            </a:endParaRPr>
          </a:p>
        </p:txBody>
      </p:sp>
      <p:sp>
        <p:nvSpPr>
          <p:cNvPr id="8" name="MH_Other_1"/>
          <p:cNvSpPr/>
          <p:nvPr>
            <p:custDataLst>
              <p:tags r:id="rId3"/>
            </p:custDataLst>
          </p:nvPr>
        </p:nvSpPr>
        <p:spPr>
          <a:xfrm flipH="1" flipV="1">
            <a:off x="8539164" y="3262314"/>
            <a:ext cx="149225" cy="288925"/>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6" name="MH_Other_2"/>
          <p:cNvSpPr/>
          <p:nvPr>
            <p:custDataLst>
              <p:tags r:id="rId4"/>
            </p:custDataLst>
          </p:nvPr>
        </p:nvSpPr>
        <p:spPr>
          <a:xfrm>
            <a:off x="7550150" y="2651126"/>
            <a:ext cx="147638" cy="29051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7" name="MH_Other_3"/>
          <p:cNvSpPr/>
          <p:nvPr>
            <p:custDataLst>
              <p:tags r:id="rId5"/>
            </p:custDataLst>
          </p:nvPr>
        </p:nvSpPr>
        <p:spPr>
          <a:xfrm flipH="1" flipV="1">
            <a:off x="7402514" y="3262314"/>
            <a:ext cx="147637" cy="288925"/>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8" name="MH_Other_4"/>
          <p:cNvSpPr/>
          <p:nvPr>
            <p:custDataLst>
              <p:tags r:id="rId6"/>
            </p:custDataLst>
          </p:nvPr>
        </p:nvSpPr>
        <p:spPr>
          <a:xfrm>
            <a:off x="6411914" y="2651126"/>
            <a:ext cx="149225" cy="29051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0" name="MH_Other_5"/>
          <p:cNvSpPr/>
          <p:nvPr>
            <p:custDataLst>
              <p:tags r:id="rId7"/>
            </p:custDataLst>
          </p:nvPr>
        </p:nvSpPr>
        <p:spPr>
          <a:xfrm flipH="1" flipV="1">
            <a:off x="6264276" y="3262314"/>
            <a:ext cx="149225" cy="288925"/>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 name="MH_Other_6"/>
          <p:cNvSpPr/>
          <p:nvPr>
            <p:custDataLst>
              <p:tags r:id="rId8"/>
            </p:custDataLst>
          </p:nvPr>
        </p:nvSpPr>
        <p:spPr>
          <a:xfrm>
            <a:off x="5275264" y="2651126"/>
            <a:ext cx="147637" cy="29051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3" name="MH_Other_7"/>
          <p:cNvSpPr/>
          <p:nvPr>
            <p:custDataLst>
              <p:tags r:id="rId9"/>
            </p:custDataLst>
          </p:nvPr>
        </p:nvSpPr>
        <p:spPr>
          <a:xfrm flipH="1" flipV="1">
            <a:off x="5127625" y="3262314"/>
            <a:ext cx="147638" cy="288925"/>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MH_Other_8"/>
          <p:cNvSpPr/>
          <p:nvPr>
            <p:custDataLst>
              <p:tags r:id="rId10"/>
            </p:custDataLst>
          </p:nvPr>
        </p:nvSpPr>
        <p:spPr>
          <a:xfrm>
            <a:off x="4137026" y="2651126"/>
            <a:ext cx="149225" cy="29051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6" name="MH_Other_9"/>
          <p:cNvSpPr/>
          <p:nvPr>
            <p:custDataLst>
              <p:tags r:id="rId11"/>
            </p:custDataLst>
          </p:nvPr>
        </p:nvSpPr>
        <p:spPr>
          <a:xfrm flipH="1" flipV="1">
            <a:off x="3989389" y="3262314"/>
            <a:ext cx="149225" cy="288925"/>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MH_Other_10"/>
          <p:cNvSpPr/>
          <p:nvPr>
            <p:custDataLst>
              <p:tags r:id="rId12"/>
            </p:custDataLst>
          </p:nvPr>
        </p:nvSpPr>
        <p:spPr>
          <a:xfrm>
            <a:off x="3000375" y="2651126"/>
            <a:ext cx="147638" cy="29051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2" name="MH_Other_11"/>
          <p:cNvSpPr/>
          <p:nvPr>
            <p:custDataLst>
              <p:tags r:id="rId13"/>
            </p:custDataLst>
          </p:nvPr>
        </p:nvSpPr>
        <p:spPr>
          <a:xfrm>
            <a:off x="2465388" y="2655889"/>
            <a:ext cx="7200900" cy="892175"/>
          </a:xfrm>
          <a:prstGeom prst="rightArrow">
            <a:avLst>
              <a:gd name="adj1" fmla="val 50000"/>
              <a:gd name="adj2" fmla="val 6791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062" name="MH_PageTitle"/>
          <p:cNvSpPr>
            <a:spLocks noGrp="1"/>
          </p:cNvSpPr>
          <p:nvPr>
            <p:ph type="title"/>
            <p:custDataLst>
              <p:tags r:id="rId14"/>
            </p:custDataLst>
          </p:nvPr>
        </p:nvSpPr>
        <p:spPr>
          <a:xfrm>
            <a:off x="1828800" y="350838"/>
            <a:ext cx="7886700" cy="1325562"/>
          </a:xfrm>
        </p:spPr>
        <p:txBody>
          <a:bodyPr/>
          <a:lstStyle/>
          <a:p>
            <a:pPr eaLnBrk="1" hangingPunct="1"/>
            <a:r>
              <a:rPr lang="en-US" altLang="zh-CN" smtClean="0"/>
              <a:t>LOREM IPSUM DOLOR</a:t>
            </a:r>
            <a:endParaRPr lang="zh-CN" altLang="en-US" smtClean="0"/>
          </a:p>
        </p:txBody>
      </p:sp>
      <p:sp>
        <p:nvSpPr>
          <p:cNvPr id="94" name="MH_SubTitle_1"/>
          <p:cNvSpPr/>
          <p:nvPr>
            <p:custDataLst>
              <p:tags r:id="rId15"/>
            </p:custDataLst>
          </p:nvPr>
        </p:nvSpPr>
        <p:spPr>
          <a:xfrm rot="20699408">
            <a:off x="3135314" y="2519364"/>
            <a:ext cx="866775" cy="1165225"/>
          </a:xfrm>
          <a:custGeom>
            <a:avLst/>
            <a:gdLst>
              <a:gd name="connsiteX0" fmla="*/ 858320 w 866141"/>
              <a:gd name="connsiteY0" fmla="*/ 230144 h 1164151"/>
              <a:gd name="connsiteX1" fmla="*/ 866141 w 866141"/>
              <a:gd name="connsiteY1" fmla="*/ 1164151 h 1164151"/>
              <a:gd name="connsiteX2" fmla="*/ 7822 w 866141"/>
              <a:gd name="connsiteY2" fmla="*/ 934007 h 1164151"/>
              <a:gd name="connsiteX3" fmla="*/ 0 w 866141"/>
              <a:gd name="connsiteY3" fmla="*/ 0 h 1164151"/>
            </a:gdLst>
            <a:ahLst/>
            <a:cxnLst>
              <a:cxn ang="0">
                <a:pos x="connsiteX0" y="connsiteY0"/>
              </a:cxn>
              <a:cxn ang="0">
                <a:pos x="connsiteX1" y="connsiteY1"/>
              </a:cxn>
              <a:cxn ang="0">
                <a:pos x="connsiteX2" y="connsiteY2"/>
              </a:cxn>
              <a:cxn ang="0">
                <a:pos x="connsiteX3" y="connsiteY3"/>
              </a:cxn>
            </a:cxnLst>
            <a:rect l="l" t="t" r="r" b="b"/>
            <a:pathLst>
              <a:path w="866141" h="1164151">
                <a:moveTo>
                  <a:pt x="858320" y="230144"/>
                </a:moveTo>
                <a:lnTo>
                  <a:pt x="866141" y="1164151"/>
                </a:lnTo>
                <a:lnTo>
                  <a:pt x="7822" y="93400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srgbClr val="FFFFFF"/>
                </a:solidFill>
              </a:rPr>
              <a:t>Lorem</a:t>
            </a:r>
          </a:p>
        </p:txBody>
      </p:sp>
      <p:sp>
        <p:nvSpPr>
          <p:cNvPr id="95" name="MH_SubTitle_2"/>
          <p:cNvSpPr/>
          <p:nvPr>
            <p:custDataLst>
              <p:tags r:id="rId16"/>
            </p:custDataLst>
          </p:nvPr>
        </p:nvSpPr>
        <p:spPr>
          <a:xfrm rot="20699408">
            <a:off x="4273550" y="2519364"/>
            <a:ext cx="865188" cy="1165225"/>
          </a:xfrm>
          <a:custGeom>
            <a:avLst/>
            <a:gdLst>
              <a:gd name="connsiteX0" fmla="*/ 0 w 866141"/>
              <a:gd name="connsiteY0" fmla="*/ 0 h 1164151"/>
              <a:gd name="connsiteX1" fmla="*/ 858320 w 866141"/>
              <a:gd name="connsiteY1" fmla="*/ 230145 h 1164151"/>
              <a:gd name="connsiteX2" fmla="*/ 866141 w 866141"/>
              <a:gd name="connsiteY2" fmla="*/ 1164151 h 1164151"/>
              <a:gd name="connsiteX3" fmla="*/ 7822 w 866141"/>
              <a:gd name="connsiteY3" fmla="*/ 934007 h 1164151"/>
            </a:gdLst>
            <a:ahLst/>
            <a:cxnLst>
              <a:cxn ang="0">
                <a:pos x="connsiteX0" y="connsiteY0"/>
              </a:cxn>
              <a:cxn ang="0">
                <a:pos x="connsiteX1" y="connsiteY1"/>
              </a:cxn>
              <a:cxn ang="0">
                <a:pos x="connsiteX2" y="connsiteY2"/>
              </a:cxn>
              <a:cxn ang="0">
                <a:pos x="connsiteX3" y="connsiteY3"/>
              </a:cxn>
            </a:cxnLst>
            <a:rect l="l" t="t" r="r" b="b"/>
            <a:pathLst>
              <a:path w="866141" h="1164151">
                <a:moveTo>
                  <a:pt x="0" y="0"/>
                </a:moveTo>
                <a:lnTo>
                  <a:pt x="858320" y="230145"/>
                </a:lnTo>
                <a:lnTo>
                  <a:pt x="866141" y="1164151"/>
                </a:lnTo>
                <a:lnTo>
                  <a:pt x="7822" y="934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srgbClr val="FFFFFF"/>
                </a:solidFill>
              </a:rPr>
              <a:t>Lorem</a:t>
            </a:r>
          </a:p>
        </p:txBody>
      </p:sp>
      <p:sp>
        <p:nvSpPr>
          <p:cNvPr id="96" name="MH_SubTitle_3"/>
          <p:cNvSpPr/>
          <p:nvPr>
            <p:custDataLst>
              <p:tags r:id="rId17"/>
            </p:custDataLst>
          </p:nvPr>
        </p:nvSpPr>
        <p:spPr>
          <a:xfrm rot="20699408">
            <a:off x="5410201" y="2519364"/>
            <a:ext cx="866775" cy="1165225"/>
          </a:xfrm>
          <a:custGeom>
            <a:avLst/>
            <a:gdLst>
              <a:gd name="connsiteX0" fmla="*/ 858319 w 866141"/>
              <a:gd name="connsiteY0" fmla="*/ 230144 h 1164151"/>
              <a:gd name="connsiteX1" fmla="*/ 866141 w 866141"/>
              <a:gd name="connsiteY1" fmla="*/ 1164151 h 1164151"/>
              <a:gd name="connsiteX2" fmla="*/ 7821 w 866141"/>
              <a:gd name="connsiteY2" fmla="*/ 934006 h 1164151"/>
              <a:gd name="connsiteX3" fmla="*/ 0 w 866141"/>
              <a:gd name="connsiteY3" fmla="*/ 0 h 1164151"/>
            </a:gdLst>
            <a:ahLst/>
            <a:cxnLst>
              <a:cxn ang="0">
                <a:pos x="connsiteX0" y="connsiteY0"/>
              </a:cxn>
              <a:cxn ang="0">
                <a:pos x="connsiteX1" y="connsiteY1"/>
              </a:cxn>
              <a:cxn ang="0">
                <a:pos x="connsiteX2" y="connsiteY2"/>
              </a:cxn>
              <a:cxn ang="0">
                <a:pos x="connsiteX3" y="connsiteY3"/>
              </a:cxn>
            </a:cxnLst>
            <a:rect l="l" t="t" r="r" b="b"/>
            <a:pathLst>
              <a:path w="866141" h="1164151">
                <a:moveTo>
                  <a:pt x="858319" y="230144"/>
                </a:moveTo>
                <a:lnTo>
                  <a:pt x="866141" y="1164151"/>
                </a:lnTo>
                <a:lnTo>
                  <a:pt x="7821" y="93400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srgbClr val="FFFFFF"/>
                </a:solidFill>
              </a:rPr>
              <a:t>Lorem</a:t>
            </a:r>
          </a:p>
        </p:txBody>
      </p:sp>
      <p:sp>
        <p:nvSpPr>
          <p:cNvPr id="97" name="MH_SubTitle_4"/>
          <p:cNvSpPr/>
          <p:nvPr>
            <p:custDataLst>
              <p:tags r:id="rId18"/>
            </p:custDataLst>
          </p:nvPr>
        </p:nvSpPr>
        <p:spPr>
          <a:xfrm rot="20699408">
            <a:off x="6548439" y="2519364"/>
            <a:ext cx="865187" cy="1165225"/>
          </a:xfrm>
          <a:custGeom>
            <a:avLst/>
            <a:gdLst>
              <a:gd name="connsiteX0" fmla="*/ 858319 w 866141"/>
              <a:gd name="connsiteY0" fmla="*/ 230144 h 1164151"/>
              <a:gd name="connsiteX1" fmla="*/ 866141 w 866141"/>
              <a:gd name="connsiteY1" fmla="*/ 1164151 h 1164151"/>
              <a:gd name="connsiteX2" fmla="*/ 7821 w 866141"/>
              <a:gd name="connsiteY2" fmla="*/ 934007 h 1164151"/>
              <a:gd name="connsiteX3" fmla="*/ 0 w 866141"/>
              <a:gd name="connsiteY3" fmla="*/ 0 h 1164151"/>
            </a:gdLst>
            <a:ahLst/>
            <a:cxnLst>
              <a:cxn ang="0">
                <a:pos x="connsiteX0" y="connsiteY0"/>
              </a:cxn>
              <a:cxn ang="0">
                <a:pos x="connsiteX1" y="connsiteY1"/>
              </a:cxn>
              <a:cxn ang="0">
                <a:pos x="connsiteX2" y="connsiteY2"/>
              </a:cxn>
              <a:cxn ang="0">
                <a:pos x="connsiteX3" y="connsiteY3"/>
              </a:cxn>
            </a:cxnLst>
            <a:rect l="l" t="t" r="r" b="b"/>
            <a:pathLst>
              <a:path w="866141" h="1164151">
                <a:moveTo>
                  <a:pt x="858319" y="230144"/>
                </a:moveTo>
                <a:lnTo>
                  <a:pt x="866141" y="1164151"/>
                </a:lnTo>
                <a:lnTo>
                  <a:pt x="7821" y="93400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srgbClr val="FFFFFF"/>
                </a:solidFill>
              </a:rPr>
              <a:t>Lorem</a:t>
            </a:r>
          </a:p>
        </p:txBody>
      </p:sp>
      <p:sp>
        <p:nvSpPr>
          <p:cNvPr id="98" name="MH_SubTitle_5"/>
          <p:cNvSpPr/>
          <p:nvPr>
            <p:custDataLst>
              <p:tags r:id="rId19"/>
            </p:custDataLst>
          </p:nvPr>
        </p:nvSpPr>
        <p:spPr>
          <a:xfrm rot="20699408">
            <a:off x="7685089" y="2519364"/>
            <a:ext cx="866775" cy="1165225"/>
          </a:xfrm>
          <a:custGeom>
            <a:avLst/>
            <a:gdLst>
              <a:gd name="connsiteX0" fmla="*/ 0 w 866141"/>
              <a:gd name="connsiteY0" fmla="*/ 0 h 1164152"/>
              <a:gd name="connsiteX1" fmla="*/ 858319 w 866141"/>
              <a:gd name="connsiteY1" fmla="*/ 230145 h 1164152"/>
              <a:gd name="connsiteX2" fmla="*/ 866141 w 866141"/>
              <a:gd name="connsiteY2" fmla="*/ 1164152 h 1164152"/>
              <a:gd name="connsiteX3" fmla="*/ 7821 w 866141"/>
              <a:gd name="connsiteY3" fmla="*/ 934007 h 1164152"/>
            </a:gdLst>
            <a:ahLst/>
            <a:cxnLst>
              <a:cxn ang="0">
                <a:pos x="connsiteX0" y="connsiteY0"/>
              </a:cxn>
              <a:cxn ang="0">
                <a:pos x="connsiteX1" y="connsiteY1"/>
              </a:cxn>
              <a:cxn ang="0">
                <a:pos x="connsiteX2" y="connsiteY2"/>
              </a:cxn>
              <a:cxn ang="0">
                <a:pos x="connsiteX3" y="connsiteY3"/>
              </a:cxn>
            </a:cxnLst>
            <a:rect l="l" t="t" r="r" b="b"/>
            <a:pathLst>
              <a:path w="866141" h="1164152">
                <a:moveTo>
                  <a:pt x="0" y="0"/>
                </a:moveTo>
                <a:lnTo>
                  <a:pt x="858319" y="230145"/>
                </a:lnTo>
                <a:lnTo>
                  <a:pt x="866141" y="1164152"/>
                </a:lnTo>
                <a:lnTo>
                  <a:pt x="7821" y="934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600">
                <a:solidFill>
                  <a:srgbClr val="FFFFFF"/>
                </a:solidFill>
              </a:rPr>
              <a:t>Lorem</a:t>
            </a:r>
          </a:p>
        </p:txBody>
      </p:sp>
    </p:spTree>
    <p:custDataLst>
      <p:tags r:id="rId1"/>
    </p:custDataLst>
    <p:extLst>
      <p:ext uri="{BB962C8B-B14F-4D97-AF65-F5344CB8AC3E}">
        <p14:creationId xmlns:p14="http://schemas.microsoft.com/office/powerpoint/2010/main" val="27231966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4" name="MH_SubTitle_4"/>
          <p:cNvSpPr/>
          <p:nvPr>
            <p:custDataLst>
              <p:tags r:id="rId3"/>
            </p:custDataLst>
          </p:nvPr>
        </p:nvSpPr>
        <p:spPr>
          <a:xfrm>
            <a:off x="3390900" y="2219325"/>
            <a:ext cx="2732088" cy="712788"/>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en-US" altLang="zh-CN" dirty="0">
              <a:solidFill>
                <a:srgbClr val="FFFFFF"/>
              </a:solidFill>
            </a:endParaRPr>
          </a:p>
        </p:txBody>
      </p:sp>
      <p:sp>
        <p:nvSpPr>
          <p:cNvPr id="27" name="MH_SubTitle_3"/>
          <p:cNvSpPr/>
          <p:nvPr>
            <p:custDataLst>
              <p:tags r:id="rId4"/>
            </p:custDataLst>
          </p:nvPr>
        </p:nvSpPr>
        <p:spPr>
          <a:xfrm flipH="1">
            <a:off x="6316664" y="3079750"/>
            <a:ext cx="2732087" cy="712788"/>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p>
        </p:txBody>
      </p:sp>
      <p:sp>
        <p:nvSpPr>
          <p:cNvPr id="31" name="MH_SubTitle_2"/>
          <p:cNvSpPr/>
          <p:nvPr>
            <p:custDataLst>
              <p:tags r:id="rId5"/>
            </p:custDataLst>
          </p:nvPr>
        </p:nvSpPr>
        <p:spPr>
          <a:xfrm>
            <a:off x="3390900" y="3940175"/>
            <a:ext cx="2732088" cy="712788"/>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dirty="0">
                <a:solidFill>
                  <a:srgbClr val="FFFFFF"/>
                </a:solidFill>
              </a:rPr>
              <a:t>Lorem ipsum</a:t>
            </a:r>
          </a:p>
        </p:txBody>
      </p:sp>
      <p:sp>
        <p:nvSpPr>
          <p:cNvPr id="35" name="MH_SubTitle_1"/>
          <p:cNvSpPr/>
          <p:nvPr>
            <p:custDataLst>
              <p:tags r:id="rId6"/>
            </p:custDataLst>
          </p:nvPr>
        </p:nvSpPr>
        <p:spPr>
          <a:xfrm flipH="1">
            <a:off x="6316664" y="4800601"/>
            <a:ext cx="2732087" cy="714375"/>
          </a:xfrm>
          <a:custGeom>
            <a:avLst/>
            <a:gdLst>
              <a:gd name="connsiteX0" fmla="*/ 520353 w 3024977"/>
              <a:gd name="connsiteY0" fmla="*/ 0 h 790148"/>
              <a:gd name="connsiteX1" fmla="*/ 520353 w 3024977"/>
              <a:gd name="connsiteY1" fmla="*/ 154147 h 790148"/>
              <a:gd name="connsiteX2" fmla="*/ 3024977 w 3024977"/>
              <a:gd name="connsiteY2" fmla="*/ 154147 h 790148"/>
              <a:gd name="connsiteX3" fmla="*/ 3024977 w 3024977"/>
              <a:gd name="connsiteY3" fmla="*/ 636001 h 790148"/>
              <a:gd name="connsiteX4" fmla="*/ 520353 w 3024977"/>
              <a:gd name="connsiteY4" fmla="*/ 636001 h 790148"/>
              <a:gd name="connsiteX5" fmla="*/ 520353 w 3024977"/>
              <a:gd name="connsiteY5" fmla="*/ 790148 h 790148"/>
              <a:gd name="connsiteX6" fmla="*/ 0 w 3024977"/>
              <a:gd name="connsiteY6" fmla="*/ 395074 h 7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4977" h="790148">
                <a:moveTo>
                  <a:pt x="520353" y="0"/>
                </a:moveTo>
                <a:lnTo>
                  <a:pt x="520353" y="154147"/>
                </a:lnTo>
                <a:lnTo>
                  <a:pt x="3024977" y="154147"/>
                </a:lnTo>
                <a:lnTo>
                  <a:pt x="3024977" y="636001"/>
                </a:lnTo>
                <a:lnTo>
                  <a:pt x="520353" y="636001"/>
                </a:lnTo>
                <a:lnTo>
                  <a:pt x="520353" y="790148"/>
                </a:lnTo>
                <a:lnTo>
                  <a:pt x="0" y="39507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a:solidFill>
                  <a:srgbClr val="FFFFFF"/>
                </a:solidFill>
              </a:rPr>
              <a:t>Lorem ipsum</a:t>
            </a:r>
            <a:endParaRPr lang="en-US" altLang="zh-CN" dirty="0">
              <a:solidFill>
                <a:srgbClr val="FFFFFF"/>
              </a:solidFill>
            </a:endParaRPr>
          </a:p>
        </p:txBody>
      </p:sp>
      <p:sp>
        <p:nvSpPr>
          <p:cNvPr id="12" name="MH_Other_1"/>
          <p:cNvSpPr/>
          <p:nvPr>
            <p:custDataLst>
              <p:tags r:id="rId7"/>
            </p:custDataLst>
          </p:nvPr>
        </p:nvSpPr>
        <p:spPr>
          <a:xfrm>
            <a:off x="5822951" y="2328863"/>
            <a:ext cx="779463" cy="120650"/>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8" name="MH_Other_2"/>
          <p:cNvSpPr/>
          <p:nvPr>
            <p:custDataLst>
              <p:tags r:id="rId8"/>
            </p:custDataLst>
          </p:nvPr>
        </p:nvSpPr>
        <p:spPr>
          <a:xfrm flipH="1">
            <a:off x="5837239" y="3189288"/>
            <a:ext cx="777875" cy="120650"/>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2" name="MH_Other_3"/>
          <p:cNvSpPr/>
          <p:nvPr>
            <p:custDataLst>
              <p:tags r:id="rId9"/>
            </p:custDataLst>
          </p:nvPr>
        </p:nvSpPr>
        <p:spPr>
          <a:xfrm>
            <a:off x="5822951" y="4049713"/>
            <a:ext cx="779463" cy="120650"/>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6" name="MH_Other_4"/>
          <p:cNvSpPr/>
          <p:nvPr>
            <p:custDataLst>
              <p:tags r:id="rId10"/>
            </p:custDataLst>
          </p:nvPr>
        </p:nvSpPr>
        <p:spPr>
          <a:xfrm flipH="1">
            <a:off x="5837239" y="4910138"/>
            <a:ext cx="777875" cy="120650"/>
          </a:xfrm>
          <a:custGeom>
            <a:avLst/>
            <a:gdLst>
              <a:gd name="connsiteX0" fmla="*/ 0 w 923925"/>
              <a:gd name="connsiteY0" fmla="*/ 142875 h 142875"/>
              <a:gd name="connsiteX1" fmla="*/ 469900 w 923925"/>
              <a:gd name="connsiteY1" fmla="*/ 0 h 142875"/>
              <a:gd name="connsiteX2" fmla="*/ 923925 w 923925"/>
              <a:gd name="connsiteY2" fmla="*/ 139700 h 142875"/>
              <a:gd name="connsiteX3" fmla="*/ 0 w 92392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923925" h="142875">
                <a:moveTo>
                  <a:pt x="0" y="142875"/>
                </a:moveTo>
                <a:lnTo>
                  <a:pt x="469900" y="0"/>
                </a:lnTo>
                <a:lnTo>
                  <a:pt x="923925" y="139700"/>
                </a:lnTo>
                <a:lnTo>
                  <a:pt x="0" y="142875"/>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3" name="MH_Other_5"/>
          <p:cNvSpPr/>
          <p:nvPr>
            <p:custDataLst>
              <p:tags r:id="rId11"/>
            </p:custDataLst>
          </p:nvPr>
        </p:nvSpPr>
        <p:spPr>
          <a:xfrm>
            <a:off x="5913438" y="1479550"/>
            <a:ext cx="588962" cy="4584700"/>
          </a:xfrm>
          <a:custGeom>
            <a:avLst/>
            <a:gdLst>
              <a:gd name="connsiteX0" fmla="*/ 395074 w 790147"/>
              <a:gd name="connsiteY0" fmla="*/ 0 h 4634927"/>
              <a:gd name="connsiteX1" fmla="*/ 688487 w 790147"/>
              <a:gd name="connsiteY1" fmla="*/ 386455 h 4634927"/>
              <a:gd name="connsiteX2" fmla="*/ 790147 w 790147"/>
              <a:gd name="connsiteY2" fmla="*/ 520352 h 4634927"/>
              <a:gd name="connsiteX3" fmla="*/ 610143 w 790147"/>
              <a:gd name="connsiteY3" fmla="*/ 520352 h 4634927"/>
              <a:gd name="connsiteX4" fmla="*/ 610143 w 790147"/>
              <a:gd name="connsiteY4" fmla="*/ 4634927 h 4634927"/>
              <a:gd name="connsiteX5" fmla="*/ 180006 w 790147"/>
              <a:gd name="connsiteY5" fmla="*/ 4634927 h 4634927"/>
              <a:gd name="connsiteX6" fmla="*/ 180006 w 790147"/>
              <a:gd name="connsiteY6" fmla="*/ 520352 h 4634927"/>
              <a:gd name="connsiteX7" fmla="*/ 0 w 790147"/>
              <a:gd name="connsiteY7" fmla="*/ 520352 h 4634927"/>
              <a:gd name="connsiteX8" fmla="*/ 101661 w 790147"/>
              <a:gd name="connsiteY8" fmla="*/ 386455 h 463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147" h="4634927">
                <a:moveTo>
                  <a:pt x="395074" y="0"/>
                </a:moveTo>
                <a:lnTo>
                  <a:pt x="688487" y="386455"/>
                </a:lnTo>
                <a:lnTo>
                  <a:pt x="790147" y="520352"/>
                </a:lnTo>
                <a:lnTo>
                  <a:pt x="610143" y="520352"/>
                </a:lnTo>
                <a:lnTo>
                  <a:pt x="610143" y="4634927"/>
                </a:lnTo>
                <a:lnTo>
                  <a:pt x="180006" y="4634927"/>
                </a:lnTo>
                <a:lnTo>
                  <a:pt x="180006" y="520352"/>
                </a:lnTo>
                <a:lnTo>
                  <a:pt x="0" y="520352"/>
                </a:lnTo>
                <a:lnTo>
                  <a:pt x="101661" y="38645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Other_6"/>
          <p:cNvSpPr/>
          <p:nvPr>
            <p:custDataLst>
              <p:tags r:id="rId12"/>
            </p:custDataLst>
          </p:nvPr>
        </p:nvSpPr>
        <p:spPr>
          <a:xfrm>
            <a:off x="5822951" y="2447926"/>
            <a:ext cx="779463" cy="4349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Impact" panose="020B0806030902050204" pitchFamily="34" charset="0"/>
                <a:ea typeface="微软雅黑" panose="020B0503020204020204" pitchFamily="34" charset="-122"/>
              </a:rPr>
              <a:t>04</a:t>
            </a:r>
            <a:endParaRPr lang="zh-CN" altLang="en-US" sz="2400">
              <a:solidFill>
                <a:srgbClr val="FFFFFF"/>
              </a:solidFill>
              <a:latin typeface="Impact" panose="020B0806030902050204" pitchFamily="34" charset="0"/>
              <a:ea typeface="微软雅黑" panose="020B0503020204020204" pitchFamily="34" charset="-122"/>
            </a:endParaRPr>
          </a:p>
        </p:txBody>
      </p:sp>
      <p:sp>
        <p:nvSpPr>
          <p:cNvPr id="29" name="MH_Other_7"/>
          <p:cNvSpPr/>
          <p:nvPr>
            <p:custDataLst>
              <p:tags r:id="rId13"/>
            </p:custDataLst>
          </p:nvPr>
        </p:nvSpPr>
        <p:spPr>
          <a:xfrm flipH="1">
            <a:off x="5835651" y="3308351"/>
            <a:ext cx="779463" cy="4349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Impact" panose="020B0806030902050204" pitchFamily="34" charset="0"/>
                <a:ea typeface="微软雅黑" panose="020B0503020204020204" pitchFamily="34" charset="-122"/>
              </a:rPr>
              <a:t>03</a:t>
            </a:r>
            <a:endParaRPr lang="zh-CN" altLang="en-US" sz="2400">
              <a:solidFill>
                <a:srgbClr val="FFFFFF"/>
              </a:solidFill>
              <a:latin typeface="Impact" panose="020B0806030902050204" pitchFamily="34" charset="0"/>
              <a:ea typeface="微软雅黑" panose="020B0503020204020204" pitchFamily="34" charset="-122"/>
            </a:endParaRPr>
          </a:p>
        </p:txBody>
      </p:sp>
      <p:sp>
        <p:nvSpPr>
          <p:cNvPr id="33" name="MH_Other_8"/>
          <p:cNvSpPr/>
          <p:nvPr>
            <p:custDataLst>
              <p:tags r:id="rId14"/>
            </p:custDataLst>
          </p:nvPr>
        </p:nvSpPr>
        <p:spPr>
          <a:xfrm>
            <a:off x="5822951" y="4168776"/>
            <a:ext cx="779463" cy="4349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Impact" panose="020B0806030902050204" pitchFamily="34" charset="0"/>
                <a:ea typeface="微软雅黑" panose="020B0503020204020204" pitchFamily="34" charset="-122"/>
              </a:rPr>
              <a:t>02</a:t>
            </a:r>
            <a:endParaRPr lang="zh-CN" altLang="en-US" sz="2400">
              <a:solidFill>
                <a:srgbClr val="FFFFFF"/>
              </a:solidFill>
              <a:latin typeface="Impact" panose="020B0806030902050204" pitchFamily="34" charset="0"/>
              <a:ea typeface="微软雅黑" panose="020B0503020204020204" pitchFamily="34" charset="-122"/>
            </a:endParaRPr>
          </a:p>
        </p:txBody>
      </p:sp>
      <p:sp>
        <p:nvSpPr>
          <p:cNvPr id="37" name="MH_Other_9"/>
          <p:cNvSpPr/>
          <p:nvPr>
            <p:custDataLst>
              <p:tags r:id="rId15"/>
            </p:custDataLst>
          </p:nvPr>
        </p:nvSpPr>
        <p:spPr>
          <a:xfrm flipH="1">
            <a:off x="5835651" y="5029201"/>
            <a:ext cx="779463" cy="43497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a:solidFill>
                  <a:srgbClr val="FFFFFF"/>
                </a:solidFill>
                <a:latin typeface="Impact" panose="020B0806030902050204" pitchFamily="34" charset="0"/>
                <a:ea typeface="微软雅黑" panose="020B0503020204020204" pitchFamily="34" charset="-122"/>
              </a:rPr>
              <a:t>01</a:t>
            </a:r>
            <a:endParaRPr lang="zh-CN" altLang="en-US" sz="2400">
              <a:solidFill>
                <a:srgbClr val="FFFFFF"/>
              </a:solidFill>
              <a:latin typeface="Impact" panose="020B0806030902050204" pitchFamily="34" charset="0"/>
              <a:ea typeface="微软雅黑" panose="020B0503020204020204" pitchFamily="34" charset="-122"/>
            </a:endParaRPr>
          </a:p>
        </p:txBody>
      </p:sp>
      <p:sp>
        <p:nvSpPr>
          <p:cNvPr id="20" name="MH_Text_2"/>
          <p:cNvSpPr/>
          <p:nvPr>
            <p:custDataLst>
              <p:tags r:id="rId16"/>
            </p:custDataLst>
          </p:nvPr>
        </p:nvSpPr>
        <p:spPr>
          <a:xfrm>
            <a:off x="3860801" y="4641850"/>
            <a:ext cx="1978025" cy="755650"/>
          </a:xfrm>
          <a:prstGeom prst="rect">
            <a:avLst/>
          </a:prstGeom>
        </p:spPr>
        <p:txBody>
          <a:bodyPr>
            <a:normAutofit fontScale="92500"/>
          </a:bodyPr>
          <a:lstStyle/>
          <a:p>
            <a:pPr algn="ctr">
              <a:lnSpc>
                <a:spcPct val="120000"/>
              </a:lnSpc>
              <a:defRPr/>
            </a:pPr>
            <a:r>
              <a:rPr lang="en-US" altLang="zh-CN" sz="1600" kern="100"/>
              <a:t>Lorem ipsum dolor </a:t>
            </a:r>
          </a:p>
          <a:p>
            <a:pPr algn="ctr">
              <a:lnSpc>
                <a:spcPct val="120000"/>
              </a:lnSpc>
              <a:defRPr/>
            </a:pPr>
            <a:r>
              <a:rPr lang="en-US" altLang="zh-CN" sz="1600" kern="100"/>
              <a:t>Lorem ipsum dolor</a:t>
            </a:r>
          </a:p>
        </p:txBody>
      </p:sp>
      <p:sp>
        <p:nvSpPr>
          <p:cNvPr id="21" name="MH_Text_4"/>
          <p:cNvSpPr/>
          <p:nvPr>
            <p:custDataLst>
              <p:tags r:id="rId17"/>
            </p:custDataLst>
          </p:nvPr>
        </p:nvSpPr>
        <p:spPr>
          <a:xfrm>
            <a:off x="3860801" y="2900363"/>
            <a:ext cx="1978025" cy="755650"/>
          </a:xfrm>
          <a:prstGeom prst="rect">
            <a:avLst/>
          </a:prstGeom>
        </p:spPr>
        <p:txBody>
          <a:bodyPr>
            <a:normAutofit fontScale="92500"/>
          </a:bodyPr>
          <a:lstStyle/>
          <a:p>
            <a:pPr algn="ctr">
              <a:lnSpc>
                <a:spcPct val="120000"/>
              </a:lnSpc>
              <a:defRPr/>
            </a:pPr>
            <a:r>
              <a:rPr lang="en-US" altLang="zh-CN" sz="1600" kern="100"/>
              <a:t>Lorem ipsum dolor </a:t>
            </a:r>
          </a:p>
          <a:p>
            <a:pPr algn="ctr">
              <a:lnSpc>
                <a:spcPct val="120000"/>
              </a:lnSpc>
              <a:defRPr/>
            </a:pPr>
            <a:r>
              <a:rPr lang="en-US" altLang="zh-CN" sz="1600" kern="100"/>
              <a:t>Lorem ipsum dolor</a:t>
            </a:r>
            <a:endParaRPr lang="zh-CN" altLang="en-US" sz="1600"/>
          </a:p>
        </p:txBody>
      </p:sp>
      <p:sp>
        <p:nvSpPr>
          <p:cNvPr id="22" name="MH_Text_1"/>
          <p:cNvSpPr/>
          <p:nvPr>
            <p:custDataLst>
              <p:tags r:id="rId18"/>
            </p:custDataLst>
          </p:nvPr>
        </p:nvSpPr>
        <p:spPr>
          <a:xfrm>
            <a:off x="6600826" y="5514975"/>
            <a:ext cx="1978025" cy="755650"/>
          </a:xfrm>
          <a:prstGeom prst="rect">
            <a:avLst/>
          </a:prstGeom>
        </p:spPr>
        <p:txBody>
          <a:bodyPr>
            <a:normAutofit fontScale="92500"/>
          </a:bodyPr>
          <a:lstStyle/>
          <a:p>
            <a:pPr algn="ctr">
              <a:lnSpc>
                <a:spcPct val="120000"/>
              </a:lnSpc>
              <a:defRPr/>
            </a:pPr>
            <a:r>
              <a:rPr lang="en-US" altLang="zh-CN" sz="1600" kern="100"/>
              <a:t>Lorem ipsum dolor </a:t>
            </a:r>
          </a:p>
          <a:p>
            <a:pPr algn="ctr">
              <a:lnSpc>
                <a:spcPct val="120000"/>
              </a:lnSpc>
              <a:defRPr/>
            </a:pPr>
            <a:r>
              <a:rPr lang="en-US" altLang="zh-CN" sz="1600" kern="100"/>
              <a:t>Lorem ipsum dolor</a:t>
            </a:r>
            <a:endParaRPr lang="en-US" altLang="zh-CN" sz="1600" kern="100" dirty="0"/>
          </a:p>
        </p:txBody>
      </p:sp>
      <p:sp>
        <p:nvSpPr>
          <p:cNvPr id="25" name="MH_Text_3"/>
          <p:cNvSpPr/>
          <p:nvPr>
            <p:custDataLst>
              <p:tags r:id="rId19"/>
            </p:custDataLst>
          </p:nvPr>
        </p:nvSpPr>
        <p:spPr>
          <a:xfrm>
            <a:off x="6600826" y="3771900"/>
            <a:ext cx="1978025" cy="755650"/>
          </a:xfrm>
          <a:prstGeom prst="rect">
            <a:avLst/>
          </a:prstGeom>
        </p:spPr>
        <p:txBody>
          <a:bodyPr>
            <a:normAutofit fontScale="92500"/>
          </a:bodyPr>
          <a:lstStyle/>
          <a:p>
            <a:pPr algn="ctr">
              <a:lnSpc>
                <a:spcPct val="120000"/>
              </a:lnSpc>
              <a:defRPr/>
            </a:pPr>
            <a:r>
              <a:rPr lang="en-US" altLang="zh-CN" sz="1600" kern="100"/>
              <a:t>Lorem ipsum dolor </a:t>
            </a:r>
          </a:p>
          <a:p>
            <a:pPr algn="ctr">
              <a:lnSpc>
                <a:spcPct val="120000"/>
              </a:lnSpc>
              <a:defRPr/>
            </a:pPr>
            <a:r>
              <a:rPr lang="en-US" altLang="zh-CN" sz="1600" kern="100"/>
              <a:t>Lorem ipsum dolor</a:t>
            </a:r>
          </a:p>
        </p:txBody>
      </p:sp>
    </p:spTree>
    <p:custDataLst>
      <p:tags r:id="rId1"/>
    </p:custDataLst>
    <p:extLst>
      <p:ext uri="{BB962C8B-B14F-4D97-AF65-F5344CB8AC3E}">
        <p14:creationId xmlns:p14="http://schemas.microsoft.com/office/powerpoint/2010/main" val="28217649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p:nvPr>
            <p:custDataLst>
              <p:tags r:id="rId3"/>
            </p:custDataLst>
          </p:nvPr>
        </p:nvSpPr>
        <p:spPr>
          <a:xfrm flipH="1" flipV="1">
            <a:off x="5837238" y="4044950"/>
            <a:ext cx="1262062" cy="57943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4"/>
            </p:custDataLst>
          </p:nvPr>
        </p:nvSpPr>
        <p:spPr>
          <a:xfrm flipV="1">
            <a:off x="5253038" y="3100388"/>
            <a:ext cx="1262062" cy="577850"/>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5" name="MH_Other_3"/>
          <p:cNvSpPr/>
          <p:nvPr>
            <p:custDataLst>
              <p:tags r:id="rId5"/>
            </p:custDataLst>
          </p:nvPr>
        </p:nvSpPr>
        <p:spPr>
          <a:xfrm>
            <a:off x="6515100" y="3017838"/>
            <a:ext cx="1066800"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6" name="MH_Other_4"/>
          <p:cNvSpPr/>
          <p:nvPr>
            <p:custDataLst>
              <p:tags r:id="rId6"/>
            </p:custDataLst>
          </p:nvPr>
        </p:nvSpPr>
        <p:spPr>
          <a:xfrm>
            <a:off x="6609068" y="3112796"/>
            <a:ext cx="877670" cy="877671"/>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7" name="MH_Other_5"/>
          <p:cNvSpPr/>
          <p:nvPr>
            <p:custDataLst>
              <p:tags r:id="rId7"/>
            </p:custDataLst>
          </p:nvPr>
        </p:nvSpPr>
        <p:spPr>
          <a:xfrm>
            <a:off x="4764088" y="2063751"/>
            <a:ext cx="1065212" cy="1065213"/>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8"/>
            </p:custDataLst>
          </p:nvPr>
        </p:nvSpPr>
        <p:spPr>
          <a:xfrm>
            <a:off x="4857817" y="2157552"/>
            <a:ext cx="877670" cy="877671"/>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01</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9" name="MH_Other_7"/>
          <p:cNvSpPr/>
          <p:nvPr>
            <p:custDataLst>
              <p:tags r:id="rId9"/>
            </p:custDataLst>
          </p:nvPr>
        </p:nvSpPr>
        <p:spPr>
          <a:xfrm flipH="1">
            <a:off x="4770438" y="3973513"/>
            <a:ext cx="1066800" cy="10668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0"/>
            </p:custDataLst>
          </p:nvPr>
        </p:nvSpPr>
        <p:spPr>
          <a:xfrm>
            <a:off x="4865367" y="4068040"/>
            <a:ext cx="877670" cy="877671"/>
          </a:xfrm>
          <a:prstGeom prst="ellipse">
            <a:avLst/>
          </a:prstGeom>
          <a:solidFill>
            <a:schemeClr val="accent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sp>
        <p:nvSpPr>
          <p:cNvPr id="2065" name="MH_SubTitle_1"/>
          <p:cNvSpPr>
            <a:spLocks noChangeArrowheads="1"/>
          </p:cNvSpPr>
          <p:nvPr>
            <p:custDataLst>
              <p:tags r:id="rId11"/>
            </p:custDataLst>
          </p:nvPr>
        </p:nvSpPr>
        <p:spPr bwMode="auto">
          <a:xfrm flipH="1">
            <a:off x="1885950" y="2424114"/>
            <a:ext cx="2782888"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a:t>
            </a:r>
          </a:p>
        </p:txBody>
      </p:sp>
      <p:sp>
        <p:nvSpPr>
          <p:cNvPr id="12" name="MH_Text_2"/>
          <p:cNvSpPr/>
          <p:nvPr>
            <p:custDataLst>
              <p:tags r:id="rId12"/>
            </p:custDataLst>
          </p:nvPr>
        </p:nvSpPr>
        <p:spPr>
          <a:xfrm>
            <a:off x="7739063" y="3779838"/>
            <a:ext cx="2540000" cy="1401762"/>
          </a:xfrm>
          <a:prstGeom prst="rect">
            <a:avLst/>
          </a:prstGeom>
        </p:spPr>
        <p:txBody>
          <a:bodyPr/>
          <a:lstStyle/>
          <a:p>
            <a:pPr>
              <a:lnSpc>
                <a:spcPct val="130000"/>
              </a:lnSpc>
              <a:defRPr/>
            </a:pPr>
            <a:r>
              <a:rPr lang="en-US" altLang="zh-CN" sz="1600">
                <a:solidFill>
                  <a:schemeClr val="tx1">
                    <a:lumMod val="50000"/>
                    <a:lumOff val="50000"/>
                  </a:schemeClr>
                </a:solidFill>
              </a:rPr>
              <a:t>LOREM IPSUM DOLOR SIT LOREM IPSUM DOLOR SIT </a:t>
            </a:r>
          </a:p>
          <a:p>
            <a:pPr>
              <a:lnSpc>
                <a:spcPct val="130000"/>
              </a:lnSpc>
              <a:defRPr/>
            </a:pPr>
            <a:r>
              <a:rPr lang="en-US" altLang="zh-CN" sz="1600">
                <a:solidFill>
                  <a:schemeClr val="tx1">
                    <a:lumMod val="50000"/>
                    <a:lumOff val="50000"/>
                  </a:schemeClr>
                </a:solidFill>
              </a:rPr>
              <a:t>LOREM IPSUM DOLOR SIT</a:t>
            </a:r>
          </a:p>
        </p:txBody>
      </p:sp>
      <p:sp>
        <p:nvSpPr>
          <p:cNvPr id="13" name="MH_Text_1"/>
          <p:cNvSpPr/>
          <p:nvPr>
            <p:custDataLst>
              <p:tags r:id="rId13"/>
            </p:custDataLst>
          </p:nvPr>
        </p:nvSpPr>
        <p:spPr>
          <a:xfrm>
            <a:off x="2117725" y="2854326"/>
            <a:ext cx="2540000" cy="1401763"/>
          </a:xfrm>
          <a:prstGeom prst="rect">
            <a:avLst/>
          </a:prstGeom>
        </p:spPr>
        <p:txBody>
          <a:bodyPr/>
          <a:lstStyle/>
          <a:p>
            <a:pPr algn="r">
              <a:lnSpc>
                <a:spcPct val="130000"/>
              </a:lnSpc>
              <a:defRPr/>
            </a:pPr>
            <a:r>
              <a:rPr lang="en-US" altLang="zh-CN" sz="1600">
                <a:solidFill>
                  <a:schemeClr val="tx1">
                    <a:lumMod val="50000"/>
                    <a:lumOff val="50000"/>
                  </a:schemeClr>
                </a:solidFill>
              </a:rPr>
              <a:t>LOREM IPSUM DOLOR SIT LOREM IPSUM DOLOR SIT </a:t>
            </a:r>
          </a:p>
          <a:p>
            <a:pPr algn="r">
              <a:lnSpc>
                <a:spcPct val="130000"/>
              </a:lnSpc>
              <a:defRPr/>
            </a:pPr>
            <a:r>
              <a:rPr lang="en-US" altLang="zh-CN" sz="1600">
                <a:solidFill>
                  <a:schemeClr val="tx1">
                    <a:lumMod val="50000"/>
                    <a:lumOff val="50000"/>
                  </a:schemeClr>
                </a:solidFill>
              </a:rPr>
              <a:t>LOREM IPSUM DOLOR SIT</a:t>
            </a:r>
          </a:p>
        </p:txBody>
      </p:sp>
      <p:sp>
        <p:nvSpPr>
          <p:cNvPr id="2068" name="MH_SubTitle_3"/>
          <p:cNvSpPr>
            <a:spLocks noChangeArrowheads="1"/>
          </p:cNvSpPr>
          <p:nvPr>
            <p:custDataLst>
              <p:tags r:id="rId14"/>
            </p:custDataLst>
          </p:nvPr>
        </p:nvSpPr>
        <p:spPr bwMode="auto">
          <a:xfrm flipH="1">
            <a:off x="1927226" y="4298951"/>
            <a:ext cx="2784475"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a:t>
            </a:r>
          </a:p>
        </p:txBody>
      </p:sp>
      <p:sp>
        <p:nvSpPr>
          <p:cNvPr id="15" name="MH_Text_3"/>
          <p:cNvSpPr/>
          <p:nvPr>
            <p:custDataLst>
              <p:tags r:id="rId15"/>
            </p:custDataLst>
          </p:nvPr>
        </p:nvSpPr>
        <p:spPr>
          <a:xfrm>
            <a:off x="2159000" y="4730751"/>
            <a:ext cx="2540000" cy="1400175"/>
          </a:xfrm>
          <a:prstGeom prst="rect">
            <a:avLst/>
          </a:prstGeom>
        </p:spPr>
        <p:txBody>
          <a:bodyPr/>
          <a:lstStyle/>
          <a:p>
            <a:pPr algn="r">
              <a:lnSpc>
                <a:spcPct val="130000"/>
              </a:lnSpc>
              <a:defRPr/>
            </a:pPr>
            <a:r>
              <a:rPr lang="en-US" altLang="zh-CN" sz="1600">
                <a:solidFill>
                  <a:schemeClr val="tx1">
                    <a:lumMod val="50000"/>
                    <a:lumOff val="50000"/>
                  </a:schemeClr>
                </a:solidFill>
              </a:rPr>
              <a:t>LOREM IPSUM DOLOR SIT LOREM IPSUM DOLOR SIT </a:t>
            </a:r>
          </a:p>
          <a:p>
            <a:pPr algn="r">
              <a:lnSpc>
                <a:spcPct val="130000"/>
              </a:lnSpc>
              <a:defRPr/>
            </a:pPr>
            <a:r>
              <a:rPr lang="en-US" altLang="zh-CN" sz="1600">
                <a:solidFill>
                  <a:schemeClr val="tx1">
                    <a:lumMod val="50000"/>
                    <a:lumOff val="50000"/>
                  </a:schemeClr>
                </a:solidFill>
              </a:rPr>
              <a:t>LOREM IPSUM DOLOR SIT</a:t>
            </a:r>
          </a:p>
        </p:txBody>
      </p:sp>
      <p:sp>
        <p:nvSpPr>
          <p:cNvPr id="2070" name="MH_SubTitle_2"/>
          <p:cNvSpPr>
            <a:spLocks noChangeArrowheads="1"/>
          </p:cNvSpPr>
          <p:nvPr>
            <p:custDataLst>
              <p:tags r:id="rId16"/>
            </p:custDataLst>
          </p:nvPr>
        </p:nvSpPr>
        <p:spPr bwMode="auto">
          <a:xfrm>
            <a:off x="7739063" y="3354389"/>
            <a:ext cx="2781300"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a:t>
            </a:r>
          </a:p>
        </p:txBody>
      </p:sp>
    </p:spTree>
    <p:custDataLst>
      <p:tags r:id="rId1"/>
    </p:custDataLst>
    <p:extLst>
      <p:ext uri="{BB962C8B-B14F-4D97-AF65-F5344CB8AC3E}">
        <p14:creationId xmlns:p14="http://schemas.microsoft.com/office/powerpoint/2010/main" val="12702448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5" name="MH_SubTitle_4"/>
          <p:cNvSpPr/>
          <p:nvPr>
            <p:custDataLst>
              <p:tags r:id="rId3"/>
            </p:custDataLst>
          </p:nvPr>
        </p:nvSpPr>
        <p:spPr>
          <a:xfrm>
            <a:off x="2351089" y="5124450"/>
            <a:ext cx="2193925" cy="5857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zh-CN" altLang="en-US" sz="2000">
              <a:solidFill>
                <a:srgbClr val="FFFFFF"/>
              </a:solidFill>
            </a:endParaRPr>
          </a:p>
        </p:txBody>
      </p:sp>
      <p:sp>
        <p:nvSpPr>
          <p:cNvPr id="6" name="MH_Other_1"/>
          <p:cNvSpPr/>
          <p:nvPr>
            <p:custDataLst>
              <p:tags r:id="rId4"/>
            </p:custDataLst>
          </p:nvPr>
        </p:nvSpPr>
        <p:spPr>
          <a:xfrm>
            <a:off x="2341564" y="4902200"/>
            <a:ext cx="3201987" cy="228600"/>
          </a:xfrm>
          <a:custGeom>
            <a:avLst/>
            <a:gdLst>
              <a:gd name="connsiteX0" fmla="*/ 0 w 3216275"/>
              <a:gd name="connsiteY0" fmla="*/ 212725 h 228600"/>
              <a:gd name="connsiteX1" fmla="*/ 1025525 w 3216275"/>
              <a:gd name="connsiteY1" fmla="*/ 0 h 228600"/>
              <a:gd name="connsiteX2" fmla="*/ 3216275 w 3216275"/>
              <a:gd name="connsiteY2" fmla="*/ 0 h 228600"/>
              <a:gd name="connsiteX3" fmla="*/ 2181225 w 3216275"/>
              <a:gd name="connsiteY3" fmla="*/ 228600 h 228600"/>
              <a:gd name="connsiteX4" fmla="*/ 0 w 3216275"/>
              <a:gd name="connsiteY4" fmla="*/ 212725 h 228600"/>
              <a:gd name="connsiteX0" fmla="*/ 0 w 3219450"/>
              <a:gd name="connsiteY0" fmla="*/ 225425 h 228600"/>
              <a:gd name="connsiteX1" fmla="*/ 1028700 w 3219450"/>
              <a:gd name="connsiteY1" fmla="*/ 0 h 228600"/>
              <a:gd name="connsiteX2" fmla="*/ 3219450 w 3219450"/>
              <a:gd name="connsiteY2" fmla="*/ 0 h 228600"/>
              <a:gd name="connsiteX3" fmla="*/ 2184400 w 3219450"/>
              <a:gd name="connsiteY3" fmla="*/ 228600 h 228600"/>
              <a:gd name="connsiteX4" fmla="*/ 0 w 3219450"/>
              <a:gd name="connsiteY4" fmla="*/ 225425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0" h="228600">
                <a:moveTo>
                  <a:pt x="0" y="225425"/>
                </a:moveTo>
                <a:lnTo>
                  <a:pt x="1028700" y="0"/>
                </a:lnTo>
                <a:lnTo>
                  <a:pt x="3219450" y="0"/>
                </a:lnTo>
                <a:lnTo>
                  <a:pt x="2184400" y="228600"/>
                </a:lnTo>
                <a:lnTo>
                  <a:pt x="0" y="225425"/>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7" name="MH_SubTitle_3"/>
          <p:cNvSpPr/>
          <p:nvPr>
            <p:custDataLst>
              <p:tags r:id="rId5"/>
            </p:custDataLst>
          </p:nvPr>
        </p:nvSpPr>
        <p:spPr>
          <a:xfrm>
            <a:off x="3349626" y="4322764"/>
            <a:ext cx="2193925" cy="587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zh-CN" altLang="en-US" sz="2000">
              <a:solidFill>
                <a:srgbClr val="FFFFFF"/>
              </a:solidFill>
            </a:endParaRPr>
          </a:p>
        </p:txBody>
      </p:sp>
      <p:sp>
        <p:nvSpPr>
          <p:cNvPr id="8" name="MH_Other_2"/>
          <p:cNvSpPr/>
          <p:nvPr>
            <p:custDataLst>
              <p:tags r:id="rId6"/>
            </p:custDataLst>
          </p:nvPr>
        </p:nvSpPr>
        <p:spPr>
          <a:xfrm>
            <a:off x="3348038" y="4102100"/>
            <a:ext cx="3219450" cy="228600"/>
          </a:xfrm>
          <a:custGeom>
            <a:avLst/>
            <a:gdLst>
              <a:gd name="connsiteX0" fmla="*/ 0 w 3216275"/>
              <a:gd name="connsiteY0" fmla="*/ 212725 h 228600"/>
              <a:gd name="connsiteX1" fmla="*/ 1025525 w 3216275"/>
              <a:gd name="connsiteY1" fmla="*/ 0 h 228600"/>
              <a:gd name="connsiteX2" fmla="*/ 3216275 w 3216275"/>
              <a:gd name="connsiteY2" fmla="*/ 0 h 228600"/>
              <a:gd name="connsiteX3" fmla="*/ 2181225 w 3216275"/>
              <a:gd name="connsiteY3" fmla="*/ 228600 h 228600"/>
              <a:gd name="connsiteX4" fmla="*/ 0 w 3216275"/>
              <a:gd name="connsiteY4" fmla="*/ 212725 h 228600"/>
              <a:gd name="connsiteX0" fmla="*/ 0 w 3219450"/>
              <a:gd name="connsiteY0" fmla="*/ 225425 h 228600"/>
              <a:gd name="connsiteX1" fmla="*/ 1028700 w 3219450"/>
              <a:gd name="connsiteY1" fmla="*/ 0 h 228600"/>
              <a:gd name="connsiteX2" fmla="*/ 3219450 w 3219450"/>
              <a:gd name="connsiteY2" fmla="*/ 0 h 228600"/>
              <a:gd name="connsiteX3" fmla="*/ 2184400 w 3219450"/>
              <a:gd name="connsiteY3" fmla="*/ 228600 h 228600"/>
              <a:gd name="connsiteX4" fmla="*/ 0 w 3219450"/>
              <a:gd name="connsiteY4" fmla="*/ 225425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0" h="228600">
                <a:moveTo>
                  <a:pt x="0" y="225425"/>
                </a:moveTo>
                <a:lnTo>
                  <a:pt x="1028700" y="0"/>
                </a:lnTo>
                <a:lnTo>
                  <a:pt x="3219450" y="0"/>
                </a:lnTo>
                <a:lnTo>
                  <a:pt x="2184400" y="228600"/>
                </a:lnTo>
                <a:lnTo>
                  <a:pt x="0" y="225425"/>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9" name="MH_SubTitle_2"/>
          <p:cNvSpPr/>
          <p:nvPr>
            <p:custDataLst>
              <p:tags r:id="rId7"/>
            </p:custDataLst>
          </p:nvPr>
        </p:nvSpPr>
        <p:spPr>
          <a:xfrm>
            <a:off x="4373564" y="3516314"/>
            <a:ext cx="2193925" cy="585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10" name="MH_Other_3"/>
          <p:cNvSpPr/>
          <p:nvPr>
            <p:custDataLst>
              <p:tags r:id="rId8"/>
            </p:custDataLst>
          </p:nvPr>
        </p:nvSpPr>
        <p:spPr>
          <a:xfrm>
            <a:off x="4370388" y="3290888"/>
            <a:ext cx="3219450" cy="228600"/>
          </a:xfrm>
          <a:custGeom>
            <a:avLst/>
            <a:gdLst>
              <a:gd name="connsiteX0" fmla="*/ 0 w 3216275"/>
              <a:gd name="connsiteY0" fmla="*/ 212725 h 228600"/>
              <a:gd name="connsiteX1" fmla="*/ 1025525 w 3216275"/>
              <a:gd name="connsiteY1" fmla="*/ 0 h 228600"/>
              <a:gd name="connsiteX2" fmla="*/ 3216275 w 3216275"/>
              <a:gd name="connsiteY2" fmla="*/ 0 h 228600"/>
              <a:gd name="connsiteX3" fmla="*/ 2181225 w 3216275"/>
              <a:gd name="connsiteY3" fmla="*/ 228600 h 228600"/>
              <a:gd name="connsiteX4" fmla="*/ 0 w 3216275"/>
              <a:gd name="connsiteY4" fmla="*/ 212725 h 228600"/>
              <a:gd name="connsiteX0" fmla="*/ 0 w 3219450"/>
              <a:gd name="connsiteY0" fmla="*/ 225425 h 228600"/>
              <a:gd name="connsiteX1" fmla="*/ 1028700 w 3219450"/>
              <a:gd name="connsiteY1" fmla="*/ 0 h 228600"/>
              <a:gd name="connsiteX2" fmla="*/ 3219450 w 3219450"/>
              <a:gd name="connsiteY2" fmla="*/ 0 h 228600"/>
              <a:gd name="connsiteX3" fmla="*/ 2184400 w 3219450"/>
              <a:gd name="connsiteY3" fmla="*/ 228600 h 228600"/>
              <a:gd name="connsiteX4" fmla="*/ 0 w 3219450"/>
              <a:gd name="connsiteY4" fmla="*/ 225425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0" h="228600">
                <a:moveTo>
                  <a:pt x="0" y="225425"/>
                </a:moveTo>
                <a:lnTo>
                  <a:pt x="1028700" y="0"/>
                </a:lnTo>
                <a:lnTo>
                  <a:pt x="3219450" y="0"/>
                </a:lnTo>
                <a:lnTo>
                  <a:pt x="2184400" y="228600"/>
                </a:lnTo>
                <a:lnTo>
                  <a:pt x="0" y="225425"/>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4" name="MH_SubTitle_1"/>
          <p:cNvSpPr/>
          <p:nvPr>
            <p:custDataLst>
              <p:tags r:id="rId9"/>
            </p:custDataLst>
          </p:nvPr>
        </p:nvSpPr>
        <p:spPr>
          <a:xfrm>
            <a:off x="5386389" y="2711451"/>
            <a:ext cx="2193925" cy="5873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a:t>
            </a:r>
            <a:endParaRPr lang="zh-CN" altLang="en-US" sz="2000" dirty="0">
              <a:solidFill>
                <a:srgbClr val="FFFFFF"/>
              </a:solidFill>
            </a:endParaRPr>
          </a:p>
        </p:txBody>
      </p:sp>
      <p:sp>
        <p:nvSpPr>
          <p:cNvPr id="15" name="MH_Other_4"/>
          <p:cNvSpPr/>
          <p:nvPr>
            <p:custDataLst>
              <p:tags r:id="rId10"/>
            </p:custDataLst>
          </p:nvPr>
        </p:nvSpPr>
        <p:spPr>
          <a:xfrm>
            <a:off x="5378450" y="2486025"/>
            <a:ext cx="3219450" cy="228600"/>
          </a:xfrm>
          <a:custGeom>
            <a:avLst/>
            <a:gdLst>
              <a:gd name="connsiteX0" fmla="*/ 0 w 3216275"/>
              <a:gd name="connsiteY0" fmla="*/ 212725 h 228600"/>
              <a:gd name="connsiteX1" fmla="*/ 1025525 w 3216275"/>
              <a:gd name="connsiteY1" fmla="*/ 0 h 228600"/>
              <a:gd name="connsiteX2" fmla="*/ 3216275 w 3216275"/>
              <a:gd name="connsiteY2" fmla="*/ 0 h 228600"/>
              <a:gd name="connsiteX3" fmla="*/ 2181225 w 3216275"/>
              <a:gd name="connsiteY3" fmla="*/ 228600 h 228600"/>
              <a:gd name="connsiteX4" fmla="*/ 0 w 3216275"/>
              <a:gd name="connsiteY4" fmla="*/ 212725 h 228600"/>
              <a:gd name="connsiteX0" fmla="*/ 0 w 3219450"/>
              <a:gd name="connsiteY0" fmla="*/ 225425 h 228600"/>
              <a:gd name="connsiteX1" fmla="*/ 1028700 w 3219450"/>
              <a:gd name="connsiteY1" fmla="*/ 0 h 228600"/>
              <a:gd name="connsiteX2" fmla="*/ 3219450 w 3219450"/>
              <a:gd name="connsiteY2" fmla="*/ 0 h 228600"/>
              <a:gd name="connsiteX3" fmla="*/ 2184400 w 3219450"/>
              <a:gd name="connsiteY3" fmla="*/ 228600 h 228600"/>
              <a:gd name="connsiteX4" fmla="*/ 0 w 3219450"/>
              <a:gd name="connsiteY4" fmla="*/ 225425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450" h="228600">
                <a:moveTo>
                  <a:pt x="0" y="225425"/>
                </a:moveTo>
                <a:lnTo>
                  <a:pt x="1028700" y="0"/>
                </a:lnTo>
                <a:lnTo>
                  <a:pt x="3219450" y="0"/>
                </a:lnTo>
                <a:lnTo>
                  <a:pt x="2184400" y="228600"/>
                </a:lnTo>
                <a:lnTo>
                  <a:pt x="0" y="225425"/>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059" name="MH_Text_4"/>
          <p:cNvSpPr>
            <a:spLocks noChangeArrowheads="1"/>
          </p:cNvSpPr>
          <p:nvPr>
            <p:custDataLst>
              <p:tags r:id="rId11"/>
            </p:custDataLst>
          </p:nvPr>
        </p:nvSpPr>
        <p:spPr bwMode="auto">
          <a:xfrm>
            <a:off x="4767263" y="5119688"/>
            <a:ext cx="2278062"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da-DK" altLang="zh-CN">
                <a:latin typeface="+mn-lt"/>
                <a:ea typeface="+mn-ea"/>
              </a:rPr>
              <a:t>Lorem ipsum dolor </a:t>
            </a:r>
          </a:p>
        </p:txBody>
      </p:sp>
      <p:sp>
        <p:nvSpPr>
          <p:cNvPr id="2060" name="MH_Text_2"/>
          <p:cNvSpPr>
            <a:spLocks noChangeArrowheads="1"/>
          </p:cNvSpPr>
          <p:nvPr>
            <p:custDataLst>
              <p:tags r:id="rId12"/>
            </p:custDataLst>
          </p:nvPr>
        </p:nvSpPr>
        <p:spPr bwMode="auto">
          <a:xfrm>
            <a:off x="6740525" y="3565525"/>
            <a:ext cx="233838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da-DK" altLang="zh-CN">
                <a:latin typeface="+mn-lt"/>
                <a:ea typeface="+mn-ea"/>
              </a:rPr>
              <a:t>Lorem ipsum dolor</a:t>
            </a:r>
          </a:p>
        </p:txBody>
      </p:sp>
      <p:sp>
        <p:nvSpPr>
          <p:cNvPr id="2061" name="MH_Text_3"/>
          <p:cNvSpPr>
            <a:spLocks noChangeArrowheads="1"/>
          </p:cNvSpPr>
          <p:nvPr>
            <p:custDataLst>
              <p:tags r:id="rId13"/>
            </p:custDataLst>
          </p:nvPr>
        </p:nvSpPr>
        <p:spPr bwMode="auto">
          <a:xfrm>
            <a:off x="5727700" y="4356100"/>
            <a:ext cx="22923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da-DK" altLang="zh-CN">
                <a:latin typeface="+mn-lt"/>
                <a:ea typeface="+mn-ea"/>
              </a:rPr>
              <a:t>Lorem ipsum dolor </a:t>
            </a:r>
          </a:p>
        </p:txBody>
      </p:sp>
      <p:sp>
        <p:nvSpPr>
          <p:cNvPr id="2062" name="MH_Text_1"/>
          <p:cNvSpPr>
            <a:spLocks noChangeArrowheads="1"/>
          </p:cNvSpPr>
          <p:nvPr>
            <p:custDataLst>
              <p:tags r:id="rId14"/>
            </p:custDataLst>
          </p:nvPr>
        </p:nvSpPr>
        <p:spPr bwMode="auto">
          <a:xfrm>
            <a:off x="7761288" y="2692401"/>
            <a:ext cx="2278062"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defRPr/>
            </a:pPr>
            <a:r>
              <a:rPr lang="da-DK" altLang="zh-CN">
                <a:latin typeface="+mn-lt"/>
                <a:ea typeface="+mn-ea"/>
              </a:rPr>
              <a:t>Lorem ipsum dolor </a:t>
            </a:r>
          </a:p>
        </p:txBody>
      </p:sp>
    </p:spTree>
    <p:custDataLst>
      <p:tags r:id="rId1"/>
    </p:custDataLst>
    <p:extLst>
      <p:ext uri="{BB962C8B-B14F-4D97-AF65-F5344CB8AC3E}">
        <p14:creationId xmlns:p14="http://schemas.microsoft.com/office/powerpoint/2010/main" val="318989581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p:nvPr>
            <p:custDataLst>
              <p:tags r:id="rId3"/>
            </p:custDataLst>
          </p:nvPr>
        </p:nvSpPr>
        <p:spPr>
          <a:xfrm>
            <a:off x="2533651" y="3705226"/>
            <a:ext cx="7127875" cy="493713"/>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2"/>
          <p:cNvSpPr/>
          <p:nvPr>
            <p:custDataLst>
              <p:tags r:id="rId4"/>
            </p:custDataLst>
          </p:nvPr>
        </p:nvSpPr>
        <p:spPr>
          <a:xfrm>
            <a:off x="3038475" y="3509964"/>
            <a:ext cx="863600" cy="865187"/>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SubTitle_1"/>
          <p:cNvSpPr/>
          <p:nvPr>
            <p:custDataLst>
              <p:tags r:id="rId5"/>
            </p:custDataLst>
          </p:nvPr>
        </p:nvSpPr>
        <p:spPr>
          <a:xfrm>
            <a:off x="3092450" y="3563939"/>
            <a:ext cx="755650" cy="75723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dirty="0">
                <a:solidFill>
                  <a:srgbClr val="FFFFFF"/>
                </a:solidFill>
                <a:cs typeface="Arial" panose="020B0604020202020204" pitchFamily="34" charset="0"/>
              </a:rPr>
              <a:t>2015</a:t>
            </a:r>
            <a:endParaRPr lang="zh-CN" altLang="en-US" dirty="0">
              <a:solidFill>
                <a:srgbClr val="FFFFFF"/>
              </a:solidFill>
              <a:cs typeface="Arial" panose="020B0604020202020204" pitchFamily="34" charset="0"/>
            </a:endParaRPr>
          </a:p>
        </p:txBody>
      </p:sp>
      <p:sp>
        <p:nvSpPr>
          <p:cNvPr id="33" name="MH_Other_3"/>
          <p:cNvSpPr/>
          <p:nvPr>
            <p:custDataLst>
              <p:tags r:id="rId6"/>
            </p:custDataLst>
          </p:nvPr>
        </p:nvSpPr>
        <p:spPr>
          <a:xfrm>
            <a:off x="4349750" y="3509964"/>
            <a:ext cx="863600" cy="865187"/>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MH_SubTitle_2"/>
          <p:cNvSpPr/>
          <p:nvPr>
            <p:custDataLst>
              <p:tags r:id="rId7"/>
            </p:custDataLst>
          </p:nvPr>
        </p:nvSpPr>
        <p:spPr>
          <a:xfrm>
            <a:off x="4403725" y="3563939"/>
            <a:ext cx="755650" cy="75723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cs typeface="Arial" panose="020B0604020202020204" pitchFamily="34" charset="0"/>
              </a:rPr>
              <a:t>2016</a:t>
            </a:r>
            <a:endParaRPr lang="zh-CN" altLang="en-US">
              <a:solidFill>
                <a:srgbClr val="FFFFFF"/>
              </a:solidFill>
              <a:cs typeface="Arial" panose="020B0604020202020204" pitchFamily="34" charset="0"/>
            </a:endParaRPr>
          </a:p>
        </p:txBody>
      </p:sp>
      <p:sp>
        <p:nvSpPr>
          <p:cNvPr id="36" name="MH_Other_4"/>
          <p:cNvSpPr/>
          <p:nvPr>
            <p:custDataLst>
              <p:tags r:id="rId8"/>
            </p:custDataLst>
          </p:nvPr>
        </p:nvSpPr>
        <p:spPr>
          <a:xfrm>
            <a:off x="5661025" y="3509964"/>
            <a:ext cx="863600" cy="865187"/>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MH_SubTitle_3"/>
          <p:cNvSpPr/>
          <p:nvPr>
            <p:custDataLst>
              <p:tags r:id="rId9"/>
            </p:custDataLst>
          </p:nvPr>
        </p:nvSpPr>
        <p:spPr>
          <a:xfrm>
            <a:off x="5715000" y="3563939"/>
            <a:ext cx="755650" cy="75723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cs typeface="Arial" panose="020B0604020202020204" pitchFamily="34" charset="0"/>
              </a:rPr>
              <a:t>2017</a:t>
            </a:r>
            <a:endParaRPr lang="zh-CN" altLang="en-US">
              <a:solidFill>
                <a:srgbClr val="FFFFFF"/>
              </a:solidFill>
              <a:cs typeface="Arial" panose="020B0604020202020204" pitchFamily="34" charset="0"/>
            </a:endParaRPr>
          </a:p>
        </p:txBody>
      </p:sp>
      <p:sp>
        <p:nvSpPr>
          <p:cNvPr id="39" name="MH_Other_5"/>
          <p:cNvSpPr/>
          <p:nvPr>
            <p:custDataLst>
              <p:tags r:id="rId10"/>
            </p:custDataLst>
          </p:nvPr>
        </p:nvSpPr>
        <p:spPr>
          <a:xfrm>
            <a:off x="6972300" y="3509964"/>
            <a:ext cx="863600" cy="865187"/>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MH_SubTitle_4"/>
          <p:cNvSpPr/>
          <p:nvPr>
            <p:custDataLst>
              <p:tags r:id="rId11"/>
            </p:custDataLst>
          </p:nvPr>
        </p:nvSpPr>
        <p:spPr>
          <a:xfrm>
            <a:off x="7026275" y="3563939"/>
            <a:ext cx="755650" cy="75723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cs typeface="Arial" panose="020B0604020202020204" pitchFamily="34" charset="0"/>
              </a:rPr>
              <a:t>2018</a:t>
            </a:r>
            <a:endParaRPr lang="zh-CN" altLang="en-US">
              <a:solidFill>
                <a:srgbClr val="FFFFFF"/>
              </a:solidFill>
              <a:cs typeface="Arial" panose="020B0604020202020204" pitchFamily="34" charset="0"/>
            </a:endParaRPr>
          </a:p>
        </p:txBody>
      </p:sp>
      <p:sp>
        <p:nvSpPr>
          <p:cNvPr id="42" name="MH_Other_6"/>
          <p:cNvSpPr/>
          <p:nvPr>
            <p:custDataLst>
              <p:tags r:id="rId12"/>
            </p:custDataLst>
          </p:nvPr>
        </p:nvSpPr>
        <p:spPr>
          <a:xfrm>
            <a:off x="8283575" y="3509964"/>
            <a:ext cx="863600" cy="865187"/>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MH_SubTitle_5"/>
          <p:cNvSpPr/>
          <p:nvPr>
            <p:custDataLst>
              <p:tags r:id="rId13"/>
            </p:custDataLst>
          </p:nvPr>
        </p:nvSpPr>
        <p:spPr>
          <a:xfrm>
            <a:off x="8337550" y="3563939"/>
            <a:ext cx="755650" cy="757237"/>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cs typeface="Arial" panose="020B0604020202020204" pitchFamily="34" charset="0"/>
              </a:rPr>
              <a:t>2019</a:t>
            </a:r>
            <a:endParaRPr lang="zh-CN" altLang="en-US">
              <a:solidFill>
                <a:srgbClr val="FFFFFF"/>
              </a:solidFill>
              <a:cs typeface="Arial" panose="020B0604020202020204" pitchFamily="34" charset="0"/>
            </a:endParaRPr>
          </a:p>
        </p:txBody>
      </p:sp>
      <p:sp>
        <p:nvSpPr>
          <p:cNvPr id="3086" name="MH_Text_1"/>
          <p:cNvSpPr txBox="1">
            <a:spLocks noChangeArrowheads="1"/>
          </p:cNvSpPr>
          <p:nvPr>
            <p:custDataLst>
              <p:tags r:id="rId14"/>
            </p:custDataLst>
          </p:nvPr>
        </p:nvSpPr>
        <p:spPr bwMode="auto">
          <a:xfrm>
            <a:off x="2482851" y="1844675"/>
            <a:ext cx="2024063"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spcAft>
                <a:spcPts val="600"/>
              </a:spcAft>
              <a:defRPr/>
            </a:pPr>
            <a:r>
              <a:rPr lang="en-US" altLang="zh-CN" dirty="0" err="1">
                <a:latin typeface="+mn-lt"/>
                <a:ea typeface="+mn-ea"/>
              </a:rPr>
              <a:t>Lorem</a:t>
            </a:r>
            <a:r>
              <a:rPr lang="en-US" altLang="zh-CN" dirty="0">
                <a:latin typeface="+mn-lt"/>
                <a:ea typeface="+mn-ea"/>
              </a:rPr>
              <a:t> </a:t>
            </a:r>
            <a:r>
              <a:rPr lang="en-US" altLang="zh-CN" dirty="0" err="1">
                <a:latin typeface="+mn-lt"/>
                <a:ea typeface="+mn-ea"/>
              </a:rPr>
              <a:t>ipsum</a:t>
            </a:r>
            <a:endParaRPr lang="en-US" altLang="zh-CN" dirty="0">
              <a:latin typeface="+mn-lt"/>
              <a:ea typeface="+mn-ea"/>
            </a:endParaRPr>
          </a:p>
          <a:p>
            <a:pPr algn="ctr">
              <a:lnSpc>
                <a:spcPct val="120000"/>
              </a:lnSpc>
              <a:spcAft>
                <a:spcPts val="600"/>
              </a:spcAft>
              <a:defRPr/>
            </a:pPr>
            <a:r>
              <a:rPr lang="en-US" altLang="zh-CN" dirty="0" err="1">
                <a:latin typeface="+mn-lt"/>
                <a:ea typeface="+mn-ea"/>
              </a:rPr>
              <a:t>Lorem</a:t>
            </a:r>
            <a:r>
              <a:rPr lang="en-US" altLang="zh-CN" dirty="0">
                <a:latin typeface="+mn-lt"/>
                <a:ea typeface="+mn-ea"/>
              </a:rPr>
              <a:t> </a:t>
            </a:r>
            <a:r>
              <a:rPr lang="en-US" altLang="zh-CN" dirty="0" err="1">
                <a:latin typeface="+mn-lt"/>
                <a:ea typeface="+mn-ea"/>
              </a:rPr>
              <a:t>ipsum</a:t>
            </a:r>
            <a:endParaRPr lang="en-US" altLang="zh-CN" dirty="0">
              <a:latin typeface="+mn-lt"/>
              <a:ea typeface="+mn-ea"/>
            </a:endParaRPr>
          </a:p>
        </p:txBody>
      </p:sp>
      <p:sp>
        <p:nvSpPr>
          <p:cNvPr id="3087" name="MH_Text_2"/>
          <p:cNvSpPr txBox="1">
            <a:spLocks noChangeArrowheads="1"/>
          </p:cNvSpPr>
          <p:nvPr>
            <p:custDataLst>
              <p:tags r:id="rId15"/>
            </p:custDataLst>
          </p:nvPr>
        </p:nvSpPr>
        <p:spPr bwMode="auto">
          <a:xfrm>
            <a:off x="3763963" y="4627563"/>
            <a:ext cx="202406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spcAft>
                <a:spcPts val="600"/>
              </a:spcAft>
              <a:defRPr/>
            </a:pPr>
            <a:r>
              <a:rPr lang="en-US" altLang="zh-CN">
                <a:latin typeface="+mn-lt"/>
                <a:ea typeface="+mn-ea"/>
              </a:rPr>
              <a:t>Lorem ipsum</a:t>
            </a:r>
          </a:p>
          <a:p>
            <a:pPr algn="ctr">
              <a:lnSpc>
                <a:spcPct val="120000"/>
              </a:lnSpc>
              <a:spcAft>
                <a:spcPts val="600"/>
              </a:spcAft>
              <a:defRPr/>
            </a:pPr>
            <a:r>
              <a:rPr lang="en-US" altLang="zh-CN">
                <a:latin typeface="+mn-lt"/>
                <a:ea typeface="+mn-ea"/>
              </a:rPr>
              <a:t>Lorem ipsum</a:t>
            </a:r>
          </a:p>
        </p:txBody>
      </p:sp>
      <p:sp>
        <p:nvSpPr>
          <p:cNvPr id="3088" name="MH_Text_3"/>
          <p:cNvSpPr txBox="1">
            <a:spLocks noChangeArrowheads="1"/>
          </p:cNvSpPr>
          <p:nvPr>
            <p:custDataLst>
              <p:tags r:id="rId16"/>
            </p:custDataLst>
          </p:nvPr>
        </p:nvSpPr>
        <p:spPr bwMode="auto">
          <a:xfrm>
            <a:off x="5105401" y="1844675"/>
            <a:ext cx="2024063"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spcAft>
                <a:spcPts val="600"/>
              </a:spcAft>
              <a:defRPr/>
            </a:pPr>
            <a:r>
              <a:rPr lang="en-US" altLang="zh-CN">
                <a:latin typeface="+mn-lt"/>
                <a:ea typeface="+mn-ea"/>
              </a:rPr>
              <a:t>Lorem ipsum</a:t>
            </a:r>
          </a:p>
          <a:p>
            <a:pPr algn="ctr">
              <a:lnSpc>
                <a:spcPct val="120000"/>
              </a:lnSpc>
              <a:spcAft>
                <a:spcPts val="600"/>
              </a:spcAft>
              <a:defRPr/>
            </a:pPr>
            <a:r>
              <a:rPr lang="en-US" altLang="zh-CN">
                <a:latin typeface="+mn-lt"/>
                <a:ea typeface="+mn-ea"/>
              </a:rPr>
              <a:t>Lorem ipsum</a:t>
            </a:r>
          </a:p>
        </p:txBody>
      </p:sp>
      <p:sp>
        <p:nvSpPr>
          <p:cNvPr id="3089" name="MH_Text_4"/>
          <p:cNvSpPr txBox="1">
            <a:spLocks noChangeArrowheads="1"/>
          </p:cNvSpPr>
          <p:nvPr>
            <p:custDataLst>
              <p:tags r:id="rId17"/>
            </p:custDataLst>
          </p:nvPr>
        </p:nvSpPr>
        <p:spPr bwMode="auto">
          <a:xfrm>
            <a:off x="6386513" y="4627563"/>
            <a:ext cx="202406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spcAft>
                <a:spcPts val="600"/>
              </a:spcAft>
              <a:defRPr/>
            </a:pPr>
            <a:r>
              <a:rPr lang="en-US" altLang="zh-CN">
                <a:latin typeface="+mn-lt"/>
                <a:ea typeface="+mn-ea"/>
              </a:rPr>
              <a:t>Lorem ipsum</a:t>
            </a:r>
          </a:p>
          <a:p>
            <a:pPr algn="ctr">
              <a:lnSpc>
                <a:spcPct val="120000"/>
              </a:lnSpc>
              <a:spcAft>
                <a:spcPts val="600"/>
              </a:spcAft>
              <a:defRPr/>
            </a:pPr>
            <a:r>
              <a:rPr lang="en-US" altLang="zh-CN">
                <a:latin typeface="+mn-lt"/>
                <a:ea typeface="+mn-ea"/>
              </a:rPr>
              <a:t>Lorem ipsum</a:t>
            </a:r>
          </a:p>
        </p:txBody>
      </p:sp>
      <p:sp>
        <p:nvSpPr>
          <p:cNvPr id="3090" name="MH_Text_5"/>
          <p:cNvSpPr txBox="1">
            <a:spLocks noChangeArrowheads="1"/>
          </p:cNvSpPr>
          <p:nvPr>
            <p:custDataLst>
              <p:tags r:id="rId18"/>
            </p:custDataLst>
          </p:nvPr>
        </p:nvSpPr>
        <p:spPr bwMode="auto">
          <a:xfrm>
            <a:off x="7727951" y="1844675"/>
            <a:ext cx="2024063"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20000"/>
              </a:lnSpc>
              <a:spcAft>
                <a:spcPts val="600"/>
              </a:spcAft>
              <a:defRPr/>
            </a:pPr>
            <a:r>
              <a:rPr lang="en-US" altLang="zh-CN">
                <a:latin typeface="+mn-lt"/>
                <a:ea typeface="+mn-ea"/>
              </a:rPr>
              <a:t>Lorem ipsum</a:t>
            </a:r>
          </a:p>
          <a:p>
            <a:pPr algn="ctr">
              <a:lnSpc>
                <a:spcPct val="120000"/>
              </a:lnSpc>
              <a:spcAft>
                <a:spcPts val="600"/>
              </a:spcAft>
              <a:defRPr/>
            </a:pPr>
            <a:r>
              <a:rPr lang="en-US" altLang="zh-CN">
                <a:latin typeface="+mn-lt"/>
                <a:ea typeface="+mn-ea"/>
              </a:rPr>
              <a:t>Lorem ipsum</a:t>
            </a:r>
          </a:p>
        </p:txBody>
      </p:sp>
    </p:spTree>
    <p:custDataLst>
      <p:tags r:id="rId1"/>
    </p:custDataLst>
    <p:extLst>
      <p:ext uri="{BB962C8B-B14F-4D97-AF65-F5344CB8AC3E}">
        <p14:creationId xmlns:p14="http://schemas.microsoft.com/office/powerpoint/2010/main" val="281078956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Other_1"/>
          <p:cNvSpPr>
            <a:spLocks/>
          </p:cNvSpPr>
          <p:nvPr>
            <p:custDataLst>
              <p:tags r:id="rId2"/>
            </p:custDataLst>
          </p:nvPr>
        </p:nvSpPr>
        <p:spPr bwMode="auto">
          <a:xfrm>
            <a:off x="5967413" y="3276600"/>
            <a:ext cx="1365250" cy="63500"/>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a:p>
        </p:txBody>
      </p:sp>
      <p:sp>
        <p:nvSpPr>
          <p:cNvPr id="2051" name="MH_Other_2"/>
          <p:cNvSpPr>
            <a:spLocks/>
          </p:cNvSpPr>
          <p:nvPr>
            <p:custDataLst>
              <p:tags r:id="rId3"/>
            </p:custDataLst>
          </p:nvPr>
        </p:nvSpPr>
        <p:spPr bwMode="auto">
          <a:xfrm>
            <a:off x="2862264" y="5175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a:p>
        </p:txBody>
      </p:sp>
      <p:sp>
        <p:nvSpPr>
          <p:cNvPr id="2052" name="MH_Other_3"/>
          <p:cNvSpPr>
            <a:spLocks/>
          </p:cNvSpPr>
          <p:nvPr>
            <p:custDataLst>
              <p:tags r:id="rId4"/>
            </p:custDataLst>
          </p:nvPr>
        </p:nvSpPr>
        <p:spPr bwMode="auto">
          <a:xfrm>
            <a:off x="3897314" y="4540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a:p>
        </p:txBody>
      </p:sp>
      <p:sp>
        <p:nvSpPr>
          <p:cNvPr id="2053" name="MH_Other_4"/>
          <p:cNvSpPr>
            <a:spLocks/>
          </p:cNvSpPr>
          <p:nvPr>
            <p:custDataLst>
              <p:tags r:id="rId5"/>
            </p:custDataLst>
          </p:nvPr>
        </p:nvSpPr>
        <p:spPr bwMode="auto">
          <a:xfrm>
            <a:off x="4932364" y="3905250"/>
            <a:ext cx="1366837" cy="65088"/>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a:p>
        </p:txBody>
      </p:sp>
      <p:sp>
        <p:nvSpPr>
          <p:cNvPr id="2054"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sp>
        <p:nvSpPr>
          <p:cNvPr id="2055" name="MH_Other_5"/>
          <p:cNvSpPr>
            <a:spLocks/>
          </p:cNvSpPr>
          <p:nvPr>
            <p:custDataLst>
              <p:tags r:id="rId7"/>
            </p:custDataLst>
          </p:nvPr>
        </p:nvSpPr>
        <p:spPr bwMode="auto">
          <a:xfrm>
            <a:off x="4079875" y="1989139"/>
            <a:ext cx="1373188" cy="2439987"/>
          </a:xfrm>
          <a:custGeom>
            <a:avLst/>
            <a:gdLst>
              <a:gd name="T0" fmla="*/ 200691 w 1498331"/>
              <a:gd name="T1" fmla="*/ 158017 h 2662569"/>
              <a:gd name="T2" fmla="*/ 251657 w 1498331"/>
              <a:gd name="T3" fmla="*/ 180454 h 2662569"/>
              <a:gd name="T4" fmla="*/ 414746 w 1498331"/>
              <a:gd name="T5" fmla="*/ 219502 h 2662569"/>
              <a:gd name="T6" fmla="*/ 433932 w 1498331"/>
              <a:gd name="T7" fmla="*/ 294173 h 2662569"/>
              <a:gd name="T8" fmla="*/ 268102 w 1498331"/>
              <a:gd name="T9" fmla="*/ 277047 h 2662569"/>
              <a:gd name="T10" fmla="*/ 270843 w 1498331"/>
              <a:gd name="T11" fmla="*/ 398301 h 2662569"/>
              <a:gd name="T12" fmla="*/ 414060 w 1498331"/>
              <a:gd name="T13" fmla="*/ 432555 h 2662569"/>
              <a:gd name="T14" fmla="*/ 436674 w 1498331"/>
              <a:gd name="T15" fmla="*/ 456530 h 2662569"/>
              <a:gd name="T16" fmla="*/ 441471 w 1498331"/>
              <a:gd name="T17" fmla="*/ 467492 h 2662569"/>
              <a:gd name="T18" fmla="*/ 480530 w 1498331"/>
              <a:gd name="T19" fmla="*/ 608614 h 2662569"/>
              <a:gd name="T20" fmla="*/ 403782 w 1498331"/>
              <a:gd name="T21" fmla="*/ 635330 h 2662569"/>
              <a:gd name="T22" fmla="*/ 366778 w 1498331"/>
              <a:gd name="T23" fmla="*/ 501059 h 2662569"/>
              <a:gd name="T24" fmla="*/ 211226 w 1498331"/>
              <a:gd name="T25" fmla="*/ 468862 h 2662569"/>
              <a:gd name="T26" fmla="*/ 201633 w 1498331"/>
              <a:gd name="T27" fmla="*/ 819610 h 2662569"/>
              <a:gd name="T28" fmla="*/ 122145 w 1498331"/>
              <a:gd name="T29" fmla="*/ 816185 h 2662569"/>
              <a:gd name="T30" fmla="*/ 135164 w 1498331"/>
              <a:gd name="T31" fmla="*/ 414743 h 2662569"/>
              <a:gd name="T32" fmla="*/ 129682 w 1498331"/>
              <a:gd name="T33" fmla="*/ 281841 h 2662569"/>
              <a:gd name="T34" fmla="*/ 79658 w 1498331"/>
              <a:gd name="T35" fmla="*/ 316094 h 2662569"/>
              <a:gd name="T36" fmla="*/ 84455 w 1498331"/>
              <a:gd name="T37" fmla="*/ 408577 h 2662569"/>
              <a:gd name="T38" fmla="*/ 7708 w 1498331"/>
              <a:gd name="T39" fmla="*/ 407893 h 2662569"/>
              <a:gd name="T40" fmla="*/ 22783 w 1498331"/>
              <a:gd name="T41" fmla="*/ 261975 h 2662569"/>
              <a:gd name="T42" fmla="*/ 144758 w 1498331"/>
              <a:gd name="T43" fmla="*/ 179083 h 2662569"/>
              <a:gd name="T44" fmla="*/ 148184 w 1498331"/>
              <a:gd name="T45" fmla="*/ 177713 h 2662569"/>
              <a:gd name="T46" fmla="*/ 200691 w 1498331"/>
              <a:gd name="T47" fmla="*/ 158017 h 2662569"/>
              <a:gd name="T48" fmla="*/ 193341 w 1498331"/>
              <a:gd name="T49" fmla="*/ 520 h 2662569"/>
              <a:gd name="T50" fmla="*/ 258366 w 1498331"/>
              <a:gd name="T51" fmla="*/ 32962 h 2662569"/>
              <a:gd name="T52" fmla="*/ 233668 w 1498331"/>
              <a:gd name="T53" fmla="*/ 122639 h 2662569"/>
              <a:gd name="T54" fmla="*/ 143799 w 1498331"/>
              <a:gd name="T55" fmla="*/ 98677 h 2662569"/>
              <a:gd name="T56" fmla="*/ 168495 w 1498331"/>
              <a:gd name="T57" fmla="*/ 9001 h 2662569"/>
              <a:gd name="T58" fmla="*/ 193341 w 1498331"/>
              <a:gd name="T59" fmla="*/ 520 h 26625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98331" h="2662569">
                <a:moveTo>
                  <a:pt x="623450" y="491368"/>
                </a:moveTo>
                <a:cubicBezTo>
                  <a:pt x="683321" y="492966"/>
                  <a:pt x="742394" y="516399"/>
                  <a:pt x="781776" y="561133"/>
                </a:cubicBezTo>
                <a:cubicBezTo>
                  <a:pt x="935045" y="669775"/>
                  <a:pt x="1096830" y="727292"/>
                  <a:pt x="1288416" y="682557"/>
                </a:cubicBezTo>
                <a:cubicBezTo>
                  <a:pt x="1437428" y="646343"/>
                  <a:pt x="1497033" y="878538"/>
                  <a:pt x="1348021" y="914752"/>
                </a:cubicBezTo>
                <a:cubicBezTo>
                  <a:pt x="1158563" y="959487"/>
                  <a:pt x="990392" y="931794"/>
                  <a:pt x="832865" y="861497"/>
                </a:cubicBezTo>
                <a:cubicBezTo>
                  <a:pt x="832865" y="987180"/>
                  <a:pt x="837123" y="1112864"/>
                  <a:pt x="841380" y="1238548"/>
                </a:cubicBezTo>
                <a:cubicBezTo>
                  <a:pt x="994650" y="1251329"/>
                  <a:pt x="1143662" y="1287543"/>
                  <a:pt x="1286288" y="1345060"/>
                </a:cubicBezTo>
                <a:cubicBezTo>
                  <a:pt x="1326734" y="1359971"/>
                  <a:pt x="1348021" y="1389795"/>
                  <a:pt x="1356536" y="1419618"/>
                </a:cubicBezTo>
                <a:cubicBezTo>
                  <a:pt x="1362922" y="1430269"/>
                  <a:pt x="1367180" y="1440920"/>
                  <a:pt x="1371437" y="1453702"/>
                </a:cubicBezTo>
                <a:cubicBezTo>
                  <a:pt x="1411883" y="1600688"/>
                  <a:pt x="1452329" y="1745544"/>
                  <a:pt x="1492776" y="1892530"/>
                </a:cubicBezTo>
                <a:cubicBezTo>
                  <a:pt x="1537479" y="2048037"/>
                  <a:pt x="1299060" y="2133247"/>
                  <a:pt x="1254356" y="1975609"/>
                </a:cubicBezTo>
                <a:cubicBezTo>
                  <a:pt x="1216039" y="1837144"/>
                  <a:pt x="1177722" y="1696549"/>
                  <a:pt x="1139404" y="1558083"/>
                </a:cubicBezTo>
                <a:cubicBezTo>
                  <a:pt x="1009551" y="1511218"/>
                  <a:pt x="677467" y="1472874"/>
                  <a:pt x="656180" y="1457962"/>
                </a:cubicBezTo>
                <a:cubicBezTo>
                  <a:pt x="639150" y="1756195"/>
                  <a:pt x="664695" y="2284493"/>
                  <a:pt x="626377" y="2548642"/>
                </a:cubicBezTo>
                <a:cubicBezTo>
                  <a:pt x="605090" y="2710540"/>
                  <a:pt x="383701" y="2693498"/>
                  <a:pt x="379443" y="2537991"/>
                </a:cubicBezTo>
                <a:cubicBezTo>
                  <a:pt x="409246" y="2101293"/>
                  <a:pt x="419889" y="1381274"/>
                  <a:pt x="419889" y="1289674"/>
                </a:cubicBezTo>
                <a:cubicBezTo>
                  <a:pt x="415632" y="1274762"/>
                  <a:pt x="404988" y="997832"/>
                  <a:pt x="402860" y="876408"/>
                </a:cubicBezTo>
                <a:cubicBezTo>
                  <a:pt x="351769" y="912622"/>
                  <a:pt x="298551" y="946706"/>
                  <a:pt x="247461" y="982920"/>
                </a:cubicBezTo>
                <a:cubicBezTo>
                  <a:pt x="251719" y="1078780"/>
                  <a:pt x="255976" y="1174641"/>
                  <a:pt x="262362" y="1270502"/>
                </a:cubicBezTo>
                <a:cubicBezTo>
                  <a:pt x="268748" y="1423878"/>
                  <a:pt x="30329" y="1421748"/>
                  <a:pt x="23943" y="1268371"/>
                </a:cubicBezTo>
                <a:cubicBezTo>
                  <a:pt x="17557" y="1144818"/>
                  <a:pt x="-48434" y="897711"/>
                  <a:pt x="70775" y="814631"/>
                </a:cubicBezTo>
                <a:cubicBezTo>
                  <a:pt x="196371" y="729422"/>
                  <a:pt x="324096" y="642082"/>
                  <a:pt x="449692" y="556873"/>
                </a:cubicBezTo>
                <a:cubicBezTo>
                  <a:pt x="453949" y="554743"/>
                  <a:pt x="456078" y="552613"/>
                  <a:pt x="460336" y="552613"/>
                </a:cubicBezTo>
                <a:cubicBezTo>
                  <a:pt x="502910" y="510008"/>
                  <a:pt x="563580" y="489771"/>
                  <a:pt x="623450" y="491368"/>
                </a:cubicBezTo>
                <a:close/>
                <a:moveTo>
                  <a:pt x="600624" y="1615"/>
                </a:moveTo>
                <a:cubicBezTo>
                  <a:pt x="679944" y="-8463"/>
                  <a:pt x="761061" y="29055"/>
                  <a:pt x="802619" y="102495"/>
                </a:cubicBezTo>
                <a:cubicBezTo>
                  <a:pt x="858029" y="200415"/>
                  <a:pt x="823931" y="326008"/>
                  <a:pt x="725897" y="381353"/>
                </a:cubicBezTo>
                <a:cubicBezTo>
                  <a:pt x="627863" y="438828"/>
                  <a:pt x="504256" y="404769"/>
                  <a:pt x="446714" y="306849"/>
                </a:cubicBezTo>
                <a:cubicBezTo>
                  <a:pt x="391304" y="208930"/>
                  <a:pt x="425403" y="83337"/>
                  <a:pt x="523436" y="27991"/>
                </a:cubicBezTo>
                <a:cubicBezTo>
                  <a:pt x="547945" y="13622"/>
                  <a:pt x="574185" y="4974"/>
                  <a:pt x="600624" y="16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3" name="MH_SubTitle_1"/>
          <p:cNvSpPr>
            <a:spLocks noChangeArrowheads="1"/>
          </p:cNvSpPr>
          <p:nvPr>
            <p:custDataLst>
              <p:tags r:id="rId8"/>
            </p:custDataLst>
          </p:nvPr>
        </p:nvSpPr>
        <p:spPr bwMode="auto">
          <a:xfrm>
            <a:off x="2862263" y="5245100"/>
            <a:ext cx="1301750" cy="369888"/>
          </a:xfrm>
          <a:prstGeom prst="rect">
            <a:avLst/>
          </a:prstGeom>
          <a:solidFill>
            <a:schemeClr val="accent1">
              <a:lumMod val="60000"/>
              <a:lumOff val="40000"/>
            </a:schemeClr>
          </a:solidFill>
          <a:ln w="12700">
            <a:solidFill>
              <a:srgbClr val="B2B2B2"/>
            </a:solidFill>
          </a:ln>
        </p:spPr>
        <p:txBody>
          <a:bodyPr lIns="72000" rIns="144000">
            <a:normAutofit/>
          </a:bodyPr>
          <a:lstStyle/>
          <a:p>
            <a:pPr algn="r">
              <a:defRPr/>
            </a:pPr>
            <a:r>
              <a:rPr lang="en-US" altLang="zh-CN" sz="1600">
                <a:solidFill>
                  <a:srgbClr val="FFFFFF"/>
                </a:solidFill>
              </a:rPr>
              <a:t>LOREM</a:t>
            </a:r>
            <a:endParaRPr lang="zh-CN" altLang="en-US" sz="1600" dirty="0">
              <a:solidFill>
                <a:srgbClr val="FFFFFF"/>
              </a:solidFill>
            </a:endParaRPr>
          </a:p>
        </p:txBody>
      </p:sp>
      <p:sp>
        <p:nvSpPr>
          <p:cNvPr id="422" name="MH_Other_6"/>
          <p:cNvSpPr>
            <a:spLocks/>
          </p:cNvSpPr>
          <p:nvPr>
            <p:custDataLst>
              <p:tags r:id="rId9"/>
            </p:custDataLst>
          </p:nvPr>
        </p:nvSpPr>
        <p:spPr bwMode="auto">
          <a:xfrm>
            <a:off x="4164014" y="5180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a:p>
        </p:txBody>
      </p:sp>
      <p:sp>
        <p:nvSpPr>
          <p:cNvPr id="2058" name="MH_Other_7"/>
          <p:cNvSpPr txBox="1">
            <a:spLocks noChangeArrowheads="1"/>
          </p:cNvSpPr>
          <p:nvPr>
            <p:custDataLst>
              <p:tags r:id="rId10"/>
            </p:custDataLst>
          </p:nvPr>
        </p:nvSpPr>
        <p:spPr bwMode="auto">
          <a:xfrm>
            <a:off x="2862264" y="5245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1</a:t>
            </a:r>
            <a:endParaRPr lang="zh-CN" altLang="en-US" sz="2800">
              <a:solidFill>
                <a:srgbClr val="FFFFFF"/>
              </a:solidFill>
              <a:latin typeface="Bodoni MT Black" panose="02070A03080606020203" pitchFamily="18" charset="0"/>
            </a:endParaRPr>
          </a:p>
        </p:txBody>
      </p:sp>
      <p:sp>
        <p:nvSpPr>
          <p:cNvPr id="725" name="MH_SubTitle_2"/>
          <p:cNvSpPr>
            <a:spLocks noChangeArrowheads="1"/>
          </p:cNvSpPr>
          <p:nvPr>
            <p:custDataLst>
              <p:tags r:id="rId11"/>
            </p:custDataLst>
          </p:nvPr>
        </p:nvSpPr>
        <p:spPr bwMode="auto">
          <a:xfrm>
            <a:off x="3897313" y="4610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a:solidFill>
                  <a:srgbClr val="FFFFFF"/>
                </a:solidFill>
              </a:rPr>
              <a:t>LOREM</a:t>
            </a:r>
            <a:endParaRPr lang="zh-CN" altLang="en-US" sz="1600">
              <a:solidFill>
                <a:srgbClr val="FFFFFF"/>
              </a:solidFill>
            </a:endParaRPr>
          </a:p>
        </p:txBody>
      </p:sp>
      <p:sp>
        <p:nvSpPr>
          <p:cNvPr id="727" name="MH_Other_8"/>
          <p:cNvSpPr>
            <a:spLocks/>
          </p:cNvSpPr>
          <p:nvPr>
            <p:custDataLst>
              <p:tags r:id="rId12"/>
            </p:custDataLst>
          </p:nvPr>
        </p:nvSpPr>
        <p:spPr bwMode="auto">
          <a:xfrm>
            <a:off x="5199064" y="4545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a:p>
        </p:txBody>
      </p:sp>
      <p:sp>
        <p:nvSpPr>
          <p:cNvPr id="2061" name="MH_Other_9"/>
          <p:cNvSpPr txBox="1">
            <a:spLocks noChangeArrowheads="1"/>
          </p:cNvSpPr>
          <p:nvPr>
            <p:custDataLst>
              <p:tags r:id="rId13"/>
            </p:custDataLst>
          </p:nvPr>
        </p:nvSpPr>
        <p:spPr bwMode="auto">
          <a:xfrm>
            <a:off x="3897314" y="4610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2</a:t>
            </a:r>
            <a:endParaRPr lang="zh-CN" altLang="en-US" sz="2800">
              <a:solidFill>
                <a:srgbClr val="FFFFFF"/>
              </a:solidFill>
              <a:latin typeface="Bodoni MT Black" panose="02070A03080606020203" pitchFamily="18" charset="0"/>
            </a:endParaRPr>
          </a:p>
        </p:txBody>
      </p:sp>
      <p:sp>
        <p:nvSpPr>
          <p:cNvPr id="731" name="MH_SubTitle_3"/>
          <p:cNvSpPr>
            <a:spLocks noChangeArrowheads="1"/>
          </p:cNvSpPr>
          <p:nvPr>
            <p:custDataLst>
              <p:tags r:id="rId14"/>
            </p:custDataLst>
          </p:nvPr>
        </p:nvSpPr>
        <p:spPr bwMode="auto">
          <a:xfrm>
            <a:off x="4932363" y="3975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a:solidFill>
                  <a:srgbClr val="FFFFFF"/>
                </a:solidFill>
              </a:rPr>
              <a:t>LOREM</a:t>
            </a:r>
            <a:endParaRPr lang="zh-CN" altLang="en-US" sz="1600">
              <a:solidFill>
                <a:srgbClr val="FFFFFF"/>
              </a:solidFill>
            </a:endParaRPr>
          </a:p>
        </p:txBody>
      </p:sp>
      <p:sp>
        <p:nvSpPr>
          <p:cNvPr id="733" name="MH_Other_10"/>
          <p:cNvSpPr>
            <a:spLocks/>
          </p:cNvSpPr>
          <p:nvPr>
            <p:custDataLst>
              <p:tags r:id="rId15"/>
            </p:custDataLst>
          </p:nvPr>
        </p:nvSpPr>
        <p:spPr bwMode="auto">
          <a:xfrm>
            <a:off x="6234114" y="3910014"/>
            <a:ext cx="65087"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a:p>
        </p:txBody>
      </p:sp>
      <p:sp>
        <p:nvSpPr>
          <p:cNvPr id="2064" name="MH_Other_11"/>
          <p:cNvSpPr txBox="1">
            <a:spLocks noChangeArrowheads="1"/>
          </p:cNvSpPr>
          <p:nvPr>
            <p:custDataLst>
              <p:tags r:id="rId16"/>
            </p:custDataLst>
          </p:nvPr>
        </p:nvSpPr>
        <p:spPr bwMode="auto">
          <a:xfrm>
            <a:off x="4932364" y="3975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3</a:t>
            </a:r>
            <a:endParaRPr lang="zh-CN" altLang="en-US" sz="2800">
              <a:solidFill>
                <a:srgbClr val="FFFFFF"/>
              </a:solidFill>
              <a:latin typeface="Bodoni MT Black" panose="02070A03080606020203" pitchFamily="18" charset="0"/>
            </a:endParaRPr>
          </a:p>
        </p:txBody>
      </p:sp>
      <p:sp>
        <p:nvSpPr>
          <p:cNvPr id="737" name="MH_SubTitle_4"/>
          <p:cNvSpPr>
            <a:spLocks noChangeArrowheads="1"/>
          </p:cNvSpPr>
          <p:nvPr>
            <p:custDataLst>
              <p:tags r:id="rId17"/>
            </p:custDataLst>
          </p:nvPr>
        </p:nvSpPr>
        <p:spPr bwMode="auto">
          <a:xfrm>
            <a:off x="5967413" y="3340100"/>
            <a:ext cx="1301750" cy="369888"/>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a:solidFill>
                  <a:srgbClr val="FFFFFF"/>
                </a:solidFill>
              </a:rPr>
              <a:t>LOREM</a:t>
            </a:r>
            <a:endParaRPr lang="zh-CN" altLang="en-US" sz="1600">
              <a:solidFill>
                <a:srgbClr val="FFFFFF"/>
              </a:solidFill>
            </a:endParaRPr>
          </a:p>
        </p:txBody>
      </p:sp>
      <p:sp>
        <p:nvSpPr>
          <p:cNvPr id="739" name="MH_Other_12"/>
          <p:cNvSpPr>
            <a:spLocks/>
          </p:cNvSpPr>
          <p:nvPr>
            <p:custDataLst>
              <p:tags r:id="rId18"/>
            </p:custDataLst>
          </p:nvPr>
        </p:nvSpPr>
        <p:spPr bwMode="auto">
          <a:xfrm>
            <a:off x="7269163" y="3276600"/>
            <a:ext cx="63500" cy="433388"/>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a:p>
        </p:txBody>
      </p:sp>
      <p:sp>
        <p:nvSpPr>
          <p:cNvPr id="2067" name="MH_Other_13"/>
          <p:cNvSpPr txBox="1">
            <a:spLocks noChangeArrowheads="1"/>
          </p:cNvSpPr>
          <p:nvPr>
            <p:custDataLst>
              <p:tags r:id="rId19"/>
            </p:custDataLst>
          </p:nvPr>
        </p:nvSpPr>
        <p:spPr bwMode="auto">
          <a:xfrm>
            <a:off x="5967414" y="3340100"/>
            <a:ext cx="314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4</a:t>
            </a:r>
            <a:endParaRPr lang="zh-CN" altLang="en-US" sz="2800">
              <a:solidFill>
                <a:srgbClr val="FFFFFF"/>
              </a:solidFill>
              <a:latin typeface="Bodoni MT Black" panose="02070A03080606020203" pitchFamily="18" charset="0"/>
            </a:endParaRPr>
          </a:p>
        </p:txBody>
      </p:sp>
      <p:sp>
        <p:nvSpPr>
          <p:cNvPr id="743" name="MH_SubTitle_5"/>
          <p:cNvSpPr>
            <a:spLocks noChangeArrowheads="1"/>
          </p:cNvSpPr>
          <p:nvPr>
            <p:custDataLst>
              <p:tags r:id="rId20"/>
            </p:custDataLst>
          </p:nvPr>
        </p:nvSpPr>
        <p:spPr bwMode="auto">
          <a:xfrm>
            <a:off x="7002463" y="2706689"/>
            <a:ext cx="1300162" cy="369887"/>
          </a:xfrm>
          <a:prstGeom prst="rect">
            <a:avLst/>
          </a:prstGeom>
          <a:solidFill>
            <a:schemeClr val="accent1">
              <a:lumMod val="60000"/>
              <a:lumOff val="40000"/>
            </a:schemeClr>
          </a:solidFill>
          <a:ln>
            <a:noFill/>
          </a:ln>
        </p:spPr>
        <p:txBody>
          <a:bodyPr lIns="72000" rIns="144000">
            <a:normAutofit/>
          </a:bodyPr>
          <a:lstStyle/>
          <a:p>
            <a:pPr algn="r">
              <a:defRPr/>
            </a:pPr>
            <a:r>
              <a:rPr lang="en-US" altLang="zh-CN" sz="1600">
                <a:solidFill>
                  <a:srgbClr val="FFFFFF"/>
                </a:solidFill>
              </a:rPr>
              <a:t>LOREM</a:t>
            </a:r>
            <a:endParaRPr lang="zh-CN" altLang="en-US" sz="1600">
              <a:solidFill>
                <a:srgbClr val="FFFFFF"/>
              </a:solidFill>
            </a:endParaRPr>
          </a:p>
        </p:txBody>
      </p:sp>
      <p:sp>
        <p:nvSpPr>
          <p:cNvPr id="745" name="MH_Other_14"/>
          <p:cNvSpPr>
            <a:spLocks/>
          </p:cNvSpPr>
          <p:nvPr>
            <p:custDataLst>
              <p:tags r:id="rId21"/>
            </p:custDataLst>
          </p:nvPr>
        </p:nvSpPr>
        <p:spPr bwMode="auto">
          <a:xfrm>
            <a:off x="8302625" y="2641601"/>
            <a:ext cx="65088" cy="434975"/>
          </a:xfrm>
          <a:custGeom>
            <a:avLst/>
            <a:gdLst>
              <a:gd name="T0" fmla="*/ 0 w 32"/>
              <a:gd name="T1" fmla="*/ 215 h 215"/>
              <a:gd name="T2" fmla="*/ 0 w 32"/>
              <a:gd name="T3" fmla="*/ 32 h 215"/>
              <a:gd name="T4" fmla="*/ 32 w 32"/>
              <a:gd name="T5" fmla="*/ 0 h 215"/>
              <a:gd name="T6" fmla="*/ 32 w 32"/>
              <a:gd name="T7" fmla="*/ 182 h 215"/>
              <a:gd name="T8" fmla="*/ 0 w 32"/>
              <a:gd name="T9" fmla="*/ 215 h 215"/>
            </a:gdLst>
            <a:ahLst/>
            <a:cxnLst>
              <a:cxn ang="0">
                <a:pos x="T0" y="T1"/>
              </a:cxn>
              <a:cxn ang="0">
                <a:pos x="T2" y="T3"/>
              </a:cxn>
              <a:cxn ang="0">
                <a:pos x="T4" y="T5"/>
              </a:cxn>
              <a:cxn ang="0">
                <a:pos x="T6" y="T7"/>
              </a:cxn>
              <a:cxn ang="0">
                <a:pos x="T8" y="T9"/>
              </a:cxn>
            </a:cxnLst>
            <a:rect l="0" t="0" r="r" b="b"/>
            <a:pathLst>
              <a:path w="32" h="215">
                <a:moveTo>
                  <a:pt x="0" y="215"/>
                </a:moveTo>
                <a:lnTo>
                  <a:pt x="0" y="32"/>
                </a:lnTo>
                <a:lnTo>
                  <a:pt x="32" y="0"/>
                </a:lnTo>
                <a:lnTo>
                  <a:pt x="32" y="182"/>
                </a:lnTo>
                <a:lnTo>
                  <a:pt x="0" y="215"/>
                </a:lnTo>
                <a:close/>
              </a:path>
            </a:pathLst>
          </a:custGeom>
          <a:solidFill>
            <a:schemeClr val="accent1">
              <a:lumMod val="75000"/>
            </a:schemeClr>
          </a:solidFill>
          <a:ln w="12700">
            <a:solidFill>
              <a:schemeClr val="accent1">
                <a:lumMod val="75000"/>
              </a:schemeClr>
            </a:solidFill>
          </a:ln>
        </p:spPr>
        <p:txBody>
          <a:bodyPr/>
          <a:lstStyle/>
          <a:p>
            <a:pPr>
              <a:defRPr/>
            </a:pPr>
            <a:endParaRPr lang="zh-CN" altLang="en-US"/>
          </a:p>
        </p:txBody>
      </p:sp>
      <p:sp>
        <p:nvSpPr>
          <p:cNvPr id="2070" name="MH_Other_15"/>
          <p:cNvSpPr txBox="1">
            <a:spLocks noChangeArrowheads="1"/>
          </p:cNvSpPr>
          <p:nvPr>
            <p:custDataLst>
              <p:tags r:id="rId22"/>
            </p:custDataLst>
          </p:nvPr>
        </p:nvSpPr>
        <p:spPr bwMode="auto">
          <a:xfrm>
            <a:off x="7002464" y="2706689"/>
            <a:ext cx="31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a:solidFill>
                  <a:srgbClr val="FFFFFF"/>
                </a:solidFill>
                <a:latin typeface="Bodoni MT Black" panose="02070A03080606020203" pitchFamily="18" charset="0"/>
              </a:rPr>
              <a:t>5</a:t>
            </a:r>
            <a:endParaRPr lang="zh-CN" altLang="en-US" sz="2800">
              <a:solidFill>
                <a:srgbClr val="FFFFFF"/>
              </a:solidFill>
              <a:latin typeface="Bodoni MT Black" panose="02070A03080606020203" pitchFamily="18" charset="0"/>
            </a:endParaRPr>
          </a:p>
        </p:txBody>
      </p:sp>
      <p:sp>
        <p:nvSpPr>
          <p:cNvPr id="2071" name="MH_Other_16"/>
          <p:cNvSpPr>
            <a:spLocks/>
          </p:cNvSpPr>
          <p:nvPr>
            <p:custDataLst>
              <p:tags r:id="rId23"/>
            </p:custDataLst>
          </p:nvPr>
        </p:nvSpPr>
        <p:spPr bwMode="auto">
          <a:xfrm>
            <a:off x="7002463" y="2636839"/>
            <a:ext cx="1365250" cy="65087"/>
          </a:xfrm>
          <a:custGeom>
            <a:avLst/>
            <a:gdLst>
              <a:gd name="T0" fmla="*/ 0 w 676"/>
              <a:gd name="T1" fmla="*/ 2147483646 h 32"/>
              <a:gd name="T2" fmla="*/ 2147483646 w 676"/>
              <a:gd name="T3" fmla="*/ 0 h 32"/>
              <a:gd name="T4" fmla="*/ 2147483646 w 676"/>
              <a:gd name="T5" fmla="*/ 0 h 32"/>
              <a:gd name="T6" fmla="*/ 2147483646 w 676"/>
              <a:gd name="T7" fmla="*/ 2147483646 h 32"/>
              <a:gd name="T8" fmla="*/ 0 w 676"/>
              <a:gd name="T9" fmla="*/ 2147483646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6" h="32">
                <a:moveTo>
                  <a:pt x="0" y="32"/>
                </a:moveTo>
                <a:lnTo>
                  <a:pt x="56" y="0"/>
                </a:lnTo>
                <a:lnTo>
                  <a:pt x="676" y="0"/>
                </a:lnTo>
                <a:lnTo>
                  <a:pt x="644" y="32"/>
                </a:lnTo>
                <a:lnTo>
                  <a:pt x="0" y="32"/>
                </a:lnTo>
                <a:close/>
              </a:path>
            </a:pathLst>
          </a:custGeom>
          <a:solidFill>
            <a:schemeClr val="accent1"/>
          </a:solidFill>
          <a:ln w="12700">
            <a:solidFill>
              <a:schemeClr val="accent1"/>
            </a:solidFill>
            <a:round/>
            <a:headEnd/>
            <a:tailEnd/>
          </a:ln>
        </p:spPr>
        <p:txBody>
          <a:bodyPr/>
          <a:lstStyle/>
          <a:p>
            <a:endParaRPr lang="zh-CN" altLang="en-US"/>
          </a:p>
        </p:txBody>
      </p:sp>
      <p:sp>
        <p:nvSpPr>
          <p:cNvPr id="754" name="MH_Desc_1"/>
          <p:cNvSpPr/>
          <p:nvPr>
            <p:custDataLst>
              <p:tags r:id="rId24"/>
            </p:custDataLst>
          </p:nvPr>
        </p:nvSpPr>
        <p:spPr>
          <a:xfrm>
            <a:off x="7300913" y="4814888"/>
            <a:ext cx="2540000" cy="1560512"/>
          </a:xfrm>
          <a:prstGeom prst="rect">
            <a:avLst/>
          </a:prstGeom>
          <a:ln w="3175">
            <a:noFill/>
          </a:ln>
        </p:spPr>
        <p:txBody>
          <a:bodyPr lIns="90000" tIns="46800" rIns="90000" bIns="46800">
            <a:normAutofit/>
          </a:bodyPr>
          <a:lstStyle/>
          <a:p>
            <a:pPr algn="just">
              <a:lnSpc>
                <a:spcPct val="130000"/>
              </a:lnSpc>
              <a:defRPr/>
            </a:pPr>
            <a:r>
              <a:rPr lang="da-DK" altLang="zh-CN" sz="1400"/>
              <a:t>Lorem ipsum dolor sit amet</a:t>
            </a:r>
          </a:p>
          <a:p>
            <a:pPr algn="just">
              <a:lnSpc>
                <a:spcPct val="130000"/>
              </a:lnSpc>
              <a:defRPr/>
            </a:pPr>
            <a:r>
              <a:rPr lang="da-DK" altLang="zh-CN" sz="1400"/>
              <a:t>Lorem ipsum dolor sit amet</a:t>
            </a:r>
          </a:p>
          <a:p>
            <a:pPr algn="just">
              <a:lnSpc>
                <a:spcPct val="130000"/>
              </a:lnSpc>
              <a:defRPr/>
            </a:pPr>
            <a:r>
              <a:rPr lang="da-DK" altLang="zh-CN" sz="1400"/>
              <a:t>Lorem ipsum dolor sit amet</a:t>
            </a:r>
          </a:p>
          <a:p>
            <a:pPr algn="just">
              <a:lnSpc>
                <a:spcPct val="130000"/>
              </a:lnSpc>
              <a:defRPr/>
            </a:pPr>
            <a:r>
              <a:rPr lang="da-DK" altLang="zh-CN" sz="1400"/>
              <a:t>Lorem ipsum dolor sit amet</a:t>
            </a:r>
            <a:endParaRPr lang="zh-CN" altLang="en-US" sz="1400" dirty="0"/>
          </a:p>
        </p:txBody>
      </p:sp>
      <p:sp>
        <p:nvSpPr>
          <p:cNvPr id="755" name="MH_Other_17"/>
          <p:cNvSpPr>
            <a:spLocks/>
          </p:cNvSpPr>
          <p:nvPr>
            <p:custDataLst>
              <p:tags r:id="rId25"/>
            </p:custDataLst>
          </p:nvPr>
        </p:nvSpPr>
        <p:spPr bwMode="auto">
          <a:xfrm>
            <a:off x="6956425" y="4865689"/>
            <a:ext cx="344488" cy="30003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ustDataLst>
      <p:tags r:id="rId1"/>
    </p:custDataLst>
    <p:extLst>
      <p:ext uri="{BB962C8B-B14F-4D97-AF65-F5344CB8AC3E}">
        <p14:creationId xmlns:p14="http://schemas.microsoft.com/office/powerpoint/2010/main" val="36213795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 name="MH_Other_1"/>
          <p:cNvCxnSpPr>
            <a:cxnSpLocks noChangeShapeType="1"/>
            <a:stCxn id="11" idx="1"/>
            <a:endCxn id="10" idx="5"/>
          </p:cNvCxnSpPr>
          <p:nvPr>
            <p:custDataLst>
              <p:tags r:id="rId2"/>
            </p:custDataLst>
          </p:nvPr>
        </p:nvCxnSpPr>
        <p:spPr bwMode="auto">
          <a:xfrm flipH="1" flipV="1">
            <a:off x="6597650" y="3421063"/>
            <a:ext cx="730250" cy="811212"/>
          </a:xfrm>
          <a:prstGeom prst="line">
            <a:avLst/>
          </a:prstGeom>
          <a:noFill/>
          <a:ln w="28575" cap="flat" cmpd="sng">
            <a:solidFill>
              <a:schemeClr val="accent1">
                <a:lumMod val="20000"/>
                <a:lumOff val="80000"/>
              </a:schemeClr>
            </a:solidFill>
            <a:bevel/>
            <a:headEnd/>
            <a:tailEnd/>
          </a:ln>
          <a:extLst>
            <a:ext uri="{909E8E84-426E-40DD-AFC4-6F175D3DCCD1}">
              <a14:hiddenFill xmlns:a14="http://schemas.microsoft.com/office/drawing/2010/main">
                <a:noFill/>
              </a14:hiddenFill>
            </a:ext>
          </a:extLst>
        </p:spPr>
      </p:cxnSp>
      <p:cxnSp>
        <p:nvCxnSpPr>
          <p:cNvPr id="5" name="MH_Other_2"/>
          <p:cNvCxnSpPr>
            <a:cxnSpLocks noChangeShapeType="1"/>
            <a:stCxn id="8" idx="5"/>
            <a:endCxn id="9" idx="1"/>
          </p:cNvCxnSpPr>
          <p:nvPr>
            <p:custDataLst>
              <p:tags r:id="rId3"/>
            </p:custDataLst>
          </p:nvPr>
        </p:nvCxnSpPr>
        <p:spPr bwMode="auto">
          <a:xfrm>
            <a:off x="3557588" y="3605213"/>
            <a:ext cx="730250" cy="627062"/>
          </a:xfrm>
          <a:prstGeom prst="line">
            <a:avLst/>
          </a:prstGeom>
          <a:noFill/>
          <a:ln w="28575" cap="flat" cmpd="sng">
            <a:solidFill>
              <a:schemeClr val="accent1">
                <a:lumMod val="20000"/>
                <a:lumOff val="80000"/>
              </a:schemeClr>
            </a:solidFill>
            <a:bevel/>
            <a:headEnd/>
            <a:tailEnd/>
          </a:ln>
          <a:extLst>
            <a:ext uri="{909E8E84-426E-40DD-AFC4-6F175D3DCCD1}">
              <a14:hiddenFill xmlns:a14="http://schemas.microsoft.com/office/drawing/2010/main">
                <a:noFill/>
              </a14:hiddenFill>
            </a:ext>
          </a:extLst>
        </p:spPr>
      </p:cxnSp>
      <p:cxnSp>
        <p:nvCxnSpPr>
          <p:cNvPr id="6" name="MH_Other_3"/>
          <p:cNvCxnSpPr>
            <a:cxnSpLocks noChangeShapeType="1"/>
            <a:stCxn id="9" idx="7"/>
            <a:endCxn id="10" idx="3"/>
          </p:cNvCxnSpPr>
          <p:nvPr>
            <p:custDataLst>
              <p:tags r:id="rId4"/>
            </p:custDataLst>
          </p:nvPr>
        </p:nvCxnSpPr>
        <p:spPr bwMode="auto">
          <a:xfrm flipV="1">
            <a:off x="5078413" y="3421063"/>
            <a:ext cx="730250" cy="811212"/>
          </a:xfrm>
          <a:prstGeom prst="line">
            <a:avLst/>
          </a:prstGeom>
          <a:noFill/>
          <a:ln w="28575" cap="flat" cmpd="sng">
            <a:solidFill>
              <a:schemeClr val="accent1">
                <a:lumMod val="20000"/>
                <a:lumOff val="80000"/>
              </a:schemeClr>
            </a:solidFill>
            <a:bevel/>
            <a:headEnd/>
            <a:tailEnd/>
          </a:ln>
          <a:extLst>
            <a:ext uri="{909E8E84-426E-40DD-AFC4-6F175D3DCCD1}">
              <a14:hiddenFill xmlns:a14="http://schemas.microsoft.com/office/drawing/2010/main">
                <a:noFill/>
              </a14:hiddenFill>
            </a:ext>
          </a:extLst>
        </p:spPr>
      </p:cxnSp>
      <p:cxnSp>
        <p:nvCxnSpPr>
          <p:cNvPr id="7" name="MH_Other_4"/>
          <p:cNvCxnSpPr>
            <a:cxnSpLocks noChangeShapeType="1"/>
            <a:stCxn id="11" idx="7"/>
            <a:endCxn id="12" idx="3"/>
          </p:cNvCxnSpPr>
          <p:nvPr>
            <p:custDataLst>
              <p:tags r:id="rId5"/>
            </p:custDataLst>
          </p:nvPr>
        </p:nvCxnSpPr>
        <p:spPr bwMode="auto">
          <a:xfrm flipV="1">
            <a:off x="8118475" y="3605213"/>
            <a:ext cx="730250" cy="627062"/>
          </a:xfrm>
          <a:prstGeom prst="line">
            <a:avLst/>
          </a:prstGeom>
          <a:noFill/>
          <a:ln w="28575" cap="flat" cmpd="sng">
            <a:solidFill>
              <a:schemeClr val="accent1">
                <a:lumMod val="20000"/>
                <a:lumOff val="80000"/>
              </a:schemeClr>
            </a:solidFill>
            <a:bevel/>
            <a:headEnd/>
            <a:tailEnd/>
          </a:ln>
          <a:extLst>
            <a:ext uri="{909E8E84-426E-40DD-AFC4-6F175D3DCCD1}">
              <a14:hiddenFill xmlns:a14="http://schemas.microsoft.com/office/drawing/2010/main">
                <a:noFill/>
              </a14:hiddenFill>
            </a:ext>
          </a:extLst>
        </p:spPr>
      </p:cxnSp>
      <p:sp>
        <p:nvSpPr>
          <p:cNvPr id="8" name="MH_SubTitle_1"/>
          <p:cNvSpPr>
            <a:spLocks noChangeArrowheads="1"/>
          </p:cNvSpPr>
          <p:nvPr>
            <p:custDataLst>
              <p:tags r:id="rId6"/>
            </p:custDataLst>
          </p:nvPr>
        </p:nvSpPr>
        <p:spPr bwMode="auto">
          <a:xfrm>
            <a:off x="2605088" y="2652713"/>
            <a:ext cx="1116012" cy="1116012"/>
          </a:xfrm>
          <a:prstGeom prst="ellipse">
            <a:avLst/>
          </a:prstGeom>
          <a:solidFill>
            <a:schemeClr val="accent1"/>
          </a:solidFill>
          <a:ln w="57150" cap="flat" cmpd="sng">
            <a:solidFill>
              <a:srgbClr val="FFFFFF"/>
            </a:solidFill>
            <a:bevel/>
            <a:headEnd/>
            <a:tailEnd/>
          </a:ln>
        </p:spPr>
        <p:txBody>
          <a:bodyPr anchor="ctr">
            <a:normAutofit/>
          </a:bodyPr>
          <a:lstStyle/>
          <a:p>
            <a:pPr algn="ctr">
              <a:lnSpc>
                <a:spcPct val="110000"/>
              </a:lnSpc>
              <a:defRPr/>
            </a:pPr>
            <a:r>
              <a:rPr lang="en-US" altLang="zh-CN" sz="1600">
                <a:solidFill>
                  <a:srgbClr val="FFFFFF"/>
                </a:solidFill>
                <a:sym typeface="微软雅黑" panose="020B0503020204020204" pitchFamily="34" charset="-122"/>
              </a:rPr>
              <a:t>LOREM</a:t>
            </a:r>
            <a:endParaRPr lang="zh-CN" altLang="en-US" sz="1600" dirty="0">
              <a:solidFill>
                <a:srgbClr val="FFFFFF"/>
              </a:solidFill>
              <a:sym typeface="微软雅黑" panose="020B0503020204020204" pitchFamily="34" charset="-122"/>
            </a:endParaRPr>
          </a:p>
        </p:txBody>
      </p:sp>
      <p:sp>
        <p:nvSpPr>
          <p:cNvPr id="9" name="MH_SubTitle_2"/>
          <p:cNvSpPr>
            <a:spLocks noChangeArrowheads="1"/>
          </p:cNvSpPr>
          <p:nvPr>
            <p:custDataLst>
              <p:tags r:id="rId7"/>
            </p:custDataLst>
          </p:nvPr>
        </p:nvSpPr>
        <p:spPr bwMode="auto">
          <a:xfrm>
            <a:off x="4125914" y="4068763"/>
            <a:ext cx="1114425" cy="1116012"/>
          </a:xfrm>
          <a:prstGeom prst="ellipse">
            <a:avLst/>
          </a:prstGeom>
          <a:solidFill>
            <a:schemeClr val="accent1"/>
          </a:solidFill>
          <a:ln w="57150" cap="flat" cmpd="sng">
            <a:solidFill>
              <a:srgbClr val="FFFFFF"/>
            </a:solidFill>
            <a:bevel/>
            <a:headEnd/>
            <a:tailEnd/>
          </a:ln>
        </p:spPr>
        <p:txBody>
          <a:bodyPr anchor="ctr">
            <a:normAutofit/>
          </a:bodyPr>
          <a:lstStyle/>
          <a:p>
            <a:pPr algn="ctr">
              <a:lnSpc>
                <a:spcPct val="110000"/>
              </a:lnSpc>
              <a:defRPr/>
            </a:pPr>
            <a:r>
              <a:rPr lang="en-US" altLang="zh-CN" sz="1600">
                <a:solidFill>
                  <a:srgbClr val="FFFFFF"/>
                </a:solidFill>
                <a:sym typeface="微软雅黑" panose="020B0503020204020204" pitchFamily="34" charset="-122"/>
              </a:rPr>
              <a:t>LOREM</a:t>
            </a:r>
            <a:endParaRPr lang="zh-CN" altLang="en-US" sz="1600" dirty="0">
              <a:solidFill>
                <a:srgbClr val="FFFFFF"/>
              </a:solidFill>
              <a:sym typeface="微软雅黑" panose="020B0503020204020204" pitchFamily="34" charset="-122"/>
            </a:endParaRPr>
          </a:p>
        </p:txBody>
      </p:sp>
      <p:sp>
        <p:nvSpPr>
          <p:cNvPr id="10" name="MH_SubTitle_3"/>
          <p:cNvSpPr>
            <a:spLocks noChangeArrowheads="1"/>
          </p:cNvSpPr>
          <p:nvPr>
            <p:custDataLst>
              <p:tags r:id="rId8"/>
            </p:custDataLst>
          </p:nvPr>
        </p:nvSpPr>
        <p:spPr bwMode="auto">
          <a:xfrm>
            <a:off x="5645151" y="2468563"/>
            <a:ext cx="1116013" cy="1116012"/>
          </a:xfrm>
          <a:prstGeom prst="ellipse">
            <a:avLst/>
          </a:prstGeom>
          <a:solidFill>
            <a:schemeClr val="accent1"/>
          </a:solidFill>
          <a:ln w="63500" cap="flat" cmpd="sng">
            <a:solidFill>
              <a:srgbClr val="FFFFFF"/>
            </a:solidFill>
            <a:bevel/>
            <a:headEnd/>
            <a:tailEnd/>
          </a:ln>
        </p:spPr>
        <p:txBody>
          <a:bodyPr anchor="ctr">
            <a:normAutofit/>
          </a:bodyPr>
          <a:lstStyle/>
          <a:p>
            <a:pPr algn="ctr">
              <a:lnSpc>
                <a:spcPct val="110000"/>
              </a:lnSpc>
              <a:defRPr/>
            </a:pPr>
            <a:r>
              <a:rPr lang="en-US" altLang="zh-CN" sz="1600">
                <a:solidFill>
                  <a:srgbClr val="FFFFFF"/>
                </a:solidFill>
                <a:sym typeface="微软雅黑" panose="020B0503020204020204" pitchFamily="34" charset="-122"/>
              </a:rPr>
              <a:t>LOREM</a:t>
            </a:r>
            <a:endParaRPr lang="zh-CN" altLang="en-US" sz="1600" dirty="0">
              <a:solidFill>
                <a:srgbClr val="FFFFFF"/>
              </a:solidFill>
              <a:sym typeface="微软雅黑" panose="020B0503020204020204" pitchFamily="34" charset="-122"/>
            </a:endParaRPr>
          </a:p>
        </p:txBody>
      </p:sp>
      <p:sp>
        <p:nvSpPr>
          <p:cNvPr id="11" name="MH_SubTitle_4"/>
          <p:cNvSpPr>
            <a:spLocks noChangeArrowheads="1"/>
          </p:cNvSpPr>
          <p:nvPr>
            <p:custDataLst>
              <p:tags r:id="rId9"/>
            </p:custDataLst>
          </p:nvPr>
        </p:nvSpPr>
        <p:spPr bwMode="auto">
          <a:xfrm>
            <a:off x="7165976" y="4068763"/>
            <a:ext cx="1114425" cy="1116012"/>
          </a:xfrm>
          <a:prstGeom prst="ellipse">
            <a:avLst/>
          </a:prstGeom>
          <a:solidFill>
            <a:schemeClr val="accent1"/>
          </a:solidFill>
          <a:ln w="57150" cap="flat" cmpd="sng">
            <a:solidFill>
              <a:srgbClr val="FFFFFF"/>
            </a:solidFill>
            <a:bevel/>
            <a:headEnd/>
            <a:tailEnd/>
          </a:ln>
        </p:spPr>
        <p:txBody>
          <a:bodyPr anchor="ctr">
            <a:normAutofit/>
          </a:bodyPr>
          <a:lstStyle/>
          <a:p>
            <a:pPr algn="ctr">
              <a:lnSpc>
                <a:spcPct val="110000"/>
              </a:lnSpc>
              <a:defRPr/>
            </a:pPr>
            <a:r>
              <a:rPr lang="en-US" altLang="zh-CN" sz="1600">
                <a:solidFill>
                  <a:srgbClr val="FFFFFF"/>
                </a:solidFill>
                <a:sym typeface="微软雅黑" panose="020B0503020204020204" pitchFamily="34" charset="-122"/>
              </a:rPr>
              <a:t>LOREM</a:t>
            </a:r>
            <a:endParaRPr lang="zh-CN" altLang="en-US" sz="1600" dirty="0">
              <a:solidFill>
                <a:srgbClr val="FFFFFF"/>
              </a:solidFill>
              <a:sym typeface="微软雅黑" panose="020B0503020204020204" pitchFamily="34" charset="-122"/>
            </a:endParaRPr>
          </a:p>
        </p:txBody>
      </p:sp>
      <p:sp>
        <p:nvSpPr>
          <p:cNvPr id="12" name="MH_SubTitle_5"/>
          <p:cNvSpPr>
            <a:spLocks noChangeArrowheads="1"/>
          </p:cNvSpPr>
          <p:nvPr>
            <p:custDataLst>
              <p:tags r:id="rId10"/>
            </p:custDataLst>
          </p:nvPr>
        </p:nvSpPr>
        <p:spPr bwMode="auto">
          <a:xfrm>
            <a:off x="8685213" y="2652713"/>
            <a:ext cx="1116012" cy="1116012"/>
          </a:xfrm>
          <a:prstGeom prst="ellipse">
            <a:avLst/>
          </a:prstGeom>
          <a:solidFill>
            <a:schemeClr val="accent1"/>
          </a:solidFill>
          <a:ln w="57150" cap="flat" cmpd="sng">
            <a:solidFill>
              <a:srgbClr val="FFFFFF"/>
            </a:solidFill>
            <a:bevel/>
            <a:headEnd/>
            <a:tailEnd/>
          </a:ln>
        </p:spPr>
        <p:txBody>
          <a:bodyPr anchor="ctr">
            <a:normAutofit/>
          </a:bodyPr>
          <a:lstStyle/>
          <a:p>
            <a:pPr algn="ctr">
              <a:lnSpc>
                <a:spcPct val="110000"/>
              </a:lnSpc>
              <a:defRPr/>
            </a:pPr>
            <a:r>
              <a:rPr lang="en-US" altLang="zh-CN" sz="1600">
                <a:solidFill>
                  <a:srgbClr val="FFFFFF"/>
                </a:solidFill>
                <a:sym typeface="微软雅黑" panose="020B0503020204020204" pitchFamily="34" charset="-122"/>
              </a:rPr>
              <a:t>LOREM</a:t>
            </a:r>
            <a:endParaRPr lang="zh-CN" altLang="en-US" sz="1600" dirty="0">
              <a:solidFill>
                <a:srgbClr val="FFFFFF"/>
              </a:solidFill>
              <a:sym typeface="微软雅黑" panose="020B0503020204020204" pitchFamily="34" charset="-122"/>
            </a:endParaRPr>
          </a:p>
        </p:txBody>
      </p:sp>
      <p:sp>
        <p:nvSpPr>
          <p:cNvPr id="13" name="MH_Other_5"/>
          <p:cNvSpPr>
            <a:spLocks noChangeArrowheads="1"/>
          </p:cNvSpPr>
          <p:nvPr>
            <p:custDataLst>
              <p:tags r:id="rId11"/>
            </p:custDataLst>
          </p:nvPr>
        </p:nvSpPr>
        <p:spPr bwMode="auto">
          <a:xfrm>
            <a:off x="2487613" y="2811464"/>
            <a:ext cx="360362" cy="358775"/>
          </a:xfrm>
          <a:prstGeom prst="ellipse">
            <a:avLst/>
          </a:prstGeom>
          <a:solidFill>
            <a:schemeClr val="accent1">
              <a:lumMod val="40000"/>
              <a:lumOff val="60000"/>
            </a:schemeClr>
          </a:solidFill>
          <a:ln w="19050">
            <a:solidFill>
              <a:srgbClr val="FFFFFF"/>
            </a:solidFill>
          </a:ln>
          <a:extLst/>
        </p:spPr>
        <p:txBody>
          <a:bodyPr anchor="ctr"/>
          <a:lstStyle/>
          <a:p>
            <a:pPr algn="ctr">
              <a:defRPr/>
            </a:pPr>
            <a:r>
              <a:rPr 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MH_Other_6"/>
          <p:cNvSpPr>
            <a:spLocks noChangeArrowheads="1"/>
          </p:cNvSpPr>
          <p:nvPr>
            <p:custDataLst>
              <p:tags r:id="rId12"/>
            </p:custDataLst>
          </p:nvPr>
        </p:nvSpPr>
        <p:spPr bwMode="auto">
          <a:xfrm>
            <a:off x="3959226" y="4702176"/>
            <a:ext cx="360363" cy="358775"/>
          </a:xfrm>
          <a:prstGeom prst="ellipse">
            <a:avLst/>
          </a:prstGeom>
          <a:solidFill>
            <a:schemeClr val="accent1">
              <a:lumMod val="40000"/>
              <a:lumOff val="60000"/>
            </a:schemeClr>
          </a:solidFill>
          <a:ln w="19050">
            <a:solidFill>
              <a:srgbClr val="FFFFFF"/>
            </a:solidFill>
          </a:ln>
          <a:extLst/>
        </p:spPr>
        <p:txBody>
          <a:bodyPr anchor="ctr"/>
          <a:lstStyle/>
          <a:p>
            <a:pPr algn="ctr">
              <a:defRPr/>
            </a:pPr>
            <a:r>
              <a:rPr 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MH_Other_7"/>
          <p:cNvSpPr>
            <a:spLocks noChangeArrowheads="1"/>
          </p:cNvSpPr>
          <p:nvPr>
            <p:custDataLst>
              <p:tags r:id="rId13"/>
            </p:custDataLst>
          </p:nvPr>
        </p:nvSpPr>
        <p:spPr bwMode="auto">
          <a:xfrm>
            <a:off x="6022976" y="3443289"/>
            <a:ext cx="360363" cy="358775"/>
          </a:xfrm>
          <a:prstGeom prst="ellipse">
            <a:avLst/>
          </a:prstGeom>
          <a:solidFill>
            <a:schemeClr val="accent1">
              <a:lumMod val="40000"/>
              <a:lumOff val="60000"/>
            </a:schemeClr>
          </a:solidFill>
          <a:ln w="19050">
            <a:solidFill>
              <a:srgbClr val="FFFFFF"/>
            </a:solidFill>
          </a:ln>
          <a:extLst/>
        </p:spPr>
        <p:txBody>
          <a:bodyPr anchor="ctr"/>
          <a:lstStyle/>
          <a:p>
            <a:pPr algn="ctr">
              <a:defRPr/>
            </a:pPr>
            <a:r>
              <a:rPr 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MH_Other_8"/>
          <p:cNvSpPr>
            <a:spLocks noChangeArrowheads="1"/>
          </p:cNvSpPr>
          <p:nvPr>
            <p:custDataLst>
              <p:tags r:id="rId14"/>
            </p:custDataLst>
          </p:nvPr>
        </p:nvSpPr>
        <p:spPr bwMode="auto">
          <a:xfrm>
            <a:off x="7062788" y="4702176"/>
            <a:ext cx="360362" cy="358775"/>
          </a:xfrm>
          <a:prstGeom prst="ellipse">
            <a:avLst/>
          </a:prstGeom>
          <a:solidFill>
            <a:schemeClr val="accent1">
              <a:lumMod val="40000"/>
              <a:lumOff val="60000"/>
            </a:schemeClr>
          </a:solidFill>
          <a:ln w="19050">
            <a:solidFill>
              <a:srgbClr val="FFFFFF"/>
            </a:solidFill>
          </a:ln>
          <a:extLst/>
        </p:spPr>
        <p:txBody>
          <a:bodyPr anchor="ctr"/>
          <a:lstStyle/>
          <a:p>
            <a:pPr algn="ctr">
              <a:defRPr/>
            </a:pPr>
            <a:r>
              <a:rPr 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MH_Other_9"/>
          <p:cNvSpPr>
            <a:spLocks noChangeArrowheads="1"/>
          </p:cNvSpPr>
          <p:nvPr>
            <p:custDataLst>
              <p:tags r:id="rId15"/>
            </p:custDataLst>
          </p:nvPr>
        </p:nvSpPr>
        <p:spPr bwMode="auto">
          <a:xfrm>
            <a:off x="8537576" y="2811464"/>
            <a:ext cx="360363" cy="358775"/>
          </a:xfrm>
          <a:prstGeom prst="ellipse">
            <a:avLst/>
          </a:prstGeom>
          <a:solidFill>
            <a:schemeClr val="accent1">
              <a:lumMod val="40000"/>
              <a:lumOff val="60000"/>
            </a:schemeClr>
          </a:solidFill>
          <a:ln w="19050">
            <a:solidFill>
              <a:srgbClr val="FFFFFF"/>
            </a:solidFill>
          </a:ln>
          <a:extLst/>
        </p:spPr>
        <p:txBody>
          <a:bodyPr anchor="ctr"/>
          <a:lstStyle/>
          <a:p>
            <a:pPr algn="ctr">
              <a:defRPr/>
            </a:pPr>
            <a:r>
              <a:rPr 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4" name="MH_PageTitle"/>
          <p:cNvSpPr>
            <a:spLocks noGrp="1"/>
          </p:cNvSpPr>
          <p:nvPr>
            <p:ph type="title"/>
            <p:custDataLst>
              <p:tags r:id="rId16"/>
            </p:custDataLst>
          </p:nvPr>
        </p:nvSpPr>
        <p:spPr/>
        <p:txBody>
          <a:bodyPr/>
          <a:lstStyle/>
          <a:p>
            <a:pPr eaLnBrk="1" hangingPunct="1"/>
            <a:r>
              <a:rPr lang="en-US" altLang="zh-CN" smtClean="0"/>
              <a:t>LOREM IPSUM DOLOR</a:t>
            </a:r>
          </a:p>
        </p:txBody>
      </p:sp>
    </p:spTree>
    <p:custDataLst>
      <p:tags r:id="rId1"/>
    </p:custDataLst>
    <p:extLst>
      <p:ext uri="{BB962C8B-B14F-4D97-AF65-F5344CB8AC3E}">
        <p14:creationId xmlns:p14="http://schemas.microsoft.com/office/powerpoint/2010/main" val="35519621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Other_1"/>
          <p:cNvSpPr/>
          <p:nvPr>
            <p:custDataLst>
              <p:tags r:id="rId2"/>
            </p:custDataLst>
          </p:nvPr>
        </p:nvSpPr>
        <p:spPr>
          <a:xfrm>
            <a:off x="7218472" y="3330793"/>
            <a:ext cx="1739849" cy="1739849"/>
          </a:xfrm>
          <a:prstGeom prst="ellipse">
            <a:avLst/>
          </a:prstGeom>
          <a:solidFill>
            <a:schemeClr val="accent3"/>
          </a:solidFill>
          <a:ln w="25400" cap="flat" cmpd="sng" algn="ctr">
            <a:no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7" name="MH_Other_2"/>
          <p:cNvSpPr/>
          <p:nvPr>
            <p:custDataLst>
              <p:tags r:id="rId3"/>
            </p:custDataLst>
          </p:nvPr>
        </p:nvSpPr>
        <p:spPr>
          <a:xfrm rot="19406748">
            <a:off x="5216650" y="3604608"/>
            <a:ext cx="2135291" cy="2060112"/>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solidFill>
          <a:ln w="25400" cap="flat" cmpd="sng" algn="ctr">
            <a:noFill/>
            <a:prstDash val="solid"/>
          </a:ln>
          <a:effectLst/>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9" name="MH_Other_3"/>
          <p:cNvSpPr/>
          <p:nvPr>
            <p:custDataLst>
              <p:tags r:id="rId4"/>
            </p:custDataLst>
          </p:nvPr>
        </p:nvSpPr>
        <p:spPr>
          <a:xfrm>
            <a:off x="3222030" y="2572365"/>
            <a:ext cx="2135291" cy="2060112"/>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1"/>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5" name="MH_PageTitle"/>
          <p:cNvSpPr>
            <a:spLocks noGrp="1"/>
          </p:cNvSpPr>
          <p:nvPr>
            <p:ph type="title"/>
            <p:custDataLst>
              <p:tags r:id="rId5"/>
            </p:custDataLst>
          </p:nvPr>
        </p:nvSpPr>
        <p:spPr/>
        <p:txBody>
          <a:bodyPr/>
          <a:lstStyle/>
          <a:p>
            <a:r>
              <a:rPr lang="en-US" altLang="zh-CN"/>
              <a:t>LOREM IPSUM DOLOR </a:t>
            </a:r>
            <a:endParaRPr lang="zh-CN" altLang="en-US" dirty="0"/>
          </a:p>
        </p:txBody>
      </p:sp>
      <p:sp>
        <p:nvSpPr>
          <p:cNvPr id="12" name="MH_SubTitle_3"/>
          <p:cNvSpPr/>
          <p:nvPr>
            <p:custDataLst>
              <p:tags r:id="rId6"/>
            </p:custDataLst>
          </p:nvPr>
        </p:nvSpPr>
        <p:spPr>
          <a:xfrm>
            <a:off x="7280608" y="3372163"/>
            <a:ext cx="1533902" cy="1533902"/>
          </a:xfrm>
          <a:prstGeom prst="ellipse">
            <a:avLst/>
          </a:prstGeom>
          <a:solidFill>
            <a:srgbClr val="FFFFFF"/>
          </a:solidFill>
          <a:ln w="25400" cap="flat" cmpd="sng" algn="ctr">
            <a:noFill/>
            <a:prstDash val="solid"/>
          </a:ln>
          <a:effectLst/>
        </p:spPr>
        <p:txBody>
          <a:bodyPr wrap="square" lIns="0" tIns="0" rIns="0" bIns="0" rtlCol="0" anchor="ctr">
            <a:normAutofit/>
          </a:bodyPr>
          <a:lstStyle/>
          <a:p>
            <a:pPr algn="ctr">
              <a:lnSpc>
                <a:spcPct val="110000"/>
              </a:lnSpc>
              <a:defRPr/>
            </a:pPr>
            <a:r>
              <a:rPr lang="en-US" altLang="zh-CN" sz="2000" kern="0">
                <a:solidFill>
                  <a:srgbClr val="212121"/>
                </a:solidFill>
              </a:rPr>
              <a:t>Lorem ipsum</a:t>
            </a:r>
          </a:p>
        </p:txBody>
      </p:sp>
      <p:sp>
        <p:nvSpPr>
          <p:cNvPr id="13" name="MH_SubTitle_2"/>
          <p:cNvSpPr/>
          <p:nvPr>
            <p:custDataLst>
              <p:tags r:id="rId7"/>
            </p:custDataLst>
          </p:nvPr>
        </p:nvSpPr>
        <p:spPr>
          <a:xfrm>
            <a:off x="5224651" y="3836156"/>
            <a:ext cx="1615574" cy="1615574"/>
          </a:xfrm>
          <a:prstGeom prst="ellipse">
            <a:avLst/>
          </a:prstGeom>
          <a:solidFill>
            <a:srgbClr val="FFFFFF"/>
          </a:solidFill>
          <a:ln w="25400" cap="flat" cmpd="sng" algn="ctr">
            <a:noFill/>
            <a:prstDash val="solid"/>
          </a:ln>
          <a:effectLst/>
        </p:spPr>
        <p:txBody>
          <a:bodyPr wrap="square" lIns="0" tIns="0" rIns="0" bIns="0" rtlCol="0" anchor="ctr">
            <a:normAutofit/>
          </a:bodyPr>
          <a:lstStyle/>
          <a:p>
            <a:pPr algn="ctr">
              <a:lnSpc>
                <a:spcPct val="110000"/>
              </a:lnSpc>
              <a:defRPr/>
            </a:pPr>
            <a:r>
              <a:rPr lang="en-US" altLang="zh-CN" sz="2000" kern="0">
                <a:solidFill>
                  <a:srgbClr val="212121"/>
                </a:solidFill>
              </a:rPr>
              <a:t>Lorem ipsum</a:t>
            </a:r>
          </a:p>
        </p:txBody>
      </p:sp>
      <p:sp>
        <p:nvSpPr>
          <p:cNvPr id="14" name="MH_SubTitle_1"/>
          <p:cNvSpPr/>
          <p:nvPr>
            <p:custDataLst>
              <p:tags r:id="rId8"/>
            </p:custDataLst>
          </p:nvPr>
        </p:nvSpPr>
        <p:spPr>
          <a:xfrm>
            <a:off x="3292918" y="2608967"/>
            <a:ext cx="1615574" cy="1615574"/>
          </a:xfrm>
          <a:prstGeom prst="ellipse">
            <a:avLst/>
          </a:prstGeom>
          <a:solidFill>
            <a:srgbClr val="FFFFFF"/>
          </a:solidFill>
          <a:ln w="25400" cap="flat" cmpd="sng" algn="ctr">
            <a:noFill/>
            <a:prstDash val="solid"/>
          </a:ln>
          <a:effectLst/>
        </p:spPr>
        <p:txBody>
          <a:bodyPr wrap="square" lIns="0" tIns="0" rIns="0" bIns="0" rtlCol="0" anchor="ctr">
            <a:normAutofit/>
          </a:bodyPr>
          <a:lstStyle/>
          <a:p>
            <a:pPr algn="ctr">
              <a:lnSpc>
                <a:spcPct val="110000"/>
              </a:lnSpc>
              <a:defRPr/>
            </a:pPr>
            <a:r>
              <a:rPr lang="en-US" altLang="zh-CN" sz="2000" kern="0">
                <a:solidFill>
                  <a:srgbClr val="212121"/>
                </a:solidFill>
              </a:rPr>
              <a:t>Lorem ipsum</a:t>
            </a:r>
          </a:p>
        </p:txBody>
      </p:sp>
      <p:sp>
        <p:nvSpPr>
          <p:cNvPr id="31" name="MH_Other_4"/>
          <p:cNvSpPr/>
          <p:nvPr>
            <p:custDataLst>
              <p:tags r:id="rId9"/>
            </p:custDataLst>
          </p:nvPr>
        </p:nvSpPr>
        <p:spPr>
          <a:xfrm>
            <a:off x="3994016" y="2220878"/>
            <a:ext cx="675274" cy="675274"/>
          </a:xfrm>
          <a:prstGeom prst="ellipse">
            <a:avLst/>
          </a:prstGeom>
          <a:solidFill>
            <a:schemeClr val="accent1"/>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a:defRPr/>
            </a:pPr>
            <a:r>
              <a:rPr lang="en-US" altLang="zh-CN" sz="3600" kern="0" dirty="0">
                <a:solidFill>
                  <a:srgbClr val="FFFFFF"/>
                </a:solidFill>
                <a:latin typeface="Calibri"/>
                <a:ea typeface="微软雅黑" panose="020B0503020204020204" pitchFamily="34" charset="-122"/>
              </a:rPr>
              <a:t>1</a:t>
            </a:r>
            <a:endParaRPr lang="zh-CN" altLang="en-US" sz="3600" kern="0" dirty="0">
              <a:solidFill>
                <a:srgbClr val="FFFFFF"/>
              </a:solidFill>
              <a:latin typeface="Calibri"/>
              <a:ea typeface="微软雅黑" panose="020B0503020204020204" pitchFamily="34" charset="-122"/>
            </a:endParaRPr>
          </a:p>
        </p:txBody>
      </p:sp>
      <p:sp>
        <p:nvSpPr>
          <p:cNvPr id="33" name="MH_Other_5"/>
          <p:cNvSpPr/>
          <p:nvPr>
            <p:custDataLst>
              <p:tags r:id="rId10"/>
            </p:custDataLst>
          </p:nvPr>
        </p:nvSpPr>
        <p:spPr>
          <a:xfrm>
            <a:off x="5671727" y="3352302"/>
            <a:ext cx="675274" cy="675274"/>
          </a:xfrm>
          <a:prstGeom prst="ellipse">
            <a:avLst/>
          </a:prstGeom>
          <a:solidFill>
            <a:schemeClr val="accent2"/>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a:defRPr/>
            </a:pPr>
            <a:r>
              <a:rPr lang="en-US" altLang="zh-CN" sz="3600" kern="0" dirty="0">
                <a:solidFill>
                  <a:srgbClr val="FFFFFF"/>
                </a:solidFill>
                <a:latin typeface="Calibri"/>
                <a:ea typeface="微软雅黑" panose="020B0503020204020204" pitchFamily="34" charset="-122"/>
              </a:rPr>
              <a:t>2</a:t>
            </a:r>
            <a:endParaRPr lang="zh-CN" altLang="en-US" sz="3600" kern="0" dirty="0">
              <a:solidFill>
                <a:srgbClr val="FFFFFF"/>
              </a:solidFill>
              <a:latin typeface="Calibri"/>
              <a:ea typeface="微软雅黑" panose="020B0503020204020204" pitchFamily="34" charset="-122"/>
            </a:endParaRPr>
          </a:p>
        </p:txBody>
      </p:sp>
      <p:sp>
        <p:nvSpPr>
          <p:cNvPr id="35" name="MH_Other_6"/>
          <p:cNvSpPr/>
          <p:nvPr>
            <p:custDataLst>
              <p:tags r:id="rId11"/>
            </p:custDataLst>
          </p:nvPr>
        </p:nvSpPr>
        <p:spPr>
          <a:xfrm>
            <a:off x="7706145" y="2864146"/>
            <a:ext cx="675274" cy="675274"/>
          </a:xfrm>
          <a:prstGeom prst="ellipse">
            <a:avLst/>
          </a:prstGeom>
          <a:solidFill>
            <a:schemeClr val="accent3"/>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a:defRPr/>
            </a:pPr>
            <a:r>
              <a:rPr lang="en-US" altLang="zh-CN" sz="3600" kern="0" dirty="0">
                <a:solidFill>
                  <a:srgbClr val="FFFFFF"/>
                </a:solidFill>
                <a:latin typeface="Calibri"/>
                <a:ea typeface="微软雅黑" panose="020B0503020204020204" pitchFamily="34" charset="-122"/>
              </a:rPr>
              <a:t>3</a:t>
            </a:r>
            <a:endParaRPr lang="zh-CN" altLang="en-US" sz="3600" kern="0" dirty="0">
              <a:solidFill>
                <a:srgbClr val="FFFFFF"/>
              </a:solidFill>
              <a:latin typeface="Calibri"/>
              <a:ea typeface="微软雅黑" panose="020B0503020204020204" pitchFamily="34" charset="-122"/>
            </a:endParaRPr>
          </a:p>
        </p:txBody>
      </p:sp>
    </p:spTree>
    <p:custDataLst>
      <p:tags r:id="rId1"/>
    </p:custDataLst>
    <p:extLst>
      <p:ext uri="{BB962C8B-B14F-4D97-AF65-F5344CB8AC3E}">
        <p14:creationId xmlns:p14="http://schemas.microsoft.com/office/powerpoint/2010/main" val="123661043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MH_SubTitle_1"/>
          <p:cNvSpPr/>
          <p:nvPr>
            <p:custDataLst>
              <p:tags r:id="rId2"/>
            </p:custDataLst>
          </p:nvPr>
        </p:nvSpPr>
        <p:spPr>
          <a:xfrm>
            <a:off x="2269602" y="3164544"/>
            <a:ext cx="2750276" cy="2456994"/>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wrap="square" lIns="0" tIns="0" rIns="0" bIns="180000" rtlCol="0" anchor="ctr">
            <a:normAutofit/>
          </a:bodyPr>
          <a:lstStyle/>
          <a:p>
            <a:pPr algn="ctr">
              <a:defRPr/>
            </a:pPr>
            <a:r>
              <a:rPr lang="en-US" altLang="zh-CN" b="1" kern="0">
                <a:solidFill>
                  <a:srgbClr val="FFFFFF"/>
                </a:solidFill>
              </a:rPr>
              <a:t>LOREM</a:t>
            </a:r>
            <a:endParaRPr lang="en-US" b="1" kern="0" dirty="0">
              <a:solidFill>
                <a:srgbClr val="FFFFFF"/>
              </a:solidFill>
            </a:endParaRPr>
          </a:p>
        </p:txBody>
      </p:sp>
      <p:sp>
        <p:nvSpPr>
          <p:cNvPr id="35" name="MH_Other_1"/>
          <p:cNvSpPr/>
          <p:nvPr>
            <p:custDataLst>
              <p:tags r:id="rId3"/>
            </p:custDataLst>
          </p:nvPr>
        </p:nvSpPr>
        <p:spPr>
          <a:xfrm>
            <a:off x="3447882" y="4111449"/>
            <a:ext cx="427820" cy="213910"/>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CDCDC"/>
            </a:solidFill>
            <a:prstDash val="solid"/>
          </a:ln>
          <a:effectLst/>
        </p:spPr>
        <p:txBody>
          <a:bodyPr rtlCol="0" anchor="ctr"/>
          <a:lstStyle/>
          <a:p>
            <a:pPr algn="ctr">
              <a:defRPr/>
            </a:pPr>
            <a:endParaRPr lang="en-US" kern="0">
              <a:solidFill>
                <a:sysClr val="window" lastClr="FFFFFF"/>
              </a:solidFill>
              <a:latin typeface="Calibri"/>
            </a:endParaRPr>
          </a:p>
        </p:txBody>
      </p:sp>
      <p:cxnSp>
        <p:nvCxnSpPr>
          <p:cNvPr id="36" name="MH_Other_2"/>
          <p:cNvCxnSpPr/>
          <p:nvPr>
            <p:custDataLst>
              <p:tags r:id="rId4"/>
            </p:custDataLst>
          </p:nvPr>
        </p:nvCxnSpPr>
        <p:spPr>
          <a:xfrm>
            <a:off x="3661793" y="4325359"/>
            <a:ext cx="0" cy="427820"/>
          </a:xfrm>
          <a:prstGeom prst="line">
            <a:avLst/>
          </a:prstGeom>
          <a:noFill/>
          <a:ln w="25400" cap="flat" cmpd="sng" algn="ctr">
            <a:solidFill>
              <a:srgbClr val="DCDCDC"/>
            </a:solidFill>
            <a:prstDash val="sysDash"/>
            <a:headEnd type="none" w="med" len="med"/>
            <a:tailEnd type="oval" w="med" len="med"/>
          </a:ln>
          <a:effectLst/>
        </p:spPr>
      </p:cxnSp>
      <p:sp>
        <p:nvSpPr>
          <p:cNvPr id="38" name="MH_Other_3"/>
          <p:cNvSpPr txBox="1"/>
          <p:nvPr>
            <p:custDataLst>
              <p:tags r:id="rId5"/>
            </p:custDataLst>
          </p:nvPr>
        </p:nvSpPr>
        <p:spPr>
          <a:xfrm flipH="1">
            <a:off x="3348533" y="3867147"/>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chemeClr val="accent1">
                    <a:lumMod val="75000"/>
                  </a:schemeClr>
                </a:solidFill>
                <a:effectLst/>
              </a:rPr>
              <a:t>A</a:t>
            </a:r>
            <a:endParaRPr lang="zh-CN" altLang="en-US" sz="3200" dirty="0">
              <a:solidFill>
                <a:schemeClr val="accent1">
                  <a:lumMod val="75000"/>
                </a:schemeClr>
              </a:solidFill>
              <a:effectLst/>
            </a:endParaRPr>
          </a:p>
        </p:txBody>
      </p:sp>
      <p:sp>
        <p:nvSpPr>
          <p:cNvPr id="41" name="MH_Other_4"/>
          <p:cNvSpPr/>
          <p:nvPr>
            <p:custDataLst>
              <p:tags r:id="rId6"/>
            </p:custDataLst>
          </p:nvPr>
        </p:nvSpPr>
        <p:spPr>
          <a:xfrm flipV="1">
            <a:off x="5137983" y="3201096"/>
            <a:ext cx="427820" cy="213910"/>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CDCDC"/>
            </a:solidFill>
            <a:prstDash val="solid"/>
          </a:ln>
          <a:effectLst/>
        </p:spPr>
        <p:txBody>
          <a:bodyPr rtlCol="0" anchor="ctr"/>
          <a:lstStyle/>
          <a:p>
            <a:pPr algn="ctr">
              <a:defRPr/>
            </a:pPr>
            <a:endParaRPr lang="en-US" kern="0">
              <a:solidFill>
                <a:sysClr val="window" lastClr="FFFFFF"/>
              </a:solidFill>
              <a:latin typeface="Calibri"/>
            </a:endParaRPr>
          </a:p>
        </p:txBody>
      </p:sp>
      <p:cxnSp>
        <p:nvCxnSpPr>
          <p:cNvPr id="42" name="MH_Other_5"/>
          <p:cNvCxnSpPr/>
          <p:nvPr>
            <p:custDataLst>
              <p:tags r:id="rId7"/>
            </p:custDataLst>
          </p:nvPr>
        </p:nvCxnSpPr>
        <p:spPr>
          <a:xfrm flipV="1">
            <a:off x="5351894" y="2760632"/>
            <a:ext cx="0" cy="427820"/>
          </a:xfrm>
          <a:prstGeom prst="line">
            <a:avLst/>
          </a:prstGeom>
          <a:noFill/>
          <a:ln w="25400" cap="flat" cmpd="sng" algn="ctr">
            <a:solidFill>
              <a:srgbClr val="DCDCDC"/>
            </a:solidFill>
            <a:prstDash val="sysDash"/>
            <a:headEnd type="none" w="med" len="med"/>
            <a:tailEnd type="oval" w="med" len="med"/>
          </a:ln>
          <a:effectLst/>
        </p:spPr>
      </p:cxnSp>
      <p:sp>
        <p:nvSpPr>
          <p:cNvPr id="44" name="MH_Other_6"/>
          <p:cNvSpPr txBox="1"/>
          <p:nvPr>
            <p:custDataLst>
              <p:tags r:id="rId8"/>
            </p:custDataLst>
          </p:nvPr>
        </p:nvSpPr>
        <p:spPr>
          <a:xfrm flipH="1">
            <a:off x="5048584" y="3233933"/>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chemeClr val="accent1">
                    <a:lumMod val="75000"/>
                  </a:schemeClr>
                </a:solidFill>
                <a:effectLst/>
              </a:rPr>
              <a:t>B</a:t>
            </a:r>
            <a:endParaRPr lang="zh-CN" altLang="en-US" sz="3200" dirty="0">
              <a:solidFill>
                <a:schemeClr val="accent1">
                  <a:lumMod val="75000"/>
                </a:schemeClr>
              </a:solidFill>
              <a:effectLst/>
            </a:endParaRPr>
          </a:p>
        </p:txBody>
      </p:sp>
      <p:sp>
        <p:nvSpPr>
          <p:cNvPr id="47" name="MH_Other_7"/>
          <p:cNvSpPr/>
          <p:nvPr>
            <p:custDataLst>
              <p:tags r:id="rId9"/>
            </p:custDataLst>
          </p:nvPr>
        </p:nvSpPr>
        <p:spPr>
          <a:xfrm>
            <a:off x="6826600" y="4111449"/>
            <a:ext cx="427820" cy="213910"/>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CDCDC"/>
            </a:solidFill>
            <a:prstDash val="solid"/>
          </a:ln>
          <a:effectLst/>
        </p:spPr>
        <p:txBody>
          <a:bodyPr rtlCol="0" anchor="ctr"/>
          <a:lstStyle/>
          <a:p>
            <a:pPr algn="ctr">
              <a:defRPr/>
            </a:pPr>
            <a:endParaRPr lang="en-US" kern="0">
              <a:solidFill>
                <a:sysClr val="window" lastClr="FFFFFF"/>
              </a:solidFill>
              <a:latin typeface="Calibri"/>
            </a:endParaRPr>
          </a:p>
        </p:txBody>
      </p:sp>
      <p:cxnSp>
        <p:nvCxnSpPr>
          <p:cNvPr id="48" name="MH_Other_8"/>
          <p:cNvCxnSpPr/>
          <p:nvPr>
            <p:custDataLst>
              <p:tags r:id="rId10"/>
            </p:custDataLst>
          </p:nvPr>
        </p:nvCxnSpPr>
        <p:spPr>
          <a:xfrm>
            <a:off x="7040510" y="4325359"/>
            <a:ext cx="0" cy="427820"/>
          </a:xfrm>
          <a:prstGeom prst="line">
            <a:avLst/>
          </a:prstGeom>
          <a:noFill/>
          <a:ln w="25400" cap="flat" cmpd="sng" algn="ctr">
            <a:solidFill>
              <a:srgbClr val="DCDCDC"/>
            </a:solidFill>
            <a:prstDash val="sysDash"/>
            <a:headEnd type="none" w="med" len="med"/>
            <a:tailEnd type="oval" w="med" len="med"/>
          </a:ln>
          <a:effectLst/>
        </p:spPr>
      </p:cxnSp>
      <p:sp>
        <p:nvSpPr>
          <p:cNvPr id="50" name="MH_Other_9"/>
          <p:cNvSpPr txBox="1"/>
          <p:nvPr>
            <p:custDataLst>
              <p:tags r:id="rId11"/>
            </p:custDataLst>
          </p:nvPr>
        </p:nvSpPr>
        <p:spPr>
          <a:xfrm flipH="1">
            <a:off x="6727250" y="3867147"/>
            <a:ext cx="636688" cy="486287"/>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chemeClr val="accent1">
                    <a:lumMod val="75000"/>
                  </a:schemeClr>
                </a:solidFill>
                <a:effectLst/>
              </a:rPr>
              <a:t>C</a:t>
            </a:r>
            <a:endParaRPr lang="zh-CN" altLang="en-US" sz="3200" dirty="0">
              <a:solidFill>
                <a:schemeClr val="accent1">
                  <a:lumMod val="75000"/>
                </a:schemeClr>
              </a:solidFill>
              <a:effectLst/>
            </a:endParaRPr>
          </a:p>
        </p:txBody>
      </p:sp>
      <p:sp>
        <p:nvSpPr>
          <p:cNvPr id="53" name="MH_Other_10"/>
          <p:cNvSpPr/>
          <p:nvPr>
            <p:custDataLst>
              <p:tags r:id="rId12"/>
            </p:custDataLst>
          </p:nvPr>
        </p:nvSpPr>
        <p:spPr>
          <a:xfrm flipV="1">
            <a:off x="8516701" y="3201096"/>
            <a:ext cx="427820" cy="213910"/>
          </a:xfrm>
          <a:custGeom>
            <a:avLst/>
            <a:gdLst>
              <a:gd name="connsiteX0" fmla="*/ 648072 w 739512"/>
              <a:gd name="connsiteY0" fmla="*/ 0 h 324036"/>
              <a:gd name="connsiteX1" fmla="*/ 324036 w 739512"/>
              <a:gd name="connsiteY1" fmla="*/ 324036 h 324036"/>
              <a:gd name="connsiteX2" fmla="*/ 0 w 739512"/>
              <a:gd name="connsiteY2" fmla="*/ 0 h 324036"/>
              <a:gd name="connsiteX3" fmla="*/ 739512 w 739512"/>
              <a:gd name="connsiteY3" fmla="*/ 91440 h 324036"/>
              <a:gd name="connsiteX0" fmla="*/ 648072 w 648072"/>
              <a:gd name="connsiteY0" fmla="*/ 0 h 324036"/>
              <a:gd name="connsiteX1" fmla="*/ 324036 w 648072"/>
              <a:gd name="connsiteY1" fmla="*/ 324036 h 324036"/>
              <a:gd name="connsiteX2" fmla="*/ 0 w 648072"/>
              <a:gd name="connsiteY2" fmla="*/ 0 h 324036"/>
            </a:gdLst>
            <a:ahLst/>
            <a:cxnLst>
              <a:cxn ang="0">
                <a:pos x="connsiteX0" y="connsiteY0"/>
              </a:cxn>
              <a:cxn ang="0">
                <a:pos x="connsiteX1" y="connsiteY1"/>
              </a:cxn>
              <a:cxn ang="0">
                <a:pos x="connsiteX2" y="connsiteY2"/>
              </a:cxn>
            </a:cxnLst>
            <a:rect l="l" t="t" r="r" b="b"/>
            <a:pathLst>
              <a:path w="648072" h="324036">
                <a:moveTo>
                  <a:pt x="648072" y="0"/>
                </a:moveTo>
                <a:cubicBezTo>
                  <a:pt x="648072" y="178960"/>
                  <a:pt x="502996" y="324036"/>
                  <a:pt x="324036" y="324036"/>
                </a:cubicBezTo>
                <a:cubicBezTo>
                  <a:pt x="145076" y="324036"/>
                  <a:pt x="0" y="178960"/>
                  <a:pt x="0" y="0"/>
                </a:cubicBezTo>
              </a:path>
            </a:pathLst>
          </a:custGeom>
          <a:noFill/>
          <a:ln w="25400" cap="flat" cmpd="sng" algn="ctr">
            <a:solidFill>
              <a:srgbClr val="DCDCDC"/>
            </a:solidFill>
            <a:prstDash val="solid"/>
          </a:ln>
          <a:effectLst/>
        </p:spPr>
        <p:txBody>
          <a:bodyPr rtlCol="0" anchor="ctr"/>
          <a:lstStyle/>
          <a:p>
            <a:pPr algn="ctr">
              <a:defRPr/>
            </a:pPr>
            <a:endParaRPr lang="en-US" kern="0">
              <a:solidFill>
                <a:sysClr val="window" lastClr="FFFFFF"/>
              </a:solidFill>
              <a:latin typeface="Calibri"/>
            </a:endParaRPr>
          </a:p>
        </p:txBody>
      </p:sp>
      <p:cxnSp>
        <p:nvCxnSpPr>
          <p:cNvPr id="54" name="MH_Other_11"/>
          <p:cNvCxnSpPr/>
          <p:nvPr>
            <p:custDataLst>
              <p:tags r:id="rId13"/>
            </p:custDataLst>
          </p:nvPr>
        </p:nvCxnSpPr>
        <p:spPr>
          <a:xfrm flipV="1">
            <a:off x="8730614" y="2760635"/>
            <a:ext cx="1" cy="427821"/>
          </a:xfrm>
          <a:prstGeom prst="line">
            <a:avLst/>
          </a:prstGeom>
          <a:noFill/>
          <a:ln w="25400" cap="flat" cmpd="sng" algn="ctr">
            <a:solidFill>
              <a:srgbClr val="DCDCDC"/>
            </a:solidFill>
            <a:prstDash val="sysDash"/>
            <a:headEnd type="none" w="med" len="med"/>
            <a:tailEnd type="oval" w="med" len="med"/>
          </a:ln>
          <a:effectLst/>
        </p:spPr>
      </p:cxnSp>
      <p:sp>
        <p:nvSpPr>
          <p:cNvPr id="56" name="MH_Other_12"/>
          <p:cNvSpPr txBox="1"/>
          <p:nvPr>
            <p:custDataLst>
              <p:tags r:id="rId14"/>
            </p:custDataLst>
          </p:nvPr>
        </p:nvSpPr>
        <p:spPr>
          <a:xfrm flipH="1">
            <a:off x="8413372" y="3233933"/>
            <a:ext cx="636688" cy="48628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a:defRPr/>
            </a:pPr>
            <a:r>
              <a:rPr lang="en-US" altLang="zh-CN" sz="3200" dirty="0">
                <a:solidFill>
                  <a:schemeClr val="accent1">
                    <a:lumMod val="75000"/>
                  </a:schemeClr>
                </a:solidFill>
                <a:effectLst/>
              </a:rPr>
              <a:t>D</a:t>
            </a:r>
            <a:endParaRPr lang="zh-CN" altLang="en-US" sz="3200" dirty="0">
              <a:solidFill>
                <a:schemeClr val="accent1">
                  <a:lumMod val="75000"/>
                </a:schemeClr>
              </a:solidFill>
              <a:effectLst/>
            </a:endParaRPr>
          </a:p>
        </p:txBody>
      </p:sp>
      <p:sp>
        <p:nvSpPr>
          <p:cNvPr id="57" name="MH_Text_1"/>
          <p:cNvSpPr txBox="1"/>
          <p:nvPr>
            <p:custDataLst>
              <p:tags r:id="rId15"/>
            </p:custDataLst>
          </p:nvPr>
        </p:nvSpPr>
        <p:spPr>
          <a:xfrm>
            <a:off x="2472877" y="4801303"/>
            <a:ext cx="2383573" cy="1189575"/>
          </a:xfrm>
          <a:prstGeom prst="rect">
            <a:avLst/>
          </a:prstGeom>
          <a:noFill/>
        </p:spPr>
        <p:txBody>
          <a:bodyPr wrap="square" rtlCol="0">
            <a:normAutofit/>
          </a:bodyPr>
          <a:lstStyle/>
          <a:p>
            <a:pPr lvl="0" algn="ctr">
              <a:lnSpc>
                <a:spcPct val="130000"/>
              </a:lnSpc>
              <a:defRPr/>
            </a:pPr>
            <a:r>
              <a:rPr lang="en-US" altLang="zh-CN" kern="0">
                <a:cs typeface="Arial" pitchFamily="34" charset="0"/>
              </a:rPr>
              <a:t>Lorem ipsum dolor</a:t>
            </a:r>
          </a:p>
          <a:p>
            <a:pPr lvl="0" algn="ctr">
              <a:lnSpc>
                <a:spcPct val="130000"/>
              </a:lnSpc>
              <a:defRPr/>
            </a:pPr>
            <a:r>
              <a:rPr lang="en-US" altLang="zh-CN" kern="0"/>
              <a:t>Lorem ipsum dolor</a:t>
            </a:r>
            <a:endParaRPr lang="en-US" altLang="zh-CN" kern="0" dirty="0"/>
          </a:p>
        </p:txBody>
      </p:sp>
      <p:sp>
        <p:nvSpPr>
          <p:cNvPr id="58" name="MH_Text_2"/>
          <p:cNvSpPr txBox="1"/>
          <p:nvPr>
            <p:custDataLst>
              <p:tags r:id="rId16"/>
            </p:custDataLst>
          </p:nvPr>
        </p:nvSpPr>
        <p:spPr>
          <a:xfrm>
            <a:off x="4170219" y="1504132"/>
            <a:ext cx="2383573" cy="1188000"/>
          </a:xfrm>
          <a:prstGeom prst="rect">
            <a:avLst/>
          </a:prstGeom>
          <a:noFill/>
        </p:spPr>
        <p:txBody>
          <a:bodyPr wrap="square" rtlCol="0" anchor="b" anchorCtr="0">
            <a:normAutofit/>
          </a:bodyPr>
          <a:lstStyle/>
          <a:p>
            <a:pPr lvl="0" algn="ctr">
              <a:lnSpc>
                <a:spcPct val="130000"/>
              </a:lnSpc>
              <a:defRPr/>
            </a:pPr>
            <a:r>
              <a:rPr lang="en-US" altLang="zh-CN" kern="0">
                <a:cs typeface="Arial" pitchFamily="34" charset="0"/>
              </a:rPr>
              <a:t>Lorem ipsum dolor</a:t>
            </a:r>
          </a:p>
          <a:p>
            <a:pPr lvl="0" algn="ctr">
              <a:lnSpc>
                <a:spcPct val="130000"/>
              </a:lnSpc>
              <a:defRPr/>
            </a:pPr>
            <a:r>
              <a:rPr lang="en-US" altLang="zh-CN" kern="0"/>
              <a:t>Lorem ipsum dolor</a:t>
            </a:r>
            <a:endParaRPr lang="en-US" altLang="zh-CN" kern="0" dirty="0"/>
          </a:p>
        </p:txBody>
      </p:sp>
      <p:sp>
        <p:nvSpPr>
          <p:cNvPr id="59" name="MH_Text_3"/>
          <p:cNvSpPr txBox="1"/>
          <p:nvPr>
            <p:custDataLst>
              <p:tags r:id="rId17"/>
            </p:custDataLst>
          </p:nvPr>
        </p:nvSpPr>
        <p:spPr>
          <a:xfrm>
            <a:off x="5848524" y="4801303"/>
            <a:ext cx="2383573" cy="1189575"/>
          </a:xfrm>
          <a:prstGeom prst="rect">
            <a:avLst/>
          </a:prstGeom>
          <a:noFill/>
        </p:spPr>
        <p:txBody>
          <a:bodyPr wrap="square" rtlCol="0">
            <a:normAutofit/>
          </a:bodyPr>
          <a:lstStyle/>
          <a:p>
            <a:pPr lvl="0" algn="ctr">
              <a:lnSpc>
                <a:spcPct val="130000"/>
              </a:lnSpc>
              <a:defRPr/>
            </a:pPr>
            <a:r>
              <a:rPr lang="en-US" altLang="zh-CN" kern="0">
                <a:cs typeface="Arial" pitchFamily="34" charset="0"/>
              </a:rPr>
              <a:t>Lorem ipsum dolor</a:t>
            </a:r>
          </a:p>
          <a:p>
            <a:pPr lvl="0" algn="ctr">
              <a:lnSpc>
                <a:spcPct val="130000"/>
              </a:lnSpc>
              <a:defRPr/>
            </a:pPr>
            <a:r>
              <a:rPr lang="en-US" altLang="zh-CN" kern="0"/>
              <a:t>Lorem ipsum dolor</a:t>
            </a:r>
            <a:endParaRPr lang="en-US" altLang="zh-CN" kern="0" dirty="0"/>
          </a:p>
        </p:txBody>
      </p:sp>
      <p:sp>
        <p:nvSpPr>
          <p:cNvPr id="60" name="MH_Text_4"/>
          <p:cNvSpPr txBox="1"/>
          <p:nvPr>
            <p:custDataLst>
              <p:tags r:id="rId18"/>
            </p:custDataLst>
          </p:nvPr>
        </p:nvSpPr>
        <p:spPr>
          <a:xfrm>
            <a:off x="7538828" y="1504132"/>
            <a:ext cx="2383573" cy="1188000"/>
          </a:xfrm>
          <a:prstGeom prst="rect">
            <a:avLst/>
          </a:prstGeom>
          <a:noFill/>
        </p:spPr>
        <p:txBody>
          <a:bodyPr wrap="square" rtlCol="0" anchor="b" anchorCtr="0">
            <a:normAutofit/>
          </a:bodyPr>
          <a:lstStyle/>
          <a:p>
            <a:pPr lvl="0" algn="ctr">
              <a:lnSpc>
                <a:spcPct val="130000"/>
              </a:lnSpc>
              <a:defRPr/>
            </a:pPr>
            <a:r>
              <a:rPr lang="en-US" altLang="zh-CN" kern="0">
                <a:cs typeface="Arial" pitchFamily="34" charset="0"/>
              </a:rPr>
              <a:t>Lorem ipsum dolor</a:t>
            </a:r>
          </a:p>
          <a:p>
            <a:pPr lvl="0" algn="ctr">
              <a:lnSpc>
                <a:spcPct val="130000"/>
              </a:lnSpc>
              <a:defRPr/>
            </a:pPr>
            <a:r>
              <a:rPr lang="en-US" altLang="zh-CN" kern="0"/>
              <a:t>Lorem ipsum dolor</a:t>
            </a:r>
            <a:endParaRPr lang="en-US" altLang="zh-CN" kern="0" dirty="0"/>
          </a:p>
        </p:txBody>
      </p:sp>
      <p:sp>
        <p:nvSpPr>
          <p:cNvPr id="4" name="MH_SubTitle_2"/>
          <p:cNvSpPr/>
          <p:nvPr>
            <p:custDataLst>
              <p:tags r:id="rId19"/>
            </p:custDataLst>
          </p:nvPr>
        </p:nvSpPr>
        <p:spPr>
          <a:xfrm>
            <a:off x="4302877" y="3603273"/>
            <a:ext cx="2065789"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wrap="square" lIns="0" tIns="180000" rIns="0" bIns="0" rtlCol="0" anchor="ctr">
            <a:normAutofit/>
          </a:bodyPr>
          <a:lstStyle/>
          <a:p>
            <a:pPr algn="ctr"/>
            <a:r>
              <a:rPr lang="en-US" altLang="zh-CN" b="1" kern="0">
                <a:solidFill>
                  <a:srgbClr val="FFFFFF"/>
                </a:solidFill>
              </a:rPr>
              <a:t>LOREM</a:t>
            </a:r>
            <a:endParaRPr lang="zh-CN" altLang="en-US" b="1" kern="0" dirty="0">
              <a:solidFill>
                <a:srgbClr val="FFFFFF"/>
              </a:solidFill>
            </a:endParaRPr>
          </a:p>
        </p:txBody>
      </p:sp>
      <p:sp>
        <p:nvSpPr>
          <p:cNvPr id="27" name="MH_SubTitle_3"/>
          <p:cNvSpPr/>
          <p:nvPr>
            <p:custDataLst>
              <p:tags r:id="rId20"/>
            </p:custDataLst>
          </p:nvPr>
        </p:nvSpPr>
        <p:spPr>
          <a:xfrm>
            <a:off x="5655208" y="3164544"/>
            <a:ext cx="2750276" cy="2456994"/>
          </a:xfrm>
          <a:prstGeom prst="blockArc">
            <a:avLst>
              <a:gd name="adj1" fmla="val 13186668"/>
              <a:gd name="adj2" fmla="val 19259822"/>
              <a:gd name="adj3" fmla="val 20854"/>
            </a:avLst>
          </a:prstGeom>
          <a:solidFill>
            <a:schemeClr val="accent1"/>
          </a:solidFill>
          <a:ln w="25400" cap="flat" cmpd="sng" algn="ctr">
            <a:noFill/>
            <a:prstDash val="solid"/>
          </a:ln>
          <a:effectLst/>
        </p:spPr>
        <p:txBody>
          <a:bodyPr wrap="square" lIns="0" tIns="0" rIns="0" bIns="180000" rtlCol="0" anchor="ctr">
            <a:normAutofit/>
          </a:bodyPr>
          <a:lstStyle/>
          <a:p>
            <a:pPr algn="ctr">
              <a:defRPr/>
            </a:pPr>
            <a:r>
              <a:rPr lang="en-US" altLang="zh-CN" b="1" kern="0">
                <a:solidFill>
                  <a:srgbClr val="FFFFFF"/>
                </a:solidFill>
              </a:rPr>
              <a:t>LOREM</a:t>
            </a:r>
            <a:endParaRPr lang="en-US" b="1" kern="0" dirty="0">
              <a:solidFill>
                <a:srgbClr val="FFFFFF"/>
              </a:solidFill>
            </a:endParaRPr>
          </a:p>
        </p:txBody>
      </p:sp>
      <p:sp>
        <p:nvSpPr>
          <p:cNvPr id="28" name="MH_SubTitle_4"/>
          <p:cNvSpPr/>
          <p:nvPr>
            <p:custDataLst>
              <p:tags r:id="rId21"/>
            </p:custDataLst>
          </p:nvPr>
        </p:nvSpPr>
        <p:spPr>
          <a:xfrm>
            <a:off x="7697719" y="3612509"/>
            <a:ext cx="2065789" cy="761767"/>
          </a:xfrm>
          <a:custGeom>
            <a:avLst/>
            <a:gdLst>
              <a:gd name="connsiteX0" fmla="*/ 1819599 w 2302409"/>
              <a:gd name="connsiteY0" fmla="*/ 0 h 943122"/>
              <a:gd name="connsiteX1" fmla="*/ 2302409 w 2302409"/>
              <a:gd name="connsiteY1" fmla="*/ 391014 h 943122"/>
              <a:gd name="connsiteX2" fmla="*/ 1154885 w 2302409"/>
              <a:gd name="connsiteY2" fmla="*/ 943088 h 943122"/>
              <a:gd name="connsiteX3" fmla="*/ 0 w 2302409"/>
              <a:gd name="connsiteY3" fmla="*/ 406582 h 943122"/>
              <a:gd name="connsiteX4" fmla="*/ 459006 w 2302409"/>
              <a:gd name="connsiteY4" fmla="*/ 19413 h 943122"/>
              <a:gd name="connsiteX5" fmla="*/ 1150684 w 2302409"/>
              <a:gd name="connsiteY5" fmla="*/ 321815 h 943122"/>
              <a:gd name="connsiteX6" fmla="*/ 1819599 w 2302409"/>
              <a:gd name="connsiteY6" fmla="*/ 0 h 943122"/>
              <a:gd name="connsiteX0" fmla="*/ 1856544 w 2302409"/>
              <a:gd name="connsiteY0" fmla="*/ 1264 h 923709"/>
              <a:gd name="connsiteX1" fmla="*/ 2302409 w 2302409"/>
              <a:gd name="connsiteY1" fmla="*/ 371601 h 923709"/>
              <a:gd name="connsiteX2" fmla="*/ 1154885 w 2302409"/>
              <a:gd name="connsiteY2" fmla="*/ 923675 h 923709"/>
              <a:gd name="connsiteX3" fmla="*/ 0 w 2302409"/>
              <a:gd name="connsiteY3" fmla="*/ 387169 h 923709"/>
              <a:gd name="connsiteX4" fmla="*/ 459006 w 2302409"/>
              <a:gd name="connsiteY4" fmla="*/ 0 h 923709"/>
              <a:gd name="connsiteX5" fmla="*/ 1150684 w 2302409"/>
              <a:gd name="connsiteY5" fmla="*/ 302402 h 923709"/>
              <a:gd name="connsiteX6" fmla="*/ 1856544 w 2302409"/>
              <a:gd name="connsiteY6" fmla="*/ 1264 h 923709"/>
              <a:gd name="connsiteX0" fmla="*/ 1828835 w 2274700"/>
              <a:gd name="connsiteY0" fmla="*/ 1264 h 923747"/>
              <a:gd name="connsiteX1" fmla="*/ 2274700 w 2274700"/>
              <a:gd name="connsiteY1" fmla="*/ 371601 h 923747"/>
              <a:gd name="connsiteX2" fmla="*/ 1127176 w 2274700"/>
              <a:gd name="connsiteY2" fmla="*/ 923675 h 923747"/>
              <a:gd name="connsiteX3" fmla="*/ 0 w 2274700"/>
              <a:gd name="connsiteY3" fmla="*/ 397509 h 923747"/>
              <a:gd name="connsiteX4" fmla="*/ 431297 w 2274700"/>
              <a:gd name="connsiteY4" fmla="*/ 0 h 923747"/>
              <a:gd name="connsiteX5" fmla="*/ 1122975 w 2274700"/>
              <a:gd name="connsiteY5" fmla="*/ 302402 h 923747"/>
              <a:gd name="connsiteX6" fmla="*/ 1828835 w 2274700"/>
              <a:gd name="connsiteY6" fmla="*/ 1264 h 923747"/>
              <a:gd name="connsiteX0" fmla="*/ 1828835 w 2237755"/>
              <a:gd name="connsiteY0" fmla="*/ 1264 h 923747"/>
              <a:gd name="connsiteX1" fmla="*/ 2237755 w 2237755"/>
              <a:gd name="connsiteY1" fmla="*/ 371601 h 923747"/>
              <a:gd name="connsiteX2" fmla="*/ 1127176 w 2237755"/>
              <a:gd name="connsiteY2" fmla="*/ 923675 h 923747"/>
              <a:gd name="connsiteX3" fmla="*/ 0 w 2237755"/>
              <a:gd name="connsiteY3" fmla="*/ 397509 h 923747"/>
              <a:gd name="connsiteX4" fmla="*/ 431297 w 2237755"/>
              <a:gd name="connsiteY4" fmla="*/ 0 h 923747"/>
              <a:gd name="connsiteX5" fmla="*/ 1122975 w 2237755"/>
              <a:gd name="connsiteY5" fmla="*/ 302402 h 923747"/>
              <a:gd name="connsiteX6" fmla="*/ 1828835 w 2237755"/>
              <a:gd name="connsiteY6" fmla="*/ 1264 h 923747"/>
              <a:gd name="connsiteX0" fmla="*/ 1828835 w 2237755"/>
              <a:gd name="connsiteY0" fmla="*/ 1264 h 923678"/>
              <a:gd name="connsiteX1" fmla="*/ 2237755 w 2237755"/>
              <a:gd name="connsiteY1" fmla="*/ 392279 h 923678"/>
              <a:gd name="connsiteX2" fmla="*/ 1127176 w 2237755"/>
              <a:gd name="connsiteY2" fmla="*/ 923675 h 923678"/>
              <a:gd name="connsiteX3" fmla="*/ 0 w 2237755"/>
              <a:gd name="connsiteY3" fmla="*/ 397509 h 923678"/>
              <a:gd name="connsiteX4" fmla="*/ 431297 w 2237755"/>
              <a:gd name="connsiteY4" fmla="*/ 0 h 923678"/>
              <a:gd name="connsiteX5" fmla="*/ 1122975 w 2237755"/>
              <a:gd name="connsiteY5" fmla="*/ 302402 h 923678"/>
              <a:gd name="connsiteX6" fmla="*/ 1828835 w 2237755"/>
              <a:gd name="connsiteY6" fmla="*/ 1264 h 92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7755" h="923678">
                <a:moveTo>
                  <a:pt x="1828835" y="1264"/>
                </a:moveTo>
                <a:lnTo>
                  <a:pt x="2237755" y="392279"/>
                </a:lnTo>
                <a:cubicBezTo>
                  <a:pt x="1957146" y="738766"/>
                  <a:pt x="1500135" y="922803"/>
                  <a:pt x="1127176" y="923675"/>
                </a:cubicBezTo>
                <a:cubicBezTo>
                  <a:pt x="754217" y="924547"/>
                  <a:pt x="285269" y="740170"/>
                  <a:pt x="0" y="397509"/>
                </a:cubicBezTo>
                <a:cubicBezTo>
                  <a:pt x="159159" y="265007"/>
                  <a:pt x="272138" y="132502"/>
                  <a:pt x="431297" y="0"/>
                </a:cubicBezTo>
                <a:cubicBezTo>
                  <a:pt x="597587" y="199744"/>
                  <a:pt x="890052" y="302191"/>
                  <a:pt x="1122975" y="302402"/>
                </a:cubicBezTo>
                <a:cubicBezTo>
                  <a:pt x="1355898" y="302613"/>
                  <a:pt x="1665262" y="203238"/>
                  <a:pt x="1828835" y="1264"/>
                </a:cubicBezTo>
                <a:close/>
              </a:path>
            </a:pathLst>
          </a:custGeom>
          <a:solidFill>
            <a:schemeClr val="accent1"/>
          </a:solidFill>
          <a:ln w="25400" cap="flat" cmpd="sng" algn="ctr">
            <a:noFill/>
            <a:prstDash val="solid"/>
          </a:ln>
          <a:effectLst/>
        </p:spPr>
        <p:txBody>
          <a:bodyPr wrap="square" lIns="0" tIns="180000" rIns="0" bIns="0" rtlCol="0" anchor="ctr">
            <a:normAutofit/>
          </a:bodyPr>
          <a:lstStyle/>
          <a:p>
            <a:pPr algn="ctr"/>
            <a:r>
              <a:rPr lang="en-US" altLang="zh-CN" b="1" kern="0">
                <a:solidFill>
                  <a:srgbClr val="FFFFFF"/>
                </a:solidFill>
              </a:rPr>
              <a:t>LOREM</a:t>
            </a:r>
            <a:endParaRPr lang="zh-CN" altLang="en-US" b="1" kern="0" dirty="0">
              <a:solidFill>
                <a:srgbClr val="FFFFFF"/>
              </a:solidFill>
            </a:endParaRPr>
          </a:p>
        </p:txBody>
      </p:sp>
      <p:sp>
        <p:nvSpPr>
          <p:cNvPr id="6" name="MH_PageTitle"/>
          <p:cNvSpPr>
            <a:spLocks noGrp="1"/>
          </p:cNvSpPr>
          <p:nvPr>
            <p:ph type="title"/>
            <p:custDataLst>
              <p:tags r:id="rId22"/>
            </p:custDataLst>
          </p:nvPr>
        </p:nvSpPr>
        <p:spPr/>
        <p:txBody>
          <a:bodyPr/>
          <a:lstStyle/>
          <a:p>
            <a:r>
              <a:rPr lang="en-US" altLang="zh-CN"/>
              <a:t>LOREM IPSUM DOLOR </a:t>
            </a:r>
            <a:endParaRPr lang="zh-CN" altLang="en-US" dirty="0"/>
          </a:p>
        </p:txBody>
      </p:sp>
    </p:spTree>
    <p:custDataLst>
      <p:tags r:id="rId1"/>
    </p:custDataLst>
    <p:extLst>
      <p:ext uri="{BB962C8B-B14F-4D97-AF65-F5344CB8AC3E}">
        <p14:creationId xmlns:p14="http://schemas.microsoft.com/office/powerpoint/2010/main" val="165200845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 </a:t>
            </a:r>
            <a:endParaRPr lang="zh-CN" altLang="en-US" smtClean="0"/>
          </a:p>
        </p:txBody>
      </p:sp>
      <p:sp>
        <p:nvSpPr>
          <p:cNvPr id="15" name="MH_SubTitle_4"/>
          <p:cNvSpPr/>
          <p:nvPr>
            <p:custDataLst>
              <p:tags r:id="rId3"/>
            </p:custDataLst>
          </p:nvPr>
        </p:nvSpPr>
        <p:spPr>
          <a:xfrm>
            <a:off x="3270250" y="2003426"/>
            <a:ext cx="1836738" cy="1839913"/>
          </a:xfrm>
          <a:prstGeom prst="roundRect">
            <a:avLst>
              <a:gd name="adj" fmla="val 416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180000" anchor="ctr">
            <a:normAutofit/>
          </a:bodyPr>
          <a:lstStyle/>
          <a:p>
            <a:pPr algn="ctr">
              <a:spcBef>
                <a:spcPts val="600"/>
              </a:spcBef>
              <a:defRPr/>
            </a:pPr>
            <a:r>
              <a:rPr lang="en-US" altLang="zh-CN">
                <a:solidFill>
                  <a:srgbClr val="FFFFFF"/>
                </a:solidFill>
              </a:rPr>
              <a:t>Lorem ipsum</a:t>
            </a:r>
          </a:p>
          <a:p>
            <a:pPr algn="ctr">
              <a:spcBef>
                <a:spcPts val="600"/>
              </a:spcBef>
              <a:defRPr/>
            </a:pPr>
            <a:r>
              <a:rPr lang="en-US" altLang="zh-CN">
                <a:solidFill>
                  <a:srgbClr val="FFFFFF"/>
                </a:solidFill>
              </a:rPr>
              <a:t>Lorem ipsum</a:t>
            </a:r>
          </a:p>
        </p:txBody>
      </p:sp>
      <p:sp>
        <p:nvSpPr>
          <p:cNvPr id="28" name="MH_SubTitle_3"/>
          <p:cNvSpPr/>
          <p:nvPr>
            <p:custDataLst>
              <p:tags r:id="rId4"/>
            </p:custDataLst>
          </p:nvPr>
        </p:nvSpPr>
        <p:spPr>
          <a:xfrm>
            <a:off x="4806950" y="2003426"/>
            <a:ext cx="2205038" cy="1839913"/>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normAutofit/>
          </a:bodyPr>
          <a:lstStyle/>
          <a:p>
            <a:pPr algn="ctr">
              <a:spcBef>
                <a:spcPts val="600"/>
              </a:spcBef>
              <a:defRPr/>
            </a:pPr>
            <a:r>
              <a:rPr lang="en-US" altLang="zh-CN">
                <a:solidFill>
                  <a:srgbClr val="FFFFFF"/>
                </a:solidFill>
              </a:rPr>
              <a:t>Lorem ipsum</a:t>
            </a:r>
          </a:p>
          <a:p>
            <a:pPr algn="ctr">
              <a:spcBef>
                <a:spcPts val="600"/>
              </a:spcBef>
              <a:defRPr/>
            </a:pPr>
            <a:r>
              <a:rPr lang="en-US" altLang="zh-CN">
                <a:solidFill>
                  <a:srgbClr val="FFFFFF"/>
                </a:solidFill>
              </a:rPr>
              <a:t>Lorem ipsum</a:t>
            </a:r>
          </a:p>
          <a:p>
            <a:pPr algn="ctr">
              <a:spcBef>
                <a:spcPts val="600"/>
              </a:spcBef>
              <a:defRPr/>
            </a:pPr>
            <a:endParaRPr lang="zh-CN" altLang="en-US" dirty="0">
              <a:solidFill>
                <a:srgbClr val="FFFFFF"/>
              </a:solidFill>
            </a:endParaRPr>
          </a:p>
        </p:txBody>
      </p:sp>
      <p:sp>
        <p:nvSpPr>
          <p:cNvPr id="27" name="MH_SubTitle_2"/>
          <p:cNvSpPr/>
          <p:nvPr>
            <p:custDataLst>
              <p:tags r:id="rId5"/>
            </p:custDataLst>
          </p:nvPr>
        </p:nvSpPr>
        <p:spPr>
          <a:xfrm>
            <a:off x="5173664" y="3544889"/>
            <a:ext cx="1838325" cy="2205037"/>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normAutofit/>
          </a:bodyPr>
          <a:lstStyle/>
          <a:p>
            <a:pPr algn="ctr">
              <a:spcBef>
                <a:spcPts val="600"/>
              </a:spcBef>
              <a:defRPr/>
            </a:pPr>
            <a:r>
              <a:rPr lang="en-US" altLang="zh-CN">
                <a:solidFill>
                  <a:srgbClr val="FFFFFF"/>
                </a:solidFill>
              </a:rPr>
              <a:t>Lorem ipsum</a:t>
            </a:r>
          </a:p>
          <a:p>
            <a:pPr algn="ctr">
              <a:spcBef>
                <a:spcPts val="600"/>
              </a:spcBef>
              <a:defRPr/>
            </a:pPr>
            <a:r>
              <a:rPr lang="en-US" altLang="zh-CN">
                <a:solidFill>
                  <a:srgbClr val="FFFFFF"/>
                </a:solidFill>
              </a:rPr>
              <a:t>Lorem ipsum</a:t>
            </a:r>
            <a:endParaRPr lang="zh-CN" altLang="en-US" dirty="0">
              <a:solidFill>
                <a:srgbClr val="FFFFFF"/>
              </a:solidFill>
            </a:endParaRPr>
          </a:p>
        </p:txBody>
      </p:sp>
      <p:sp>
        <p:nvSpPr>
          <p:cNvPr id="26" name="MH_SubTitle_1"/>
          <p:cNvSpPr/>
          <p:nvPr>
            <p:custDataLst>
              <p:tags r:id="rId6"/>
            </p:custDataLst>
          </p:nvPr>
        </p:nvSpPr>
        <p:spPr>
          <a:xfrm>
            <a:off x="6713538" y="3913189"/>
            <a:ext cx="2208212" cy="1836737"/>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normAutofit/>
          </a:bodyPr>
          <a:lstStyle/>
          <a:p>
            <a:pPr algn="ctr">
              <a:spcBef>
                <a:spcPts val="600"/>
              </a:spcBef>
              <a:defRPr/>
            </a:pPr>
            <a:r>
              <a:rPr lang="en-US" altLang="zh-CN">
                <a:solidFill>
                  <a:srgbClr val="FFFFFF"/>
                </a:solidFill>
              </a:rPr>
              <a:t>Lorem ipsum</a:t>
            </a:r>
          </a:p>
          <a:p>
            <a:pPr algn="ctr">
              <a:spcBef>
                <a:spcPts val="600"/>
              </a:spcBef>
              <a:defRPr/>
            </a:pPr>
            <a:r>
              <a:rPr lang="en-US" altLang="zh-CN">
                <a:solidFill>
                  <a:srgbClr val="FFFFFF"/>
                </a:solidFill>
              </a:rPr>
              <a:t>Lorem ipsum</a:t>
            </a:r>
            <a:endParaRPr lang="en-US" altLang="zh-CN" dirty="0">
              <a:solidFill>
                <a:srgbClr val="FFFFFF"/>
              </a:solidFill>
            </a:endParaRPr>
          </a:p>
        </p:txBody>
      </p:sp>
    </p:spTree>
    <p:custDataLst>
      <p:tags r:id="rId1"/>
    </p:custDataLst>
    <p:extLst>
      <p:ext uri="{BB962C8B-B14F-4D97-AF65-F5344CB8AC3E}">
        <p14:creationId xmlns:p14="http://schemas.microsoft.com/office/powerpoint/2010/main" val="14045595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a:off x="2771775" y="5097464"/>
            <a:ext cx="914400" cy="612775"/>
          </a:xfrm>
          <a:prstGeom prst="wedgeEllipseCallout">
            <a:avLst>
              <a:gd name="adj1" fmla="val 44661"/>
              <a:gd name="adj2" fmla="val 6699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Arial Rounded MT Bold" panose="020F0704030504030204" pitchFamily="34" charset="0"/>
                <a:ea typeface="Gungsuh" panose="02030600000101010101" pitchFamily="18" charset="-127"/>
              </a:rPr>
              <a:t>A</a:t>
            </a:r>
            <a:endParaRPr lang="zh-CN" altLang="en-US" sz="2800">
              <a:solidFill>
                <a:srgbClr val="FFFFFF"/>
              </a:solidFill>
              <a:latin typeface="Arial Rounded MT Bold" panose="020F0704030504030204" pitchFamily="34" charset="0"/>
              <a:ea typeface="Gungsuh" panose="02030600000101010101" pitchFamily="18" charset="-127"/>
            </a:endParaRPr>
          </a:p>
        </p:txBody>
      </p:sp>
      <p:sp>
        <p:nvSpPr>
          <p:cNvPr id="6" name="MH_Other_2"/>
          <p:cNvSpPr/>
          <p:nvPr>
            <p:custDataLst>
              <p:tags r:id="rId3"/>
            </p:custDataLst>
          </p:nvPr>
        </p:nvSpPr>
        <p:spPr>
          <a:xfrm>
            <a:off x="4576763" y="3703639"/>
            <a:ext cx="914400" cy="612775"/>
          </a:xfrm>
          <a:prstGeom prst="wedgeEllipseCallout">
            <a:avLst>
              <a:gd name="adj1" fmla="val 44661"/>
              <a:gd name="adj2" fmla="val 669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Arial Rounded MT Bold" panose="020F0704030504030204" pitchFamily="34" charset="0"/>
                <a:ea typeface="Gungsuh" panose="02030600000101010101" pitchFamily="18" charset="-127"/>
              </a:rPr>
              <a:t>B</a:t>
            </a:r>
            <a:endParaRPr lang="zh-CN" altLang="en-US" sz="2800">
              <a:solidFill>
                <a:srgbClr val="FFFFFF"/>
              </a:solidFill>
              <a:latin typeface="Arial Rounded MT Bold" panose="020F0704030504030204" pitchFamily="34" charset="0"/>
              <a:ea typeface="Gungsuh" panose="02030600000101010101" pitchFamily="18" charset="-127"/>
            </a:endParaRPr>
          </a:p>
        </p:txBody>
      </p:sp>
      <p:sp>
        <p:nvSpPr>
          <p:cNvPr id="7" name="MH_Other_3"/>
          <p:cNvSpPr/>
          <p:nvPr>
            <p:custDataLst>
              <p:tags r:id="rId4"/>
            </p:custDataLst>
          </p:nvPr>
        </p:nvSpPr>
        <p:spPr>
          <a:xfrm>
            <a:off x="6565900" y="2301875"/>
            <a:ext cx="914400" cy="611188"/>
          </a:xfrm>
          <a:prstGeom prst="wedgeEllipseCallout">
            <a:avLst>
              <a:gd name="adj1" fmla="val 44661"/>
              <a:gd name="adj2" fmla="val 6699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a:solidFill>
                  <a:srgbClr val="FFFFFF"/>
                </a:solidFill>
                <a:latin typeface="Arial Rounded MT Bold" panose="020F0704030504030204" pitchFamily="34" charset="0"/>
                <a:ea typeface="Gungsuh" panose="02030600000101010101" pitchFamily="18" charset="-127"/>
              </a:rPr>
              <a:t>C</a:t>
            </a:r>
            <a:endParaRPr lang="zh-CN" altLang="en-US" sz="2800">
              <a:solidFill>
                <a:srgbClr val="FFFFFF"/>
              </a:solidFill>
              <a:latin typeface="Arial Rounded MT Bold" panose="020F0704030504030204" pitchFamily="34" charset="0"/>
              <a:ea typeface="Gungsuh" panose="02030600000101010101" pitchFamily="18" charset="-127"/>
            </a:endParaRPr>
          </a:p>
        </p:txBody>
      </p:sp>
      <p:sp>
        <p:nvSpPr>
          <p:cNvPr id="3077" name="MH_PageTitle"/>
          <p:cNvSpPr>
            <a:spLocks noGrp="1"/>
          </p:cNvSpPr>
          <p:nvPr>
            <p:ph type="title"/>
            <p:custDataLst>
              <p:tags r:id="rId5"/>
            </p:custDataLst>
          </p:nvPr>
        </p:nvSpPr>
        <p:spPr/>
        <p:txBody>
          <a:bodyPr/>
          <a:lstStyle/>
          <a:p>
            <a:pPr eaLnBrk="1" hangingPunct="1"/>
            <a:r>
              <a:rPr lang="en-US" altLang="zh-CN" smtClean="0"/>
              <a:t>LOREM IPSUM DOLOR</a:t>
            </a:r>
            <a:endParaRPr lang="zh-CN" altLang="en-US" smtClean="0"/>
          </a:p>
        </p:txBody>
      </p:sp>
      <p:sp>
        <p:nvSpPr>
          <p:cNvPr id="11" name="MH_Other_4"/>
          <p:cNvSpPr/>
          <p:nvPr>
            <p:custDataLst>
              <p:tags r:id="rId6"/>
            </p:custDataLst>
          </p:nvPr>
        </p:nvSpPr>
        <p:spPr>
          <a:xfrm>
            <a:off x="3700464" y="3081338"/>
            <a:ext cx="5570537" cy="2773362"/>
          </a:xfrm>
          <a:custGeom>
            <a:avLst/>
            <a:gdLst>
              <a:gd name="connsiteX0" fmla="*/ 0 w 5425440"/>
              <a:gd name="connsiteY0" fmla="*/ 2773680 h 2773680"/>
              <a:gd name="connsiteX1" fmla="*/ 1798320 w 5425440"/>
              <a:gd name="connsiteY1" fmla="*/ 2773680 h 2773680"/>
              <a:gd name="connsiteX2" fmla="*/ 1805940 w 5425440"/>
              <a:gd name="connsiteY2" fmla="*/ 1424940 h 2773680"/>
              <a:gd name="connsiteX3" fmla="*/ 3779520 w 5425440"/>
              <a:gd name="connsiteY3" fmla="*/ 1424940 h 2773680"/>
              <a:gd name="connsiteX4" fmla="*/ 3779520 w 5425440"/>
              <a:gd name="connsiteY4" fmla="*/ 0 h 2773680"/>
              <a:gd name="connsiteX5" fmla="*/ 5425440 w 5425440"/>
              <a:gd name="connsiteY5" fmla="*/ 7620 h 2773680"/>
              <a:gd name="connsiteX0" fmla="*/ 0 w 5570220"/>
              <a:gd name="connsiteY0" fmla="*/ 2773680 h 2773680"/>
              <a:gd name="connsiteX1" fmla="*/ 1798320 w 5570220"/>
              <a:gd name="connsiteY1" fmla="*/ 2773680 h 2773680"/>
              <a:gd name="connsiteX2" fmla="*/ 1805940 w 5570220"/>
              <a:gd name="connsiteY2" fmla="*/ 1424940 h 2773680"/>
              <a:gd name="connsiteX3" fmla="*/ 3779520 w 5570220"/>
              <a:gd name="connsiteY3" fmla="*/ 1424940 h 2773680"/>
              <a:gd name="connsiteX4" fmla="*/ 3779520 w 5570220"/>
              <a:gd name="connsiteY4" fmla="*/ 0 h 2773680"/>
              <a:gd name="connsiteX5" fmla="*/ 5570220 w 5570220"/>
              <a:gd name="connsiteY5" fmla="*/ 0 h 277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0220" h="2773680">
                <a:moveTo>
                  <a:pt x="0" y="2773680"/>
                </a:moveTo>
                <a:lnTo>
                  <a:pt x="1798320" y="2773680"/>
                </a:lnTo>
                <a:lnTo>
                  <a:pt x="1805940" y="1424940"/>
                </a:lnTo>
                <a:lnTo>
                  <a:pt x="3779520" y="1424940"/>
                </a:lnTo>
                <a:lnTo>
                  <a:pt x="3779520" y="0"/>
                </a:lnTo>
                <a:lnTo>
                  <a:pt x="5570220" y="0"/>
                </a:lnTo>
              </a:path>
            </a:pathLst>
          </a:custGeom>
          <a:noFill/>
          <a:ln w="25400">
            <a:solidFill>
              <a:srgbClr val="C5C5C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SubTitle_1"/>
          <p:cNvSpPr txBox="1">
            <a:spLocks noChangeArrowheads="1"/>
          </p:cNvSpPr>
          <p:nvPr>
            <p:custDataLst>
              <p:tags r:id="rId7"/>
            </p:custDataLst>
          </p:nvPr>
        </p:nvSpPr>
        <p:spPr bwMode="auto">
          <a:xfrm>
            <a:off x="3700463" y="4508500"/>
            <a:ext cx="179070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46800" rIns="108000" bIns="4680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spcBef>
                <a:spcPts val="600"/>
              </a:spcBef>
              <a:spcAft>
                <a:spcPts val="600"/>
              </a:spcAft>
              <a:defRPr/>
            </a:pPr>
            <a:r>
              <a:rPr lang="da-DK" altLang="zh-CN">
                <a:solidFill>
                  <a:schemeClr val="tx1">
                    <a:lumMod val="75000"/>
                    <a:lumOff val="25000"/>
                  </a:schemeClr>
                </a:solidFill>
                <a:latin typeface="+mn-lt"/>
                <a:ea typeface="+mn-ea"/>
              </a:rPr>
              <a:t>Lorem ipsum dolor sit amet</a:t>
            </a:r>
            <a:endParaRPr lang="pt-BR" altLang="zh-CN">
              <a:solidFill>
                <a:schemeClr val="tx1">
                  <a:lumMod val="75000"/>
                  <a:lumOff val="25000"/>
                </a:schemeClr>
              </a:solidFill>
              <a:latin typeface="+mn-lt"/>
              <a:ea typeface="+mn-ea"/>
            </a:endParaRPr>
          </a:p>
        </p:txBody>
      </p:sp>
      <p:sp>
        <p:nvSpPr>
          <p:cNvPr id="12" name="MH_SubTitle_2"/>
          <p:cNvSpPr txBox="1">
            <a:spLocks noChangeArrowheads="1"/>
          </p:cNvSpPr>
          <p:nvPr>
            <p:custDataLst>
              <p:tags r:id="rId8"/>
            </p:custDataLst>
          </p:nvPr>
        </p:nvSpPr>
        <p:spPr bwMode="auto">
          <a:xfrm>
            <a:off x="5518150" y="3160714"/>
            <a:ext cx="1962150"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46800" rIns="108000" bIns="4680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spcBef>
                <a:spcPts val="600"/>
              </a:spcBef>
              <a:spcAft>
                <a:spcPts val="600"/>
              </a:spcAft>
              <a:defRPr/>
            </a:pPr>
            <a:r>
              <a:rPr lang="da-DK" altLang="zh-CN">
                <a:solidFill>
                  <a:schemeClr val="tx1">
                    <a:lumMod val="75000"/>
                    <a:lumOff val="25000"/>
                  </a:schemeClr>
                </a:solidFill>
                <a:latin typeface="+mn-lt"/>
                <a:ea typeface="+mn-ea"/>
              </a:rPr>
              <a:t>Lorem ipsum dolor sit amet</a:t>
            </a:r>
            <a:endParaRPr lang="en-US" altLang="zh-CN">
              <a:solidFill>
                <a:schemeClr val="tx1">
                  <a:lumMod val="75000"/>
                  <a:lumOff val="25000"/>
                </a:schemeClr>
              </a:solidFill>
              <a:latin typeface="+mn-lt"/>
              <a:ea typeface="+mn-ea"/>
            </a:endParaRPr>
          </a:p>
        </p:txBody>
      </p:sp>
      <p:sp>
        <p:nvSpPr>
          <p:cNvPr id="13" name="MH_SubTitle_3"/>
          <p:cNvSpPr txBox="1">
            <a:spLocks noChangeArrowheads="1"/>
          </p:cNvSpPr>
          <p:nvPr>
            <p:custDataLst>
              <p:tags r:id="rId9"/>
            </p:custDataLst>
          </p:nvPr>
        </p:nvSpPr>
        <p:spPr bwMode="auto">
          <a:xfrm>
            <a:off x="7494588" y="1716089"/>
            <a:ext cx="1776412"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46800" rIns="108000" bIns="46800" anchor="b">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spcBef>
                <a:spcPts val="600"/>
              </a:spcBef>
              <a:spcAft>
                <a:spcPts val="600"/>
              </a:spcAft>
              <a:defRPr/>
            </a:pPr>
            <a:r>
              <a:rPr lang="da-DK" altLang="zh-CN">
                <a:solidFill>
                  <a:schemeClr val="tx1">
                    <a:lumMod val="75000"/>
                    <a:lumOff val="25000"/>
                  </a:schemeClr>
                </a:solidFill>
                <a:latin typeface="+mn-lt"/>
                <a:ea typeface="+mn-ea"/>
              </a:rPr>
              <a:t>Lorem ipsum dolor sit amet</a:t>
            </a:r>
            <a:endParaRPr lang="pt-BR" altLang="zh-CN">
              <a:solidFill>
                <a:schemeClr val="tx1">
                  <a:lumMod val="75000"/>
                  <a:lumOff val="25000"/>
                </a:schemeClr>
              </a:solidFill>
              <a:latin typeface="+mn-lt"/>
              <a:ea typeface="+mn-ea"/>
            </a:endParaRPr>
          </a:p>
        </p:txBody>
      </p:sp>
    </p:spTree>
    <p:custDataLst>
      <p:tags r:id="rId1"/>
    </p:custDataLst>
    <p:extLst>
      <p:ext uri="{BB962C8B-B14F-4D97-AF65-F5344CB8AC3E}">
        <p14:creationId xmlns:p14="http://schemas.microsoft.com/office/powerpoint/2010/main" val="31721577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 name="MH_Other_1"/>
          <p:cNvSpPr/>
          <p:nvPr>
            <p:custDataLst>
              <p:tags r:id="rId2"/>
            </p:custDataLst>
          </p:nvPr>
        </p:nvSpPr>
        <p:spPr>
          <a:xfrm>
            <a:off x="4254500" y="2836864"/>
            <a:ext cx="2173288" cy="2173287"/>
          </a:xfrm>
          <a:custGeom>
            <a:avLst/>
            <a:gdLst>
              <a:gd name="connsiteX0" fmla="*/ 2172856 w 2172856"/>
              <a:gd name="connsiteY0" fmla="*/ 1086428 h 2172856"/>
              <a:gd name="connsiteX1" fmla="*/ 1086428 w 2172856"/>
              <a:gd name="connsiteY1" fmla="*/ 2172856 h 2172856"/>
              <a:gd name="connsiteX2" fmla="*/ 0 w 2172856"/>
              <a:gd name="connsiteY2" fmla="*/ 1086428 h 2172856"/>
              <a:gd name="connsiteX3" fmla="*/ 1086428 w 2172856"/>
              <a:gd name="connsiteY3" fmla="*/ 0 h 2172856"/>
              <a:gd name="connsiteX4" fmla="*/ 1086428 w 2172856"/>
              <a:gd name="connsiteY4" fmla="*/ 1086428 h 2172856"/>
              <a:gd name="connsiteX5" fmla="*/ 2172856 w 2172856"/>
              <a:gd name="connsiteY5" fmla="*/ 1086428 h 2172856"/>
              <a:gd name="connsiteX0" fmla="*/ 2172856 w 2172856"/>
              <a:gd name="connsiteY0" fmla="*/ 1086428 h 2172856"/>
              <a:gd name="connsiteX1" fmla="*/ 1086428 w 2172856"/>
              <a:gd name="connsiteY1" fmla="*/ 2172856 h 2172856"/>
              <a:gd name="connsiteX2" fmla="*/ 0 w 2172856"/>
              <a:gd name="connsiteY2" fmla="*/ 1086428 h 2172856"/>
              <a:gd name="connsiteX3" fmla="*/ 1086428 w 2172856"/>
              <a:gd name="connsiteY3" fmla="*/ 0 h 2172856"/>
              <a:gd name="connsiteX4" fmla="*/ 2172856 w 2172856"/>
              <a:gd name="connsiteY4" fmla="*/ 1086428 h 2172856"/>
              <a:gd name="connsiteX0" fmla="*/ 2172856 w 2264296"/>
              <a:gd name="connsiteY0" fmla="*/ 1086428 h 2172856"/>
              <a:gd name="connsiteX1" fmla="*/ 1086428 w 2264296"/>
              <a:gd name="connsiteY1" fmla="*/ 2172856 h 2172856"/>
              <a:gd name="connsiteX2" fmla="*/ 0 w 2264296"/>
              <a:gd name="connsiteY2" fmla="*/ 1086428 h 2172856"/>
              <a:gd name="connsiteX3" fmla="*/ 1086428 w 2264296"/>
              <a:gd name="connsiteY3" fmla="*/ 0 h 2172856"/>
              <a:gd name="connsiteX4" fmla="*/ 2264296 w 2264296"/>
              <a:gd name="connsiteY4" fmla="*/ 1177868 h 2172856"/>
              <a:gd name="connsiteX0" fmla="*/ 2172856 w 2172856"/>
              <a:gd name="connsiteY0" fmla="*/ 1086428 h 2172856"/>
              <a:gd name="connsiteX1" fmla="*/ 1086428 w 2172856"/>
              <a:gd name="connsiteY1" fmla="*/ 2172856 h 2172856"/>
              <a:gd name="connsiteX2" fmla="*/ 0 w 2172856"/>
              <a:gd name="connsiteY2" fmla="*/ 1086428 h 2172856"/>
              <a:gd name="connsiteX3" fmla="*/ 1086428 w 2172856"/>
              <a:gd name="connsiteY3" fmla="*/ 0 h 2172856"/>
            </a:gdLst>
            <a:ahLst/>
            <a:cxnLst>
              <a:cxn ang="0">
                <a:pos x="connsiteX0" y="connsiteY0"/>
              </a:cxn>
              <a:cxn ang="0">
                <a:pos x="connsiteX1" y="connsiteY1"/>
              </a:cxn>
              <a:cxn ang="0">
                <a:pos x="connsiteX2" y="connsiteY2"/>
              </a:cxn>
              <a:cxn ang="0">
                <a:pos x="connsiteX3" y="connsiteY3"/>
              </a:cxn>
            </a:cxnLst>
            <a:rect l="l" t="t" r="r" b="b"/>
            <a:pathLst>
              <a:path w="2172856" h="2172856">
                <a:moveTo>
                  <a:pt x="2172856" y="1086428"/>
                </a:moveTo>
                <a:cubicBezTo>
                  <a:pt x="2172856" y="1686446"/>
                  <a:pt x="1686446" y="2172856"/>
                  <a:pt x="1086428" y="2172856"/>
                </a:cubicBezTo>
                <a:cubicBezTo>
                  <a:pt x="486410" y="2172856"/>
                  <a:pt x="0" y="1686446"/>
                  <a:pt x="0" y="1086428"/>
                </a:cubicBezTo>
                <a:cubicBezTo>
                  <a:pt x="0" y="486410"/>
                  <a:pt x="486410" y="0"/>
                  <a:pt x="1086428" y="0"/>
                </a:cubicBezTo>
              </a:path>
            </a:pathLst>
          </a:custGeom>
          <a:noFill/>
          <a:ln w="31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solidFill>
                <a:schemeClr val="tx1"/>
              </a:solidFill>
              <a:latin typeface="微软雅黑" panose="020B0503020204020204" pitchFamily="34" charset="-122"/>
            </a:endParaRPr>
          </a:p>
        </p:txBody>
      </p:sp>
      <p:cxnSp>
        <p:nvCxnSpPr>
          <p:cNvPr id="94" name="MH_Other_2"/>
          <p:cNvCxnSpPr/>
          <p:nvPr>
            <p:custDataLst>
              <p:tags r:id="rId3"/>
            </p:custDataLst>
          </p:nvPr>
        </p:nvCxnSpPr>
        <p:spPr>
          <a:xfrm>
            <a:off x="5248276" y="2840038"/>
            <a:ext cx="1774825" cy="0"/>
          </a:xfrm>
          <a:prstGeom prst="line">
            <a:avLst/>
          </a:prstGeom>
          <a:ln w="3175">
            <a:solidFill>
              <a:schemeClr val="tx1">
                <a:lumMod val="50000"/>
                <a:lumOff val="50000"/>
              </a:schemeClr>
            </a:solidFill>
            <a:prstDash val="dash"/>
            <a:tailEnd type="stealth" w="lg" len="med"/>
          </a:ln>
        </p:spPr>
        <p:style>
          <a:lnRef idx="1">
            <a:schemeClr val="accent1"/>
          </a:lnRef>
          <a:fillRef idx="0">
            <a:schemeClr val="accent1"/>
          </a:fillRef>
          <a:effectRef idx="0">
            <a:schemeClr val="accent1"/>
          </a:effectRef>
          <a:fontRef idx="minor">
            <a:schemeClr val="tx1"/>
          </a:fontRef>
        </p:style>
      </p:cxnSp>
      <p:sp>
        <p:nvSpPr>
          <p:cNvPr id="32" name="MH_Other_3"/>
          <p:cNvSpPr/>
          <p:nvPr>
            <p:custDataLst>
              <p:tags r:id="rId4"/>
            </p:custDataLst>
          </p:nvPr>
        </p:nvSpPr>
        <p:spPr>
          <a:xfrm>
            <a:off x="6165851" y="3695700"/>
            <a:ext cx="466725" cy="4651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latin typeface="Impact" panose="020B0806030902050204" pitchFamily="34" charset="0"/>
              </a:rPr>
              <a:t>1</a:t>
            </a:r>
            <a:endParaRPr lang="zh-CN" altLang="en-US" sz="2400" dirty="0">
              <a:solidFill>
                <a:srgbClr val="FFFFFF"/>
              </a:solidFill>
              <a:latin typeface="Impact" panose="020B0806030902050204" pitchFamily="34" charset="0"/>
            </a:endParaRPr>
          </a:p>
        </p:txBody>
      </p:sp>
      <p:sp>
        <p:nvSpPr>
          <p:cNvPr id="46" name="MH_Other_4"/>
          <p:cNvSpPr/>
          <p:nvPr>
            <p:custDataLst>
              <p:tags r:id="rId5"/>
            </p:custDataLst>
          </p:nvPr>
        </p:nvSpPr>
        <p:spPr>
          <a:xfrm>
            <a:off x="5068889" y="4733925"/>
            <a:ext cx="465137" cy="4651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latin typeface="Impact" panose="020B0806030902050204" pitchFamily="34" charset="0"/>
              </a:rPr>
              <a:t>2</a:t>
            </a:r>
            <a:endParaRPr lang="zh-CN" altLang="en-US" sz="2400" dirty="0">
              <a:solidFill>
                <a:srgbClr val="FFFFFF"/>
              </a:solidFill>
              <a:latin typeface="Impact" panose="020B0806030902050204" pitchFamily="34" charset="0"/>
            </a:endParaRPr>
          </a:p>
        </p:txBody>
      </p:sp>
      <p:sp>
        <p:nvSpPr>
          <p:cNvPr id="49" name="MH_Other_5"/>
          <p:cNvSpPr/>
          <p:nvPr>
            <p:custDataLst>
              <p:tags r:id="rId6"/>
            </p:custDataLst>
          </p:nvPr>
        </p:nvSpPr>
        <p:spPr>
          <a:xfrm>
            <a:off x="4043364" y="3695700"/>
            <a:ext cx="465137" cy="4651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latin typeface="Impact" panose="020B0806030902050204" pitchFamily="34" charset="0"/>
              </a:rPr>
              <a:t>3</a:t>
            </a:r>
            <a:endParaRPr lang="zh-CN" altLang="en-US" sz="2400" dirty="0">
              <a:solidFill>
                <a:srgbClr val="FFFFFF"/>
              </a:solidFill>
              <a:latin typeface="Impact" panose="020B0806030902050204" pitchFamily="34" charset="0"/>
            </a:endParaRPr>
          </a:p>
        </p:txBody>
      </p:sp>
      <p:sp>
        <p:nvSpPr>
          <p:cNvPr id="51" name="MH_Other_6"/>
          <p:cNvSpPr/>
          <p:nvPr>
            <p:custDataLst>
              <p:tags r:id="rId7"/>
            </p:custDataLst>
          </p:nvPr>
        </p:nvSpPr>
        <p:spPr>
          <a:xfrm>
            <a:off x="5108575" y="2632075"/>
            <a:ext cx="465138" cy="4651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latin typeface="Impact" panose="020B0806030902050204" pitchFamily="34" charset="0"/>
              </a:rPr>
              <a:t>4</a:t>
            </a:r>
            <a:endParaRPr lang="zh-CN" altLang="en-US" sz="2400" dirty="0">
              <a:solidFill>
                <a:srgbClr val="FFFFFF"/>
              </a:solidFill>
              <a:latin typeface="Impact" panose="020B0806030902050204" pitchFamily="34" charset="0"/>
            </a:endParaRPr>
          </a:p>
        </p:txBody>
      </p:sp>
      <p:sp>
        <p:nvSpPr>
          <p:cNvPr id="53" name="MH_Other_7"/>
          <p:cNvSpPr/>
          <p:nvPr>
            <p:custDataLst>
              <p:tags r:id="rId8"/>
            </p:custDataLst>
          </p:nvPr>
        </p:nvSpPr>
        <p:spPr>
          <a:xfrm>
            <a:off x="7088189" y="2632075"/>
            <a:ext cx="465137" cy="46513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400" dirty="0">
                <a:solidFill>
                  <a:srgbClr val="FFFFFF"/>
                </a:solidFill>
                <a:latin typeface="Impact" panose="020B0806030902050204" pitchFamily="34" charset="0"/>
              </a:rPr>
              <a:t>5</a:t>
            </a:r>
            <a:endParaRPr lang="zh-CN" altLang="en-US" sz="2400" dirty="0">
              <a:solidFill>
                <a:srgbClr val="FFFFFF"/>
              </a:solidFill>
              <a:latin typeface="Impact" panose="020B0806030902050204" pitchFamily="34" charset="0"/>
            </a:endParaRPr>
          </a:p>
        </p:txBody>
      </p:sp>
      <p:sp>
        <p:nvSpPr>
          <p:cNvPr id="117" name="MH_Title_1"/>
          <p:cNvSpPr/>
          <p:nvPr>
            <p:custDataLst>
              <p:tags r:id="rId9"/>
            </p:custDataLst>
          </p:nvPr>
        </p:nvSpPr>
        <p:spPr>
          <a:xfrm>
            <a:off x="4713288" y="3290889"/>
            <a:ext cx="1249362" cy="12477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rgbClr val="FFFFFF"/>
                </a:solidFill>
              </a:rPr>
              <a:t>LOREM</a:t>
            </a:r>
            <a:endParaRPr lang="en-US" altLang="zh-CN" sz="2000" dirty="0">
              <a:solidFill>
                <a:srgbClr val="FFFFFF"/>
              </a:solidFill>
            </a:endParaRPr>
          </a:p>
        </p:txBody>
      </p:sp>
      <p:sp>
        <p:nvSpPr>
          <p:cNvPr id="3082" name="MH_PageTitle"/>
          <p:cNvSpPr>
            <a:spLocks noGrp="1"/>
          </p:cNvSpPr>
          <p:nvPr>
            <p:ph type="title"/>
            <p:custDataLst>
              <p:tags r:id="rId10"/>
            </p:custDataLst>
          </p:nvPr>
        </p:nvSpPr>
        <p:spPr/>
        <p:txBody>
          <a:bodyPr/>
          <a:lstStyle/>
          <a:p>
            <a:pPr eaLnBrk="1" hangingPunct="1"/>
            <a:r>
              <a:rPr lang="en-US" altLang="zh-CN" smtClean="0"/>
              <a:t>LOREM IPSUM DOLOR</a:t>
            </a:r>
            <a:endParaRPr lang="zh-CN" altLang="en-US" smtClean="0"/>
          </a:p>
        </p:txBody>
      </p:sp>
      <p:sp>
        <p:nvSpPr>
          <p:cNvPr id="16" name="MH_SubTitle_5"/>
          <p:cNvSpPr/>
          <p:nvPr>
            <p:custDataLst>
              <p:tags r:id="rId11"/>
            </p:custDataLst>
          </p:nvPr>
        </p:nvSpPr>
        <p:spPr>
          <a:xfrm>
            <a:off x="7589839" y="2670176"/>
            <a:ext cx="1819275" cy="366713"/>
          </a:xfrm>
          <a:prstGeom prst="rect">
            <a:avLst/>
          </a:prstGeom>
        </p:spPr>
        <p:txBody>
          <a:bodyPr>
            <a:normAutofit lnSpcReduction="10000"/>
          </a:bodyPr>
          <a:lstStyle/>
          <a:p>
            <a:pPr>
              <a:lnSpc>
                <a:spcPct val="120000"/>
              </a:lnSpc>
              <a:defRPr/>
            </a:pPr>
            <a:r>
              <a:rPr lang="en-US" altLang="zh-CN" sz="1600"/>
              <a:t>LOREM IPSUM</a:t>
            </a:r>
            <a:endParaRPr lang="zh-CN" altLang="en-US" sz="1600" dirty="0"/>
          </a:p>
        </p:txBody>
      </p:sp>
      <p:sp>
        <p:nvSpPr>
          <p:cNvPr id="17" name="MH_SubTitle_1"/>
          <p:cNvSpPr/>
          <p:nvPr>
            <p:custDataLst>
              <p:tags r:id="rId12"/>
            </p:custDataLst>
          </p:nvPr>
        </p:nvSpPr>
        <p:spPr>
          <a:xfrm>
            <a:off x="6632576" y="3741738"/>
            <a:ext cx="1819275" cy="366712"/>
          </a:xfrm>
          <a:prstGeom prst="rect">
            <a:avLst/>
          </a:prstGeom>
        </p:spPr>
        <p:txBody>
          <a:bodyPr>
            <a:normAutofit lnSpcReduction="10000"/>
          </a:bodyPr>
          <a:lstStyle/>
          <a:p>
            <a:pPr>
              <a:lnSpc>
                <a:spcPct val="120000"/>
              </a:lnSpc>
              <a:defRPr/>
            </a:pPr>
            <a:r>
              <a:rPr lang="en-US" altLang="zh-CN" sz="1600"/>
              <a:t>LOREM IPSUM</a:t>
            </a:r>
            <a:endParaRPr lang="zh-CN" altLang="en-US" sz="1600" dirty="0"/>
          </a:p>
        </p:txBody>
      </p:sp>
      <p:sp>
        <p:nvSpPr>
          <p:cNvPr id="18" name="MH_SubTitle_2"/>
          <p:cNvSpPr/>
          <p:nvPr>
            <p:custDataLst>
              <p:tags r:id="rId13"/>
            </p:custDataLst>
          </p:nvPr>
        </p:nvSpPr>
        <p:spPr>
          <a:xfrm>
            <a:off x="4391026" y="5264151"/>
            <a:ext cx="1819275" cy="366713"/>
          </a:xfrm>
          <a:prstGeom prst="rect">
            <a:avLst/>
          </a:prstGeom>
        </p:spPr>
        <p:txBody>
          <a:bodyPr>
            <a:normAutofit lnSpcReduction="10000"/>
          </a:bodyPr>
          <a:lstStyle/>
          <a:p>
            <a:pPr algn="ctr">
              <a:lnSpc>
                <a:spcPct val="120000"/>
              </a:lnSpc>
              <a:defRPr/>
            </a:pPr>
            <a:r>
              <a:rPr lang="en-US" altLang="zh-CN" sz="1600"/>
              <a:t>LOREM IPSUM</a:t>
            </a:r>
            <a:endParaRPr lang="zh-CN" altLang="en-US" sz="1600" dirty="0"/>
          </a:p>
        </p:txBody>
      </p:sp>
      <p:sp>
        <p:nvSpPr>
          <p:cNvPr id="19" name="MH_SubTitle_3"/>
          <p:cNvSpPr/>
          <p:nvPr>
            <p:custDataLst>
              <p:tags r:id="rId14"/>
            </p:custDataLst>
          </p:nvPr>
        </p:nvSpPr>
        <p:spPr>
          <a:xfrm>
            <a:off x="2160589" y="3754438"/>
            <a:ext cx="1819275" cy="366712"/>
          </a:xfrm>
          <a:prstGeom prst="rect">
            <a:avLst/>
          </a:prstGeom>
        </p:spPr>
        <p:txBody>
          <a:bodyPr>
            <a:normAutofit lnSpcReduction="10000"/>
          </a:bodyPr>
          <a:lstStyle/>
          <a:p>
            <a:pPr algn="r">
              <a:lnSpc>
                <a:spcPct val="120000"/>
              </a:lnSpc>
              <a:defRPr/>
            </a:pPr>
            <a:r>
              <a:rPr lang="en-US" altLang="zh-CN" sz="1600"/>
              <a:t>LOREM IPSUM</a:t>
            </a:r>
            <a:endParaRPr lang="zh-CN" altLang="en-US" sz="1600" dirty="0"/>
          </a:p>
        </p:txBody>
      </p:sp>
      <p:sp>
        <p:nvSpPr>
          <p:cNvPr id="20" name="MH_SubTitle_4"/>
          <p:cNvSpPr/>
          <p:nvPr>
            <p:custDataLst>
              <p:tags r:id="rId15"/>
            </p:custDataLst>
          </p:nvPr>
        </p:nvSpPr>
        <p:spPr>
          <a:xfrm>
            <a:off x="4403726" y="2189163"/>
            <a:ext cx="1819275" cy="366712"/>
          </a:xfrm>
          <a:prstGeom prst="rect">
            <a:avLst/>
          </a:prstGeom>
        </p:spPr>
        <p:txBody>
          <a:bodyPr>
            <a:normAutofit lnSpcReduction="10000"/>
          </a:bodyPr>
          <a:lstStyle/>
          <a:p>
            <a:pPr algn="ctr">
              <a:lnSpc>
                <a:spcPct val="120000"/>
              </a:lnSpc>
              <a:defRPr/>
            </a:pPr>
            <a:r>
              <a:rPr lang="en-US" altLang="zh-CN" sz="1600"/>
              <a:t>LOREM IPSUM</a:t>
            </a:r>
            <a:endParaRPr lang="zh-CN" altLang="en-US" sz="1600" dirty="0"/>
          </a:p>
        </p:txBody>
      </p:sp>
    </p:spTree>
    <p:custDataLst>
      <p:tags r:id="rId1"/>
    </p:custDataLst>
    <p:extLst>
      <p:ext uri="{BB962C8B-B14F-4D97-AF65-F5344CB8AC3E}">
        <p14:creationId xmlns:p14="http://schemas.microsoft.com/office/powerpoint/2010/main" val="19403198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MH_Text_2"/>
          <p:cNvSpPr>
            <a:spLocks noChangeArrowheads="1"/>
          </p:cNvSpPr>
          <p:nvPr>
            <p:custDataLst>
              <p:tags r:id="rId2"/>
            </p:custDataLst>
          </p:nvPr>
        </p:nvSpPr>
        <p:spPr bwMode="auto">
          <a:xfrm>
            <a:off x="3840488" y="2995742"/>
            <a:ext cx="4485625" cy="381110"/>
          </a:xfrm>
          <a:prstGeom prst="rect">
            <a:avLst/>
          </a:prstGeom>
          <a:solidFill>
            <a:schemeClr val="accent1">
              <a:lumMod val="20000"/>
              <a:lumOff val="80000"/>
            </a:schemeClr>
          </a:solidFill>
          <a:ln w="3175" cap="flat" cmpd="sng" algn="ctr">
            <a:noFill/>
            <a:prstDash val="solid"/>
          </a:ln>
          <a:effectLst/>
        </p:spPr>
        <p:txBody>
          <a:bodyPr wrap="square" anchor="ctr">
            <a:normAutofit lnSpcReduction="10000"/>
          </a:bodyPr>
          <a:lstStyle/>
          <a:p>
            <a:pPr lvl="0" algn="r">
              <a:lnSpc>
                <a:spcPct val="120000"/>
              </a:lnSpc>
              <a:defRPr/>
            </a:pPr>
            <a:r>
              <a:rPr lang="en-US" altLang="zh-CN" sz="1600" kern="0">
                <a:solidFill>
                  <a:srgbClr val="3F3F3F"/>
                </a:solidFill>
              </a:rPr>
              <a:t>Lorem ipsum dolor</a:t>
            </a:r>
            <a:endParaRPr lang="zh-CN" altLang="en-US" sz="1600" kern="0" dirty="0">
              <a:solidFill>
                <a:srgbClr val="3F3F3F"/>
              </a:solidFill>
            </a:endParaRPr>
          </a:p>
        </p:txBody>
      </p:sp>
      <p:sp>
        <p:nvSpPr>
          <p:cNvPr id="22" name="MH_Other_1"/>
          <p:cNvSpPr txBox="1">
            <a:spLocks noChangeArrowheads="1"/>
          </p:cNvSpPr>
          <p:nvPr>
            <p:custDataLst>
              <p:tags r:id="rId3"/>
            </p:custDataLst>
          </p:nvPr>
        </p:nvSpPr>
        <p:spPr bwMode="auto">
          <a:xfrm>
            <a:off x="3978588" y="2950815"/>
            <a:ext cx="446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2400" kern="0" dirty="0">
                <a:solidFill>
                  <a:srgbClr val="3F3F3F"/>
                </a:solidFill>
                <a:latin typeface="Impact" pitchFamily="34" charset="0"/>
                <a:ea typeface="微软雅黑" pitchFamily="34" charset="-122"/>
              </a:rPr>
              <a:t>2</a:t>
            </a:r>
          </a:p>
        </p:txBody>
      </p:sp>
      <p:sp>
        <p:nvSpPr>
          <p:cNvPr id="14" name="MH_SubTitle_2"/>
          <p:cNvSpPr/>
          <p:nvPr>
            <p:custDataLst>
              <p:tags r:id="rId4"/>
            </p:custDataLst>
          </p:nvPr>
        </p:nvSpPr>
        <p:spPr>
          <a:xfrm>
            <a:off x="4506151" y="2744431"/>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solidFill>
          <a:ln w="3175" cap="flat" cmpd="sng" algn="ctr">
            <a:noFill/>
            <a:prstDash val="solid"/>
          </a:ln>
          <a:effectLst/>
        </p:spPr>
        <p:txBody>
          <a:bodyPr vert="horz" wrap="square" lIns="0" tIns="144000" rIns="0" bIns="0" anchor="ctr">
            <a:normAutofit/>
          </a:bodyPr>
          <a:lstStyle/>
          <a:p>
            <a:pPr lvl="0" algn="ctr">
              <a:defRPr/>
            </a:pPr>
            <a:r>
              <a:rPr lang="en-US" altLang="zh-CN" kern="10">
                <a:ln w="9525">
                  <a:noFill/>
                  <a:round/>
                  <a:headEnd/>
                  <a:tailEnd/>
                </a:ln>
                <a:solidFill>
                  <a:srgbClr val="FFFFFF"/>
                </a:solidFill>
              </a:rPr>
              <a:t>LOREM</a:t>
            </a:r>
            <a:endParaRPr lang="zh-CN" altLang="en-US" kern="10" dirty="0">
              <a:ln w="9525">
                <a:noFill/>
                <a:round/>
                <a:headEnd/>
                <a:tailEnd/>
              </a:ln>
              <a:solidFill>
                <a:srgbClr val="FFFFFF"/>
              </a:solidFill>
            </a:endParaRPr>
          </a:p>
        </p:txBody>
      </p:sp>
      <p:sp>
        <p:nvSpPr>
          <p:cNvPr id="19" name="MH_Text_3"/>
          <p:cNvSpPr>
            <a:spLocks noChangeArrowheads="1"/>
          </p:cNvSpPr>
          <p:nvPr>
            <p:custDataLst>
              <p:tags r:id="rId5"/>
            </p:custDataLst>
          </p:nvPr>
        </p:nvSpPr>
        <p:spPr bwMode="auto">
          <a:xfrm>
            <a:off x="3840488" y="3769578"/>
            <a:ext cx="4485625" cy="381110"/>
          </a:xfrm>
          <a:prstGeom prst="rect">
            <a:avLst/>
          </a:prstGeom>
          <a:solidFill>
            <a:schemeClr val="accent1">
              <a:lumMod val="20000"/>
              <a:lumOff val="80000"/>
            </a:schemeClr>
          </a:solidFill>
          <a:ln w="3175" cap="flat" cmpd="sng" algn="ctr">
            <a:noFill/>
            <a:prstDash val="solid"/>
          </a:ln>
          <a:effectLst/>
        </p:spPr>
        <p:txBody>
          <a:bodyPr wrap="square" anchor="ctr">
            <a:normAutofit lnSpcReduction="10000"/>
          </a:bodyPr>
          <a:lstStyle/>
          <a:p>
            <a:pPr lvl="0" algn="r">
              <a:lnSpc>
                <a:spcPct val="120000"/>
              </a:lnSpc>
              <a:defRPr/>
            </a:pPr>
            <a:r>
              <a:rPr lang="en-US" altLang="zh-CN" sz="1600" kern="0">
                <a:solidFill>
                  <a:srgbClr val="3F3F3F"/>
                </a:solidFill>
              </a:rPr>
              <a:t>Lorem ipsum dolor</a:t>
            </a:r>
            <a:endParaRPr lang="zh-CN" altLang="en-US" sz="1600" kern="0" dirty="0">
              <a:solidFill>
                <a:srgbClr val="3F3F3F"/>
              </a:solidFill>
            </a:endParaRPr>
          </a:p>
        </p:txBody>
      </p:sp>
      <p:sp>
        <p:nvSpPr>
          <p:cNvPr id="20" name="MH_Other_2"/>
          <p:cNvSpPr txBox="1">
            <a:spLocks noChangeArrowheads="1"/>
          </p:cNvSpPr>
          <p:nvPr>
            <p:custDataLst>
              <p:tags r:id="rId6"/>
            </p:custDataLst>
          </p:nvPr>
        </p:nvSpPr>
        <p:spPr bwMode="auto">
          <a:xfrm>
            <a:off x="3978588" y="3724651"/>
            <a:ext cx="446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2400" kern="0" dirty="0">
                <a:solidFill>
                  <a:srgbClr val="3F3F3F"/>
                </a:solidFill>
                <a:latin typeface="Impact" pitchFamily="34" charset="0"/>
                <a:ea typeface="微软雅黑" pitchFamily="34" charset="-122"/>
              </a:rPr>
              <a:t>3</a:t>
            </a:r>
          </a:p>
        </p:txBody>
      </p:sp>
      <p:sp>
        <p:nvSpPr>
          <p:cNvPr id="17" name="MH_Text_4"/>
          <p:cNvSpPr>
            <a:spLocks noChangeArrowheads="1"/>
          </p:cNvSpPr>
          <p:nvPr>
            <p:custDataLst>
              <p:tags r:id="rId7"/>
            </p:custDataLst>
          </p:nvPr>
        </p:nvSpPr>
        <p:spPr bwMode="auto">
          <a:xfrm>
            <a:off x="3840488" y="4543415"/>
            <a:ext cx="4485625" cy="381110"/>
          </a:xfrm>
          <a:prstGeom prst="rect">
            <a:avLst/>
          </a:prstGeom>
          <a:solidFill>
            <a:schemeClr val="accent1">
              <a:lumMod val="20000"/>
              <a:lumOff val="80000"/>
            </a:schemeClr>
          </a:solidFill>
          <a:ln w="3175" cap="flat" cmpd="sng" algn="ctr">
            <a:noFill/>
            <a:prstDash val="solid"/>
          </a:ln>
          <a:effectLst/>
        </p:spPr>
        <p:txBody>
          <a:bodyPr wrap="square" anchor="ctr">
            <a:normAutofit lnSpcReduction="10000"/>
          </a:bodyPr>
          <a:lstStyle/>
          <a:p>
            <a:pPr lvl="0" algn="r">
              <a:lnSpc>
                <a:spcPct val="120000"/>
              </a:lnSpc>
              <a:defRPr/>
            </a:pPr>
            <a:r>
              <a:rPr lang="en-US" altLang="zh-CN" sz="1600" kern="0">
                <a:solidFill>
                  <a:srgbClr val="3F3F3F"/>
                </a:solidFill>
              </a:rPr>
              <a:t>Lorem ipsum dolor</a:t>
            </a:r>
            <a:endParaRPr lang="zh-CN" altLang="en-US" sz="1600" kern="0" dirty="0">
              <a:solidFill>
                <a:srgbClr val="3F3F3F"/>
              </a:solidFill>
            </a:endParaRPr>
          </a:p>
        </p:txBody>
      </p:sp>
      <p:sp>
        <p:nvSpPr>
          <p:cNvPr id="18" name="MH_Other_3"/>
          <p:cNvSpPr txBox="1">
            <a:spLocks noChangeArrowheads="1"/>
          </p:cNvSpPr>
          <p:nvPr>
            <p:custDataLst>
              <p:tags r:id="rId8"/>
            </p:custDataLst>
          </p:nvPr>
        </p:nvSpPr>
        <p:spPr bwMode="auto">
          <a:xfrm>
            <a:off x="3978588" y="4498488"/>
            <a:ext cx="446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2400" kern="0" dirty="0">
                <a:solidFill>
                  <a:srgbClr val="3F3F3F"/>
                </a:solidFill>
                <a:latin typeface="Impact" pitchFamily="34" charset="0"/>
                <a:ea typeface="微软雅黑" pitchFamily="34" charset="-122"/>
              </a:rPr>
              <a:t>4</a:t>
            </a:r>
          </a:p>
        </p:txBody>
      </p:sp>
      <p:sp>
        <p:nvSpPr>
          <p:cNvPr id="16" name="MH_SubTitle_4"/>
          <p:cNvSpPr/>
          <p:nvPr>
            <p:custDataLst>
              <p:tags r:id="rId9"/>
            </p:custDataLst>
          </p:nvPr>
        </p:nvSpPr>
        <p:spPr>
          <a:xfrm>
            <a:off x="4506151" y="4292103"/>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solidFill>
          <a:ln w="3175" cap="flat" cmpd="sng" algn="ctr">
            <a:noFill/>
            <a:prstDash val="solid"/>
          </a:ln>
          <a:effectLst/>
        </p:spPr>
        <p:txBody>
          <a:bodyPr vert="horz" lIns="0" tIns="144000" rIns="0" bIns="0" anchor="ctr"/>
          <a:lstStyle/>
          <a:p>
            <a:pPr lvl="0" algn="ctr">
              <a:defRPr/>
            </a:pPr>
            <a:r>
              <a:rPr lang="en-US" altLang="zh-CN" kern="10">
                <a:ln w="9525">
                  <a:noFill/>
                  <a:round/>
                  <a:headEnd/>
                  <a:tailEnd/>
                </a:ln>
                <a:solidFill>
                  <a:srgbClr val="FFFFFF"/>
                </a:solidFill>
              </a:rPr>
              <a:t>LOREM</a:t>
            </a:r>
            <a:endParaRPr lang="zh-CN" altLang="en-US" kern="10" dirty="0">
              <a:ln w="9525">
                <a:noFill/>
                <a:round/>
                <a:headEnd/>
                <a:tailEnd/>
              </a:ln>
              <a:solidFill>
                <a:srgbClr val="FFFFFF"/>
              </a:solidFill>
            </a:endParaRPr>
          </a:p>
        </p:txBody>
      </p:sp>
      <p:sp>
        <p:nvSpPr>
          <p:cNvPr id="5" name="MH_Text_5"/>
          <p:cNvSpPr>
            <a:spLocks noChangeArrowheads="1"/>
          </p:cNvSpPr>
          <p:nvPr>
            <p:custDataLst>
              <p:tags r:id="rId10"/>
            </p:custDataLst>
          </p:nvPr>
        </p:nvSpPr>
        <p:spPr bwMode="auto">
          <a:xfrm>
            <a:off x="3840488" y="5317248"/>
            <a:ext cx="4485625" cy="381110"/>
          </a:xfrm>
          <a:prstGeom prst="rect">
            <a:avLst/>
          </a:prstGeom>
          <a:solidFill>
            <a:schemeClr val="accent1">
              <a:lumMod val="20000"/>
              <a:lumOff val="80000"/>
            </a:schemeClr>
          </a:solidFill>
          <a:ln w="3175" cap="flat" cmpd="sng" algn="ctr">
            <a:noFill/>
            <a:prstDash val="solid"/>
          </a:ln>
          <a:effectLst/>
        </p:spPr>
        <p:txBody>
          <a:bodyPr wrap="square" anchor="ctr">
            <a:normAutofit lnSpcReduction="10000"/>
          </a:bodyPr>
          <a:lstStyle/>
          <a:p>
            <a:pPr lvl="0" algn="r">
              <a:lnSpc>
                <a:spcPct val="120000"/>
              </a:lnSpc>
              <a:defRPr/>
            </a:pPr>
            <a:r>
              <a:rPr lang="en-US" altLang="zh-CN" sz="1600" kern="0">
                <a:solidFill>
                  <a:srgbClr val="3F3F3F"/>
                </a:solidFill>
              </a:rPr>
              <a:t>Lorem ipsum dolor</a:t>
            </a:r>
            <a:endParaRPr lang="zh-CN" altLang="en-US" sz="1600" kern="0" dirty="0">
              <a:solidFill>
                <a:srgbClr val="3F3F3F"/>
              </a:solidFill>
            </a:endParaRPr>
          </a:p>
        </p:txBody>
      </p:sp>
      <p:sp>
        <p:nvSpPr>
          <p:cNvPr id="6" name="MH_Other_4"/>
          <p:cNvSpPr txBox="1">
            <a:spLocks noChangeArrowheads="1"/>
          </p:cNvSpPr>
          <p:nvPr>
            <p:custDataLst>
              <p:tags r:id="rId11"/>
            </p:custDataLst>
          </p:nvPr>
        </p:nvSpPr>
        <p:spPr bwMode="auto">
          <a:xfrm>
            <a:off x="3978588" y="5272321"/>
            <a:ext cx="446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2400" kern="0" dirty="0">
                <a:solidFill>
                  <a:srgbClr val="3F3F3F"/>
                </a:solidFill>
                <a:latin typeface="Impact" pitchFamily="34" charset="0"/>
                <a:ea typeface="微软雅黑" pitchFamily="34" charset="-122"/>
              </a:rPr>
              <a:t>5</a:t>
            </a:r>
          </a:p>
        </p:txBody>
      </p:sp>
      <p:sp>
        <p:nvSpPr>
          <p:cNvPr id="7" name="MH_SubTitle_5"/>
          <p:cNvSpPr/>
          <p:nvPr>
            <p:custDataLst>
              <p:tags r:id="rId12"/>
            </p:custDataLst>
          </p:nvPr>
        </p:nvSpPr>
        <p:spPr>
          <a:xfrm>
            <a:off x="4506151" y="5065936"/>
            <a:ext cx="1403600" cy="903064"/>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solidFill>
          <a:ln w="3175" cap="flat" cmpd="sng" algn="ctr">
            <a:noFill/>
            <a:prstDash val="solid"/>
          </a:ln>
          <a:effectLst/>
        </p:spPr>
        <p:txBody>
          <a:bodyPr vert="horz" wrap="square" lIns="0" tIns="144000" rIns="0" bIns="0" anchor="ctr">
            <a:normAutofit/>
          </a:bodyPr>
          <a:lstStyle/>
          <a:p>
            <a:pPr lvl="0" algn="ctr">
              <a:defRPr/>
            </a:pPr>
            <a:r>
              <a:rPr lang="en-US" altLang="zh-CN" kern="10">
                <a:ln w="9525">
                  <a:noFill/>
                  <a:round/>
                  <a:headEnd/>
                  <a:tailEnd/>
                </a:ln>
                <a:solidFill>
                  <a:srgbClr val="FFFFFF"/>
                </a:solidFill>
              </a:rPr>
              <a:t>LOREM</a:t>
            </a:r>
            <a:endParaRPr lang="zh-CN" altLang="en-US" kern="10" dirty="0">
              <a:ln w="9525">
                <a:noFill/>
                <a:round/>
                <a:headEnd/>
                <a:tailEnd/>
              </a:ln>
              <a:solidFill>
                <a:srgbClr val="FFFFFF"/>
              </a:solidFill>
            </a:endParaRPr>
          </a:p>
        </p:txBody>
      </p:sp>
      <p:sp>
        <p:nvSpPr>
          <p:cNvPr id="9" name="MH_Text_1"/>
          <p:cNvSpPr>
            <a:spLocks noChangeArrowheads="1"/>
          </p:cNvSpPr>
          <p:nvPr>
            <p:custDataLst>
              <p:tags r:id="rId13"/>
            </p:custDataLst>
          </p:nvPr>
        </p:nvSpPr>
        <p:spPr bwMode="auto">
          <a:xfrm>
            <a:off x="3840488" y="2221907"/>
            <a:ext cx="4485625" cy="381109"/>
          </a:xfrm>
          <a:prstGeom prst="rect">
            <a:avLst/>
          </a:prstGeom>
          <a:solidFill>
            <a:schemeClr val="accent1">
              <a:lumMod val="20000"/>
              <a:lumOff val="80000"/>
            </a:schemeClr>
          </a:solidFill>
          <a:ln w="3175" cap="flat" cmpd="sng" algn="ctr">
            <a:noFill/>
            <a:prstDash val="solid"/>
          </a:ln>
          <a:effectLst/>
        </p:spPr>
        <p:txBody>
          <a:bodyPr wrap="square" anchor="ctr">
            <a:normAutofit lnSpcReduction="10000"/>
          </a:bodyPr>
          <a:lstStyle/>
          <a:p>
            <a:pPr lvl="0" algn="r">
              <a:lnSpc>
                <a:spcPct val="120000"/>
              </a:lnSpc>
              <a:defRPr/>
            </a:pPr>
            <a:r>
              <a:rPr lang="en-US" altLang="zh-CN" sz="1600" kern="0">
                <a:solidFill>
                  <a:srgbClr val="3F3F3F"/>
                </a:solidFill>
              </a:rPr>
              <a:t>Lorem ipsum dolor</a:t>
            </a:r>
            <a:endParaRPr lang="zh-CN" altLang="en-US" sz="1600" kern="0" dirty="0">
              <a:solidFill>
                <a:srgbClr val="3F3F3F"/>
              </a:solidFill>
            </a:endParaRPr>
          </a:p>
        </p:txBody>
      </p:sp>
      <p:sp>
        <p:nvSpPr>
          <p:cNvPr id="13" name="MH_SubTitle_1"/>
          <p:cNvSpPr/>
          <p:nvPr>
            <p:custDataLst>
              <p:tags r:id="rId14"/>
            </p:custDataLst>
          </p:nvPr>
        </p:nvSpPr>
        <p:spPr>
          <a:xfrm>
            <a:off x="4506151" y="1970595"/>
            <a:ext cx="1403600" cy="903064"/>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chemeClr val="accent1"/>
          </a:solidFill>
          <a:ln w="3175" cap="flat" cmpd="sng" algn="ctr">
            <a:noFill/>
            <a:prstDash val="solid"/>
          </a:ln>
          <a:effectLst/>
        </p:spPr>
        <p:txBody>
          <a:bodyPr vert="horz" wrap="square" lIns="0" tIns="0" rIns="0" bIns="0" anchor="ctr">
            <a:normAutofit/>
          </a:bodyPr>
          <a:lstStyle/>
          <a:p>
            <a:pPr lvl="0" algn="ctr">
              <a:defRPr/>
            </a:pPr>
            <a:r>
              <a:rPr lang="en-US" altLang="zh-CN" kern="10">
                <a:ln w="9525">
                  <a:noFill/>
                  <a:round/>
                  <a:headEnd/>
                  <a:tailEnd/>
                </a:ln>
                <a:solidFill>
                  <a:srgbClr val="FFFFFF"/>
                </a:solidFill>
              </a:rPr>
              <a:t>LOREM</a:t>
            </a:r>
            <a:endParaRPr lang="zh-CN" altLang="en-US" kern="10" dirty="0">
              <a:ln w="9525">
                <a:noFill/>
                <a:round/>
                <a:headEnd/>
                <a:tailEnd/>
              </a:ln>
              <a:solidFill>
                <a:srgbClr val="FFFFFF"/>
              </a:solidFill>
            </a:endParaRPr>
          </a:p>
        </p:txBody>
      </p:sp>
      <p:sp>
        <p:nvSpPr>
          <p:cNvPr id="8" name="MH_Other_5"/>
          <p:cNvSpPr txBox="1">
            <a:spLocks noChangeArrowheads="1"/>
          </p:cNvSpPr>
          <p:nvPr>
            <p:custDataLst>
              <p:tags r:id="rId15"/>
            </p:custDataLst>
          </p:nvPr>
        </p:nvSpPr>
        <p:spPr bwMode="auto">
          <a:xfrm>
            <a:off x="3993847" y="2179349"/>
            <a:ext cx="446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ct val="50000"/>
              </a:spcBef>
              <a:defRPr/>
            </a:pPr>
            <a:r>
              <a:rPr lang="en-US" altLang="zh-CN" sz="2400" kern="0" dirty="0">
                <a:solidFill>
                  <a:srgbClr val="3F3F3F"/>
                </a:solidFill>
                <a:latin typeface="Impact" pitchFamily="34" charset="0"/>
                <a:ea typeface="微软雅黑" pitchFamily="34" charset="-122"/>
              </a:rPr>
              <a:t>1</a:t>
            </a:r>
          </a:p>
        </p:txBody>
      </p:sp>
      <p:sp>
        <p:nvSpPr>
          <p:cNvPr id="29" name="MH_SubTitle_3"/>
          <p:cNvSpPr/>
          <p:nvPr>
            <p:custDataLst>
              <p:tags r:id="rId16"/>
            </p:custDataLst>
          </p:nvPr>
        </p:nvSpPr>
        <p:spPr>
          <a:xfrm>
            <a:off x="4506151" y="3498934"/>
            <a:ext cx="1403600" cy="903065"/>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chemeClr val="accent1"/>
          </a:solidFill>
          <a:ln w="3175" cap="flat" cmpd="sng" algn="ctr">
            <a:noFill/>
            <a:prstDash val="solid"/>
          </a:ln>
          <a:effectLst/>
        </p:spPr>
        <p:txBody>
          <a:bodyPr vert="horz" wrap="square" lIns="0" tIns="144000" rIns="0" bIns="0" anchor="ctr">
            <a:normAutofit/>
          </a:bodyPr>
          <a:lstStyle/>
          <a:p>
            <a:pPr lvl="0" algn="ctr">
              <a:defRPr/>
            </a:pPr>
            <a:r>
              <a:rPr lang="en-US" altLang="zh-CN" kern="10">
                <a:ln w="9525">
                  <a:noFill/>
                  <a:round/>
                  <a:headEnd/>
                  <a:tailEnd/>
                </a:ln>
                <a:solidFill>
                  <a:srgbClr val="FFFFFF"/>
                </a:solidFill>
              </a:rPr>
              <a:t>LOREM</a:t>
            </a:r>
            <a:endParaRPr lang="zh-CN" altLang="en-US" kern="10" dirty="0">
              <a:ln w="9525">
                <a:noFill/>
                <a:round/>
                <a:headEnd/>
                <a:tailEnd/>
              </a:ln>
              <a:solidFill>
                <a:srgbClr val="FFFFFF"/>
              </a:solidFill>
            </a:endParaRPr>
          </a:p>
        </p:txBody>
      </p:sp>
      <p:sp>
        <p:nvSpPr>
          <p:cNvPr id="10" name="MH_PageTitle"/>
          <p:cNvSpPr>
            <a:spLocks noGrp="1"/>
          </p:cNvSpPr>
          <p:nvPr>
            <p:ph type="title"/>
            <p:custDataLst>
              <p:tags r:id="rId17"/>
            </p:custDataLst>
          </p:nvPr>
        </p:nvSpPr>
        <p:spPr/>
        <p:txBody>
          <a:bodyPr/>
          <a:lstStyle/>
          <a:p>
            <a:r>
              <a:rPr lang="en-US" altLang="zh-CN"/>
              <a:t>LOREM IPSUM DOLOR </a:t>
            </a:r>
            <a:endParaRPr lang="zh-CN" altLang="en-US" dirty="0"/>
          </a:p>
        </p:txBody>
      </p:sp>
    </p:spTree>
    <p:custDataLst>
      <p:tags r:id="rId1"/>
    </p:custDataLst>
    <p:extLst>
      <p:ext uri="{BB962C8B-B14F-4D97-AF65-F5344CB8AC3E}">
        <p14:creationId xmlns:p14="http://schemas.microsoft.com/office/powerpoint/2010/main" val="29886953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4" name="MH_Other_1"/>
          <p:cNvSpPr/>
          <p:nvPr>
            <p:custDataLst>
              <p:tags r:id="rId3"/>
            </p:custDataLst>
          </p:nvPr>
        </p:nvSpPr>
        <p:spPr>
          <a:xfrm>
            <a:off x="5624514" y="3833814"/>
            <a:ext cx="1049337" cy="1049337"/>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2"/>
          <p:cNvSpPr/>
          <p:nvPr>
            <p:custDataLst>
              <p:tags r:id="rId4"/>
            </p:custDataLst>
          </p:nvPr>
        </p:nvSpPr>
        <p:spPr>
          <a:xfrm>
            <a:off x="5718071" y="3926374"/>
            <a:ext cx="863260" cy="863260"/>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3"/>
          <p:cNvSpPr/>
          <p:nvPr>
            <p:custDataLst>
              <p:tags r:id="rId5"/>
            </p:custDataLst>
          </p:nvPr>
        </p:nvSpPr>
        <p:spPr>
          <a:xfrm>
            <a:off x="6732589" y="3911601"/>
            <a:ext cx="198437" cy="8937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7" name="MH_Other_4"/>
          <p:cNvCxnSpPr/>
          <p:nvPr>
            <p:custDataLst>
              <p:tags r:id="rId6"/>
            </p:custDataLst>
          </p:nvPr>
        </p:nvCxnSpPr>
        <p:spPr>
          <a:xfrm>
            <a:off x="6929439" y="4356100"/>
            <a:ext cx="225425"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8" name="MH_Other_5"/>
          <p:cNvSpPr/>
          <p:nvPr>
            <p:custDataLst>
              <p:tags r:id="rId7"/>
            </p:custDataLst>
          </p:nvPr>
        </p:nvSpPr>
        <p:spPr>
          <a:xfrm>
            <a:off x="6867526" y="4294189"/>
            <a:ext cx="123825" cy="122237"/>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6"/>
          <p:cNvSpPr/>
          <p:nvPr>
            <p:custDataLst>
              <p:tags r:id="rId8"/>
            </p:custDataLst>
          </p:nvPr>
        </p:nvSpPr>
        <p:spPr>
          <a:xfrm>
            <a:off x="5934075" y="4206876"/>
            <a:ext cx="431800" cy="296863"/>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MH_Other_7"/>
          <p:cNvSpPr/>
          <p:nvPr>
            <p:custDataLst>
              <p:tags r:id="rId9"/>
            </p:custDataLst>
          </p:nvPr>
        </p:nvSpPr>
        <p:spPr>
          <a:xfrm flipH="1">
            <a:off x="5532439" y="2355850"/>
            <a:ext cx="1049337" cy="1049338"/>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8"/>
          <p:cNvSpPr/>
          <p:nvPr>
            <p:custDataLst>
              <p:tags r:id="rId10"/>
            </p:custDataLst>
          </p:nvPr>
        </p:nvSpPr>
        <p:spPr>
          <a:xfrm flipH="1">
            <a:off x="5625247" y="2449062"/>
            <a:ext cx="863260" cy="863260"/>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MH_Other_9"/>
          <p:cNvSpPr/>
          <p:nvPr>
            <p:custDataLst>
              <p:tags r:id="rId11"/>
            </p:custDataLst>
          </p:nvPr>
        </p:nvSpPr>
        <p:spPr>
          <a:xfrm flipH="1">
            <a:off x="5275264" y="2433638"/>
            <a:ext cx="198437" cy="893762"/>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6" name="MH_Other_10"/>
          <p:cNvCxnSpPr/>
          <p:nvPr>
            <p:custDataLst>
              <p:tags r:id="rId12"/>
            </p:custDataLst>
          </p:nvPr>
        </p:nvCxnSpPr>
        <p:spPr>
          <a:xfrm flipH="1">
            <a:off x="5051426" y="2878138"/>
            <a:ext cx="225425"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17" name="MH_Other_11"/>
          <p:cNvSpPr/>
          <p:nvPr>
            <p:custDataLst>
              <p:tags r:id="rId13"/>
            </p:custDataLst>
          </p:nvPr>
        </p:nvSpPr>
        <p:spPr>
          <a:xfrm flipH="1">
            <a:off x="5214939" y="2816226"/>
            <a:ext cx="123825" cy="1238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12"/>
          <p:cNvSpPr>
            <a:spLocks/>
          </p:cNvSpPr>
          <p:nvPr>
            <p:custDataLst>
              <p:tags r:id="rId14"/>
            </p:custDataLst>
          </p:nvPr>
        </p:nvSpPr>
        <p:spPr bwMode="auto">
          <a:xfrm>
            <a:off x="5861051" y="2713039"/>
            <a:ext cx="390525" cy="39052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67" name="MH_SubTitle_1"/>
          <p:cNvSpPr>
            <a:spLocks noChangeArrowheads="1"/>
          </p:cNvSpPr>
          <p:nvPr>
            <p:custDataLst>
              <p:tags r:id="rId15"/>
            </p:custDataLst>
          </p:nvPr>
        </p:nvSpPr>
        <p:spPr bwMode="auto">
          <a:xfrm flipH="1">
            <a:off x="1647826" y="2644776"/>
            <a:ext cx="33432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 DOLOR</a:t>
            </a:r>
          </a:p>
        </p:txBody>
      </p:sp>
      <p:sp>
        <p:nvSpPr>
          <p:cNvPr id="2068" name="MH_SubTitle_2"/>
          <p:cNvSpPr>
            <a:spLocks noChangeArrowheads="1"/>
          </p:cNvSpPr>
          <p:nvPr>
            <p:custDataLst>
              <p:tags r:id="rId16"/>
            </p:custDataLst>
          </p:nvPr>
        </p:nvSpPr>
        <p:spPr bwMode="auto">
          <a:xfrm>
            <a:off x="7204075" y="4122739"/>
            <a:ext cx="33416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 DOLOR</a:t>
            </a:r>
          </a:p>
        </p:txBody>
      </p:sp>
      <p:sp>
        <p:nvSpPr>
          <p:cNvPr id="23" name="MH_Text_2"/>
          <p:cNvSpPr/>
          <p:nvPr>
            <p:custDataLst>
              <p:tags r:id="rId17"/>
            </p:custDataLst>
          </p:nvPr>
        </p:nvSpPr>
        <p:spPr>
          <a:xfrm>
            <a:off x="7204076" y="4554539"/>
            <a:ext cx="2835275" cy="1512887"/>
          </a:xfrm>
          <a:prstGeom prst="rect">
            <a:avLst/>
          </a:prstGeom>
        </p:spPr>
        <p:txBody>
          <a:bodyPr>
            <a:normAutofit/>
          </a:bodyPr>
          <a:lstStyle/>
          <a:p>
            <a:pPr>
              <a:lnSpc>
                <a:spcPct val="130000"/>
              </a:lnSpc>
              <a:defRPr/>
            </a:pPr>
            <a:r>
              <a:rPr lang="en-US" altLang="zh-CN" sz="1600">
                <a:solidFill>
                  <a:schemeClr val="tx1">
                    <a:lumMod val="50000"/>
                    <a:lumOff val="50000"/>
                  </a:schemeClr>
                </a:solidFill>
              </a:rPr>
              <a:t>LOREM IPSUM DOLOR SIT AMET CONSECTETUR ADIPISICING ELIT</a:t>
            </a:r>
          </a:p>
        </p:txBody>
      </p:sp>
      <p:sp>
        <p:nvSpPr>
          <p:cNvPr id="24" name="MH_Text_1"/>
          <p:cNvSpPr/>
          <p:nvPr>
            <p:custDataLst>
              <p:tags r:id="rId18"/>
            </p:custDataLst>
          </p:nvPr>
        </p:nvSpPr>
        <p:spPr>
          <a:xfrm>
            <a:off x="2152650" y="3068639"/>
            <a:ext cx="2825750" cy="1512887"/>
          </a:xfrm>
          <a:prstGeom prst="rect">
            <a:avLst/>
          </a:prstGeom>
        </p:spPr>
        <p:txBody>
          <a:bodyPr>
            <a:normAutofit/>
          </a:bodyPr>
          <a:lstStyle/>
          <a:p>
            <a:pPr algn="r">
              <a:lnSpc>
                <a:spcPct val="130000"/>
              </a:lnSpc>
              <a:defRPr/>
            </a:pPr>
            <a:r>
              <a:rPr lang="en-US" altLang="zh-CN" sz="1600">
                <a:solidFill>
                  <a:schemeClr val="tx1">
                    <a:lumMod val="50000"/>
                    <a:lumOff val="50000"/>
                  </a:schemeClr>
                </a:solidFill>
              </a:rPr>
              <a:t>LOREM IPSUM DOLOR SIT AMET CONSECTETUR ADIPISICING ELIT</a:t>
            </a:r>
          </a:p>
        </p:txBody>
      </p:sp>
    </p:spTree>
    <p:custDataLst>
      <p:tags r:id="rId1"/>
    </p:custDataLst>
    <p:extLst>
      <p:ext uri="{BB962C8B-B14F-4D97-AF65-F5344CB8AC3E}">
        <p14:creationId xmlns:p14="http://schemas.microsoft.com/office/powerpoint/2010/main" val="36010948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MH_Other_1"/>
          <p:cNvSpPr>
            <a:spLocks/>
          </p:cNvSpPr>
          <p:nvPr>
            <p:custDataLst>
              <p:tags r:id="rId2"/>
            </p:custDataLst>
          </p:nvPr>
        </p:nvSpPr>
        <p:spPr bwMode="auto">
          <a:xfrm>
            <a:off x="2851150" y="2547938"/>
            <a:ext cx="4927600" cy="3433762"/>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68" name="MH_SubTitle_1"/>
          <p:cNvSpPr txBox="1"/>
          <p:nvPr>
            <p:custDataLst>
              <p:tags r:id="rId3"/>
            </p:custDataLst>
          </p:nvPr>
        </p:nvSpPr>
        <p:spPr>
          <a:xfrm>
            <a:off x="2851150" y="5194301"/>
            <a:ext cx="920750" cy="523875"/>
          </a:xfrm>
          <a:prstGeom prst="rect">
            <a:avLst/>
          </a:prstGeom>
          <a:noFill/>
        </p:spPr>
        <p:txBody>
          <a:bodyPr>
            <a:spAutoFit/>
          </a:bodyPr>
          <a:lstStyle/>
          <a:p>
            <a:pPr algn="ctr">
              <a:defRPr/>
            </a:pPr>
            <a:r>
              <a:rPr lang="en-US" altLang="zh-CN" sz="2800" spc="100"/>
              <a:t>10</a:t>
            </a:r>
            <a:endParaRPr lang="zh-CN" altLang="en-US" sz="1600" spc="100" dirty="0"/>
          </a:p>
        </p:txBody>
      </p:sp>
      <p:sp>
        <p:nvSpPr>
          <p:cNvPr id="72" name="MH_SubTitle_2"/>
          <p:cNvSpPr txBox="1"/>
          <p:nvPr>
            <p:custDataLst>
              <p:tags r:id="rId4"/>
            </p:custDataLst>
          </p:nvPr>
        </p:nvSpPr>
        <p:spPr>
          <a:xfrm>
            <a:off x="3771900" y="4381501"/>
            <a:ext cx="920750" cy="523875"/>
          </a:xfrm>
          <a:prstGeom prst="rect">
            <a:avLst/>
          </a:prstGeom>
          <a:noFill/>
        </p:spPr>
        <p:txBody>
          <a:bodyPr>
            <a:spAutoFit/>
          </a:bodyPr>
          <a:lstStyle/>
          <a:p>
            <a:pPr algn="ctr">
              <a:defRPr/>
            </a:pPr>
            <a:r>
              <a:rPr lang="en-US" altLang="zh-CN" sz="2800" spc="100"/>
              <a:t>30</a:t>
            </a:r>
            <a:endParaRPr lang="zh-CN" altLang="en-US" sz="1600" spc="100" dirty="0"/>
          </a:p>
        </p:txBody>
      </p:sp>
      <p:sp>
        <p:nvSpPr>
          <p:cNvPr id="73" name="MH_SubTitle_3"/>
          <p:cNvSpPr txBox="1"/>
          <p:nvPr>
            <p:custDataLst>
              <p:tags r:id="rId5"/>
            </p:custDataLst>
          </p:nvPr>
        </p:nvSpPr>
        <p:spPr>
          <a:xfrm>
            <a:off x="4705350" y="3556001"/>
            <a:ext cx="920750" cy="523875"/>
          </a:xfrm>
          <a:prstGeom prst="rect">
            <a:avLst/>
          </a:prstGeom>
          <a:noFill/>
        </p:spPr>
        <p:txBody>
          <a:bodyPr>
            <a:spAutoFit/>
          </a:bodyPr>
          <a:lstStyle/>
          <a:p>
            <a:pPr algn="ctr">
              <a:defRPr/>
            </a:pPr>
            <a:r>
              <a:rPr lang="en-US" altLang="zh-CN" sz="2800" spc="100"/>
              <a:t>50</a:t>
            </a:r>
            <a:endParaRPr lang="zh-CN" altLang="en-US" sz="1600" spc="100" dirty="0"/>
          </a:p>
        </p:txBody>
      </p:sp>
      <p:sp>
        <p:nvSpPr>
          <p:cNvPr id="74" name="MH_SubTitle_4"/>
          <p:cNvSpPr txBox="1"/>
          <p:nvPr>
            <p:custDataLst>
              <p:tags r:id="rId6"/>
            </p:custDataLst>
          </p:nvPr>
        </p:nvSpPr>
        <p:spPr>
          <a:xfrm>
            <a:off x="5626100" y="2744789"/>
            <a:ext cx="920750" cy="522287"/>
          </a:xfrm>
          <a:prstGeom prst="rect">
            <a:avLst/>
          </a:prstGeom>
          <a:noFill/>
        </p:spPr>
        <p:txBody>
          <a:bodyPr>
            <a:spAutoFit/>
          </a:bodyPr>
          <a:lstStyle/>
          <a:p>
            <a:pPr algn="ctr">
              <a:defRPr/>
            </a:pPr>
            <a:r>
              <a:rPr lang="en-US" altLang="zh-CN" sz="2800" spc="100"/>
              <a:t>80</a:t>
            </a:r>
            <a:endParaRPr lang="zh-CN" altLang="en-US" sz="1600" spc="100" dirty="0"/>
          </a:p>
        </p:txBody>
      </p:sp>
      <p:sp>
        <p:nvSpPr>
          <p:cNvPr id="75" name="MH_SubTitle_5"/>
          <p:cNvSpPr txBox="1"/>
          <p:nvPr>
            <p:custDataLst>
              <p:tags r:id="rId7"/>
            </p:custDataLst>
          </p:nvPr>
        </p:nvSpPr>
        <p:spPr>
          <a:xfrm>
            <a:off x="7778750" y="2119313"/>
            <a:ext cx="1785938" cy="584200"/>
          </a:xfrm>
          <a:prstGeom prst="rect">
            <a:avLst/>
          </a:prstGeom>
          <a:noFill/>
        </p:spPr>
        <p:txBody>
          <a:bodyPr>
            <a:spAutoFit/>
          </a:bodyPr>
          <a:lstStyle/>
          <a:p>
            <a:pPr>
              <a:defRPr/>
            </a:pPr>
            <a:r>
              <a:rPr lang="en-US" altLang="zh-CN" sz="3200" spc="100">
                <a:solidFill>
                  <a:srgbClr val="FF0000"/>
                </a:solidFill>
              </a:rPr>
              <a:t>100</a:t>
            </a:r>
            <a:endParaRPr lang="zh-CN" altLang="en-US" sz="1600" spc="100" dirty="0"/>
          </a:p>
        </p:txBody>
      </p:sp>
      <p:sp>
        <p:nvSpPr>
          <p:cNvPr id="3" name="MH_Other_2"/>
          <p:cNvSpPr/>
          <p:nvPr>
            <p:custDataLst>
              <p:tags r:id="rId8"/>
            </p:custDataLst>
          </p:nvPr>
        </p:nvSpPr>
        <p:spPr>
          <a:xfrm flipV="1">
            <a:off x="6692900" y="5935664"/>
            <a:ext cx="3975100" cy="73025"/>
          </a:xfrm>
          <a:prstGeom prst="rect">
            <a:avLst/>
          </a:prstGeom>
          <a:solidFill>
            <a:schemeClr val="accent1"/>
          </a:solidFill>
        </p:spPr>
        <p:style>
          <a:lnRef idx="0">
            <a:schemeClr val="lt1">
              <a:hueOff val="0"/>
              <a:satOff val="0"/>
              <a:lumOff val="0"/>
              <a:alphaOff val="0"/>
            </a:schemeClr>
          </a:lnRef>
          <a:fillRef idx="3">
            <a:schemeClr val="accent4">
              <a:hueOff val="-509452"/>
              <a:satOff val="-3415"/>
              <a:lumOff val="-3530"/>
              <a:alphaOff val="0"/>
            </a:schemeClr>
          </a:fillRef>
          <a:effectRef idx="2">
            <a:schemeClr val="accent4">
              <a:hueOff val="-509452"/>
              <a:satOff val="-3415"/>
              <a:lumOff val="-3530"/>
              <a:alphaOff val="0"/>
            </a:schemeClr>
          </a:effectRef>
          <a:fontRef idx="minor">
            <a:schemeClr val="lt1"/>
          </a:fontRef>
        </p:style>
        <p:txBody>
          <a:bodyPr anchor="ctr"/>
          <a:lstStyle/>
          <a:p>
            <a:pPr algn="ctr">
              <a:defRPr/>
            </a:pPr>
            <a:endParaRPr lang="zh-CN" altLang="en-US" sz="2800" dirty="0">
              <a:latin typeface="微软雅黑" panose="020B0503020204020204" pitchFamily="34" charset="-122"/>
            </a:endParaRPr>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 DOLOR</a:t>
            </a:r>
            <a:endParaRPr lang="zh-CN" altLang="en-US" smtClean="0"/>
          </a:p>
        </p:txBody>
      </p:sp>
      <p:sp>
        <p:nvSpPr>
          <p:cNvPr id="3082" name="MH_Desc_1"/>
          <p:cNvSpPr txBox="1">
            <a:spLocks noChangeArrowheads="1"/>
          </p:cNvSpPr>
          <p:nvPr>
            <p:custDataLst>
              <p:tags r:id="rId10"/>
            </p:custDataLst>
          </p:nvPr>
        </p:nvSpPr>
        <p:spPr bwMode="auto">
          <a:xfrm>
            <a:off x="6692900" y="4457700"/>
            <a:ext cx="3346450"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spcBef>
                <a:spcPts val="600"/>
              </a:spcBef>
              <a:defRPr/>
            </a:pPr>
            <a:r>
              <a:rPr lang="en-US" altLang="zh-CN" sz="1600">
                <a:latin typeface="+mn-lt"/>
                <a:ea typeface="+mn-ea"/>
              </a:rPr>
              <a:t>Lorem ipsumumeist dolor sit amet consectetur adipisicing elit sed do eiusmod tempor incididunt .</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173527328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Other_1"/>
          <p:cNvSpPr/>
          <p:nvPr>
            <p:custDataLst>
              <p:tags r:id="rId2"/>
            </p:custDataLst>
          </p:nvPr>
        </p:nvSpPr>
        <p:spPr>
          <a:xfrm>
            <a:off x="8045450" y="2581275"/>
            <a:ext cx="1492250" cy="1492250"/>
          </a:xfrm>
          <a:prstGeom prst="ellipse">
            <a:avLst/>
          </a:prstGeom>
          <a:solidFill>
            <a:schemeClr val="accent4"/>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6" name="MH_SubTitle_4"/>
          <p:cNvSpPr/>
          <p:nvPr>
            <p:custDataLst>
              <p:tags r:id="rId3"/>
            </p:custDataLst>
          </p:nvPr>
        </p:nvSpPr>
        <p:spPr>
          <a:xfrm>
            <a:off x="8099426" y="2616200"/>
            <a:ext cx="1344613" cy="1346200"/>
          </a:xfrm>
          <a:prstGeom prst="ellipse">
            <a:avLst/>
          </a:prstGeom>
          <a:solidFill>
            <a:sysClr val="window" lastClr="FFFFFF"/>
          </a:solidFill>
          <a:ln w="25400" cap="flat" cmpd="sng" algn="ctr">
            <a:noFill/>
            <a:prstDash val="solid"/>
          </a:ln>
          <a:effectLst/>
        </p:spPr>
        <p:txBody>
          <a:bodyPr lIns="0" tIns="0" rIns="0" bIns="0" anchor="ctr">
            <a:normAutofit fontScale="92500" lnSpcReduction="10000"/>
          </a:bodyPr>
          <a:lstStyle/>
          <a:p>
            <a:pPr algn="ctr">
              <a:lnSpc>
                <a:spcPct val="130000"/>
              </a:lnSpc>
              <a:defRPr/>
            </a:pPr>
            <a:r>
              <a:rPr lang="en-US" altLang="zh-CN" sz="1400" kern="0">
                <a:solidFill>
                  <a:srgbClr val="2C2C2C"/>
                </a:solidFill>
              </a:rPr>
              <a:t>Lorem ipsum</a:t>
            </a:r>
          </a:p>
          <a:p>
            <a:pPr algn="ctr">
              <a:lnSpc>
                <a:spcPct val="130000"/>
              </a:lnSpc>
              <a:defRPr/>
            </a:pPr>
            <a:r>
              <a:rPr lang="en-US" altLang="zh-CN" sz="1400" kern="0">
                <a:solidFill>
                  <a:srgbClr val="2C2C2C"/>
                </a:solidFill>
              </a:rPr>
              <a:t>Lorem ipsum</a:t>
            </a:r>
            <a:endParaRPr lang="zh-CN" altLang="en-US" sz="1400" kern="0" dirty="0">
              <a:solidFill>
                <a:srgbClr val="2C2C2C"/>
              </a:solidFill>
            </a:endParaRPr>
          </a:p>
        </p:txBody>
      </p:sp>
      <p:sp>
        <p:nvSpPr>
          <p:cNvPr id="35" name="MH_Other_2"/>
          <p:cNvSpPr/>
          <p:nvPr>
            <p:custDataLst>
              <p:tags r:id="rId4"/>
            </p:custDataLst>
          </p:nvPr>
        </p:nvSpPr>
        <p:spPr>
          <a:xfrm>
            <a:off x="8464081" y="2181485"/>
            <a:ext cx="578891" cy="578891"/>
          </a:xfrm>
          <a:prstGeom prst="ellipse">
            <a:avLst/>
          </a:prstGeom>
          <a:solidFill>
            <a:schemeClr val="accent4"/>
          </a:solidFill>
          <a:ln w="25400" cap="flat" cmpd="sng" algn="ctr">
            <a:noFill/>
            <a:prstDash val="solid"/>
          </a:ln>
          <a:effectLst/>
          <a:scene3d>
            <a:camera prst="orthographicFront">
              <a:rot lat="0" lon="0" rev="0"/>
            </a:camera>
            <a:lightRig rig="brightRoom" dir="t">
              <a:rot lat="0" lon="0" rev="600000"/>
            </a:lightRig>
          </a:scene3d>
          <a:sp3d prstMaterial="metal"/>
        </p:spPr>
        <p:txBody>
          <a:bodyPr anchor="ctr"/>
          <a:lstStyle/>
          <a:p>
            <a:pPr algn="ctr">
              <a:defRPr/>
            </a:pPr>
            <a:r>
              <a:rPr lang="en-US" altLang="zh-CN" sz="3600" kern="0" dirty="0">
                <a:solidFill>
                  <a:sysClr val="window" lastClr="FFFFFF"/>
                </a:solidFill>
                <a:latin typeface="Calibri"/>
                <a:ea typeface="微软雅黑" panose="020B0503020204020204" pitchFamily="34" charset="-122"/>
              </a:rPr>
              <a:t>4</a:t>
            </a:r>
            <a:endParaRPr lang="zh-CN" altLang="en-US" sz="3600" kern="0" dirty="0">
              <a:solidFill>
                <a:sysClr val="window" lastClr="FFFFFF"/>
              </a:solidFill>
              <a:latin typeface="Calibri"/>
              <a:ea typeface="微软雅黑" panose="020B0503020204020204" pitchFamily="34" charset="-122"/>
            </a:endParaRPr>
          </a:p>
        </p:txBody>
      </p:sp>
      <p:sp>
        <p:nvSpPr>
          <p:cNvPr id="13" name="MH_Other_3"/>
          <p:cNvSpPr/>
          <p:nvPr>
            <p:custDataLst>
              <p:tags r:id="rId5"/>
            </p:custDataLst>
          </p:nvPr>
        </p:nvSpPr>
        <p:spPr>
          <a:xfrm rot="18278543">
            <a:off x="6284120" y="3034507"/>
            <a:ext cx="1830387" cy="1765300"/>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3"/>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4" name="MH_SubTitle_3"/>
          <p:cNvSpPr/>
          <p:nvPr>
            <p:custDataLst>
              <p:tags r:id="rId6"/>
            </p:custDataLst>
          </p:nvPr>
        </p:nvSpPr>
        <p:spPr>
          <a:xfrm>
            <a:off x="6308725" y="3268663"/>
            <a:ext cx="1384300" cy="1384300"/>
          </a:xfrm>
          <a:prstGeom prst="ellipse">
            <a:avLst/>
          </a:prstGeom>
          <a:solidFill>
            <a:sysClr val="window" lastClr="FFFFFF"/>
          </a:solidFill>
          <a:ln w="25400" cap="flat" cmpd="sng" algn="ctr">
            <a:noFill/>
            <a:prstDash val="solid"/>
          </a:ln>
          <a:effectLst/>
        </p:spPr>
        <p:txBody>
          <a:bodyPr lIns="0" tIns="0" rIns="0" bIns="0" anchor="ctr">
            <a:normAutofit fontScale="92500" lnSpcReduction="10000"/>
          </a:bodyPr>
          <a:lstStyle/>
          <a:p>
            <a:pPr algn="ctr">
              <a:lnSpc>
                <a:spcPct val="130000"/>
              </a:lnSpc>
              <a:defRPr/>
            </a:pPr>
            <a:r>
              <a:rPr lang="en-US" altLang="zh-CN" sz="1400" kern="0">
                <a:solidFill>
                  <a:srgbClr val="2C2C2C"/>
                </a:solidFill>
              </a:rPr>
              <a:t>Lorem ipsum</a:t>
            </a:r>
          </a:p>
          <a:p>
            <a:pPr algn="ctr">
              <a:lnSpc>
                <a:spcPct val="130000"/>
              </a:lnSpc>
              <a:defRPr/>
            </a:pPr>
            <a:r>
              <a:rPr lang="en-US" altLang="zh-CN" sz="1400" kern="0">
                <a:solidFill>
                  <a:srgbClr val="2C2C2C"/>
                </a:solidFill>
              </a:rPr>
              <a:t>Lorem ipsum</a:t>
            </a:r>
            <a:endParaRPr lang="zh-CN" altLang="en-US" sz="1400" kern="0" dirty="0">
              <a:solidFill>
                <a:srgbClr val="2C2C2C"/>
              </a:solidFill>
            </a:endParaRPr>
          </a:p>
        </p:txBody>
      </p:sp>
      <p:sp>
        <p:nvSpPr>
          <p:cNvPr id="15" name="MH_Other_4"/>
          <p:cNvSpPr/>
          <p:nvPr>
            <p:custDataLst>
              <p:tags r:id="rId7"/>
            </p:custDataLst>
          </p:nvPr>
        </p:nvSpPr>
        <p:spPr>
          <a:xfrm>
            <a:off x="6691828" y="2853181"/>
            <a:ext cx="578891" cy="578891"/>
          </a:xfrm>
          <a:prstGeom prst="ellipse">
            <a:avLst/>
          </a:prstGeom>
          <a:solidFill>
            <a:schemeClr val="accent3"/>
          </a:solidFill>
          <a:ln w="25400" cap="flat" cmpd="sng" algn="ctr">
            <a:noFill/>
            <a:prstDash val="solid"/>
          </a:ln>
          <a:effectLst/>
          <a:scene3d>
            <a:camera prst="orthographicFront">
              <a:rot lat="0" lon="0" rev="0"/>
            </a:camera>
            <a:lightRig rig="brightRoom" dir="t">
              <a:rot lat="0" lon="0" rev="600000"/>
            </a:lightRig>
          </a:scene3d>
          <a:sp3d prstMaterial="metal"/>
        </p:spPr>
        <p:txBody>
          <a:bodyPr anchor="ctr"/>
          <a:lstStyle/>
          <a:p>
            <a:pPr algn="ctr">
              <a:defRPr/>
            </a:pPr>
            <a:r>
              <a:rPr lang="en-US" altLang="zh-CN" sz="3600" kern="0" dirty="0">
                <a:solidFill>
                  <a:sysClr val="window" lastClr="FFFFFF"/>
                </a:solidFill>
                <a:latin typeface="Calibri"/>
                <a:ea typeface="微软雅黑" panose="020B0503020204020204" pitchFamily="34" charset="-122"/>
              </a:rPr>
              <a:t>3</a:t>
            </a:r>
            <a:endParaRPr lang="zh-CN" altLang="en-US" sz="3600" kern="0" dirty="0">
              <a:solidFill>
                <a:sysClr val="window" lastClr="FFFFFF"/>
              </a:solidFill>
              <a:latin typeface="Calibri"/>
              <a:ea typeface="微软雅黑" panose="020B0503020204020204" pitchFamily="34" charset="-122"/>
            </a:endParaRPr>
          </a:p>
        </p:txBody>
      </p:sp>
      <p:sp>
        <p:nvSpPr>
          <p:cNvPr id="27" name="MH_Other_5"/>
          <p:cNvSpPr/>
          <p:nvPr>
            <p:custDataLst>
              <p:tags r:id="rId8"/>
            </p:custDataLst>
          </p:nvPr>
        </p:nvSpPr>
        <p:spPr>
          <a:xfrm rot="18235563">
            <a:off x="4435476" y="3767138"/>
            <a:ext cx="1830387" cy="1766888"/>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8" name="MH_SubTitle_2"/>
          <p:cNvSpPr/>
          <p:nvPr>
            <p:custDataLst>
              <p:tags r:id="rId9"/>
            </p:custDataLst>
          </p:nvPr>
        </p:nvSpPr>
        <p:spPr>
          <a:xfrm>
            <a:off x="4468813" y="4019550"/>
            <a:ext cx="1384300" cy="1384300"/>
          </a:xfrm>
          <a:prstGeom prst="ellipse">
            <a:avLst/>
          </a:prstGeom>
          <a:solidFill>
            <a:sysClr val="window" lastClr="FFFFFF"/>
          </a:solidFill>
          <a:ln w="25400" cap="flat" cmpd="sng" algn="ctr">
            <a:noFill/>
            <a:prstDash val="solid"/>
          </a:ln>
          <a:effectLst/>
        </p:spPr>
        <p:txBody>
          <a:bodyPr lIns="0" tIns="0" rIns="0" bIns="0" anchor="ctr">
            <a:normAutofit fontScale="92500" lnSpcReduction="10000"/>
          </a:bodyPr>
          <a:lstStyle/>
          <a:p>
            <a:pPr algn="ctr">
              <a:lnSpc>
                <a:spcPct val="130000"/>
              </a:lnSpc>
              <a:defRPr/>
            </a:pPr>
            <a:r>
              <a:rPr lang="en-US" altLang="zh-CN" sz="1400" kern="0">
                <a:solidFill>
                  <a:srgbClr val="2C2C2C"/>
                </a:solidFill>
              </a:rPr>
              <a:t>Lorem ipsum</a:t>
            </a:r>
          </a:p>
          <a:p>
            <a:pPr algn="ctr">
              <a:lnSpc>
                <a:spcPct val="130000"/>
              </a:lnSpc>
              <a:defRPr/>
            </a:pPr>
            <a:r>
              <a:rPr lang="en-US" altLang="zh-CN" sz="1400" kern="0">
                <a:solidFill>
                  <a:srgbClr val="2C2C2C"/>
                </a:solidFill>
              </a:rPr>
              <a:t>Lorem ipsum</a:t>
            </a:r>
            <a:endParaRPr lang="zh-CN" altLang="en-US" sz="1400" kern="0" dirty="0">
              <a:solidFill>
                <a:srgbClr val="2C2C2C"/>
              </a:solidFill>
            </a:endParaRPr>
          </a:p>
        </p:txBody>
      </p:sp>
      <p:sp>
        <p:nvSpPr>
          <p:cNvPr id="29" name="MH_Other_6"/>
          <p:cNvSpPr/>
          <p:nvPr>
            <p:custDataLst>
              <p:tags r:id="rId10"/>
            </p:custDataLst>
          </p:nvPr>
        </p:nvSpPr>
        <p:spPr>
          <a:xfrm>
            <a:off x="2664825" y="2935362"/>
            <a:ext cx="1830518" cy="1766070"/>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1"/>
          </a:solidFill>
          <a:ln w="25400" cap="flat" cmpd="sng" algn="ctr">
            <a:noFill/>
            <a:prstDash val="solid"/>
          </a:ln>
          <a:effectLst/>
          <a:scene3d>
            <a:camera prst="orthographicFront">
              <a:rot lat="0" lon="0" rev="0"/>
            </a:camera>
            <a:lightRig rig="brightRoom" dir="t">
              <a:rot lat="0" lon="0" rev="600000"/>
            </a:lightRig>
          </a:scene3d>
          <a:sp3d prstMaterial="metal"/>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0" name="MH_SubTitle_1"/>
          <p:cNvSpPr/>
          <p:nvPr>
            <p:custDataLst>
              <p:tags r:id="rId11"/>
            </p:custDataLst>
          </p:nvPr>
        </p:nvSpPr>
        <p:spPr>
          <a:xfrm>
            <a:off x="2725738" y="2967038"/>
            <a:ext cx="1384300" cy="1384300"/>
          </a:xfrm>
          <a:prstGeom prst="ellipse">
            <a:avLst/>
          </a:prstGeom>
          <a:solidFill>
            <a:sysClr val="window" lastClr="FFFFFF"/>
          </a:solidFill>
          <a:ln w="25400" cap="flat" cmpd="sng" algn="ctr">
            <a:noFill/>
            <a:prstDash val="solid"/>
          </a:ln>
          <a:effectLst/>
        </p:spPr>
        <p:txBody>
          <a:bodyPr lIns="0" tIns="0" rIns="0" bIns="0" anchor="ctr">
            <a:normAutofit fontScale="92500" lnSpcReduction="10000"/>
          </a:bodyPr>
          <a:lstStyle/>
          <a:p>
            <a:pPr algn="ctr">
              <a:lnSpc>
                <a:spcPct val="130000"/>
              </a:lnSpc>
              <a:defRPr/>
            </a:pPr>
            <a:r>
              <a:rPr lang="en-US" altLang="zh-CN" sz="1400" kern="0" dirty="0" err="1">
                <a:solidFill>
                  <a:srgbClr val="2C2C2C"/>
                </a:solidFill>
              </a:rPr>
              <a:t>Lorem</a:t>
            </a:r>
            <a:r>
              <a:rPr lang="en-US" altLang="zh-CN" sz="1400" kern="0" dirty="0">
                <a:solidFill>
                  <a:srgbClr val="2C2C2C"/>
                </a:solidFill>
              </a:rPr>
              <a:t> </a:t>
            </a:r>
            <a:r>
              <a:rPr lang="en-US" altLang="zh-CN" sz="1400" kern="0" dirty="0" err="1">
                <a:solidFill>
                  <a:srgbClr val="2C2C2C"/>
                </a:solidFill>
              </a:rPr>
              <a:t>ipsum</a:t>
            </a:r>
            <a:endParaRPr lang="en-US" altLang="zh-CN" sz="1400" kern="0" dirty="0">
              <a:solidFill>
                <a:srgbClr val="2C2C2C"/>
              </a:solidFill>
            </a:endParaRPr>
          </a:p>
          <a:p>
            <a:pPr algn="ctr">
              <a:lnSpc>
                <a:spcPct val="130000"/>
              </a:lnSpc>
              <a:defRPr/>
            </a:pPr>
            <a:r>
              <a:rPr lang="en-US" altLang="zh-CN" sz="1400" kern="0" dirty="0" err="1">
                <a:solidFill>
                  <a:srgbClr val="2C2C2C"/>
                </a:solidFill>
              </a:rPr>
              <a:t>Lorem</a:t>
            </a:r>
            <a:r>
              <a:rPr lang="en-US" altLang="zh-CN" sz="1400" kern="0" dirty="0">
                <a:solidFill>
                  <a:srgbClr val="2C2C2C"/>
                </a:solidFill>
              </a:rPr>
              <a:t> </a:t>
            </a:r>
            <a:r>
              <a:rPr lang="en-US" altLang="zh-CN" sz="1400" kern="0" dirty="0" err="1">
                <a:solidFill>
                  <a:srgbClr val="2C2C2C"/>
                </a:solidFill>
              </a:rPr>
              <a:t>ipsum</a:t>
            </a:r>
            <a:endParaRPr lang="zh-CN" altLang="en-US" sz="1400" kern="0" dirty="0">
              <a:solidFill>
                <a:srgbClr val="2C2C2C"/>
              </a:solidFill>
            </a:endParaRPr>
          </a:p>
        </p:txBody>
      </p:sp>
      <p:sp>
        <p:nvSpPr>
          <p:cNvPr id="31" name="MH_Other_7"/>
          <p:cNvSpPr/>
          <p:nvPr>
            <p:custDataLst>
              <p:tags r:id="rId12"/>
            </p:custDataLst>
          </p:nvPr>
        </p:nvSpPr>
        <p:spPr>
          <a:xfrm>
            <a:off x="3326626" y="2634044"/>
            <a:ext cx="578891" cy="578891"/>
          </a:xfrm>
          <a:prstGeom prst="ellipse">
            <a:avLst/>
          </a:prstGeom>
          <a:solidFill>
            <a:schemeClr val="accent1"/>
          </a:solidFill>
          <a:ln w="25400" cap="flat" cmpd="sng" algn="ctr">
            <a:noFill/>
            <a:prstDash val="solid"/>
          </a:ln>
          <a:effectLst/>
          <a:scene3d>
            <a:camera prst="orthographicFront">
              <a:rot lat="0" lon="0" rev="0"/>
            </a:camera>
            <a:lightRig rig="brightRoom" dir="t">
              <a:rot lat="0" lon="0" rev="600000"/>
            </a:lightRig>
          </a:scene3d>
          <a:sp3d prstMaterial="metal"/>
        </p:spPr>
        <p:txBody>
          <a:bodyPr anchor="ctr"/>
          <a:lstStyle/>
          <a:p>
            <a:pPr algn="ctr">
              <a:defRPr/>
            </a:pPr>
            <a:r>
              <a:rPr lang="en-US" altLang="zh-CN" sz="3600" kern="0" dirty="0">
                <a:solidFill>
                  <a:sysClr val="window" lastClr="FFFFFF"/>
                </a:solidFill>
                <a:latin typeface="Calibri"/>
                <a:ea typeface="微软雅黑" panose="020B0503020204020204" pitchFamily="34" charset="-122"/>
              </a:rPr>
              <a:t>1</a:t>
            </a:r>
            <a:endParaRPr lang="zh-CN" altLang="en-US" sz="3600" kern="0" dirty="0">
              <a:solidFill>
                <a:sysClr val="window" lastClr="FFFFFF"/>
              </a:solidFill>
              <a:latin typeface="Calibri"/>
              <a:ea typeface="微软雅黑" panose="020B0503020204020204" pitchFamily="34" charset="-122"/>
            </a:endParaRPr>
          </a:p>
        </p:txBody>
      </p:sp>
      <p:sp>
        <p:nvSpPr>
          <p:cNvPr id="33" name="MH_Other_8"/>
          <p:cNvSpPr/>
          <p:nvPr>
            <p:custDataLst>
              <p:tags r:id="rId13"/>
            </p:custDataLst>
          </p:nvPr>
        </p:nvSpPr>
        <p:spPr>
          <a:xfrm>
            <a:off x="4843257" y="3603978"/>
            <a:ext cx="578891" cy="578891"/>
          </a:xfrm>
          <a:prstGeom prst="ellipse">
            <a:avLst/>
          </a:prstGeom>
          <a:solidFill>
            <a:schemeClr val="accent2"/>
          </a:solidFill>
          <a:ln w="25400" cap="flat" cmpd="sng" algn="ctr">
            <a:noFill/>
            <a:prstDash val="solid"/>
          </a:ln>
          <a:effectLst/>
          <a:scene3d>
            <a:camera prst="orthographicFront">
              <a:rot lat="0" lon="0" rev="0"/>
            </a:camera>
            <a:lightRig rig="brightRoom" dir="t">
              <a:rot lat="0" lon="0" rev="600000"/>
            </a:lightRig>
          </a:scene3d>
          <a:sp3d prstMaterial="metal"/>
        </p:spPr>
        <p:txBody>
          <a:bodyPr anchor="ctr"/>
          <a:lstStyle/>
          <a:p>
            <a:pPr algn="ctr">
              <a:defRPr/>
            </a:pPr>
            <a:r>
              <a:rPr lang="en-US" altLang="zh-CN" sz="3600" kern="0" dirty="0">
                <a:solidFill>
                  <a:sysClr val="window" lastClr="FFFFFF"/>
                </a:solidFill>
                <a:latin typeface="Calibri"/>
                <a:ea typeface="微软雅黑" panose="020B0503020204020204" pitchFamily="34" charset="-122"/>
              </a:rPr>
              <a:t>2</a:t>
            </a:r>
            <a:endParaRPr lang="zh-CN" altLang="en-US" sz="3600" kern="0" dirty="0">
              <a:solidFill>
                <a:sysClr val="window" lastClr="FFFFFF"/>
              </a:solidFill>
              <a:latin typeface="Calibri"/>
              <a:ea typeface="微软雅黑" panose="020B0503020204020204" pitchFamily="34" charset="-122"/>
            </a:endParaRPr>
          </a:p>
        </p:txBody>
      </p:sp>
      <p:sp>
        <p:nvSpPr>
          <p:cNvPr id="3086" name="MH_PageTitle"/>
          <p:cNvSpPr>
            <a:spLocks noGrp="1"/>
          </p:cNvSpPr>
          <p:nvPr>
            <p:ph type="title"/>
            <p:custDataLst>
              <p:tags r:id="rId14"/>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09028050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1"/>
          <p:cNvSpPr/>
          <p:nvPr>
            <p:custDataLst>
              <p:tags r:id="rId2"/>
            </p:custDataLst>
          </p:nvPr>
        </p:nvSpPr>
        <p:spPr>
          <a:xfrm>
            <a:off x="3944938" y="2592388"/>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1">
                <a:lumMod val="60000"/>
                <a:lumOff val="40000"/>
              </a:schemeClr>
            </a:solidFill>
            <a:prstDash val="solid"/>
          </a:ln>
          <a:effectLst/>
        </p:spPr>
        <p:txBody>
          <a:bodyPr lIns="468000" tIns="0" rIns="468000" bIns="0" anchor="ctr">
            <a:normAutofit/>
          </a:bodyPr>
          <a:lstStyle/>
          <a:p>
            <a:pPr algn="just">
              <a:lnSpc>
                <a:spcPct val="130000"/>
              </a:lnSpc>
              <a:defRPr/>
            </a:pPr>
            <a:r>
              <a:rPr lang="en-US" altLang="zh-CN" sz="1400" kern="0">
                <a:solidFill>
                  <a:srgbClr val="1B1B1B"/>
                </a:solidFill>
                <a:cs typeface="Arial" pitchFamily="34" charset="0"/>
              </a:rPr>
              <a:t>Lorem ipsum dolor sit amet consecteturad </a:t>
            </a:r>
            <a:endParaRPr lang="zh-CN" altLang="en-US" sz="1400" kern="0" dirty="0">
              <a:solidFill>
                <a:srgbClr val="1B1B1B"/>
              </a:solidFill>
              <a:cs typeface="Arial" pitchFamily="34" charset="0"/>
            </a:endParaRPr>
          </a:p>
        </p:txBody>
      </p:sp>
      <p:sp>
        <p:nvSpPr>
          <p:cNvPr id="24" name="MH_Other_1"/>
          <p:cNvSpPr/>
          <p:nvPr>
            <p:custDataLst>
              <p:tags r:id="rId3"/>
            </p:custDataLst>
          </p:nvPr>
        </p:nvSpPr>
        <p:spPr>
          <a:xfrm>
            <a:off x="4497389" y="2085975"/>
            <a:ext cx="941387" cy="560388"/>
          </a:xfrm>
          <a:prstGeom prst="snip2SameRect">
            <a:avLst>
              <a:gd name="adj1" fmla="val 25728"/>
              <a:gd name="adj2" fmla="val 0"/>
            </a:avLst>
          </a:prstGeom>
          <a:solidFill>
            <a:schemeClr val="accent1"/>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01</a:t>
            </a:r>
          </a:p>
        </p:txBody>
      </p:sp>
      <p:sp>
        <p:nvSpPr>
          <p:cNvPr id="25" name="MH_SubTitle_2"/>
          <p:cNvSpPr/>
          <p:nvPr>
            <p:custDataLst>
              <p:tags r:id="rId4"/>
            </p:custDataLst>
          </p:nvPr>
        </p:nvSpPr>
        <p:spPr>
          <a:xfrm>
            <a:off x="3910013" y="3884613"/>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1">
                <a:lumMod val="60000"/>
                <a:lumOff val="40000"/>
              </a:schemeClr>
            </a:solidFill>
            <a:prstDash val="solid"/>
          </a:ln>
          <a:effectLst/>
        </p:spPr>
        <p:txBody>
          <a:bodyPr lIns="468000" tIns="0" rIns="468000" bIns="0" anchor="ctr">
            <a:normAutofit/>
          </a:bodyPr>
          <a:lstStyle/>
          <a:p>
            <a:pPr algn="just">
              <a:lnSpc>
                <a:spcPct val="130000"/>
              </a:lnSpc>
              <a:defRPr/>
            </a:pPr>
            <a:r>
              <a:rPr lang="en-US" altLang="zh-CN" sz="1400" kern="0">
                <a:solidFill>
                  <a:srgbClr val="1B1B1B"/>
                </a:solidFill>
                <a:cs typeface="Arial" pitchFamily="34" charset="0"/>
              </a:rPr>
              <a:t>Lorem ipsum dolor sit amet consecteturad </a:t>
            </a:r>
            <a:endParaRPr lang="zh-CN" altLang="en-US" sz="1400" kern="0" dirty="0">
              <a:solidFill>
                <a:srgbClr val="1B1B1B"/>
              </a:solidFill>
              <a:cs typeface="Arial" pitchFamily="34" charset="0"/>
            </a:endParaRPr>
          </a:p>
        </p:txBody>
      </p:sp>
      <p:sp>
        <p:nvSpPr>
          <p:cNvPr id="27" name="MH_Other_2"/>
          <p:cNvSpPr/>
          <p:nvPr>
            <p:custDataLst>
              <p:tags r:id="rId5"/>
            </p:custDataLst>
          </p:nvPr>
        </p:nvSpPr>
        <p:spPr>
          <a:xfrm>
            <a:off x="6937375" y="3371851"/>
            <a:ext cx="941388" cy="561975"/>
          </a:xfrm>
          <a:prstGeom prst="snip2SameRect">
            <a:avLst>
              <a:gd name="adj1" fmla="val 23463"/>
              <a:gd name="adj2" fmla="val 0"/>
            </a:avLst>
          </a:prstGeom>
          <a:solidFill>
            <a:schemeClr val="accent1"/>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02</a:t>
            </a:r>
          </a:p>
        </p:txBody>
      </p:sp>
      <p:sp>
        <p:nvSpPr>
          <p:cNvPr id="28" name="MH_SubTitle_3"/>
          <p:cNvSpPr/>
          <p:nvPr>
            <p:custDataLst>
              <p:tags r:id="rId6"/>
            </p:custDataLst>
          </p:nvPr>
        </p:nvSpPr>
        <p:spPr>
          <a:xfrm>
            <a:off x="3910013" y="5175250"/>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1">
                <a:lumMod val="60000"/>
                <a:lumOff val="40000"/>
              </a:schemeClr>
            </a:solidFill>
            <a:prstDash val="solid"/>
          </a:ln>
          <a:effectLst/>
        </p:spPr>
        <p:txBody>
          <a:bodyPr lIns="468000" tIns="0" rIns="468000" bIns="0" anchor="ctr">
            <a:normAutofit/>
          </a:bodyPr>
          <a:lstStyle/>
          <a:p>
            <a:pPr algn="just">
              <a:lnSpc>
                <a:spcPct val="130000"/>
              </a:lnSpc>
              <a:defRPr/>
            </a:pPr>
            <a:r>
              <a:rPr lang="en-US" altLang="zh-CN" sz="1400" kern="0">
                <a:solidFill>
                  <a:srgbClr val="1B1B1B"/>
                </a:solidFill>
                <a:cs typeface="Arial" pitchFamily="34" charset="0"/>
              </a:rPr>
              <a:t>Lorem ipsum dolor sit amet consecteturad </a:t>
            </a:r>
            <a:endParaRPr lang="zh-CN" altLang="en-US" sz="1400" kern="0" dirty="0">
              <a:solidFill>
                <a:srgbClr val="1B1B1B"/>
              </a:solidFill>
              <a:cs typeface="Arial" pitchFamily="34" charset="0"/>
            </a:endParaRPr>
          </a:p>
        </p:txBody>
      </p:sp>
      <p:sp>
        <p:nvSpPr>
          <p:cNvPr id="30" name="MH_Other_3"/>
          <p:cNvSpPr/>
          <p:nvPr>
            <p:custDataLst>
              <p:tags r:id="rId7"/>
            </p:custDataLst>
          </p:nvPr>
        </p:nvSpPr>
        <p:spPr>
          <a:xfrm>
            <a:off x="4497389" y="4676775"/>
            <a:ext cx="941387" cy="560388"/>
          </a:xfrm>
          <a:prstGeom prst="snip2SameRect">
            <a:avLst>
              <a:gd name="adj1" fmla="val 23463"/>
              <a:gd name="adj2" fmla="val 0"/>
            </a:avLst>
          </a:prstGeom>
          <a:solidFill>
            <a:schemeClr val="accent1"/>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03</a:t>
            </a:r>
          </a:p>
        </p:txBody>
      </p:sp>
      <p:sp>
        <p:nvSpPr>
          <p:cNvPr id="3080" name="MH_PageTitle"/>
          <p:cNvSpPr>
            <a:spLocks noGrp="1"/>
          </p:cNvSpPr>
          <p:nvPr>
            <p:ph type="title"/>
            <p:custDataLst>
              <p:tags r:id="rId8"/>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76468401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MH_Other_1"/>
          <p:cNvSpPr/>
          <p:nvPr>
            <p:custDataLst>
              <p:tags r:id="rId2"/>
            </p:custDataLst>
          </p:nvPr>
        </p:nvSpPr>
        <p:spPr>
          <a:xfrm>
            <a:off x="2954338" y="3276600"/>
            <a:ext cx="6661150"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D9D9D9"/>
            </a:solidFill>
            <a:prstDash val="solid"/>
            <a:headEnd type="oval" w="med" len="med"/>
            <a:tailEnd type="oval" w="med" len="med"/>
          </a:ln>
          <a:effectLst/>
        </p:spPr>
        <p:txBody>
          <a:bodyPr anchor="ctr"/>
          <a:lstStyle/>
          <a:p>
            <a:pPr algn="ctr">
              <a:defRPr/>
            </a:pPr>
            <a:endParaRPr lang="en-US" sz="1350" kern="0">
              <a:solidFill>
                <a:sysClr val="window" lastClr="FFFFFF"/>
              </a:solidFill>
              <a:latin typeface="Calibri"/>
            </a:endParaRPr>
          </a:p>
        </p:txBody>
      </p:sp>
      <p:sp>
        <p:nvSpPr>
          <p:cNvPr id="31" name="MH_Other_2"/>
          <p:cNvSpPr/>
          <p:nvPr>
            <p:custDataLst>
              <p:tags r:id="rId3"/>
            </p:custDataLst>
          </p:nvPr>
        </p:nvSpPr>
        <p:spPr>
          <a:xfrm>
            <a:off x="8756651" y="3206751"/>
            <a:ext cx="130175" cy="130175"/>
          </a:xfrm>
          <a:prstGeom prst="ellipse">
            <a:avLst/>
          </a:prstGeom>
          <a:solidFill>
            <a:srgbClr val="595959"/>
          </a:solidFill>
          <a:ln w="25400" cap="flat" cmpd="sng" algn="ctr">
            <a:solidFill>
              <a:sysClr val="window" lastClr="FFFFFF"/>
            </a:solidFill>
            <a:prstDash val="solid"/>
          </a:ln>
          <a:effectLst/>
        </p:spPr>
        <p:txBody>
          <a:bodyPr anchor="ctr"/>
          <a:lstStyle/>
          <a:p>
            <a:pPr algn="ctr">
              <a:defRPr/>
            </a:pPr>
            <a:endParaRPr lang="en-US" sz="1350" kern="0">
              <a:solidFill>
                <a:sysClr val="window" lastClr="FFFFFF"/>
              </a:solidFill>
              <a:latin typeface="Calibri"/>
            </a:endParaRPr>
          </a:p>
        </p:txBody>
      </p:sp>
      <p:sp>
        <p:nvSpPr>
          <p:cNvPr id="38" name="MH_Other_3"/>
          <p:cNvSpPr/>
          <p:nvPr>
            <p:custDataLst>
              <p:tags r:id="rId4"/>
            </p:custDataLst>
          </p:nvPr>
        </p:nvSpPr>
        <p:spPr>
          <a:xfrm flipH="1">
            <a:off x="8412164" y="2660651"/>
            <a:ext cx="523875" cy="358775"/>
          </a:xfrm>
          <a:prstGeom prst="wedgeEllipseCallout">
            <a:avLst>
              <a:gd name="adj1" fmla="val -27061"/>
              <a:gd name="adj2" fmla="val 71627"/>
            </a:avLst>
          </a:prstGeom>
          <a:solidFill>
            <a:schemeClr val="accent1">
              <a:lumMod val="75000"/>
            </a:schemeClr>
          </a:solidFill>
          <a:ln w="25400" cap="flat" cmpd="sng" algn="ctr">
            <a:noFill/>
            <a:prstDash val="solid"/>
          </a:ln>
          <a:effectLst/>
        </p:spPr>
        <p:txBody>
          <a:bodyPr lIns="0" tIns="0" rIns="0" bIns="0" anchor="ctr"/>
          <a:lstStyle/>
          <a:p>
            <a:pPr algn="ctr">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04</a:t>
            </a:r>
          </a:p>
        </p:txBody>
      </p:sp>
      <p:sp>
        <p:nvSpPr>
          <p:cNvPr id="28" name="MH_Other_4"/>
          <p:cNvSpPr/>
          <p:nvPr>
            <p:custDataLst>
              <p:tags r:id="rId5"/>
            </p:custDataLst>
          </p:nvPr>
        </p:nvSpPr>
        <p:spPr>
          <a:xfrm>
            <a:off x="4124326" y="3206751"/>
            <a:ext cx="130175" cy="130175"/>
          </a:xfrm>
          <a:prstGeom prst="ellipse">
            <a:avLst/>
          </a:prstGeom>
          <a:solidFill>
            <a:srgbClr val="595959"/>
          </a:solidFill>
          <a:ln w="25400" cap="flat" cmpd="sng" algn="ctr">
            <a:solidFill>
              <a:sysClr val="window" lastClr="FFFFFF"/>
            </a:solidFill>
            <a:prstDash val="solid"/>
          </a:ln>
          <a:effectLst/>
        </p:spPr>
        <p:txBody>
          <a:bodyPr anchor="ctr"/>
          <a:lstStyle/>
          <a:p>
            <a:pPr algn="ctr">
              <a:defRPr/>
            </a:pPr>
            <a:endParaRPr lang="en-US" sz="1350" kern="0">
              <a:solidFill>
                <a:sysClr val="window" lastClr="FFFFFF"/>
              </a:solidFill>
              <a:latin typeface="Calibri"/>
            </a:endParaRPr>
          </a:p>
        </p:txBody>
      </p:sp>
      <p:sp>
        <p:nvSpPr>
          <p:cNvPr id="32" name="MH_Other_5"/>
          <p:cNvSpPr/>
          <p:nvPr>
            <p:custDataLst>
              <p:tags r:id="rId6"/>
            </p:custDataLst>
          </p:nvPr>
        </p:nvSpPr>
        <p:spPr>
          <a:xfrm flipH="1">
            <a:off x="3740151" y="2660651"/>
            <a:ext cx="523875" cy="358775"/>
          </a:xfrm>
          <a:prstGeom prst="wedgeEllipseCallout">
            <a:avLst>
              <a:gd name="adj1" fmla="val -27061"/>
              <a:gd name="adj2" fmla="val 71627"/>
            </a:avLst>
          </a:prstGeom>
          <a:solidFill>
            <a:schemeClr val="accent1">
              <a:lumMod val="75000"/>
            </a:schemeClr>
          </a:solidFill>
          <a:ln w="25400" cap="flat" cmpd="sng" algn="ctr">
            <a:noFill/>
            <a:prstDash val="solid"/>
          </a:ln>
          <a:effectLst/>
        </p:spPr>
        <p:txBody>
          <a:bodyPr lIns="0" tIns="0" rIns="0" bIns="0" anchor="ctr"/>
          <a:lstStyle/>
          <a:p>
            <a:pPr algn="ctr">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01</a:t>
            </a:r>
          </a:p>
        </p:txBody>
      </p:sp>
      <p:sp>
        <p:nvSpPr>
          <p:cNvPr id="29" name="MH_Other_6"/>
          <p:cNvSpPr/>
          <p:nvPr>
            <p:custDataLst>
              <p:tags r:id="rId7"/>
            </p:custDataLst>
          </p:nvPr>
        </p:nvSpPr>
        <p:spPr>
          <a:xfrm>
            <a:off x="5657851" y="3206751"/>
            <a:ext cx="130175" cy="130175"/>
          </a:xfrm>
          <a:prstGeom prst="ellipse">
            <a:avLst/>
          </a:prstGeom>
          <a:solidFill>
            <a:srgbClr val="595959"/>
          </a:solidFill>
          <a:ln w="25400" cap="flat" cmpd="sng" algn="ctr">
            <a:solidFill>
              <a:sysClr val="window" lastClr="FFFFFF"/>
            </a:solidFill>
            <a:prstDash val="solid"/>
          </a:ln>
          <a:effectLst/>
        </p:spPr>
        <p:txBody>
          <a:bodyPr anchor="ctr"/>
          <a:lstStyle/>
          <a:p>
            <a:pPr algn="ctr">
              <a:defRPr/>
            </a:pPr>
            <a:endParaRPr lang="en-US" sz="1350" kern="0">
              <a:solidFill>
                <a:sysClr val="window" lastClr="FFFFFF"/>
              </a:solidFill>
              <a:latin typeface="Calibri"/>
            </a:endParaRPr>
          </a:p>
        </p:txBody>
      </p:sp>
      <p:sp>
        <p:nvSpPr>
          <p:cNvPr id="34" name="MH_Other_7"/>
          <p:cNvSpPr/>
          <p:nvPr>
            <p:custDataLst>
              <p:tags r:id="rId8"/>
            </p:custDataLst>
          </p:nvPr>
        </p:nvSpPr>
        <p:spPr>
          <a:xfrm flipH="1">
            <a:off x="5305426" y="2660651"/>
            <a:ext cx="523875" cy="358775"/>
          </a:xfrm>
          <a:prstGeom prst="wedgeEllipseCallout">
            <a:avLst>
              <a:gd name="adj1" fmla="val -27061"/>
              <a:gd name="adj2" fmla="val 71627"/>
            </a:avLst>
          </a:prstGeom>
          <a:solidFill>
            <a:schemeClr val="accent1">
              <a:lumMod val="75000"/>
            </a:schemeClr>
          </a:solidFill>
          <a:ln w="25400" cap="flat" cmpd="sng" algn="ctr">
            <a:noFill/>
            <a:prstDash val="solid"/>
          </a:ln>
          <a:effectLst/>
        </p:spPr>
        <p:txBody>
          <a:bodyPr lIns="0" tIns="0" rIns="0" bIns="0" anchor="ctr"/>
          <a:lstStyle/>
          <a:p>
            <a:pPr algn="ctr">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02</a:t>
            </a:r>
          </a:p>
        </p:txBody>
      </p:sp>
      <p:sp>
        <p:nvSpPr>
          <p:cNvPr id="30" name="MH_Other_8"/>
          <p:cNvSpPr/>
          <p:nvPr>
            <p:custDataLst>
              <p:tags r:id="rId9"/>
            </p:custDataLst>
          </p:nvPr>
        </p:nvSpPr>
        <p:spPr>
          <a:xfrm>
            <a:off x="7205664" y="3206751"/>
            <a:ext cx="130175" cy="130175"/>
          </a:xfrm>
          <a:prstGeom prst="ellipse">
            <a:avLst/>
          </a:prstGeom>
          <a:solidFill>
            <a:srgbClr val="595959"/>
          </a:solidFill>
          <a:ln w="25400" cap="flat" cmpd="sng" algn="ctr">
            <a:solidFill>
              <a:sysClr val="window" lastClr="FFFFFF"/>
            </a:solidFill>
            <a:prstDash val="solid"/>
          </a:ln>
          <a:effectLst/>
        </p:spPr>
        <p:txBody>
          <a:bodyPr anchor="ctr"/>
          <a:lstStyle/>
          <a:p>
            <a:pPr algn="ctr">
              <a:defRPr/>
            </a:pPr>
            <a:endParaRPr lang="en-US" sz="1350" kern="0">
              <a:solidFill>
                <a:sysClr val="window" lastClr="FFFFFF"/>
              </a:solidFill>
              <a:latin typeface="Calibri"/>
            </a:endParaRPr>
          </a:p>
        </p:txBody>
      </p:sp>
      <p:sp>
        <p:nvSpPr>
          <p:cNvPr id="36" name="MH_Other_9"/>
          <p:cNvSpPr/>
          <p:nvPr>
            <p:custDataLst>
              <p:tags r:id="rId10"/>
            </p:custDataLst>
          </p:nvPr>
        </p:nvSpPr>
        <p:spPr>
          <a:xfrm flipH="1">
            <a:off x="6856414" y="2660651"/>
            <a:ext cx="523875" cy="358775"/>
          </a:xfrm>
          <a:prstGeom prst="wedgeEllipseCallout">
            <a:avLst>
              <a:gd name="adj1" fmla="val -27061"/>
              <a:gd name="adj2" fmla="val 71627"/>
            </a:avLst>
          </a:prstGeom>
          <a:solidFill>
            <a:schemeClr val="accent1">
              <a:lumMod val="75000"/>
            </a:schemeClr>
          </a:solidFill>
          <a:ln w="25400" cap="flat" cmpd="sng" algn="ctr">
            <a:noFill/>
            <a:prstDash val="solid"/>
          </a:ln>
          <a:effectLst/>
        </p:spPr>
        <p:txBody>
          <a:bodyPr lIns="0" tIns="0" rIns="0" bIns="0" anchor="ctr"/>
          <a:lstStyle/>
          <a:p>
            <a:pPr algn="ctr">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03</a:t>
            </a:r>
          </a:p>
        </p:txBody>
      </p:sp>
      <p:sp>
        <p:nvSpPr>
          <p:cNvPr id="19" name="MH_SubTitle_1"/>
          <p:cNvSpPr/>
          <p:nvPr>
            <p:custDataLst>
              <p:tags r:id="rId11"/>
            </p:custDataLst>
          </p:nvPr>
        </p:nvSpPr>
        <p:spPr>
          <a:xfrm>
            <a:off x="3355976" y="3392488"/>
            <a:ext cx="1292225" cy="2000250"/>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1"/>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lnSpc>
                <a:spcPct val="150000"/>
              </a:lnSpc>
              <a:defRPr/>
            </a:pPr>
            <a:r>
              <a:rPr lang="en-US" altLang="zh-CN" sz="1400" dirty="0" err="1">
                <a:solidFill>
                  <a:srgbClr val="F9F9F9"/>
                </a:solidFill>
              </a:rPr>
              <a:t>Lorem</a:t>
            </a:r>
            <a:r>
              <a:rPr lang="en-US" altLang="zh-CN" sz="1400" dirty="0">
                <a:solidFill>
                  <a:srgbClr val="F9F9F9"/>
                </a:solidFill>
              </a:rPr>
              <a:t> </a:t>
            </a:r>
            <a:r>
              <a:rPr lang="en-US" altLang="zh-CN" sz="1400" dirty="0" err="1">
                <a:solidFill>
                  <a:srgbClr val="F9F9F9"/>
                </a:solidFill>
              </a:rPr>
              <a:t>ipsu</a:t>
            </a:r>
            <a:endParaRPr lang="en-US" altLang="zh-CN" sz="1400" dirty="0">
              <a:solidFill>
                <a:srgbClr val="F9F9F9"/>
              </a:solidFill>
            </a:endParaRPr>
          </a:p>
          <a:p>
            <a:pPr algn="ctr">
              <a:lnSpc>
                <a:spcPct val="150000"/>
              </a:lnSpc>
              <a:defRPr/>
            </a:pPr>
            <a:r>
              <a:rPr lang="en-US" altLang="zh-CN" sz="1400" dirty="0" err="1">
                <a:solidFill>
                  <a:srgbClr val="F9F9F9"/>
                </a:solidFill>
              </a:rPr>
              <a:t>Lorem</a:t>
            </a:r>
            <a:r>
              <a:rPr lang="en-US" altLang="zh-CN" sz="1400" dirty="0">
                <a:solidFill>
                  <a:srgbClr val="F9F9F9"/>
                </a:solidFill>
              </a:rPr>
              <a:t> </a:t>
            </a:r>
            <a:r>
              <a:rPr lang="en-US" altLang="zh-CN" sz="1400" dirty="0" err="1">
                <a:solidFill>
                  <a:srgbClr val="F9F9F9"/>
                </a:solidFill>
              </a:rPr>
              <a:t>ipsu</a:t>
            </a:r>
            <a:endParaRPr lang="en-US" altLang="zh-CN" sz="1400" dirty="0">
              <a:solidFill>
                <a:srgbClr val="F9F9F9"/>
              </a:solidFill>
            </a:endParaRPr>
          </a:p>
          <a:p>
            <a:pPr algn="ctr">
              <a:lnSpc>
                <a:spcPct val="150000"/>
              </a:lnSpc>
              <a:defRPr/>
            </a:pPr>
            <a:r>
              <a:rPr lang="en-US" altLang="zh-CN" sz="1400" dirty="0" err="1">
                <a:solidFill>
                  <a:srgbClr val="F9F9F9"/>
                </a:solidFill>
              </a:rPr>
              <a:t>Lorem</a:t>
            </a:r>
            <a:r>
              <a:rPr lang="en-US" altLang="zh-CN" sz="1400" dirty="0">
                <a:solidFill>
                  <a:srgbClr val="F9F9F9"/>
                </a:solidFill>
              </a:rPr>
              <a:t> </a:t>
            </a:r>
            <a:r>
              <a:rPr lang="en-US" altLang="zh-CN" sz="1400" dirty="0" err="1">
                <a:solidFill>
                  <a:srgbClr val="F9F9F9"/>
                </a:solidFill>
              </a:rPr>
              <a:t>ipsu</a:t>
            </a:r>
            <a:endParaRPr lang="en-US" altLang="zh-CN" sz="1400" dirty="0">
              <a:solidFill>
                <a:srgbClr val="F9F9F9"/>
              </a:solidFill>
            </a:endParaRPr>
          </a:p>
        </p:txBody>
      </p:sp>
      <p:sp>
        <p:nvSpPr>
          <p:cNvPr id="20" name="MH_SubTitle_2"/>
          <p:cNvSpPr/>
          <p:nvPr>
            <p:custDataLst>
              <p:tags r:id="rId12"/>
            </p:custDataLst>
          </p:nvPr>
        </p:nvSpPr>
        <p:spPr>
          <a:xfrm>
            <a:off x="4921251" y="3392488"/>
            <a:ext cx="1292225" cy="2000250"/>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2"/>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endParaRPr lang="zh-CN" altLang="en-US" sz="1400" dirty="0">
              <a:solidFill>
                <a:srgbClr val="F9F9F9"/>
              </a:solidFill>
            </a:endParaRPr>
          </a:p>
        </p:txBody>
      </p:sp>
      <p:sp>
        <p:nvSpPr>
          <p:cNvPr id="21" name="MH_SubTitle_3"/>
          <p:cNvSpPr/>
          <p:nvPr>
            <p:custDataLst>
              <p:tags r:id="rId13"/>
            </p:custDataLst>
          </p:nvPr>
        </p:nvSpPr>
        <p:spPr>
          <a:xfrm>
            <a:off x="6472239" y="3392488"/>
            <a:ext cx="1292225" cy="2000250"/>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1"/>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endParaRPr lang="zh-CN" altLang="en-US" sz="1400" dirty="0">
              <a:solidFill>
                <a:srgbClr val="F9F9F9"/>
              </a:solidFill>
            </a:endParaRPr>
          </a:p>
        </p:txBody>
      </p:sp>
      <p:sp>
        <p:nvSpPr>
          <p:cNvPr id="22" name="MH_SubTitle_4"/>
          <p:cNvSpPr/>
          <p:nvPr>
            <p:custDataLst>
              <p:tags r:id="rId14"/>
            </p:custDataLst>
          </p:nvPr>
        </p:nvSpPr>
        <p:spPr>
          <a:xfrm>
            <a:off x="8023226" y="3392488"/>
            <a:ext cx="1292225" cy="2000250"/>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2"/>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180000" anchor="ctr">
            <a:normAutofit/>
          </a:bodyPr>
          <a:lstStyle/>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p>
          <a:p>
            <a:pPr algn="ctr">
              <a:lnSpc>
                <a:spcPct val="150000"/>
              </a:lnSpc>
              <a:defRPr/>
            </a:pPr>
            <a:r>
              <a:rPr lang="en-US" altLang="zh-CN" sz="1400">
                <a:solidFill>
                  <a:srgbClr val="F9F9F9"/>
                </a:solidFill>
              </a:rPr>
              <a:t>Lorem ipsu</a:t>
            </a:r>
            <a:endParaRPr lang="zh-CN" altLang="en-US" sz="1400" dirty="0">
              <a:solidFill>
                <a:srgbClr val="F9F9F9"/>
              </a:solidFill>
            </a:endParaRPr>
          </a:p>
        </p:txBody>
      </p:sp>
      <p:sp>
        <p:nvSpPr>
          <p:cNvPr id="3087" name="MH_PageTitle"/>
          <p:cNvSpPr>
            <a:spLocks noGrp="1"/>
          </p:cNvSpPr>
          <p:nvPr>
            <p:ph type="title"/>
            <p:custDataLst>
              <p:tags r:id="rId1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1990668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H_Title_1"/>
          <p:cNvSpPr/>
          <p:nvPr>
            <p:custDataLst>
              <p:tags r:id="rId2"/>
            </p:custDataLst>
          </p:nvPr>
        </p:nvSpPr>
        <p:spPr>
          <a:xfrm>
            <a:off x="6735764" y="5800726"/>
            <a:ext cx="2814637" cy="358775"/>
          </a:xfrm>
          <a:prstGeom prst="roundRect">
            <a:avLst>
              <a:gd name="adj" fmla="val 50000"/>
            </a:avLst>
          </a:prstGeom>
          <a:solidFill>
            <a:schemeClr val="accent1"/>
          </a:solidFill>
          <a:ln w="25400" cap="flat" cmpd="sng" algn="ctr">
            <a:noFill/>
            <a:prstDash val="solid"/>
          </a:ln>
          <a:effectLst/>
        </p:spPr>
        <p:txBody>
          <a:bodyPr lIns="0" tIns="0" rIns="0" bIns="0" anchor="ctr">
            <a:normAutofit/>
          </a:bodyPr>
          <a:lstStyle/>
          <a:p>
            <a:pPr algn="ctr">
              <a:defRPr/>
            </a:pPr>
            <a:r>
              <a:rPr lang="en-US" altLang="zh-CN" sz="1600" kern="0">
                <a:solidFill>
                  <a:srgbClr val="F9F9F9"/>
                </a:solidFill>
              </a:rPr>
              <a:t>LOREM IPSUM DOLOR</a:t>
            </a:r>
            <a:endParaRPr lang="zh-CN" altLang="en-US" sz="1600" kern="0" dirty="0">
              <a:solidFill>
                <a:srgbClr val="F9F9F9"/>
              </a:solidFill>
            </a:endParaRPr>
          </a:p>
        </p:txBody>
      </p:sp>
      <p:sp>
        <p:nvSpPr>
          <p:cNvPr id="9" name="MH_SubTitle_1"/>
          <p:cNvSpPr/>
          <p:nvPr>
            <p:custDataLst>
              <p:tags r:id="rId3"/>
            </p:custDataLst>
          </p:nvPr>
        </p:nvSpPr>
        <p:spPr>
          <a:xfrm>
            <a:off x="5106989" y="4594226"/>
            <a:ext cx="1628775" cy="1565275"/>
          </a:xfrm>
          <a:custGeom>
            <a:avLst/>
            <a:gdLst>
              <a:gd name="connsiteX0" fmla="*/ 846532 w 1628824"/>
              <a:gd name="connsiteY0" fmla="*/ 101260 h 1564584"/>
              <a:gd name="connsiteX1" fmla="*/ 165500 w 1628824"/>
              <a:gd name="connsiteY1" fmla="*/ 782292 h 1564584"/>
              <a:gd name="connsiteX2" fmla="*/ 846532 w 1628824"/>
              <a:gd name="connsiteY2" fmla="*/ 1463324 h 1564584"/>
              <a:gd name="connsiteX3" fmla="*/ 1527564 w 1628824"/>
              <a:gd name="connsiteY3" fmla="*/ 782292 h 1564584"/>
              <a:gd name="connsiteX4" fmla="*/ 846532 w 1628824"/>
              <a:gd name="connsiteY4" fmla="*/ 101260 h 1564584"/>
              <a:gd name="connsiteX5" fmla="*/ 846532 w 1628824"/>
              <a:gd name="connsiteY5" fmla="*/ 0 h 1564584"/>
              <a:gd name="connsiteX6" fmla="*/ 1628824 w 1628824"/>
              <a:gd name="connsiteY6" fmla="*/ 782292 h 1564584"/>
              <a:gd name="connsiteX7" fmla="*/ 846532 w 1628824"/>
              <a:gd name="connsiteY7" fmla="*/ 1564584 h 1564584"/>
              <a:gd name="connsiteX8" fmla="*/ 64240 w 1628824"/>
              <a:gd name="connsiteY8" fmla="*/ 782292 h 1564584"/>
              <a:gd name="connsiteX9" fmla="*/ 125717 w 1628824"/>
              <a:gd name="connsiteY9" fmla="*/ 477789 h 1564584"/>
              <a:gd name="connsiteX10" fmla="*/ 127755 w 1628824"/>
              <a:gd name="connsiteY10" fmla="*/ 474034 h 1564584"/>
              <a:gd name="connsiteX11" fmla="*/ 0 w 1628824"/>
              <a:gd name="connsiteY11" fmla="*/ 198731 h 1564584"/>
              <a:gd name="connsiteX12" fmla="*/ 300909 w 1628824"/>
              <a:gd name="connsiteY12" fmla="*/ 222906 h 1564584"/>
              <a:gd name="connsiteX13" fmla="*/ 409145 w 1628824"/>
              <a:gd name="connsiteY13" fmla="*/ 133603 h 1564584"/>
              <a:gd name="connsiteX14" fmla="*/ 846532 w 1628824"/>
              <a:gd name="connsiteY14" fmla="*/ 0 h 156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8824" h="1564584">
                <a:moveTo>
                  <a:pt x="846532" y="101260"/>
                </a:moveTo>
                <a:cubicBezTo>
                  <a:pt x="470408" y="101260"/>
                  <a:pt x="165500" y="406168"/>
                  <a:pt x="165500" y="782292"/>
                </a:cubicBezTo>
                <a:cubicBezTo>
                  <a:pt x="165500" y="1158416"/>
                  <a:pt x="470408" y="1463324"/>
                  <a:pt x="846532" y="1463324"/>
                </a:cubicBezTo>
                <a:cubicBezTo>
                  <a:pt x="1222656" y="1463324"/>
                  <a:pt x="1527564" y="1158416"/>
                  <a:pt x="1527564" y="782292"/>
                </a:cubicBezTo>
                <a:cubicBezTo>
                  <a:pt x="1527564" y="406168"/>
                  <a:pt x="1222656" y="101260"/>
                  <a:pt x="846532" y="101260"/>
                </a:cubicBezTo>
                <a:close/>
                <a:moveTo>
                  <a:pt x="846532" y="0"/>
                </a:moveTo>
                <a:cubicBezTo>
                  <a:pt x="1278580" y="0"/>
                  <a:pt x="1628824" y="350244"/>
                  <a:pt x="1628824" y="782292"/>
                </a:cubicBezTo>
                <a:cubicBezTo>
                  <a:pt x="1628824" y="1214340"/>
                  <a:pt x="1278580" y="1564584"/>
                  <a:pt x="846532" y="1564584"/>
                </a:cubicBezTo>
                <a:cubicBezTo>
                  <a:pt x="414484" y="1564584"/>
                  <a:pt x="64240" y="1214340"/>
                  <a:pt x="64240" y="782292"/>
                </a:cubicBezTo>
                <a:cubicBezTo>
                  <a:pt x="64240" y="674280"/>
                  <a:pt x="86130" y="571381"/>
                  <a:pt x="125717" y="477789"/>
                </a:cubicBezTo>
                <a:lnTo>
                  <a:pt x="127755" y="474034"/>
                </a:lnTo>
                <a:lnTo>
                  <a:pt x="0" y="198731"/>
                </a:lnTo>
                <a:lnTo>
                  <a:pt x="300909" y="222906"/>
                </a:lnTo>
                <a:lnTo>
                  <a:pt x="409145" y="133603"/>
                </a:lnTo>
                <a:cubicBezTo>
                  <a:pt x="534000" y="49253"/>
                  <a:pt x="684514" y="0"/>
                  <a:pt x="846532" y="0"/>
                </a:cubicBezTo>
                <a:close/>
              </a:path>
            </a:pathLst>
          </a:custGeom>
          <a:solidFill>
            <a:schemeClr val="accent1"/>
          </a:solidFill>
          <a:ln w="139700" cap="flat" cmpd="sng" algn="ctr">
            <a:noFill/>
            <a:prstDash val="solid"/>
          </a:ln>
          <a:effectLst/>
        </p:spPr>
        <p:txBody>
          <a:bodyPr lIns="216000" tIns="180000" rIns="180000" bIns="0" anchor="ctr">
            <a:normAutofit/>
          </a:bodyPr>
          <a:lstStyle/>
          <a:p>
            <a:pPr algn="ctr">
              <a:lnSpc>
                <a:spcPct val="120000"/>
              </a:lnSpc>
              <a:defRPr/>
            </a:pPr>
            <a:r>
              <a:rPr lang="en-US" altLang="zh-CN" kern="0"/>
              <a:t>LOREM</a:t>
            </a:r>
            <a:endParaRPr lang="zh-CN" altLang="en-US" kern="0" dirty="0"/>
          </a:p>
        </p:txBody>
      </p:sp>
      <p:sp>
        <p:nvSpPr>
          <p:cNvPr id="10" name="MH_SubTitle_2"/>
          <p:cNvSpPr/>
          <p:nvPr>
            <p:custDataLst>
              <p:tags r:id="rId4"/>
            </p:custDataLst>
          </p:nvPr>
        </p:nvSpPr>
        <p:spPr>
          <a:xfrm>
            <a:off x="3670301" y="3489325"/>
            <a:ext cx="1711325" cy="1524000"/>
          </a:xfrm>
          <a:custGeom>
            <a:avLst/>
            <a:gdLst>
              <a:gd name="connsiteX0" fmla="*/ 762058 w 1712374"/>
              <a:gd name="connsiteY0" fmla="*/ 118591 h 1524116"/>
              <a:gd name="connsiteX1" fmla="*/ 118591 w 1712374"/>
              <a:gd name="connsiteY1" fmla="*/ 762058 h 1524116"/>
              <a:gd name="connsiteX2" fmla="*/ 762058 w 1712374"/>
              <a:gd name="connsiteY2" fmla="*/ 1405525 h 1524116"/>
              <a:gd name="connsiteX3" fmla="*/ 1405525 w 1712374"/>
              <a:gd name="connsiteY3" fmla="*/ 762058 h 1524116"/>
              <a:gd name="connsiteX4" fmla="*/ 762058 w 1712374"/>
              <a:gd name="connsiteY4" fmla="*/ 118591 h 1524116"/>
              <a:gd name="connsiteX5" fmla="*/ 762058 w 1712374"/>
              <a:gd name="connsiteY5" fmla="*/ 0 h 1524116"/>
              <a:gd name="connsiteX6" fmla="*/ 1393969 w 1712374"/>
              <a:gd name="connsiteY6" fmla="*/ 335984 h 1524116"/>
              <a:gd name="connsiteX7" fmla="*/ 1422382 w 1712374"/>
              <a:gd name="connsiteY7" fmla="*/ 388332 h 1524116"/>
              <a:gd name="connsiteX8" fmla="*/ 1712374 w 1712374"/>
              <a:gd name="connsiteY8" fmla="*/ 448357 h 1524116"/>
              <a:gd name="connsiteX9" fmla="*/ 1515211 w 1712374"/>
              <a:gd name="connsiteY9" fmla="*/ 673721 h 1524116"/>
              <a:gd name="connsiteX10" fmla="*/ 1524116 w 1712374"/>
              <a:gd name="connsiteY10" fmla="*/ 762058 h 1524116"/>
              <a:gd name="connsiteX11" fmla="*/ 762058 w 1712374"/>
              <a:gd name="connsiteY11" fmla="*/ 1524116 h 1524116"/>
              <a:gd name="connsiteX12" fmla="*/ 0 w 1712374"/>
              <a:gd name="connsiteY12" fmla="*/ 762058 h 1524116"/>
              <a:gd name="connsiteX13" fmla="*/ 762058 w 1712374"/>
              <a:gd name="connsiteY13" fmla="*/ 0 h 152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12374" h="1524116">
                <a:moveTo>
                  <a:pt x="762058" y="118591"/>
                </a:moveTo>
                <a:cubicBezTo>
                  <a:pt x="406681" y="118591"/>
                  <a:pt x="118591" y="406681"/>
                  <a:pt x="118591" y="762058"/>
                </a:cubicBezTo>
                <a:cubicBezTo>
                  <a:pt x="118591" y="1117435"/>
                  <a:pt x="406681" y="1405525"/>
                  <a:pt x="762058" y="1405525"/>
                </a:cubicBezTo>
                <a:cubicBezTo>
                  <a:pt x="1117435" y="1405525"/>
                  <a:pt x="1405525" y="1117435"/>
                  <a:pt x="1405525" y="762058"/>
                </a:cubicBezTo>
                <a:cubicBezTo>
                  <a:pt x="1405525" y="406681"/>
                  <a:pt x="1117435" y="118591"/>
                  <a:pt x="762058" y="118591"/>
                </a:cubicBezTo>
                <a:close/>
                <a:moveTo>
                  <a:pt x="762058" y="0"/>
                </a:moveTo>
                <a:cubicBezTo>
                  <a:pt x="1025104" y="0"/>
                  <a:pt x="1257021" y="133276"/>
                  <a:pt x="1393969" y="335984"/>
                </a:cubicBezTo>
                <a:lnTo>
                  <a:pt x="1422382" y="388332"/>
                </a:lnTo>
                <a:lnTo>
                  <a:pt x="1712374" y="448357"/>
                </a:lnTo>
                <a:lnTo>
                  <a:pt x="1515211" y="673721"/>
                </a:lnTo>
                <a:lnTo>
                  <a:pt x="1524116" y="762058"/>
                </a:lnTo>
                <a:cubicBezTo>
                  <a:pt x="1524116" y="1182931"/>
                  <a:pt x="1182931" y="1524116"/>
                  <a:pt x="762058" y="1524116"/>
                </a:cubicBezTo>
                <a:cubicBezTo>
                  <a:pt x="341185" y="1524116"/>
                  <a:pt x="0" y="1182931"/>
                  <a:pt x="0" y="762058"/>
                </a:cubicBezTo>
                <a:cubicBezTo>
                  <a:pt x="0" y="341185"/>
                  <a:pt x="341185" y="0"/>
                  <a:pt x="762058" y="0"/>
                </a:cubicBezTo>
                <a:close/>
              </a:path>
            </a:pathLst>
          </a:custGeom>
          <a:solidFill>
            <a:schemeClr val="accent1"/>
          </a:solidFill>
          <a:ln w="139700" cap="flat" cmpd="sng" algn="ctr">
            <a:noFill/>
            <a:prstDash val="solid"/>
          </a:ln>
          <a:effectLst/>
        </p:spPr>
        <p:txBody>
          <a:bodyPr lIns="108000" tIns="216000" rIns="288000" bIns="0" anchor="ctr">
            <a:normAutofit/>
          </a:bodyPr>
          <a:lstStyle/>
          <a:p>
            <a:pPr algn="ctr">
              <a:lnSpc>
                <a:spcPct val="120000"/>
              </a:lnSpc>
              <a:defRPr/>
            </a:pPr>
            <a:r>
              <a:rPr lang="en-US" altLang="zh-CN" sz="1600" kern="0" dirty="0"/>
              <a:t>LOREM</a:t>
            </a:r>
            <a:endParaRPr lang="zh-CN" altLang="en-US" sz="1600" kern="0" dirty="0"/>
          </a:p>
        </p:txBody>
      </p:sp>
      <p:sp>
        <p:nvSpPr>
          <p:cNvPr id="11" name="MH_SubTitle_4"/>
          <p:cNvSpPr/>
          <p:nvPr>
            <p:custDataLst>
              <p:tags r:id="rId5"/>
            </p:custDataLst>
          </p:nvPr>
        </p:nvSpPr>
        <p:spPr>
          <a:xfrm>
            <a:off x="3959226" y="1938339"/>
            <a:ext cx="1458913" cy="1457325"/>
          </a:xfrm>
          <a:prstGeom prst="donut">
            <a:avLst>
              <a:gd name="adj" fmla="val 6792"/>
            </a:avLst>
          </a:prstGeom>
          <a:solidFill>
            <a:schemeClr val="accent1"/>
          </a:solidFill>
          <a:ln w="139700" cap="flat" cmpd="sng" algn="ctr">
            <a:noFill/>
            <a:prstDash val="solid"/>
          </a:ln>
          <a:effectLst/>
        </p:spPr>
        <p:txBody>
          <a:bodyPr tIns="180000" bIns="0" anchor="ctr">
            <a:normAutofit/>
          </a:bodyPr>
          <a:lstStyle/>
          <a:p>
            <a:pPr algn="ctr">
              <a:lnSpc>
                <a:spcPct val="120000"/>
              </a:lnSpc>
              <a:defRPr/>
            </a:pPr>
            <a:r>
              <a:rPr lang="en-US" altLang="zh-CN" sz="1400" kern="0"/>
              <a:t>LOREM</a:t>
            </a:r>
            <a:endParaRPr lang="zh-CN" altLang="en-US" sz="1400" kern="0" dirty="0"/>
          </a:p>
        </p:txBody>
      </p:sp>
      <p:sp>
        <p:nvSpPr>
          <p:cNvPr id="12" name="MH_SubTitle_3"/>
          <p:cNvSpPr/>
          <p:nvPr>
            <p:custDataLst>
              <p:tags r:id="rId6"/>
            </p:custDataLst>
          </p:nvPr>
        </p:nvSpPr>
        <p:spPr>
          <a:xfrm>
            <a:off x="5386388" y="2722564"/>
            <a:ext cx="1993900" cy="1919287"/>
          </a:xfrm>
          <a:custGeom>
            <a:avLst/>
            <a:gdLst>
              <a:gd name="connsiteX0" fmla="*/ 1033702 w 1993787"/>
              <a:gd name="connsiteY0" fmla="*/ 112234 h 1920170"/>
              <a:gd name="connsiteX1" fmla="*/ 185851 w 1993787"/>
              <a:gd name="connsiteY1" fmla="*/ 960085 h 1920170"/>
              <a:gd name="connsiteX2" fmla="*/ 1033702 w 1993787"/>
              <a:gd name="connsiteY2" fmla="*/ 1807936 h 1920170"/>
              <a:gd name="connsiteX3" fmla="*/ 1881553 w 1993787"/>
              <a:gd name="connsiteY3" fmla="*/ 960085 h 1920170"/>
              <a:gd name="connsiteX4" fmla="*/ 1033702 w 1993787"/>
              <a:gd name="connsiteY4" fmla="*/ 112234 h 1920170"/>
              <a:gd name="connsiteX5" fmla="*/ 1033702 w 1993787"/>
              <a:gd name="connsiteY5" fmla="*/ 0 h 1920170"/>
              <a:gd name="connsiteX6" fmla="*/ 1993787 w 1993787"/>
              <a:gd name="connsiteY6" fmla="*/ 960085 h 1920170"/>
              <a:gd name="connsiteX7" fmla="*/ 1033702 w 1993787"/>
              <a:gd name="connsiteY7" fmla="*/ 1920170 h 1920170"/>
              <a:gd name="connsiteX8" fmla="*/ 73617 w 1993787"/>
              <a:gd name="connsiteY8" fmla="*/ 960085 h 1920170"/>
              <a:gd name="connsiteX9" fmla="*/ 116781 w 1993787"/>
              <a:gd name="connsiteY9" fmla="*/ 674585 h 1920170"/>
              <a:gd name="connsiteX10" fmla="*/ 135321 w 1993787"/>
              <a:gd name="connsiteY10" fmla="*/ 623930 h 1920170"/>
              <a:gd name="connsiteX11" fmla="*/ 0 w 1993787"/>
              <a:gd name="connsiteY11" fmla="*/ 394957 h 1920170"/>
              <a:gd name="connsiteX12" fmla="*/ 265147 w 1993787"/>
              <a:gd name="connsiteY12" fmla="*/ 389887 h 1920170"/>
              <a:gd name="connsiteX13" fmla="*/ 354820 w 1993787"/>
              <a:gd name="connsiteY13" fmla="*/ 281203 h 1920170"/>
              <a:gd name="connsiteX14" fmla="*/ 1033702 w 1993787"/>
              <a:gd name="connsiteY14" fmla="*/ 0 h 192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93787" h="1920170">
                <a:moveTo>
                  <a:pt x="1033702" y="112234"/>
                </a:moveTo>
                <a:cubicBezTo>
                  <a:pt x="565447" y="112234"/>
                  <a:pt x="185851" y="491830"/>
                  <a:pt x="185851" y="960085"/>
                </a:cubicBezTo>
                <a:cubicBezTo>
                  <a:pt x="185851" y="1428340"/>
                  <a:pt x="565447" y="1807936"/>
                  <a:pt x="1033702" y="1807936"/>
                </a:cubicBezTo>
                <a:cubicBezTo>
                  <a:pt x="1501957" y="1807936"/>
                  <a:pt x="1881553" y="1428340"/>
                  <a:pt x="1881553" y="960085"/>
                </a:cubicBezTo>
                <a:cubicBezTo>
                  <a:pt x="1881553" y="491830"/>
                  <a:pt x="1501957" y="112234"/>
                  <a:pt x="1033702" y="112234"/>
                </a:cubicBezTo>
                <a:close/>
                <a:moveTo>
                  <a:pt x="1033702" y="0"/>
                </a:moveTo>
                <a:cubicBezTo>
                  <a:pt x="1563942" y="0"/>
                  <a:pt x="1993787" y="429845"/>
                  <a:pt x="1993787" y="960085"/>
                </a:cubicBezTo>
                <a:cubicBezTo>
                  <a:pt x="1993787" y="1490325"/>
                  <a:pt x="1563942" y="1920170"/>
                  <a:pt x="1033702" y="1920170"/>
                </a:cubicBezTo>
                <a:cubicBezTo>
                  <a:pt x="503462" y="1920170"/>
                  <a:pt x="73617" y="1490325"/>
                  <a:pt x="73617" y="960085"/>
                </a:cubicBezTo>
                <a:cubicBezTo>
                  <a:pt x="73617" y="860665"/>
                  <a:pt x="88729" y="764775"/>
                  <a:pt x="116781" y="674585"/>
                </a:cubicBezTo>
                <a:lnTo>
                  <a:pt x="135321" y="623930"/>
                </a:lnTo>
                <a:lnTo>
                  <a:pt x="0" y="394957"/>
                </a:lnTo>
                <a:lnTo>
                  <a:pt x="265147" y="389887"/>
                </a:lnTo>
                <a:lnTo>
                  <a:pt x="354820" y="281203"/>
                </a:lnTo>
                <a:cubicBezTo>
                  <a:pt x="528561" y="107461"/>
                  <a:pt x="768582" y="0"/>
                  <a:pt x="1033702" y="0"/>
                </a:cubicBezTo>
                <a:close/>
              </a:path>
            </a:pathLst>
          </a:custGeom>
          <a:solidFill>
            <a:schemeClr val="accent1"/>
          </a:solidFill>
          <a:ln w="158750" cap="flat" cmpd="sng" algn="ctr">
            <a:noFill/>
            <a:prstDash val="solid"/>
          </a:ln>
          <a:effectLst/>
        </p:spPr>
        <p:txBody>
          <a:bodyPr lIns="144000" tIns="108000" rIns="144000" bIns="0" anchor="ctr">
            <a:normAutofit/>
          </a:bodyPr>
          <a:lstStyle/>
          <a:p>
            <a:pPr algn="ctr">
              <a:lnSpc>
                <a:spcPct val="120000"/>
              </a:lnSpc>
              <a:defRPr/>
            </a:pPr>
            <a:r>
              <a:rPr lang="en-US" altLang="zh-CN" sz="2000" kern="0"/>
              <a:t>LOREM</a:t>
            </a:r>
            <a:endParaRPr lang="zh-CN" altLang="en-US" sz="2000" kern="0" dirty="0"/>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5128" name="MH_Other_1"/>
          <p:cNvSpPr txBox="1">
            <a:spLocks noChangeArrowheads="1"/>
          </p:cNvSpPr>
          <p:nvPr>
            <p:custDataLst>
              <p:tags r:id="rId8"/>
            </p:custDataLst>
          </p:nvPr>
        </p:nvSpPr>
        <p:spPr bwMode="auto">
          <a:xfrm>
            <a:off x="4352926" y="1922464"/>
            <a:ext cx="6715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defRPr/>
            </a:pPr>
            <a:r>
              <a:rPr lang="en-US" altLang="zh-CN" sz="3300" b="1">
                <a:solidFill>
                  <a:schemeClr val="accent1">
                    <a:lumMod val="75000"/>
                  </a:schemeClr>
                </a:solidFill>
                <a:latin typeface="Bell MT" panose="02020503060305020303" pitchFamily="18" charset="0"/>
                <a:ea typeface="微软雅黑" panose="020B0503020204020204" pitchFamily="34" charset="-122"/>
              </a:rPr>
              <a:t>04</a:t>
            </a:r>
            <a:endParaRPr lang="zh-CN" altLang="en-US" sz="3300" b="1">
              <a:solidFill>
                <a:schemeClr val="accent1">
                  <a:lumMod val="75000"/>
                </a:schemeClr>
              </a:solidFill>
              <a:latin typeface="Bell MT" panose="02020503060305020303" pitchFamily="18" charset="0"/>
              <a:ea typeface="微软雅黑" panose="020B0503020204020204" pitchFamily="34" charset="-122"/>
            </a:endParaRPr>
          </a:p>
        </p:txBody>
      </p:sp>
      <p:sp>
        <p:nvSpPr>
          <p:cNvPr id="5129" name="MH_Other_2"/>
          <p:cNvSpPr txBox="1">
            <a:spLocks noChangeArrowheads="1"/>
          </p:cNvSpPr>
          <p:nvPr>
            <p:custDataLst>
              <p:tags r:id="rId9"/>
            </p:custDataLst>
          </p:nvPr>
        </p:nvSpPr>
        <p:spPr bwMode="auto">
          <a:xfrm>
            <a:off x="6056313" y="2728914"/>
            <a:ext cx="6731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defRPr/>
            </a:pPr>
            <a:r>
              <a:rPr lang="en-US" altLang="zh-CN" sz="3300" b="1">
                <a:solidFill>
                  <a:schemeClr val="accent1">
                    <a:lumMod val="75000"/>
                  </a:schemeClr>
                </a:solidFill>
                <a:latin typeface="Bell MT" panose="02020503060305020303" pitchFamily="18" charset="0"/>
                <a:ea typeface="微软雅黑" panose="020B0503020204020204" pitchFamily="34" charset="-122"/>
              </a:rPr>
              <a:t>03</a:t>
            </a:r>
            <a:endParaRPr lang="zh-CN" altLang="en-US" sz="3300" b="1">
              <a:solidFill>
                <a:schemeClr val="accent1">
                  <a:lumMod val="75000"/>
                </a:schemeClr>
              </a:solidFill>
              <a:latin typeface="Bell MT" panose="02020503060305020303" pitchFamily="18" charset="0"/>
              <a:ea typeface="微软雅黑" panose="020B0503020204020204" pitchFamily="34" charset="-122"/>
            </a:endParaRPr>
          </a:p>
        </p:txBody>
      </p:sp>
      <p:sp>
        <p:nvSpPr>
          <p:cNvPr id="5130" name="MH_Other_3"/>
          <p:cNvSpPr txBox="1">
            <a:spLocks noChangeArrowheads="1"/>
          </p:cNvSpPr>
          <p:nvPr>
            <p:custDataLst>
              <p:tags r:id="rId10"/>
            </p:custDataLst>
          </p:nvPr>
        </p:nvSpPr>
        <p:spPr bwMode="auto">
          <a:xfrm>
            <a:off x="4103688" y="3498851"/>
            <a:ext cx="671512"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defRPr/>
            </a:pPr>
            <a:r>
              <a:rPr lang="en-US" altLang="zh-CN" sz="3300" b="1" dirty="0">
                <a:solidFill>
                  <a:schemeClr val="accent1">
                    <a:lumMod val="75000"/>
                  </a:schemeClr>
                </a:solidFill>
                <a:latin typeface="Bell MT" panose="02020503060305020303" pitchFamily="18" charset="0"/>
                <a:ea typeface="微软雅黑" panose="020B0503020204020204" pitchFamily="34" charset="-122"/>
              </a:rPr>
              <a:t>02</a:t>
            </a:r>
            <a:endParaRPr lang="zh-CN" altLang="en-US" sz="3300" b="1" dirty="0">
              <a:solidFill>
                <a:schemeClr val="accent1">
                  <a:lumMod val="75000"/>
                </a:schemeClr>
              </a:solidFill>
              <a:latin typeface="Bell MT" panose="02020503060305020303" pitchFamily="18" charset="0"/>
              <a:ea typeface="微软雅黑" panose="020B0503020204020204" pitchFamily="34" charset="-122"/>
            </a:endParaRPr>
          </a:p>
        </p:txBody>
      </p:sp>
      <p:sp>
        <p:nvSpPr>
          <p:cNvPr id="5131" name="MH_Other_4"/>
          <p:cNvSpPr txBox="1">
            <a:spLocks noChangeArrowheads="1"/>
          </p:cNvSpPr>
          <p:nvPr>
            <p:custDataLst>
              <p:tags r:id="rId11"/>
            </p:custDataLst>
          </p:nvPr>
        </p:nvSpPr>
        <p:spPr bwMode="auto">
          <a:xfrm>
            <a:off x="5624513" y="4600576"/>
            <a:ext cx="671512"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defRPr/>
            </a:pPr>
            <a:r>
              <a:rPr lang="en-US" altLang="zh-CN" sz="3300" b="1">
                <a:solidFill>
                  <a:schemeClr val="accent1">
                    <a:lumMod val="75000"/>
                  </a:schemeClr>
                </a:solidFill>
                <a:latin typeface="Bell MT" panose="02020503060305020303" pitchFamily="18" charset="0"/>
                <a:ea typeface="微软雅黑" panose="020B0503020204020204" pitchFamily="34" charset="-122"/>
              </a:rPr>
              <a:t>01</a:t>
            </a:r>
            <a:endParaRPr lang="zh-CN" altLang="en-US" sz="3300" b="1">
              <a:solidFill>
                <a:schemeClr val="accent1">
                  <a:lumMod val="75000"/>
                </a:schemeClr>
              </a:solidFill>
              <a:latin typeface="Bell MT" panose="02020503060305020303" pitchFamily="18"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73168041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SubTitle_2"/>
          <p:cNvSpPr/>
          <p:nvPr>
            <p:custDataLst>
              <p:tags r:id="rId2"/>
            </p:custDataLst>
          </p:nvPr>
        </p:nvSpPr>
        <p:spPr>
          <a:xfrm>
            <a:off x="2909889" y="2914651"/>
            <a:ext cx="3024187" cy="1025525"/>
          </a:xfrm>
          <a:prstGeom prst="rect">
            <a:avLst/>
          </a:prstGeom>
          <a:solidFill>
            <a:schemeClr val="accent2">
              <a:lumMod val="20000"/>
              <a:lumOff val="80000"/>
            </a:schemeClr>
          </a:solidFill>
          <a:ln w="25400" cap="flat" cmpd="sng" algn="ctr">
            <a:noFill/>
            <a:prstDash val="solid"/>
          </a:ln>
          <a:effectLst/>
        </p:spPr>
        <p:txBody>
          <a:bodyPr rIns="216000" anchor="ctr">
            <a:normAutofit/>
          </a:bodyPr>
          <a:lstStyle/>
          <a:p>
            <a:pPr algn="r">
              <a:defRPr/>
            </a:pPr>
            <a:r>
              <a:rPr lang="en-US" altLang="zh-CN" sz="2000" kern="0">
                <a:solidFill>
                  <a:schemeClr val="accent2">
                    <a:lumMod val="75000"/>
                  </a:schemeClr>
                </a:solidFill>
              </a:rPr>
              <a:t>Lorem ipsum dolor sit</a:t>
            </a:r>
            <a:endParaRPr lang="zh-CN" altLang="en-US" sz="2000" kern="0" dirty="0">
              <a:solidFill>
                <a:schemeClr val="accent2">
                  <a:lumMod val="75000"/>
                </a:schemeClr>
              </a:solidFill>
            </a:endParaRPr>
          </a:p>
        </p:txBody>
      </p:sp>
      <p:sp>
        <p:nvSpPr>
          <p:cNvPr id="26" name="MH_Other_1"/>
          <p:cNvSpPr/>
          <p:nvPr>
            <p:custDataLst>
              <p:tags r:id="rId3"/>
            </p:custDataLst>
          </p:nvPr>
        </p:nvSpPr>
        <p:spPr>
          <a:xfrm flipH="1">
            <a:off x="5734051" y="2914651"/>
            <a:ext cx="1319213" cy="1025525"/>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chemeClr val="accent2"/>
          </a:solidFill>
          <a:ln w="19050" cap="flat" cmpd="sng" algn="ctr">
            <a:noFill/>
            <a:prstDash val="solid"/>
          </a:ln>
          <a:effectLst/>
        </p:spPr>
        <p:txBody>
          <a:bodyPr lIns="144000" tIns="0" rIns="0" bIns="0" anchor="ctr"/>
          <a:lstStyle/>
          <a:p>
            <a:pPr algn="ctr">
              <a:defRPr/>
            </a:pPr>
            <a:r>
              <a:rPr lang="en-US" altLang="zh-CN" sz="3200" kern="0" dirty="0">
                <a:solidFill>
                  <a:srgbClr val="FFFFFF"/>
                </a:solidFill>
                <a:latin typeface="Arial Black" panose="020B0A04020102020204" pitchFamily="34" charset="0"/>
                <a:ea typeface="宋体"/>
              </a:rPr>
              <a:t>02</a:t>
            </a:r>
            <a:endParaRPr lang="zh-CN" altLang="en-US" sz="3200" kern="0" dirty="0">
              <a:solidFill>
                <a:srgbClr val="FFFFFF"/>
              </a:solidFill>
              <a:latin typeface="Arial Black" panose="020B0A04020102020204" pitchFamily="34" charset="0"/>
              <a:ea typeface="宋体"/>
            </a:endParaRPr>
          </a:p>
        </p:txBody>
      </p:sp>
      <p:sp>
        <p:nvSpPr>
          <p:cNvPr id="27" name="MH_SubTitle_1"/>
          <p:cNvSpPr/>
          <p:nvPr>
            <p:custDataLst>
              <p:tags r:id="rId4"/>
            </p:custDataLst>
          </p:nvPr>
        </p:nvSpPr>
        <p:spPr>
          <a:xfrm>
            <a:off x="5865814" y="1887538"/>
            <a:ext cx="3024187" cy="1027112"/>
          </a:xfrm>
          <a:prstGeom prst="rect">
            <a:avLst/>
          </a:prstGeom>
          <a:solidFill>
            <a:schemeClr val="accent1">
              <a:lumMod val="20000"/>
              <a:lumOff val="80000"/>
            </a:schemeClr>
          </a:solidFill>
          <a:ln w="25400" cap="flat" cmpd="sng" algn="ctr">
            <a:noFill/>
            <a:prstDash val="solid"/>
          </a:ln>
          <a:effectLst/>
        </p:spPr>
        <p:txBody>
          <a:bodyPr lIns="216000" anchor="ctr">
            <a:normAutofit/>
          </a:bodyPr>
          <a:lstStyle/>
          <a:p>
            <a:pPr>
              <a:defRPr/>
            </a:pPr>
            <a:r>
              <a:rPr lang="en-US" altLang="zh-CN" sz="2000" kern="0">
                <a:solidFill>
                  <a:schemeClr val="accent1">
                    <a:lumMod val="75000"/>
                  </a:schemeClr>
                </a:solidFill>
              </a:rPr>
              <a:t>Lorem ipsum dolor sit</a:t>
            </a:r>
            <a:endParaRPr lang="zh-CN" altLang="en-US" sz="2000" kern="0" dirty="0">
              <a:solidFill>
                <a:schemeClr val="accent1">
                  <a:lumMod val="75000"/>
                </a:schemeClr>
              </a:solidFill>
            </a:endParaRPr>
          </a:p>
        </p:txBody>
      </p:sp>
      <p:sp>
        <p:nvSpPr>
          <p:cNvPr id="28" name="MH_Other_2"/>
          <p:cNvSpPr/>
          <p:nvPr>
            <p:custDataLst>
              <p:tags r:id="rId5"/>
            </p:custDataLst>
          </p:nvPr>
        </p:nvSpPr>
        <p:spPr>
          <a:xfrm>
            <a:off x="4786313" y="1887538"/>
            <a:ext cx="1319212" cy="1027112"/>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chemeClr val="accent1"/>
          </a:solidFill>
          <a:ln w="19050" cap="flat" cmpd="sng" algn="ctr">
            <a:noFill/>
            <a:prstDash val="solid"/>
          </a:ln>
          <a:effectLst/>
        </p:spPr>
        <p:txBody>
          <a:bodyPr lIns="0" tIns="0" rIns="144000" bIns="0" anchor="ctr"/>
          <a:lstStyle/>
          <a:p>
            <a:pPr algn="ctr">
              <a:defRPr/>
            </a:pPr>
            <a:r>
              <a:rPr lang="en-US" altLang="zh-CN" sz="3200" kern="0" dirty="0">
                <a:solidFill>
                  <a:srgbClr val="FFFFFF"/>
                </a:solidFill>
                <a:latin typeface="Arial Black" panose="020B0A04020102020204" pitchFamily="34" charset="0"/>
                <a:ea typeface="宋体"/>
              </a:rPr>
              <a:t>01</a:t>
            </a:r>
            <a:endParaRPr lang="zh-CN" altLang="en-US" sz="3200" kern="0" dirty="0">
              <a:solidFill>
                <a:srgbClr val="FFFFFF"/>
              </a:solidFill>
              <a:latin typeface="Arial Black" panose="020B0A04020102020204" pitchFamily="34" charset="0"/>
              <a:ea typeface="宋体"/>
            </a:endParaRPr>
          </a:p>
        </p:txBody>
      </p:sp>
      <p:sp>
        <p:nvSpPr>
          <p:cNvPr id="35" name="MH_SubTitle_4"/>
          <p:cNvSpPr/>
          <p:nvPr>
            <p:custDataLst>
              <p:tags r:id="rId6"/>
            </p:custDataLst>
          </p:nvPr>
        </p:nvSpPr>
        <p:spPr>
          <a:xfrm>
            <a:off x="2909889" y="4968876"/>
            <a:ext cx="3024187" cy="1025525"/>
          </a:xfrm>
          <a:prstGeom prst="rect">
            <a:avLst/>
          </a:prstGeom>
          <a:solidFill>
            <a:schemeClr val="accent2">
              <a:lumMod val="20000"/>
              <a:lumOff val="80000"/>
            </a:schemeClr>
          </a:solidFill>
          <a:ln w="25400" cap="flat" cmpd="sng" algn="ctr">
            <a:noFill/>
            <a:prstDash val="solid"/>
          </a:ln>
          <a:effectLst/>
        </p:spPr>
        <p:txBody>
          <a:bodyPr rIns="216000" anchor="ctr">
            <a:normAutofit/>
          </a:bodyPr>
          <a:lstStyle/>
          <a:p>
            <a:pPr algn="r">
              <a:defRPr/>
            </a:pPr>
            <a:r>
              <a:rPr lang="en-US" altLang="zh-CN" sz="2000">
                <a:solidFill>
                  <a:schemeClr val="accent2">
                    <a:lumMod val="75000"/>
                  </a:schemeClr>
                </a:solidFill>
              </a:rPr>
              <a:t>Lorem ipsum dolor sit</a:t>
            </a:r>
            <a:endParaRPr lang="zh-CN" altLang="en-US" sz="2000">
              <a:solidFill>
                <a:schemeClr val="accent2">
                  <a:lumMod val="75000"/>
                </a:schemeClr>
              </a:solidFill>
            </a:endParaRPr>
          </a:p>
        </p:txBody>
      </p:sp>
      <p:sp>
        <p:nvSpPr>
          <p:cNvPr id="36" name="MH_Other_3"/>
          <p:cNvSpPr/>
          <p:nvPr>
            <p:custDataLst>
              <p:tags r:id="rId7"/>
            </p:custDataLst>
          </p:nvPr>
        </p:nvSpPr>
        <p:spPr>
          <a:xfrm flipH="1">
            <a:off x="5734051" y="4968876"/>
            <a:ext cx="1319213" cy="1025525"/>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chemeClr val="accent2"/>
          </a:solidFill>
          <a:ln w="19050" cap="flat" cmpd="sng" algn="ctr">
            <a:noFill/>
            <a:prstDash val="solid"/>
          </a:ln>
          <a:effectLst/>
        </p:spPr>
        <p:txBody>
          <a:bodyPr lIns="144000" tIns="0" rIns="0" bIns="0" anchor="ctr"/>
          <a:lstStyle/>
          <a:p>
            <a:pPr algn="ctr">
              <a:defRPr/>
            </a:pPr>
            <a:r>
              <a:rPr lang="en-US" altLang="zh-CN" sz="3200" kern="0" dirty="0">
                <a:solidFill>
                  <a:srgbClr val="FFFFFF"/>
                </a:solidFill>
                <a:latin typeface="Arial Black" panose="020B0A04020102020204" pitchFamily="34" charset="0"/>
                <a:ea typeface="宋体"/>
              </a:rPr>
              <a:t>04</a:t>
            </a:r>
            <a:endParaRPr lang="zh-CN" altLang="en-US" sz="3200" kern="0" dirty="0">
              <a:solidFill>
                <a:srgbClr val="FFFFFF"/>
              </a:solidFill>
              <a:latin typeface="Arial Black" panose="020B0A04020102020204" pitchFamily="34" charset="0"/>
              <a:ea typeface="宋体"/>
            </a:endParaRPr>
          </a:p>
        </p:txBody>
      </p:sp>
      <p:sp>
        <p:nvSpPr>
          <p:cNvPr id="37" name="MH_SubTitle_3"/>
          <p:cNvSpPr/>
          <p:nvPr>
            <p:custDataLst>
              <p:tags r:id="rId8"/>
            </p:custDataLst>
          </p:nvPr>
        </p:nvSpPr>
        <p:spPr>
          <a:xfrm>
            <a:off x="5865814" y="3943351"/>
            <a:ext cx="3024187" cy="1025525"/>
          </a:xfrm>
          <a:prstGeom prst="rect">
            <a:avLst/>
          </a:prstGeom>
          <a:solidFill>
            <a:schemeClr val="accent1">
              <a:lumMod val="20000"/>
              <a:lumOff val="80000"/>
            </a:schemeClr>
          </a:solidFill>
          <a:ln w="25400" cap="flat" cmpd="sng" algn="ctr">
            <a:noFill/>
            <a:prstDash val="solid"/>
          </a:ln>
          <a:effectLst/>
        </p:spPr>
        <p:txBody>
          <a:bodyPr lIns="216000" anchor="ctr">
            <a:normAutofit/>
          </a:bodyPr>
          <a:lstStyle/>
          <a:p>
            <a:pPr>
              <a:defRPr/>
            </a:pPr>
            <a:r>
              <a:rPr lang="en-US" altLang="zh-CN" sz="2000">
                <a:solidFill>
                  <a:schemeClr val="accent1">
                    <a:lumMod val="75000"/>
                  </a:schemeClr>
                </a:solidFill>
              </a:rPr>
              <a:t>Lorem ipsum dolor sit</a:t>
            </a:r>
            <a:endParaRPr lang="zh-CN" altLang="en-US" sz="2000">
              <a:solidFill>
                <a:schemeClr val="accent1">
                  <a:lumMod val="75000"/>
                </a:schemeClr>
              </a:solidFill>
            </a:endParaRPr>
          </a:p>
        </p:txBody>
      </p:sp>
      <p:sp>
        <p:nvSpPr>
          <p:cNvPr id="38" name="MH_Other_4"/>
          <p:cNvSpPr/>
          <p:nvPr>
            <p:custDataLst>
              <p:tags r:id="rId9"/>
            </p:custDataLst>
          </p:nvPr>
        </p:nvSpPr>
        <p:spPr>
          <a:xfrm>
            <a:off x="4786313" y="3943351"/>
            <a:ext cx="1319212" cy="1025525"/>
          </a:xfrm>
          <a:custGeom>
            <a:avLst/>
            <a:gdLst/>
            <a:ahLst/>
            <a:cxnLst/>
            <a:rect l="l" t="t" r="r" b="b"/>
            <a:pathLst>
              <a:path w="1759256" h="1368152">
                <a:moveTo>
                  <a:pt x="0" y="0"/>
                </a:moveTo>
                <a:lnTo>
                  <a:pt x="1512168" y="0"/>
                </a:lnTo>
                <a:lnTo>
                  <a:pt x="1512168" y="255262"/>
                </a:lnTo>
                <a:lnTo>
                  <a:pt x="1759256" y="409692"/>
                </a:lnTo>
                <a:lnTo>
                  <a:pt x="1512168" y="564122"/>
                </a:lnTo>
                <a:lnTo>
                  <a:pt x="1512168" y="1368152"/>
                </a:lnTo>
                <a:lnTo>
                  <a:pt x="0" y="1368152"/>
                </a:lnTo>
                <a:close/>
              </a:path>
            </a:pathLst>
          </a:custGeom>
          <a:solidFill>
            <a:schemeClr val="accent1"/>
          </a:solidFill>
          <a:ln w="19050" cap="flat" cmpd="sng" algn="ctr">
            <a:noFill/>
            <a:prstDash val="solid"/>
          </a:ln>
          <a:effectLst/>
        </p:spPr>
        <p:txBody>
          <a:bodyPr lIns="0" tIns="0" rIns="144000" bIns="0" anchor="ctr"/>
          <a:lstStyle/>
          <a:p>
            <a:pPr algn="ctr">
              <a:defRPr/>
            </a:pPr>
            <a:r>
              <a:rPr lang="en-US" altLang="zh-CN" sz="3200" kern="0" dirty="0">
                <a:solidFill>
                  <a:srgbClr val="FFFFFF"/>
                </a:solidFill>
                <a:latin typeface="Arial Black" panose="020B0A04020102020204" pitchFamily="34" charset="0"/>
                <a:ea typeface="宋体"/>
              </a:rPr>
              <a:t>03</a:t>
            </a:r>
            <a:endParaRPr lang="zh-CN" altLang="en-US" sz="3200" kern="0" dirty="0">
              <a:solidFill>
                <a:srgbClr val="FFFFFF"/>
              </a:solidFill>
              <a:latin typeface="Arial Black" panose="020B0A04020102020204" pitchFamily="34" charset="0"/>
              <a:ea typeface="宋体"/>
            </a:endParaRPr>
          </a:p>
        </p:txBody>
      </p:sp>
      <p:sp>
        <p:nvSpPr>
          <p:cNvPr id="3082" name="MH_PageTitle"/>
          <p:cNvSpPr>
            <a:spLocks noGrp="1"/>
          </p:cNvSpPr>
          <p:nvPr>
            <p:ph type="title"/>
            <p:custDataLst>
              <p:tags r:id="rId10"/>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04447758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a:xfrm>
            <a:off x="2409826" y="2862264"/>
            <a:ext cx="1800225" cy="1889125"/>
          </a:xfrm>
          <a:prstGeom prst="roundRect">
            <a:avLst>
              <a:gd name="adj" fmla="val 8986"/>
            </a:avLst>
          </a:prstGeom>
          <a:solidFill>
            <a:schemeClr val="accent1">
              <a:lumMod val="20000"/>
              <a:lumOff val="80000"/>
            </a:scheme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 name="MH_SubTitle_1"/>
          <p:cNvSpPr/>
          <p:nvPr>
            <p:custDataLst>
              <p:tags r:id="rId3"/>
            </p:custDataLst>
          </p:nvPr>
        </p:nvSpPr>
        <p:spPr>
          <a:xfrm>
            <a:off x="2414588" y="2860676"/>
            <a:ext cx="1376362" cy="1890713"/>
          </a:xfrm>
          <a:custGeom>
            <a:avLst/>
            <a:gdLst/>
            <a:ahLst/>
            <a:cxnLst/>
            <a:rect l="l" t="t" r="r" b="b"/>
            <a:pathLst>
              <a:path w="2202752" h="3024335">
                <a:moveTo>
                  <a:pt x="239621" y="0"/>
                </a:moveTo>
                <a:lnTo>
                  <a:pt x="2202752" y="0"/>
                </a:lnTo>
                <a:lnTo>
                  <a:pt x="2202752" y="3024335"/>
                </a:lnTo>
                <a:lnTo>
                  <a:pt x="239621" y="3024335"/>
                </a:lnTo>
                <a:cubicBezTo>
                  <a:pt x="107282" y="3024335"/>
                  <a:pt x="0" y="2917053"/>
                  <a:pt x="0" y="2784714"/>
                </a:cubicBezTo>
                <a:lnTo>
                  <a:pt x="0" y="239621"/>
                </a:lnTo>
                <a:cubicBezTo>
                  <a:pt x="0" y="107282"/>
                  <a:pt x="107282" y="0"/>
                  <a:pt x="239621" y="0"/>
                </a:cubicBezTo>
                <a:close/>
              </a:path>
            </a:pathLst>
          </a:custGeom>
          <a:solidFill>
            <a:schemeClr val="accent1"/>
          </a:solidFill>
          <a:ln w="25400" cap="flat" cmpd="sng" algn="ctr">
            <a:noFill/>
            <a:prstDash val="solid"/>
          </a:ln>
          <a:effectLst/>
        </p:spPr>
        <p:txBody>
          <a:bodyPr lIns="144000" tIns="504000" rIns="144000" bIns="0" anchor="ctr">
            <a:normAutofit/>
          </a:bodyPr>
          <a:lstStyle/>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endParaRPr lang="zh-CN" altLang="en-US" sz="1400" kern="0" dirty="0">
              <a:solidFill>
                <a:srgbClr val="FFFFFF"/>
              </a:solidFill>
            </a:endParaRPr>
          </a:p>
        </p:txBody>
      </p:sp>
      <p:sp>
        <p:nvSpPr>
          <p:cNvPr id="3076" name="MH_Other_2"/>
          <p:cNvSpPr txBox="1">
            <a:spLocks noChangeArrowheads="1"/>
          </p:cNvSpPr>
          <p:nvPr>
            <p:custDataLst>
              <p:tags r:id="rId4"/>
            </p:custDataLst>
          </p:nvPr>
        </p:nvSpPr>
        <p:spPr bwMode="auto">
          <a:xfrm>
            <a:off x="2795589" y="2935289"/>
            <a:ext cx="61277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3600" b="1">
                <a:solidFill>
                  <a:srgbClr val="FFFFFF"/>
                </a:solidFill>
                <a:latin typeface="Agency FB" panose="020B0503020202020204" pitchFamily="34" charset="0"/>
                <a:ea typeface="微软雅黑" panose="020B0503020204020204" pitchFamily="34" charset="-122"/>
              </a:rPr>
              <a:t>01</a:t>
            </a:r>
            <a:endParaRPr lang="zh-CN" altLang="en-US" sz="3600" b="1">
              <a:solidFill>
                <a:srgbClr val="FFFFFF"/>
              </a:solidFill>
              <a:latin typeface="Agency FB" panose="020B0503020202020204" pitchFamily="34" charset="0"/>
              <a:ea typeface="微软雅黑" panose="020B0503020204020204" pitchFamily="34" charset="-122"/>
            </a:endParaRPr>
          </a:p>
        </p:txBody>
      </p:sp>
      <p:sp>
        <p:nvSpPr>
          <p:cNvPr id="6" name="MH_Other_3"/>
          <p:cNvSpPr/>
          <p:nvPr>
            <p:custDataLst>
              <p:tags r:id="rId5"/>
            </p:custDataLst>
          </p:nvPr>
        </p:nvSpPr>
        <p:spPr>
          <a:xfrm>
            <a:off x="4273551" y="2860676"/>
            <a:ext cx="1800225" cy="1890713"/>
          </a:xfrm>
          <a:prstGeom prst="roundRect">
            <a:avLst>
              <a:gd name="adj" fmla="val 8986"/>
            </a:avLst>
          </a:prstGeom>
          <a:solidFill>
            <a:schemeClr val="accent2">
              <a:lumMod val="20000"/>
              <a:lumOff val="80000"/>
            </a:scheme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7" name="MH_SubTitle_2"/>
          <p:cNvSpPr/>
          <p:nvPr>
            <p:custDataLst>
              <p:tags r:id="rId6"/>
            </p:custDataLst>
          </p:nvPr>
        </p:nvSpPr>
        <p:spPr>
          <a:xfrm>
            <a:off x="4273551" y="2860676"/>
            <a:ext cx="1376363" cy="1890713"/>
          </a:xfrm>
          <a:custGeom>
            <a:avLst/>
            <a:gdLst/>
            <a:ahLst/>
            <a:cxnLst/>
            <a:rect l="l" t="t" r="r" b="b"/>
            <a:pathLst>
              <a:path w="2202752" h="3024335">
                <a:moveTo>
                  <a:pt x="239621" y="0"/>
                </a:moveTo>
                <a:lnTo>
                  <a:pt x="2202752" y="0"/>
                </a:lnTo>
                <a:lnTo>
                  <a:pt x="2202752" y="3024335"/>
                </a:lnTo>
                <a:lnTo>
                  <a:pt x="239621" y="3024335"/>
                </a:lnTo>
                <a:cubicBezTo>
                  <a:pt x="107282" y="3024335"/>
                  <a:pt x="0" y="2917053"/>
                  <a:pt x="0" y="2784714"/>
                </a:cubicBezTo>
                <a:lnTo>
                  <a:pt x="0" y="239621"/>
                </a:lnTo>
                <a:cubicBezTo>
                  <a:pt x="0" y="107282"/>
                  <a:pt x="107282" y="0"/>
                  <a:pt x="239621" y="0"/>
                </a:cubicBezTo>
                <a:close/>
              </a:path>
            </a:pathLst>
          </a:custGeom>
          <a:solidFill>
            <a:schemeClr val="accent2"/>
          </a:solidFill>
          <a:ln w="25400" cap="flat" cmpd="sng" algn="ctr">
            <a:noFill/>
            <a:prstDash val="solid"/>
          </a:ln>
          <a:effectLst/>
        </p:spPr>
        <p:txBody>
          <a:bodyPr lIns="324000" tIns="504000" rIns="144000" bIns="0" anchor="ctr">
            <a:normAutofit fontScale="92500" lnSpcReduction="20000"/>
          </a:bodyPr>
          <a:lstStyle/>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endParaRPr lang="zh-CN" altLang="en-US" sz="1400" kern="0" dirty="0">
              <a:solidFill>
                <a:srgbClr val="FFFFFF"/>
              </a:solidFill>
            </a:endParaRPr>
          </a:p>
        </p:txBody>
      </p:sp>
      <p:sp>
        <p:nvSpPr>
          <p:cNvPr id="8" name="MH_Other_4"/>
          <p:cNvSpPr/>
          <p:nvPr>
            <p:custDataLst>
              <p:tags r:id="rId7"/>
            </p:custDataLst>
          </p:nvPr>
        </p:nvSpPr>
        <p:spPr>
          <a:xfrm>
            <a:off x="6124575" y="2860676"/>
            <a:ext cx="1798638" cy="1890713"/>
          </a:xfrm>
          <a:prstGeom prst="roundRect">
            <a:avLst>
              <a:gd name="adj" fmla="val 8986"/>
            </a:avLst>
          </a:prstGeom>
          <a:solidFill>
            <a:schemeClr val="bg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9" name="MH_Other_5"/>
          <p:cNvSpPr/>
          <p:nvPr>
            <p:custDataLst>
              <p:tags r:id="rId8"/>
            </p:custDataLst>
          </p:nvPr>
        </p:nvSpPr>
        <p:spPr>
          <a:xfrm>
            <a:off x="6142039" y="2867026"/>
            <a:ext cx="1800225" cy="1889125"/>
          </a:xfrm>
          <a:prstGeom prst="roundRect">
            <a:avLst>
              <a:gd name="adj" fmla="val 8986"/>
            </a:avLst>
          </a:prstGeom>
          <a:solidFill>
            <a:schemeClr val="accent3">
              <a:lumMod val="20000"/>
              <a:lumOff val="80000"/>
            </a:scheme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0" name="MH_SubTitle_3"/>
          <p:cNvSpPr/>
          <p:nvPr>
            <p:custDataLst>
              <p:tags r:id="rId9"/>
            </p:custDataLst>
          </p:nvPr>
        </p:nvSpPr>
        <p:spPr>
          <a:xfrm>
            <a:off x="6142038" y="2860676"/>
            <a:ext cx="1376362" cy="1890713"/>
          </a:xfrm>
          <a:custGeom>
            <a:avLst/>
            <a:gdLst/>
            <a:ahLst/>
            <a:cxnLst/>
            <a:rect l="l" t="t" r="r" b="b"/>
            <a:pathLst>
              <a:path w="2202752" h="3024335">
                <a:moveTo>
                  <a:pt x="239621" y="0"/>
                </a:moveTo>
                <a:lnTo>
                  <a:pt x="2202752" y="0"/>
                </a:lnTo>
                <a:lnTo>
                  <a:pt x="2202752" y="3024335"/>
                </a:lnTo>
                <a:lnTo>
                  <a:pt x="239621" y="3024335"/>
                </a:lnTo>
                <a:cubicBezTo>
                  <a:pt x="107282" y="3024335"/>
                  <a:pt x="0" y="2917053"/>
                  <a:pt x="0" y="2784714"/>
                </a:cubicBezTo>
                <a:lnTo>
                  <a:pt x="0" y="239621"/>
                </a:lnTo>
                <a:cubicBezTo>
                  <a:pt x="0" y="107282"/>
                  <a:pt x="107282" y="0"/>
                  <a:pt x="239621" y="0"/>
                </a:cubicBezTo>
                <a:close/>
              </a:path>
            </a:pathLst>
          </a:custGeom>
          <a:solidFill>
            <a:schemeClr val="accent3"/>
          </a:solidFill>
          <a:ln w="25400" cap="flat" cmpd="sng" algn="ctr">
            <a:noFill/>
            <a:prstDash val="solid"/>
          </a:ln>
          <a:effectLst/>
        </p:spPr>
        <p:txBody>
          <a:bodyPr lIns="324000" tIns="504000" rIns="144000" bIns="0" anchor="ctr">
            <a:normAutofit fontScale="92500" lnSpcReduction="20000"/>
          </a:bodyPr>
          <a:lstStyle/>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endParaRPr lang="zh-CN" altLang="en-US" sz="1400" kern="0" dirty="0">
              <a:solidFill>
                <a:srgbClr val="FFFFFF"/>
              </a:solidFill>
            </a:endParaRPr>
          </a:p>
        </p:txBody>
      </p:sp>
      <p:sp>
        <p:nvSpPr>
          <p:cNvPr id="11" name="MH_Other_6"/>
          <p:cNvSpPr/>
          <p:nvPr>
            <p:custDataLst>
              <p:tags r:id="rId10"/>
            </p:custDataLst>
          </p:nvPr>
        </p:nvSpPr>
        <p:spPr>
          <a:xfrm>
            <a:off x="3943351" y="3505200"/>
            <a:ext cx="593725" cy="59213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MH_Other_7"/>
          <p:cNvSpPr/>
          <p:nvPr>
            <p:custDataLst>
              <p:tags r:id="rId11"/>
            </p:custDataLst>
          </p:nvPr>
        </p:nvSpPr>
        <p:spPr>
          <a:xfrm>
            <a:off x="3987800" y="3552825"/>
            <a:ext cx="495300" cy="495300"/>
          </a:xfrm>
          <a:prstGeom prst="ellipse">
            <a:avLst/>
          </a:prstGeom>
          <a:solidFill>
            <a:srgbClr val="FFFFFF"/>
          </a:solidFill>
          <a:ln w="12700" cap="flat" cmpd="sng" algn="ctr">
            <a:solidFill>
              <a:schemeClr val="accent2">
                <a:lumMod val="60000"/>
                <a:lumOff val="40000"/>
              </a:schemeClr>
            </a:solid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3" name="MH_Other_8"/>
          <p:cNvSpPr/>
          <p:nvPr>
            <p:custDataLst>
              <p:tags r:id="rId12"/>
            </p:custDataLst>
          </p:nvPr>
        </p:nvSpPr>
        <p:spPr>
          <a:xfrm>
            <a:off x="4171951" y="3670301"/>
            <a:ext cx="180975" cy="258763"/>
          </a:xfrm>
          <a:prstGeom prst="chevron">
            <a:avLst>
              <a:gd name="adj" fmla="val 68854"/>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3085" name="MH_Other_9"/>
          <p:cNvSpPr txBox="1">
            <a:spLocks noChangeArrowheads="1"/>
          </p:cNvSpPr>
          <p:nvPr>
            <p:custDataLst>
              <p:tags r:id="rId13"/>
            </p:custDataLst>
          </p:nvPr>
        </p:nvSpPr>
        <p:spPr bwMode="auto">
          <a:xfrm>
            <a:off x="4656139" y="2935289"/>
            <a:ext cx="6111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3600" b="1">
                <a:solidFill>
                  <a:srgbClr val="FFFFFF"/>
                </a:solidFill>
                <a:latin typeface="Agency FB" panose="020B0503020202020204" pitchFamily="34" charset="0"/>
                <a:ea typeface="微软雅黑" panose="020B0503020204020204" pitchFamily="34" charset="-122"/>
              </a:rPr>
              <a:t>02</a:t>
            </a:r>
            <a:endParaRPr lang="zh-CN" altLang="en-US" sz="3600" b="1">
              <a:solidFill>
                <a:srgbClr val="FFFFFF"/>
              </a:solidFill>
              <a:latin typeface="Agency FB" panose="020B0503020202020204" pitchFamily="34" charset="0"/>
              <a:ea typeface="微软雅黑" panose="020B0503020204020204" pitchFamily="34" charset="-122"/>
            </a:endParaRPr>
          </a:p>
        </p:txBody>
      </p:sp>
      <p:sp>
        <p:nvSpPr>
          <p:cNvPr id="3086" name="MH_Other_10"/>
          <p:cNvSpPr txBox="1">
            <a:spLocks noChangeArrowheads="1"/>
          </p:cNvSpPr>
          <p:nvPr>
            <p:custDataLst>
              <p:tags r:id="rId14"/>
            </p:custDataLst>
          </p:nvPr>
        </p:nvSpPr>
        <p:spPr bwMode="auto">
          <a:xfrm>
            <a:off x="6524625" y="2935289"/>
            <a:ext cx="611188"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3600" b="1">
                <a:solidFill>
                  <a:srgbClr val="FFFFFF"/>
                </a:solidFill>
                <a:latin typeface="Agency FB" panose="020B0503020202020204" pitchFamily="34" charset="0"/>
                <a:ea typeface="微软雅黑" panose="020B0503020204020204" pitchFamily="34" charset="-122"/>
              </a:rPr>
              <a:t>03</a:t>
            </a:r>
            <a:endParaRPr lang="zh-CN" altLang="en-US" sz="3600" b="1">
              <a:solidFill>
                <a:srgbClr val="FFFFFF"/>
              </a:solidFill>
              <a:latin typeface="Agency FB" panose="020B0503020202020204" pitchFamily="34" charset="0"/>
              <a:ea typeface="微软雅黑" panose="020B0503020204020204" pitchFamily="34" charset="-122"/>
            </a:endParaRPr>
          </a:p>
        </p:txBody>
      </p:sp>
      <p:sp>
        <p:nvSpPr>
          <p:cNvPr id="16" name="MH_Other_11"/>
          <p:cNvSpPr/>
          <p:nvPr>
            <p:custDataLst>
              <p:tags r:id="rId15"/>
            </p:custDataLst>
          </p:nvPr>
        </p:nvSpPr>
        <p:spPr>
          <a:xfrm>
            <a:off x="5810251" y="3505200"/>
            <a:ext cx="593725" cy="59213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MH_Other_12"/>
          <p:cNvSpPr/>
          <p:nvPr>
            <p:custDataLst>
              <p:tags r:id="rId16"/>
            </p:custDataLst>
          </p:nvPr>
        </p:nvSpPr>
        <p:spPr>
          <a:xfrm>
            <a:off x="5854700" y="3552825"/>
            <a:ext cx="495300" cy="495300"/>
          </a:xfrm>
          <a:prstGeom prst="ellipse">
            <a:avLst/>
          </a:prstGeom>
          <a:solidFill>
            <a:srgbClr val="FFFFFF"/>
          </a:solidFill>
          <a:ln w="12700" cap="flat" cmpd="sng" algn="ctr">
            <a:solidFill>
              <a:schemeClr val="accent2">
                <a:lumMod val="60000"/>
                <a:lumOff val="40000"/>
              </a:schemeClr>
            </a:solid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8" name="MH_Other_13"/>
          <p:cNvSpPr/>
          <p:nvPr>
            <p:custDataLst>
              <p:tags r:id="rId17"/>
            </p:custDataLst>
          </p:nvPr>
        </p:nvSpPr>
        <p:spPr>
          <a:xfrm>
            <a:off x="6038851" y="3670301"/>
            <a:ext cx="180975" cy="258763"/>
          </a:xfrm>
          <a:prstGeom prst="chevron">
            <a:avLst>
              <a:gd name="adj" fmla="val 68854"/>
            </a:avLst>
          </a:prstGeom>
          <a:solidFill>
            <a:schemeClr val="accent2">
              <a:lumMod val="60000"/>
              <a:lumOff val="4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19" name="MH_Other_14"/>
          <p:cNvSpPr/>
          <p:nvPr>
            <p:custDataLst>
              <p:tags r:id="rId18"/>
            </p:custDataLst>
          </p:nvPr>
        </p:nvSpPr>
        <p:spPr>
          <a:xfrm>
            <a:off x="7993064" y="2860676"/>
            <a:ext cx="1798637" cy="1890713"/>
          </a:xfrm>
          <a:prstGeom prst="roundRect">
            <a:avLst>
              <a:gd name="adj" fmla="val 8986"/>
            </a:avLst>
          </a:prstGeom>
          <a:solidFill>
            <a:schemeClr val="bg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0" name="MH_Other_15"/>
          <p:cNvSpPr/>
          <p:nvPr>
            <p:custDataLst>
              <p:tags r:id="rId19"/>
            </p:custDataLst>
          </p:nvPr>
        </p:nvSpPr>
        <p:spPr>
          <a:xfrm>
            <a:off x="8010526" y="2867026"/>
            <a:ext cx="1800225" cy="1889125"/>
          </a:xfrm>
          <a:prstGeom prst="roundRect">
            <a:avLst>
              <a:gd name="adj" fmla="val 8986"/>
            </a:avLst>
          </a:prstGeom>
          <a:solidFill>
            <a:schemeClr val="accent4">
              <a:lumMod val="20000"/>
              <a:lumOff val="80000"/>
            </a:schemeClr>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1" name="MH_SubTitle_4"/>
          <p:cNvSpPr/>
          <p:nvPr>
            <p:custDataLst>
              <p:tags r:id="rId20"/>
            </p:custDataLst>
          </p:nvPr>
        </p:nvSpPr>
        <p:spPr>
          <a:xfrm>
            <a:off x="8010526" y="2860676"/>
            <a:ext cx="1376363" cy="1890713"/>
          </a:xfrm>
          <a:custGeom>
            <a:avLst/>
            <a:gdLst/>
            <a:ahLst/>
            <a:cxnLst/>
            <a:rect l="l" t="t" r="r" b="b"/>
            <a:pathLst>
              <a:path w="2202752" h="3024335">
                <a:moveTo>
                  <a:pt x="239621" y="0"/>
                </a:moveTo>
                <a:lnTo>
                  <a:pt x="2202752" y="0"/>
                </a:lnTo>
                <a:lnTo>
                  <a:pt x="2202752" y="3024335"/>
                </a:lnTo>
                <a:lnTo>
                  <a:pt x="239621" y="3024335"/>
                </a:lnTo>
                <a:cubicBezTo>
                  <a:pt x="107282" y="3024335"/>
                  <a:pt x="0" y="2917053"/>
                  <a:pt x="0" y="2784714"/>
                </a:cubicBezTo>
                <a:lnTo>
                  <a:pt x="0" y="239621"/>
                </a:lnTo>
                <a:cubicBezTo>
                  <a:pt x="0" y="107282"/>
                  <a:pt x="107282" y="0"/>
                  <a:pt x="239621" y="0"/>
                </a:cubicBezTo>
                <a:close/>
              </a:path>
            </a:pathLst>
          </a:custGeom>
          <a:solidFill>
            <a:schemeClr val="accent4"/>
          </a:solidFill>
          <a:ln w="25400" cap="flat" cmpd="sng" algn="ctr">
            <a:noFill/>
            <a:prstDash val="solid"/>
          </a:ln>
          <a:effectLst/>
        </p:spPr>
        <p:txBody>
          <a:bodyPr lIns="324000" tIns="504000" rIns="144000" bIns="0" anchor="ctr">
            <a:normAutofit fontScale="92500" lnSpcReduction="20000"/>
          </a:bodyPr>
          <a:lstStyle/>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p>
          <a:p>
            <a:pPr algn="ctr">
              <a:lnSpc>
                <a:spcPct val="130000"/>
              </a:lnSpc>
              <a:defRPr/>
            </a:pPr>
            <a:r>
              <a:rPr lang="en-US" altLang="zh-CN" sz="1400" kern="0">
                <a:solidFill>
                  <a:srgbClr val="FFFFFF"/>
                </a:solidFill>
              </a:rPr>
              <a:t>Loremipsum</a:t>
            </a:r>
            <a:endParaRPr lang="zh-CN" altLang="en-US" sz="1400" kern="0" dirty="0">
              <a:solidFill>
                <a:srgbClr val="FFFFFF"/>
              </a:solidFill>
            </a:endParaRPr>
          </a:p>
        </p:txBody>
      </p:sp>
      <p:sp>
        <p:nvSpPr>
          <p:cNvPr id="3093" name="MH_Other_16"/>
          <p:cNvSpPr txBox="1">
            <a:spLocks noChangeArrowheads="1"/>
          </p:cNvSpPr>
          <p:nvPr>
            <p:custDataLst>
              <p:tags r:id="rId21"/>
            </p:custDataLst>
          </p:nvPr>
        </p:nvSpPr>
        <p:spPr bwMode="auto">
          <a:xfrm>
            <a:off x="8393114" y="2935289"/>
            <a:ext cx="6111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80000"/>
              </a:lnSpc>
              <a:spcBef>
                <a:spcPct val="0"/>
              </a:spcBef>
              <a:buFontTx/>
              <a:buNone/>
            </a:pPr>
            <a:r>
              <a:rPr lang="en-US" altLang="zh-CN" sz="3600" b="1">
                <a:solidFill>
                  <a:srgbClr val="FFFFFF"/>
                </a:solidFill>
                <a:latin typeface="Agency FB" panose="020B0503020202020204" pitchFamily="34" charset="0"/>
                <a:ea typeface="微软雅黑" panose="020B0503020204020204" pitchFamily="34" charset="-122"/>
              </a:rPr>
              <a:t>04</a:t>
            </a:r>
            <a:endParaRPr lang="zh-CN" altLang="en-US" sz="3600" b="1">
              <a:solidFill>
                <a:srgbClr val="FFFFFF"/>
              </a:solidFill>
              <a:latin typeface="Agency FB" panose="020B0503020202020204" pitchFamily="34" charset="0"/>
              <a:ea typeface="微软雅黑" panose="020B0503020204020204" pitchFamily="34" charset="-122"/>
            </a:endParaRPr>
          </a:p>
        </p:txBody>
      </p:sp>
      <p:sp>
        <p:nvSpPr>
          <p:cNvPr id="23" name="MH_Other_17"/>
          <p:cNvSpPr/>
          <p:nvPr>
            <p:custDataLst>
              <p:tags r:id="rId22"/>
            </p:custDataLst>
          </p:nvPr>
        </p:nvSpPr>
        <p:spPr>
          <a:xfrm>
            <a:off x="7678739" y="3505200"/>
            <a:ext cx="593725" cy="59213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MH_Other_18"/>
          <p:cNvSpPr/>
          <p:nvPr>
            <p:custDataLst>
              <p:tags r:id="rId23"/>
            </p:custDataLst>
          </p:nvPr>
        </p:nvSpPr>
        <p:spPr>
          <a:xfrm>
            <a:off x="7723188" y="3552825"/>
            <a:ext cx="495300" cy="495300"/>
          </a:xfrm>
          <a:prstGeom prst="ellipse">
            <a:avLst/>
          </a:prstGeom>
          <a:solidFill>
            <a:srgbClr val="FFFFFF"/>
          </a:solidFill>
          <a:ln w="12700" cap="flat" cmpd="sng" algn="ctr">
            <a:solidFill>
              <a:schemeClr val="accent3">
                <a:lumMod val="60000"/>
                <a:lumOff val="40000"/>
              </a:schemeClr>
            </a:solidFill>
            <a:prstDash val="solid"/>
          </a:ln>
          <a:effectLst/>
        </p:spPr>
        <p:txBody>
          <a:bodyPr lIns="68580" tIns="34290" rIns="68580" bIns="34290"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5" name="MH_Other_19"/>
          <p:cNvSpPr/>
          <p:nvPr>
            <p:custDataLst>
              <p:tags r:id="rId24"/>
            </p:custDataLst>
          </p:nvPr>
        </p:nvSpPr>
        <p:spPr>
          <a:xfrm>
            <a:off x="7907339" y="3670301"/>
            <a:ext cx="180975" cy="258763"/>
          </a:xfrm>
          <a:prstGeom prst="chevron">
            <a:avLst>
              <a:gd name="adj" fmla="val 68854"/>
            </a:avLst>
          </a:prstGeom>
          <a:solidFill>
            <a:schemeClr val="accent3">
              <a:lumMod val="60000"/>
              <a:lumOff val="40000"/>
            </a:schemeClr>
          </a:solidFill>
          <a:ln w="25400" cap="flat" cmpd="sng" algn="ctr">
            <a:noFill/>
            <a:prstDash val="solid"/>
          </a:ln>
          <a:effectLst/>
        </p:spPr>
        <p:txBody>
          <a:bodyPr lIns="68580" tIns="34290" rIns="68580" bIns="34290" anchor="ctr"/>
          <a:lstStyle/>
          <a:p>
            <a:pPr algn="ctr">
              <a:defRPr/>
            </a:pPr>
            <a:endParaRPr lang="zh-CN" altLang="en-US" sz="1350" kern="0" dirty="0">
              <a:solidFill>
                <a:sysClr val="windowText" lastClr="000000"/>
              </a:solidFill>
              <a:latin typeface="Calibri"/>
              <a:ea typeface="微软雅黑" panose="020B0503020204020204" pitchFamily="34" charset="-122"/>
            </a:endParaRPr>
          </a:p>
        </p:txBody>
      </p:sp>
      <p:sp>
        <p:nvSpPr>
          <p:cNvPr id="3097" name="MH_PageTitle"/>
          <p:cNvSpPr>
            <a:spLocks noGrp="1"/>
          </p:cNvSpPr>
          <p:nvPr>
            <p:ph type="title"/>
            <p:custDataLst>
              <p:tags r:id="rId2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15516451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MH_Other_1"/>
          <p:cNvSpPr/>
          <p:nvPr>
            <p:custDataLst>
              <p:tags r:id="rId2"/>
            </p:custDataLst>
          </p:nvPr>
        </p:nvSpPr>
        <p:spPr>
          <a:xfrm flipH="1">
            <a:off x="3074988" y="5041900"/>
            <a:ext cx="2970212" cy="338138"/>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Other_2"/>
          <p:cNvSpPr/>
          <p:nvPr>
            <p:custDataLst>
              <p:tags r:id="rId3"/>
            </p:custDataLst>
          </p:nvPr>
        </p:nvSpPr>
        <p:spPr>
          <a:xfrm flipH="1">
            <a:off x="3074988" y="4222750"/>
            <a:ext cx="2970212" cy="338138"/>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3"/>
          <p:cNvSpPr/>
          <p:nvPr>
            <p:custDataLst>
              <p:tags r:id="rId4"/>
            </p:custDataLst>
          </p:nvPr>
        </p:nvSpPr>
        <p:spPr>
          <a:xfrm flipH="1">
            <a:off x="3074988" y="2595564"/>
            <a:ext cx="2970212" cy="338137"/>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2" name="MH_Other_4"/>
          <p:cNvSpPr/>
          <p:nvPr>
            <p:custDataLst>
              <p:tags r:id="rId5"/>
            </p:custDataLst>
          </p:nvPr>
        </p:nvSpPr>
        <p:spPr>
          <a:xfrm flipH="1">
            <a:off x="3074988" y="3409950"/>
            <a:ext cx="2970212" cy="336550"/>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SubTitle_3"/>
          <p:cNvSpPr/>
          <p:nvPr>
            <p:custDataLst>
              <p:tags r:id="rId6"/>
            </p:custDataLst>
          </p:nvPr>
        </p:nvSpPr>
        <p:spPr>
          <a:xfrm>
            <a:off x="3503613" y="3716339"/>
            <a:ext cx="2552700" cy="536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 ipsum</a:t>
            </a:r>
            <a:endParaRPr lang="zh-CN" altLang="en-US" sz="2000" dirty="0">
              <a:solidFill>
                <a:srgbClr val="FFFFFF"/>
              </a:solidFill>
            </a:endParaRPr>
          </a:p>
        </p:txBody>
      </p:sp>
      <p:sp>
        <p:nvSpPr>
          <p:cNvPr id="5" name="MH_SubTitle_2"/>
          <p:cNvSpPr/>
          <p:nvPr>
            <p:custDataLst>
              <p:tags r:id="rId7"/>
            </p:custDataLst>
          </p:nvPr>
        </p:nvSpPr>
        <p:spPr>
          <a:xfrm>
            <a:off x="3503613" y="2903539"/>
            <a:ext cx="2552700" cy="5349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 ipsum</a:t>
            </a:r>
            <a:endParaRPr lang="zh-CN" altLang="en-US" sz="2000" dirty="0">
              <a:solidFill>
                <a:srgbClr val="FFFFFF"/>
              </a:solidFill>
            </a:endParaRPr>
          </a:p>
        </p:txBody>
      </p:sp>
      <p:sp>
        <p:nvSpPr>
          <p:cNvPr id="7" name="MH_Other_5"/>
          <p:cNvSpPr/>
          <p:nvPr>
            <p:custDataLst>
              <p:tags r:id="rId8"/>
            </p:custDataLst>
          </p:nvPr>
        </p:nvSpPr>
        <p:spPr>
          <a:xfrm>
            <a:off x="3074988" y="2436813"/>
            <a:ext cx="2997200" cy="487362"/>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5" name="MH_SubTitle_1"/>
          <p:cNvSpPr/>
          <p:nvPr>
            <p:custDataLst>
              <p:tags r:id="rId9"/>
            </p:custDataLst>
          </p:nvPr>
        </p:nvSpPr>
        <p:spPr>
          <a:xfrm>
            <a:off x="3503613" y="2093914"/>
            <a:ext cx="2552700" cy="536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 ipsum</a:t>
            </a:r>
            <a:endParaRPr lang="zh-CN" altLang="en-US" sz="2000" dirty="0">
              <a:solidFill>
                <a:srgbClr val="FFFFFF"/>
              </a:solidFill>
            </a:endParaRPr>
          </a:p>
        </p:txBody>
      </p:sp>
      <p:sp>
        <p:nvSpPr>
          <p:cNvPr id="19" name="MH_SubTitle_4"/>
          <p:cNvSpPr/>
          <p:nvPr>
            <p:custDataLst>
              <p:tags r:id="rId10"/>
            </p:custDataLst>
          </p:nvPr>
        </p:nvSpPr>
        <p:spPr>
          <a:xfrm>
            <a:off x="3503613" y="4530725"/>
            <a:ext cx="2552700" cy="5349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 ipsum</a:t>
            </a:r>
            <a:endParaRPr lang="zh-CN" altLang="en-US" sz="2000" dirty="0">
              <a:solidFill>
                <a:srgbClr val="FFFFFF"/>
              </a:solidFill>
            </a:endParaRPr>
          </a:p>
        </p:txBody>
      </p:sp>
      <p:sp>
        <p:nvSpPr>
          <p:cNvPr id="13" name="MH_Other_6"/>
          <p:cNvSpPr/>
          <p:nvPr>
            <p:custDataLst>
              <p:tags r:id="rId11"/>
            </p:custDataLst>
          </p:nvPr>
        </p:nvSpPr>
        <p:spPr>
          <a:xfrm>
            <a:off x="3074989" y="3716339"/>
            <a:ext cx="428625" cy="536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3</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4" name="MH_Other_7"/>
          <p:cNvSpPr/>
          <p:nvPr>
            <p:custDataLst>
              <p:tags r:id="rId12"/>
            </p:custDataLst>
          </p:nvPr>
        </p:nvSpPr>
        <p:spPr>
          <a:xfrm>
            <a:off x="3074989" y="2903539"/>
            <a:ext cx="428625" cy="5349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2</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6" name="MH_Other_8"/>
          <p:cNvSpPr/>
          <p:nvPr>
            <p:custDataLst>
              <p:tags r:id="rId13"/>
            </p:custDataLst>
          </p:nvPr>
        </p:nvSpPr>
        <p:spPr>
          <a:xfrm>
            <a:off x="3074989" y="2093914"/>
            <a:ext cx="428625" cy="536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1</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7" name="MH_Other_9"/>
          <p:cNvSpPr/>
          <p:nvPr>
            <p:custDataLst>
              <p:tags r:id="rId14"/>
            </p:custDataLst>
          </p:nvPr>
        </p:nvSpPr>
        <p:spPr>
          <a:xfrm>
            <a:off x="3074989" y="4530725"/>
            <a:ext cx="428625" cy="534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4</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24" name="MH_SubTitle_5"/>
          <p:cNvSpPr/>
          <p:nvPr>
            <p:custDataLst>
              <p:tags r:id="rId15"/>
            </p:custDataLst>
          </p:nvPr>
        </p:nvSpPr>
        <p:spPr>
          <a:xfrm>
            <a:off x="3503613" y="5349875"/>
            <a:ext cx="2552700" cy="5349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2000">
                <a:solidFill>
                  <a:srgbClr val="FFFFFF"/>
                </a:solidFill>
              </a:rPr>
              <a:t>Lorem ipsum</a:t>
            </a:r>
            <a:endParaRPr lang="zh-CN" altLang="en-US" sz="2000" dirty="0">
              <a:solidFill>
                <a:srgbClr val="FFFFFF"/>
              </a:solidFill>
            </a:endParaRPr>
          </a:p>
        </p:txBody>
      </p:sp>
      <p:sp>
        <p:nvSpPr>
          <p:cNvPr id="25" name="MH_Other_10"/>
          <p:cNvSpPr/>
          <p:nvPr>
            <p:custDataLst>
              <p:tags r:id="rId16"/>
            </p:custDataLst>
          </p:nvPr>
        </p:nvSpPr>
        <p:spPr>
          <a:xfrm>
            <a:off x="3074989" y="5349875"/>
            <a:ext cx="428625" cy="534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5</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3089" name="MH_PageTitle"/>
          <p:cNvSpPr>
            <a:spLocks noGrp="1"/>
          </p:cNvSpPr>
          <p:nvPr>
            <p:ph type="title"/>
            <p:custDataLst>
              <p:tags r:id="rId17"/>
            </p:custDataLst>
          </p:nvPr>
        </p:nvSpPr>
        <p:spPr/>
        <p:txBody>
          <a:bodyPr/>
          <a:lstStyle/>
          <a:p>
            <a:pPr eaLnBrk="1" hangingPunct="1"/>
            <a:r>
              <a:rPr lang="en-US" altLang="zh-CN" smtClean="0"/>
              <a:t>LOREM IPSUM DOLOR</a:t>
            </a:r>
            <a:endParaRPr lang="zh-CN" altLang="en-US" smtClean="0"/>
          </a:p>
        </p:txBody>
      </p:sp>
      <p:sp>
        <p:nvSpPr>
          <p:cNvPr id="3090" name="MH_Text_1"/>
          <p:cNvSpPr txBox="1">
            <a:spLocks noChangeArrowheads="1"/>
          </p:cNvSpPr>
          <p:nvPr>
            <p:custDataLst>
              <p:tags r:id="rId18"/>
            </p:custDataLst>
          </p:nvPr>
        </p:nvSpPr>
        <p:spPr bwMode="auto">
          <a:xfrm>
            <a:off x="6072188" y="2093914"/>
            <a:ext cx="35671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a:latin typeface="+mn-lt"/>
                <a:ea typeface="+mn-ea"/>
              </a:rPr>
              <a:t>Lorem ipsum dolor sit amet</a:t>
            </a:r>
            <a:endParaRPr lang="zh-CN" altLang="en-US">
              <a:latin typeface="+mn-lt"/>
              <a:ea typeface="+mn-ea"/>
            </a:endParaRPr>
          </a:p>
        </p:txBody>
      </p:sp>
      <p:sp>
        <p:nvSpPr>
          <p:cNvPr id="3091" name="MH_Text_2"/>
          <p:cNvSpPr txBox="1">
            <a:spLocks noChangeArrowheads="1"/>
          </p:cNvSpPr>
          <p:nvPr>
            <p:custDataLst>
              <p:tags r:id="rId19"/>
            </p:custDataLst>
          </p:nvPr>
        </p:nvSpPr>
        <p:spPr bwMode="auto">
          <a:xfrm>
            <a:off x="6072188" y="2941638"/>
            <a:ext cx="35671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a:latin typeface="+mn-lt"/>
                <a:ea typeface="+mn-ea"/>
              </a:rPr>
              <a:t>Lorem ipsum dolor sit amet</a:t>
            </a:r>
            <a:endParaRPr lang="zh-CN" altLang="en-US">
              <a:latin typeface="+mn-lt"/>
              <a:ea typeface="+mn-ea"/>
            </a:endParaRPr>
          </a:p>
        </p:txBody>
      </p:sp>
      <p:sp>
        <p:nvSpPr>
          <p:cNvPr id="3092" name="MH_Text_3"/>
          <p:cNvSpPr txBox="1">
            <a:spLocks noChangeArrowheads="1"/>
          </p:cNvSpPr>
          <p:nvPr>
            <p:custDataLst>
              <p:tags r:id="rId20"/>
            </p:custDataLst>
          </p:nvPr>
        </p:nvSpPr>
        <p:spPr bwMode="auto">
          <a:xfrm>
            <a:off x="6072188" y="3762375"/>
            <a:ext cx="35671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a:latin typeface="+mn-lt"/>
                <a:ea typeface="+mn-ea"/>
              </a:rPr>
              <a:t>Lorem ipsum dolor sit amet</a:t>
            </a:r>
            <a:endParaRPr lang="zh-CN" altLang="en-US">
              <a:latin typeface="+mn-lt"/>
              <a:ea typeface="+mn-ea"/>
            </a:endParaRPr>
          </a:p>
        </p:txBody>
      </p:sp>
      <p:sp>
        <p:nvSpPr>
          <p:cNvPr id="3093" name="MH_Text_4"/>
          <p:cNvSpPr txBox="1">
            <a:spLocks noChangeArrowheads="1"/>
          </p:cNvSpPr>
          <p:nvPr>
            <p:custDataLst>
              <p:tags r:id="rId21"/>
            </p:custDataLst>
          </p:nvPr>
        </p:nvSpPr>
        <p:spPr bwMode="auto">
          <a:xfrm>
            <a:off x="6072188" y="4584701"/>
            <a:ext cx="3567112"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a:latin typeface="+mn-lt"/>
                <a:ea typeface="+mn-ea"/>
              </a:rPr>
              <a:t>Lorem ipsum dolor sit amet</a:t>
            </a:r>
            <a:endParaRPr lang="zh-CN" altLang="en-US">
              <a:latin typeface="+mn-lt"/>
              <a:ea typeface="+mn-ea"/>
            </a:endParaRPr>
          </a:p>
        </p:txBody>
      </p:sp>
      <p:sp>
        <p:nvSpPr>
          <p:cNvPr id="3094" name="MH_Text_5"/>
          <p:cNvSpPr txBox="1">
            <a:spLocks noChangeArrowheads="1"/>
          </p:cNvSpPr>
          <p:nvPr>
            <p:custDataLst>
              <p:tags r:id="rId22"/>
            </p:custDataLst>
          </p:nvPr>
        </p:nvSpPr>
        <p:spPr bwMode="auto">
          <a:xfrm>
            <a:off x="6072188" y="5403850"/>
            <a:ext cx="356711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20000"/>
              </a:lnSpc>
              <a:defRPr/>
            </a:pPr>
            <a:r>
              <a:rPr lang="en-US" altLang="zh-CN">
                <a:latin typeface="+mn-lt"/>
                <a:ea typeface="+mn-ea"/>
              </a:rPr>
              <a:t>Lorem ipsum dolor sit amet</a:t>
            </a:r>
            <a:endParaRPr lang="zh-CN" altLang="en-US">
              <a:latin typeface="+mn-lt"/>
              <a:ea typeface="+mn-ea"/>
            </a:endParaRPr>
          </a:p>
        </p:txBody>
      </p:sp>
    </p:spTree>
    <p:custDataLst>
      <p:tags r:id="rId1"/>
    </p:custDataLst>
    <p:extLst>
      <p:ext uri="{BB962C8B-B14F-4D97-AF65-F5344CB8AC3E}">
        <p14:creationId xmlns:p14="http://schemas.microsoft.com/office/powerpoint/2010/main" val="289802182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MH_Other_1"/>
          <p:cNvSpPr/>
          <p:nvPr>
            <p:custDataLst>
              <p:tags r:id="rId2"/>
            </p:custDataLst>
          </p:nvPr>
        </p:nvSpPr>
        <p:spPr>
          <a:xfrm flipH="1">
            <a:off x="2751139" y="4606926"/>
            <a:ext cx="3532187" cy="366713"/>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2"/>
          <p:cNvSpPr/>
          <p:nvPr>
            <p:custDataLst>
              <p:tags r:id="rId3"/>
            </p:custDataLst>
          </p:nvPr>
        </p:nvSpPr>
        <p:spPr>
          <a:xfrm flipH="1">
            <a:off x="2751139" y="2836863"/>
            <a:ext cx="3532187" cy="366712"/>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2" name="MH_Other_3"/>
          <p:cNvSpPr/>
          <p:nvPr>
            <p:custDataLst>
              <p:tags r:id="rId4"/>
            </p:custDataLst>
          </p:nvPr>
        </p:nvSpPr>
        <p:spPr>
          <a:xfrm flipH="1">
            <a:off x="2751139" y="3721101"/>
            <a:ext cx="3532187" cy="366713"/>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SubTitle_3"/>
          <p:cNvSpPr/>
          <p:nvPr>
            <p:custDataLst>
              <p:tags r:id="rId5"/>
            </p:custDataLst>
          </p:nvPr>
        </p:nvSpPr>
        <p:spPr>
          <a:xfrm>
            <a:off x="3260725" y="4056063"/>
            <a:ext cx="3035300" cy="5826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da-DK" altLang="zh-CN">
                <a:solidFill>
                  <a:srgbClr val="FFFFFF"/>
                </a:solidFill>
              </a:rPr>
              <a:t>Lorem ipsum dolor</a:t>
            </a:r>
            <a:endParaRPr lang="zh-CN" altLang="en-US" dirty="0">
              <a:solidFill>
                <a:srgbClr val="FFFFFF"/>
              </a:solidFill>
            </a:endParaRPr>
          </a:p>
        </p:txBody>
      </p:sp>
      <p:sp>
        <p:nvSpPr>
          <p:cNvPr id="5" name="MH_SubTitle_2"/>
          <p:cNvSpPr/>
          <p:nvPr>
            <p:custDataLst>
              <p:tags r:id="rId6"/>
            </p:custDataLst>
          </p:nvPr>
        </p:nvSpPr>
        <p:spPr>
          <a:xfrm>
            <a:off x="3260725" y="3170238"/>
            <a:ext cx="3035300" cy="58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da-DK" altLang="zh-CN">
                <a:solidFill>
                  <a:srgbClr val="FFFFFF"/>
                </a:solidFill>
              </a:rPr>
              <a:t>Lorem ipsum dolor</a:t>
            </a:r>
            <a:endParaRPr lang="zh-CN" altLang="en-US" dirty="0">
              <a:solidFill>
                <a:srgbClr val="FFFFFF"/>
              </a:solidFill>
            </a:endParaRPr>
          </a:p>
        </p:txBody>
      </p:sp>
      <p:sp>
        <p:nvSpPr>
          <p:cNvPr id="7" name="MH_Other_4"/>
          <p:cNvSpPr/>
          <p:nvPr>
            <p:custDataLst>
              <p:tags r:id="rId7"/>
            </p:custDataLst>
          </p:nvPr>
        </p:nvSpPr>
        <p:spPr>
          <a:xfrm>
            <a:off x="2751138" y="2663825"/>
            <a:ext cx="3562350" cy="528638"/>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5" name="MH_SubTitle_1"/>
          <p:cNvSpPr/>
          <p:nvPr>
            <p:custDataLst>
              <p:tags r:id="rId8"/>
            </p:custDataLst>
          </p:nvPr>
        </p:nvSpPr>
        <p:spPr>
          <a:xfrm>
            <a:off x="3260725" y="2290763"/>
            <a:ext cx="3035300" cy="5826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da-DK" altLang="zh-CN">
                <a:solidFill>
                  <a:srgbClr val="FFFFFF"/>
                </a:solidFill>
              </a:rPr>
              <a:t>Lorem ipsum dolor</a:t>
            </a:r>
            <a:endParaRPr lang="zh-CN" altLang="en-US" dirty="0">
              <a:solidFill>
                <a:srgbClr val="FFFFFF"/>
              </a:solidFill>
            </a:endParaRPr>
          </a:p>
        </p:txBody>
      </p:sp>
      <p:sp>
        <p:nvSpPr>
          <p:cNvPr id="19" name="MH_SubTitle_4"/>
          <p:cNvSpPr/>
          <p:nvPr>
            <p:custDataLst>
              <p:tags r:id="rId9"/>
            </p:custDataLst>
          </p:nvPr>
        </p:nvSpPr>
        <p:spPr>
          <a:xfrm>
            <a:off x="3260725" y="4940300"/>
            <a:ext cx="3035300" cy="58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30000"/>
              </a:lnSpc>
              <a:defRPr/>
            </a:pPr>
            <a:r>
              <a:rPr lang="da-DK" altLang="zh-CN">
                <a:solidFill>
                  <a:srgbClr val="FFFFFF"/>
                </a:solidFill>
              </a:rPr>
              <a:t>Lorem ipsum dolor</a:t>
            </a:r>
            <a:endParaRPr lang="zh-CN" altLang="en-US" dirty="0">
              <a:solidFill>
                <a:srgbClr val="FFFFFF"/>
              </a:solidFill>
            </a:endParaRPr>
          </a:p>
        </p:txBody>
      </p:sp>
      <p:sp>
        <p:nvSpPr>
          <p:cNvPr id="13" name="MH_Other_5"/>
          <p:cNvSpPr/>
          <p:nvPr>
            <p:custDataLst>
              <p:tags r:id="rId10"/>
            </p:custDataLst>
          </p:nvPr>
        </p:nvSpPr>
        <p:spPr>
          <a:xfrm>
            <a:off x="2751139" y="4056063"/>
            <a:ext cx="509587" cy="5826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C</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4" name="MH_Other_6"/>
          <p:cNvSpPr/>
          <p:nvPr>
            <p:custDataLst>
              <p:tags r:id="rId11"/>
            </p:custDataLst>
          </p:nvPr>
        </p:nvSpPr>
        <p:spPr>
          <a:xfrm>
            <a:off x="2751139" y="3170238"/>
            <a:ext cx="509587" cy="584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B</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6" name="MH_Other_7"/>
          <p:cNvSpPr/>
          <p:nvPr>
            <p:custDataLst>
              <p:tags r:id="rId12"/>
            </p:custDataLst>
          </p:nvPr>
        </p:nvSpPr>
        <p:spPr>
          <a:xfrm>
            <a:off x="2751139" y="2290763"/>
            <a:ext cx="509587" cy="5826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A</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17" name="MH_Other_8"/>
          <p:cNvSpPr/>
          <p:nvPr>
            <p:custDataLst>
              <p:tags r:id="rId13"/>
            </p:custDataLst>
          </p:nvPr>
        </p:nvSpPr>
        <p:spPr>
          <a:xfrm>
            <a:off x="2751139" y="4940300"/>
            <a:ext cx="509587" cy="584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FFFF"/>
                </a:solidFill>
                <a:ea typeface="Adobe 黑体 Std R" panose="020B0400000000000000" pitchFamily="34" charset="-122"/>
                <a:cs typeface="Verdana" panose="020B0604030504040204" pitchFamily="34" charset="0"/>
              </a:rPr>
              <a:t>D</a:t>
            </a:r>
            <a:endParaRPr lang="zh-CN" altLang="en-US" sz="2800" dirty="0">
              <a:solidFill>
                <a:srgbClr val="FFFFFF"/>
              </a:solidFill>
              <a:ea typeface="Adobe 黑体 Std R" panose="020B0400000000000000" pitchFamily="34" charset="-122"/>
              <a:cs typeface="Verdana" panose="020B0604030504040204" pitchFamily="34" charset="0"/>
            </a:endParaRPr>
          </a:p>
        </p:txBody>
      </p:sp>
      <p:sp>
        <p:nvSpPr>
          <p:cNvPr id="3086" name="MH_Text_1"/>
          <p:cNvSpPr txBox="1">
            <a:spLocks noChangeArrowheads="1"/>
          </p:cNvSpPr>
          <p:nvPr>
            <p:custDataLst>
              <p:tags r:id="rId14"/>
            </p:custDataLst>
          </p:nvPr>
        </p:nvSpPr>
        <p:spPr bwMode="auto">
          <a:xfrm>
            <a:off x="6313489" y="2290763"/>
            <a:ext cx="36226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40000"/>
              </a:lnSpc>
              <a:defRPr/>
            </a:pPr>
            <a:r>
              <a:rPr lang="en-US" altLang="zh-CN">
                <a:latin typeface="+mn-lt"/>
                <a:ea typeface="+mn-ea"/>
              </a:rPr>
              <a:t>Lorem ipsum dolor sit amet</a:t>
            </a:r>
            <a:endParaRPr lang="zh-CN" altLang="en-US">
              <a:latin typeface="+mn-lt"/>
              <a:ea typeface="+mn-ea"/>
            </a:endParaRPr>
          </a:p>
        </p:txBody>
      </p:sp>
      <p:sp>
        <p:nvSpPr>
          <p:cNvPr id="3087" name="MH_Text_2"/>
          <p:cNvSpPr txBox="1">
            <a:spLocks noChangeArrowheads="1"/>
          </p:cNvSpPr>
          <p:nvPr>
            <p:custDataLst>
              <p:tags r:id="rId15"/>
            </p:custDataLst>
          </p:nvPr>
        </p:nvSpPr>
        <p:spPr bwMode="auto">
          <a:xfrm>
            <a:off x="6313489" y="3163888"/>
            <a:ext cx="36226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40000"/>
              </a:lnSpc>
              <a:defRPr/>
            </a:pPr>
            <a:r>
              <a:rPr lang="en-US" altLang="zh-CN">
                <a:latin typeface="+mn-lt"/>
                <a:ea typeface="+mn-ea"/>
              </a:rPr>
              <a:t>Lorem ipsum dolor sit amet</a:t>
            </a:r>
            <a:endParaRPr lang="zh-CN" altLang="en-US">
              <a:latin typeface="+mn-lt"/>
              <a:ea typeface="+mn-ea"/>
            </a:endParaRPr>
          </a:p>
        </p:txBody>
      </p:sp>
      <p:sp>
        <p:nvSpPr>
          <p:cNvPr id="3088" name="MH_Text_3"/>
          <p:cNvSpPr txBox="1">
            <a:spLocks noChangeArrowheads="1"/>
          </p:cNvSpPr>
          <p:nvPr>
            <p:custDataLst>
              <p:tags r:id="rId16"/>
            </p:custDataLst>
          </p:nvPr>
        </p:nvSpPr>
        <p:spPr bwMode="auto">
          <a:xfrm>
            <a:off x="6313489" y="4038600"/>
            <a:ext cx="36226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40000"/>
              </a:lnSpc>
              <a:defRPr/>
            </a:pPr>
            <a:r>
              <a:rPr lang="en-US" altLang="zh-CN">
                <a:latin typeface="+mn-lt"/>
                <a:ea typeface="+mn-ea"/>
              </a:rPr>
              <a:t>Lorem ipsum dolor sit amet</a:t>
            </a:r>
            <a:endParaRPr lang="zh-CN" altLang="en-US">
              <a:latin typeface="+mn-lt"/>
              <a:ea typeface="+mn-ea"/>
            </a:endParaRPr>
          </a:p>
        </p:txBody>
      </p:sp>
      <p:sp>
        <p:nvSpPr>
          <p:cNvPr id="3089" name="MH_Text_4"/>
          <p:cNvSpPr txBox="1">
            <a:spLocks noChangeArrowheads="1"/>
          </p:cNvSpPr>
          <p:nvPr>
            <p:custDataLst>
              <p:tags r:id="rId17"/>
            </p:custDataLst>
          </p:nvPr>
        </p:nvSpPr>
        <p:spPr bwMode="auto">
          <a:xfrm>
            <a:off x="6313489" y="4927600"/>
            <a:ext cx="36226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40000"/>
              </a:lnSpc>
              <a:defRPr/>
            </a:pPr>
            <a:r>
              <a:rPr lang="en-US" altLang="zh-CN">
                <a:latin typeface="+mn-lt"/>
                <a:ea typeface="+mn-ea"/>
              </a:rPr>
              <a:t>Lorem ipsum dolor sit amet</a:t>
            </a:r>
            <a:endParaRPr lang="zh-CN" altLang="en-US">
              <a:latin typeface="+mn-lt"/>
              <a:ea typeface="+mn-ea"/>
            </a:endParaRPr>
          </a:p>
        </p:txBody>
      </p:sp>
      <p:sp>
        <p:nvSpPr>
          <p:cNvPr id="3090" name="MH_PageTitle"/>
          <p:cNvSpPr>
            <a:spLocks noGrp="1"/>
          </p:cNvSpPr>
          <p:nvPr>
            <p:ph type="title"/>
            <p:custDataLst>
              <p:tags r:id="rId18"/>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66454620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5" name="MH_Other_1"/>
          <p:cNvCxnSpPr/>
          <p:nvPr>
            <p:custDataLst>
              <p:tags r:id="rId2"/>
            </p:custDataLst>
          </p:nvPr>
        </p:nvCxnSpPr>
        <p:spPr>
          <a:xfrm flipV="1">
            <a:off x="2152651" y="2657476"/>
            <a:ext cx="8291513" cy="28575"/>
          </a:xfrm>
          <a:prstGeom prst="line">
            <a:avLst/>
          </a:prstGeom>
          <a:ln w="63500">
            <a:solidFill>
              <a:srgbClr val="E0E0E0"/>
            </a:solidFill>
            <a:tailEnd type="triangle"/>
          </a:ln>
        </p:spPr>
        <p:style>
          <a:lnRef idx="1">
            <a:schemeClr val="accent1"/>
          </a:lnRef>
          <a:fillRef idx="0">
            <a:schemeClr val="accent1"/>
          </a:fillRef>
          <a:effectRef idx="0">
            <a:schemeClr val="accent1"/>
          </a:effectRef>
          <a:fontRef idx="minor">
            <a:schemeClr val="tx1"/>
          </a:fontRef>
        </p:style>
      </p:cxnSp>
      <p:cxnSp>
        <p:nvCxnSpPr>
          <p:cNvPr id="5" name="MH_Other_2"/>
          <p:cNvCxnSpPr>
            <a:stCxn id="2" idx="2"/>
            <a:endCxn id="27" idx="0"/>
          </p:cNvCxnSpPr>
          <p:nvPr>
            <p:custDataLst>
              <p:tags r:id="rId3"/>
            </p:custDataLst>
          </p:nvPr>
        </p:nvCxnSpPr>
        <p:spPr>
          <a:xfrm>
            <a:off x="3178175" y="2894014"/>
            <a:ext cx="0" cy="180975"/>
          </a:xfrm>
          <a:prstGeom prst="line">
            <a:avLst/>
          </a:prstGeom>
          <a:ln w="63500">
            <a:solidFill>
              <a:srgbClr val="E0E0E0"/>
            </a:solidFill>
          </a:ln>
        </p:spPr>
        <p:style>
          <a:lnRef idx="1">
            <a:schemeClr val="accent1"/>
          </a:lnRef>
          <a:fillRef idx="0">
            <a:schemeClr val="accent1"/>
          </a:fillRef>
          <a:effectRef idx="0">
            <a:schemeClr val="accent1"/>
          </a:effectRef>
          <a:fontRef idx="minor">
            <a:schemeClr val="tx1"/>
          </a:fontRef>
        </p:style>
      </p:cxnSp>
      <p:sp>
        <p:nvSpPr>
          <p:cNvPr id="2" name="MH_SubTitle_1"/>
          <p:cNvSpPr/>
          <p:nvPr>
            <p:custDataLst>
              <p:tags r:id="rId4"/>
            </p:custDataLst>
          </p:nvPr>
        </p:nvSpPr>
        <p:spPr>
          <a:xfrm>
            <a:off x="2482850" y="2430463"/>
            <a:ext cx="1390650" cy="463550"/>
          </a:xfrm>
          <a:prstGeom prst="flowChartPreparation">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6" name="MH_Text_1"/>
          <p:cNvSpPr/>
          <p:nvPr>
            <p:custDataLst>
              <p:tags r:id="rId5"/>
            </p:custDataLst>
          </p:nvPr>
        </p:nvSpPr>
        <p:spPr>
          <a:xfrm>
            <a:off x="2508250" y="3201989"/>
            <a:ext cx="1339850" cy="2422525"/>
          </a:xfrm>
          <a:prstGeom prst="roundRect">
            <a:avLst/>
          </a:prstGeom>
          <a:solidFill>
            <a:srgbClr val="FFFFFF"/>
          </a:solidFill>
          <a:ln w="6350">
            <a:solidFill>
              <a:srgbClr val="C0C0C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92500"/>
          </a:bodyPr>
          <a:lstStyle/>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endParaRPr lang="zh-CN" altLang="en-US" sz="1400" dirty="0">
              <a:solidFill>
                <a:srgbClr val="292929"/>
              </a:solidFill>
            </a:endParaRPr>
          </a:p>
        </p:txBody>
      </p:sp>
      <p:sp>
        <p:nvSpPr>
          <p:cNvPr id="27" name="MH_Other_3"/>
          <p:cNvSpPr/>
          <p:nvPr>
            <p:custDataLst>
              <p:tags r:id="rId6"/>
            </p:custDataLst>
          </p:nvPr>
        </p:nvSpPr>
        <p:spPr>
          <a:xfrm>
            <a:off x="3051175" y="3074988"/>
            <a:ext cx="254000" cy="254000"/>
          </a:xfrm>
          <a:prstGeom prst="ellipse">
            <a:avLst/>
          </a:prstGeom>
          <a:solidFill>
            <a:schemeClr val="accent1"/>
          </a:solidFill>
          <a:ln w="38100">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35" name="MH_Other_4"/>
          <p:cNvCxnSpPr>
            <a:stCxn id="37" idx="2"/>
            <a:endCxn id="40" idx="0"/>
          </p:cNvCxnSpPr>
          <p:nvPr>
            <p:custDataLst>
              <p:tags r:id="rId7"/>
            </p:custDataLst>
          </p:nvPr>
        </p:nvCxnSpPr>
        <p:spPr>
          <a:xfrm>
            <a:off x="4683125" y="2894014"/>
            <a:ext cx="0" cy="180975"/>
          </a:xfrm>
          <a:prstGeom prst="line">
            <a:avLst/>
          </a:prstGeom>
          <a:ln w="63500">
            <a:solidFill>
              <a:srgbClr val="E0E0E0"/>
            </a:solidFill>
          </a:ln>
        </p:spPr>
        <p:style>
          <a:lnRef idx="1">
            <a:schemeClr val="accent1"/>
          </a:lnRef>
          <a:fillRef idx="0">
            <a:schemeClr val="accent1"/>
          </a:fillRef>
          <a:effectRef idx="0">
            <a:schemeClr val="accent1"/>
          </a:effectRef>
          <a:fontRef idx="minor">
            <a:schemeClr val="tx1"/>
          </a:fontRef>
        </p:style>
      </p:cxnSp>
      <p:sp>
        <p:nvSpPr>
          <p:cNvPr id="37" name="MH_SubTitle_2"/>
          <p:cNvSpPr/>
          <p:nvPr>
            <p:custDataLst>
              <p:tags r:id="rId8"/>
            </p:custDataLst>
          </p:nvPr>
        </p:nvSpPr>
        <p:spPr>
          <a:xfrm>
            <a:off x="3987800" y="2430463"/>
            <a:ext cx="1392238" cy="463550"/>
          </a:xfrm>
          <a:prstGeom prst="flowChartPreparation">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38" name="MH_Text_2"/>
          <p:cNvSpPr/>
          <p:nvPr>
            <p:custDataLst>
              <p:tags r:id="rId9"/>
            </p:custDataLst>
          </p:nvPr>
        </p:nvSpPr>
        <p:spPr>
          <a:xfrm>
            <a:off x="4013200" y="3201989"/>
            <a:ext cx="1339850" cy="2422525"/>
          </a:xfrm>
          <a:prstGeom prst="roundRect">
            <a:avLst/>
          </a:prstGeom>
          <a:solidFill>
            <a:srgbClr val="FFFFFF"/>
          </a:solidFill>
          <a:ln w="6350">
            <a:solidFill>
              <a:srgbClr val="C0C0C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92500"/>
          </a:bodyPr>
          <a:lstStyle/>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endParaRPr lang="zh-CN" altLang="en-US" sz="1400" dirty="0">
              <a:solidFill>
                <a:srgbClr val="292929"/>
              </a:solidFill>
            </a:endParaRPr>
          </a:p>
        </p:txBody>
      </p:sp>
      <p:sp>
        <p:nvSpPr>
          <p:cNvPr id="40" name="MH_Other_5"/>
          <p:cNvSpPr/>
          <p:nvPr>
            <p:custDataLst>
              <p:tags r:id="rId10"/>
            </p:custDataLst>
          </p:nvPr>
        </p:nvSpPr>
        <p:spPr>
          <a:xfrm>
            <a:off x="4557713" y="3074988"/>
            <a:ext cx="252412" cy="254000"/>
          </a:xfrm>
          <a:prstGeom prst="ellipse">
            <a:avLst/>
          </a:prstGeom>
          <a:solidFill>
            <a:schemeClr val="accent2"/>
          </a:solidFill>
          <a:ln w="38100">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42" name="MH_Other_6"/>
          <p:cNvCxnSpPr>
            <a:stCxn id="43" idx="2"/>
            <a:endCxn id="46" idx="0"/>
          </p:cNvCxnSpPr>
          <p:nvPr>
            <p:custDataLst>
              <p:tags r:id="rId11"/>
            </p:custDataLst>
          </p:nvPr>
        </p:nvCxnSpPr>
        <p:spPr>
          <a:xfrm>
            <a:off x="6189663" y="2894014"/>
            <a:ext cx="0" cy="180975"/>
          </a:xfrm>
          <a:prstGeom prst="line">
            <a:avLst/>
          </a:prstGeom>
          <a:ln w="63500">
            <a:solidFill>
              <a:srgbClr val="E0E0E0"/>
            </a:solidFill>
          </a:ln>
        </p:spPr>
        <p:style>
          <a:lnRef idx="1">
            <a:schemeClr val="accent1"/>
          </a:lnRef>
          <a:fillRef idx="0">
            <a:schemeClr val="accent1"/>
          </a:fillRef>
          <a:effectRef idx="0">
            <a:schemeClr val="accent1"/>
          </a:effectRef>
          <a:fontRef idx="minor">
            <a:schemeClr val="tx1"/>
          </a:fontRef>
        </p:style>
      </p:cxnSp>
      <p:sp>
        <p:nvSpPr>
          <p:cNvPr id="43" name="MH_SubTitle_3"/>
          <p:cNvSpPr/>
          <p:nvPr>
            <p:custDataLst>
              <p:tags r:id="rId12"/>
            </p:custDataLst>
          </p:nvPr>
        </p:nvSpPr>
        <p:spPr>
          <a:xfrm>
            <a:off x="5492750" y="2430463"/>
            <a:ext cx="1392238" cy="463550"/>
          </a:xfrm>
          <a:prstGeom prst="flowChartPreparation">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44" name="MH_Text_3"/>
          <p:cNvSpPr/>
          <p:nvPr>
            <p:custDataLst>
              <p:tags r:id="rId13"/>
            </p:custDataLst>
          </p:nvPr>
        </p:nvSpPr>
        <p:spPr>
          <a:xfrm>
            <a:off x="5519738" y="3201989"/>
            <a:ext cx="1339850" cy="2422525"/>
          </a:xfrm>
          <a:prstGeom prst="roundRect">
            <a:avLst/>
          </a:prstGeom>
          <a:solidFill>
            <a:srgbClr val="FFFFFF"/>
          </a:solidFill>
          <a:ln w="6350">
            <a:solidFill>
              <a:srgbClr val="C0C0C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92500"/>
          </a:bodyPr>
          <a:lstStyle/>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a:t>
            </a:r>
            <a:endParaRPr lang="zh-CN" altLang="en-US" sz="1400" dirty="0">
              <a:solidFill>
                <a:srgbClr val="292929"/>
              </a:solidFill>
            </a:endParaRPr>
          </a:p>
        </p:txBody>
      </p:sp>
      <p:sp>
        <p:nvSpPr>
          <p:cNvPr id="46" name="MH_Other_7"/>
          <p:cNvSpPr/>
          <p:nvPr>
            <p:custDataLst>
              <p:tags r:id="rId14"/>
            </p:custDataLst>
          </p:nvPr>
        </p:nvSpPr>
        <p:spPr>
          <a:xfrm>
            <a:off x="6062663" y="3074988"/>
            <a:ext cx="252412" cy="254000"/>
          </a:xfrm>
          <a:prstGeom prst="ellipse">
            <a:avLst/>
          </a:prstGeom>
          <a:solidFill>
            <a:schemeClr val="accent3"/>
          </a:solidFill>
          <a:ln w="38100">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48" name="MH_Other_8"/>
          <p:cNvCxnSpPr>
            <a:stCxn id="49" idx="2"/>
            <a:endCxn id="52" idx="0"/>
          </p:cNvCxnSpPr>
          <p:nvPr>
            <p:custDataLst>
              <p:tags r:id="rId15"/>
            </p:custDataLst>
          </p:nvPr>
        </p:nvCxnSpPr>
        <p:spPr>
          <a:xfrm>
            <a:off x="7694613" y="2894014"/>
            <a:ext cx="0" cy="180975"/>
          </a:xfrm>
          <a:prstGeom prst="line">
            <a:avLst/>
          </a:prstGeom>
          <a:ln w="63500">
            <a:solidFill>
              <a:srgbClr val="E0E0E0"/>
            </a:solidFill>
          </a:ln>
        </p:spPr>
        <p:style>
          <a:lnRef idx="1">
            <a:schemeClr val="accent1"/>
          </a:lnRef>
          <a:fillRef idx="0">
            <a:schemeClr val="accent1"/>
          </a:fillRef>
          <a:effectRef idx="0">
            <a:schemeClr val="accent1"/>
          </a:effectRef>
          <a:fontRef idx="minor">
            <a:schemeClr val="tx1"/>
          </a:fontRef>
        </p:style>
      </p:cxnSp>
      <p:sp>
        <p:nvSpPr>
          <p:cNvPr id="49" name="MH_SubTitle_4"/>
          <p:cNvSpPr/>
          <p:nvPr>
            <p:custDataLst>
              <p:tags r:id="rId16"/>
            </p:custDataLst>
          </p:nvPr>
        </p:nvSpPr>
        <p:spPr>
          <a:xfrm>
            <a:off x="6999288" y="2430463"/>
            <a:ext cx="1390650" cy="463550"/>
          </a:xfrm>
          <a:prstGeom prst="flowChartPreparation">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50" name="MH_Text_4"/>
          <p:cNvSpPr/>
          <p:nvPr>
            <p:custDataLst>
              <p:tags r:id="rId17"/>
            </p:custDataLst>
          </p:nvPr>
        </p:nvSpPr>
        <p:spPr>
          <a:xfrm>
            <a:off x="7024688" y="3201989"/>
            <a:ext cx="1339850" cy="2422525"/>
          </a:xfrm>
          <a:prstGeom prst="roundRect">
            <a:avLst/>
          </a:prstGeom>
          <a:solidFill>
            <a:srgbClr val="FFFFFF"/>
          </a:solidFill>
          <a:ln w="6350">
            <a:solidFill>
              <a:srgbClr val="C0C0C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92500"/>
          </a:bodyPr>
          <a:lstStyle/>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a:t>
            </a:r>
            <a:endParaRPr lang="zh-CN" altLang="en-US" sz="1400" dirty="0">
              <a:solidFill>
                <a:srgbClr val="292929"/>
              </a:solidFill>
            </a:endParaRPr>
          </a:p>
        </p:txBody>
      </p:sp>
      <p:sp>
        <p:nvSpPr>
          <p:cNvPr id="52" name="MH_Other_9"/>
          <p:cNvSpPr/>
          <p:nvPr>
            <p:custDataLst>
              <p:tags r:id="rId18"/>
            </p:custDataLst>
          </p:nvPr>
        </p:nvSpPr>
        <p:spPr>
          <a:xfrm>
            <a:off x="7567613" y="3074988"/>
            <a:ext cx="254000" cy="254000"/>
          </a:xfrm>
          <a:prstGeom prst="ellipse">
            <a:avLst/>
          </a:prstGeom>
          <a:solidFill>
            <a:schemeClr val="accent2"/>
          </a:solidFill>
          <a:ln w="38100">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cxnSp>
        <p:nvCxnSpPr>
          <p:cNvPr id="54" name="MH_Other_10"/>
          <p:cNvCxnSpPr>
            <a:stCxn id="55" idx="2"/>
            <a:endCxn id="58" idx="0"/>
          </p:cNvCxnSpPr>
          <p:nvPr>
            <p:custDataLst>
              <p:tags r:id="rId19"/>
            </p:custDataLst>
          </p:nvPr>
        </p:nvCxnSpPr>
        <p:spPr>
          <a:xfrm>
            <a:off x="9199563" y="2894014"/>
            <a:ext cx="0" cy="180975"/>
          </a:xfrm>
          <a:prstGeom prst="line">
            <a:avLst/>
          </a:prstGeom>
          <a:ln w="63500">
            <a:solidFill>
              <a:srgbClr val="E0E0E0"/>
            </a:solidFill>
          </a:ln>
        </p:spPr>
        <p:style>
          <a:lnRef idx="1">
            <a:schemeClr val="accent1"/>
          </a:lnRef>
          <a:fillRef idx="0">
            <a:schemeClr val="accent1"/>
          </a:fillRef>
          <a:effectRef idx="0">
            <a:schemeClr val="accent1"/>
          </a:effectRef>
          <a:fontRef idx="minor">
            <a:schemeClr val="tx1"/>
          </a:fontRef>
        </p:style>
      </p:cxnSp>
      <p:sp>
        <p:nvSpPr>
          <p:cNvPr id="55" name="MH_SubTitle_5"/>
          <p:cNvSpPr/>
          <p:nvPr>
            <p:custDataLst>
              <p:tags r:id="rId20"/>
            </p:custDataLst>
          </p:nvPr>
        </p:nvSpPr>
        <p:spPr>
          <a:xfrm>
            <a:off x="8504238" y="2430463"/>
            <a:ext cx="1390650" cy="463550"/>
          </a:xfrm>
          <a:prstGeom prst="flowChartPreparation">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r>
              <a:rPr lang="en-US" altLang="zh-CN">
                <a:solidFill>
                  <a:srgbClr val="FFFFFF"/>
                </a:solidFill>
              </a:rPr>
              <a:t>LOREM</a:t>
            </a:r>
            <a:endParaRPr lang="zh-CN" altLang="en-US" dirty="0">
              <a:solidFill>
                <a:srgbClr val="FFFFFF"/>
              </a:solidFill>
            </a:endParaRPr>
          </a:p>
        </p:txBody>
      </p:sp>
      <p:sp>
        <p:nvSpPr>
          <p:cNvPr id="56" name="MH_Text_5"/>
          <p:cNvSpPr/>
          <p:nvPr>
            <p:custDataLst>
              <p:tags r:id="rId21"/>
            </p:custDataLst>
          </p:nvPr>
        </p:nvSpPr>
        <p:spPr>
          <a:xfrm>
            <a:off x="8529638" y="3201989"/>
            <a:ext cx="1339850" cy="2422525"/>
          </a:xfrm>
          <a:prstGeom prst="roundRect">
            <a:avLst/>
          </a:prstGeom>
          <a:solidFill>
            <a:srgbClr val="FFFFFF"/>
          </a:solidFill>
          <a:ln w="6350">
            <a:solidFill>
              <a:srgbClr val="C0C0C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92500"/>
          </a:bodyPr>
          <a:lstStyle/>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 </a:t>
            </a:r>
          </a:p>
          <a:p>
            <a:pPr algn="ctr">
              <a:lnSpc>
                <a:spcPct val="130000"/>
              </a:lnSpc>
              <a:defRPr/>
            </a:pPr>
            <a:r>
              <a:rPr lang="en-US" altLang="zh-CN" sz="1400">
                <a:solidFill>
                  <a:srgbClr val="292929"/>
                </a:solidFill>
              </a:rPr>
              <a:t>Lorem ipsum</a:t>
            </a:r>
            <a:endParaRPr lang="zh-CN" altLang="en-US" sz="1400" dirty="0">
              <a:solidFill>
                <a:srgbClr val="292929"/>
              </a:solidFill>
            </a:endParaRPr>
          </a:p>
        </p:txBody>
      </p:sp>
      <p:sp>
        <p:nvSpPr>
          <p:cNvPr id="58" name="MH_Other_11"/>
          <p:cNvSpPr/>
          <p:nvPr>
            <p:custDataLst>
              <p:tags r:id="rId22"/>
            </p:custDataLst>
          </p:nvPr>
        </p:nvSpPr>
        <p:spPr>
          <a:xfrm>
            <a:off x="9072563" y="3074988"/>
            <a:ext cx="254000" cy="254000"/>
          </a:xfrm>
          <a:prstGeom prst="ellipse">
            <a:avLst/>
          </a:prstGeom>
          <a:solidFill>
            <a:schemeClr val="accent1"/>
          </a:solidFill>
          <a:ln w="38100">
            <a:solidFill>
              <a:srgbClr val="E0E0E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095" name="MH_PageTitle"/>
          <p:cNvSpPr>
            <a:spLocks noGrp="1"/>
          </p:cNvSpPr>
          <p:nvPr>
            <p:ph type="title"/>
            <p:custDataLst>
              <p:tags r:id="rId23"/>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29909564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3" name="MH_Other_1"/>
          <p:cNvSpPr/>
          <p:nvPr>
            <p:custDataLst>
              <p:tags r:id="rId3"/>
            </p:custDataLst>
          </p:nvPr>
        </p:nvSpPr>
        <p:spPr>
          <a:xfrm>
            <a:off x="5645150" y="3332163"/>
            <a:ext cx="1003300" cy="1003300"/>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4"/>
            </p:custDataLst>
          </p:nvPr>
        </p:nvSpPr>
        <p:spPr>
          <a:xfrm>
            <a:off x="5734627" y="3421672"/>
            <a:ext cx="825557" cy="825557"/>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3"/>
          <p:cNvSpPr/>
          <p:nvPr>
            <p:custDataLst>
              <p:tags r:id="rId5"/>
            </p:custDataLst>
          </p:nvPr>
        </p:nvSpPr>
        <p:spPr>
          <a:xfrm>
            <a:off x="6704013" y="3406776"/>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MH_Other_4"/>
          <p:cNvCxnSpPr/>
          <p:nvPr>
            <p:custDataLst>
              <p:tags r:id="rId6"/>
            </p:custDataLst>
          </p:nvPr>
        </p:nvCxnSpPr>
        <p:spPr>
          <a:xfrm>
            <a:off x="6892925" y="3832225"/>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7"/>
            </p:custDataLst>
          </p:nvPr>
        </p:nvSpPr>
        <p:spPr>
          <a:xfrm>
            <a:off x="6834189" y="3773489"/>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6"/>
          <p:cNvSpPr/>
          <p:nvPr>
            <p:custDataLst>
              <p:tags r:id="rId8"/>
            </p:custDataLst>
          </p:nvPr>
        </p:nvSpPr>
        <p:spPr>
          <a:xfrm>
            <a:off x="5940425" y="3690939"/>
            <a:ext cx="412750" cy="282575"/>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 name="MH_Other_7"/>
          <p:cNvSpPr/>
          <p:nvPr>
            <p:custDataLst>
              <p:tags r:id="rId9"/>
            </p:custDataLst>
          </p:nvPr>
        </p:nvSpPr>
        <p:spPr>
          <a:xfrm flipH="1">
            <a:off x="5557838" y="1920876"/>
            <a:ext cx="1001712" cy="100171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MH_Other_8"/>
          <p:cNvSpPr/>
          <p:nvPr>
            <p:custDataLst>
              <p:tags r:id="rId10"/>
            </p:custDataLst>
          </p:nvPr>
        </p:nvSpPr>
        <p:spPr>
          <a:xfrm flipH="1">
            <a:off x="5645856" y="2008883"/>
            <a:ext cx="825557" cy="825557"/>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9"/>
          <p:cNvSpPr/>
          <p:nvPr>
            <p:custDataLst>
              <p:tags r:id="rId11"/>
            </p:custDataLst>
          </p:nvPr>
        </p:nvSpPr>
        <p:spPr>
          <a:xfrm flipH="1">
            <a:off x="5310189" y="199390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 name="MH_Other_10"/>
          <p:cNvCxnSpPr/>
          <p:nvPr>
            <p:custDataLst>
              <p:tags r:id="rId12"/>
            </p:custDataLst>
          </p:nvPr>
        </p:nvCxnSpPr>
        <p:spPr>
          <a:xfrm flipH="1">
            <a:off x="5097463" y="2419350"/>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13" name="MH_Other_11"/>
          <p:cNvSpPr/>
          <p:nvPr>
            <p:custDataLst>
              <p:tags r:id="rId13"/>
            </p:custDataLst>
          </p:nvPr>
        </p:nvSpPr>
        <p:spPr>
          <a:xfrm flipH="1">
            <a:off x="5254626" y="236061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12"/>
          <p:cNvSpPr>
            <a:spLocks/>
          </p:cNvSpPr>
          <p:nvPr>
            <p:custDataLst>
              <p:tags r:id="rId14"/>
            </p:custDataLst>
          </p:nvPr>
        </p:nvSpPr>
        <p:spPr bwMode="auto">
          <a:xfrm>
            <a:off x="5872163" y="226060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67" name="MH_SubTitle_1"/>
          <p:cNvSpPr>
            <a:spLocks noChangeArrowheads="1"/>
          </p:cNvSpPr>
          <p:nvPr>
            <p:custDataLst>
              <p:tags r:id="rId15"/>
            </p:custDataLst>
          </p:nvPr>
        </p:nvSpPr>
        <p:spPr bwMode="auto">
          <a:xfrm flipH="1">
            <a:off x="1843089" y="2197100"/>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 DOLOR</a:t>
            </a:r>
          </a:p>
        </p:txBody>
      </p:sp>
      <p:sp>
        <p:nvSpPr>
          <p:cNvPr id="16" name="MH_Text_2"/>
          <p:cNvSpPr/>
          <p:nvPr>
            <p:custDataLst>
              <p:tags r:id="rId16"/>
            </p:custDataLst>
          </p:nvPr>
        </p:nvSpPr>
        <p:spPr>
          <a:xfrm>
            <a:off x="7154864" y="4021139"/>
            <a:ext cx="2389187" cy="1144587"/>
          </a:xfrm>
          <a:prstGeom prst="rect">
            <a:avLst/>
          </a:prstGeom>
        </p:spPr>
        <p:txBody>
          <a:bodyPr>
            <a:normAutofit/>
          </a:bodyPr>
          <a:lstStyle/>
          <a:p>
            <a:pPr>
              <a:lnSpc>
                <a:spcPct val="120000"/>
              </a:lnSpc>
              <a:defRPr/>
            </a:pPr>
            <a:r>
              <a:rPr lang="en-US" altLang="zh-CN" sz="1600">
                <a:solidFill>
                  <a:schemeClr val="tx1">
                    <a:lumMod val="50000"/>
                    <a:lumOff val="50000"/>
                  </a:schemeClr>
                </a:solidFill>
              </a:rPr>
              <a:t>LOREM IPSUM DOLOR SIT AMET CONSEISICING ELIT</a:t>
            </a:r>
          </a:p>
        </p:txBody>
      </p:sp>
      <p:sp>
        <p:nvSpPr>
          <p:cNvPr id="17" name="MH_Text_1"/>
          <p:cNvSpPr/>
          <p:nvPr>
            <p:custDataLst>
              <p:tags r:id="rId17"/>
            </p:custDataLst>
          </p:nvPr>
        </p:nvSpPr>
        <p:spPr>
          <a:xfrm>
            <a:off x="2638425" y="2601914"/>
            <a:ext cx="2389188" cy="1144587"/>
          </a:xfrm>
          <a:prstGeom prst="rect">
            <a:avLst/>
          </a:prstGeom>
        </p:spPr>
        <p:txBody>
          <a:bodyPr>
            <a:normAutofit/>
          </a:bodyPr>
          <a:lstStyle/>
          <a:p>
            <a:pPr algn="r">
              <a:lnSpc>
                <a:spcPct val="120000"/>
              </a:lnSpc>
              <a:defRPr/>
            </a:pPr>
            <a:r>
              <a:rPr lang="en-US" altLang="zh-CN" sz="1600">
                <a:solidFill>
                  <a:schemeClr val="tx1">
                    <a:lumMod val="50000"/>
                    <a:lumOff val="50000"/>
                  </a:schemeClr>
                </a:solidFill>
              </a:rPr>
              <a:t>LOREM IPSUM DOLOR SIT AMET CONSEISICING ELIT</a:t>
            </a:r>
          </a:p>
        </p:txBody>
      </p:sp>
      <p:sp>
        <p:nvSpPr>
          <p:cNvPr id="18" name="MH_Other_13"/>
          <p:cNvSpPr/>
          <p:nvPr>
            <p:custDataLst>
              <p:tags r:id="rId18"/>
            </p:custDataLst>
          </p:nvPr>
        </p:nvSpPr>
        <p:spPr>
          <a:xfrm flipH="1">
            <a:off x="5557838" y="4725988"/>
            <a:ext cx="1001712" cy="1003300"/>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MH_Other_14"/>
          <p:cNvSpPr/>
          <p:nvPr>
            <p:custDataLst>
              <p:tags r:id="rId19"/>
            </p:custDataLst>
          </p:nvPr>
        </p:nvSpPr>
        <p:spPr>
          <a:xfrm flipH="1">
            <a:off x="5645856" y="4814487"/>
            <a:ext cx="825557" cy="825557"/>
          </a:xfrm>
          <a:prstGeom prst="ellipse">
            <a:avLst/>
          </a:prstGeom>
          <a:solidFill>
            <a:schemeClr val="accent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Other_15"/>
          <p:cNvSpPr/>
          <p:nvPr>
            <p:custDataLst>
              <p:tags r:id="rId20"/>
            </p:custDataLst>
          </p:nvPr>
        </p:nvSpPr>
        <p:spPr>
          <a:xfrm flipH="1">
            <a:off x="5310189" y="4800601"/>
            <a:ext cx="192087" cy="854075"/>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3"/>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1" name="MH_Other_16"/>
          <p:cNvCxnSpPr/>
          <p:nvPr>
            <p:custDataLst>
              <p:tags r:id="rId21"/>
            </p:custDataLst>
          </p:nvPr>
        </p:nvCxnSpPr>
        <p:spPr>
          <a:xfrm flipH="1">
            <a:off x="5097463" y="5224463"/>
            <a:ext cx="215900" cy="0"/>
          </a:xfrm>
          <a:prstGeom prst="line">
            <a:avLst/>
          </a:prstGeom>
          <a:ln w="25400">
            <a:solidFill>
              <a:schemeClr val="accent3"/>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7"/>
          <p:cNvSpPr/>
          <p:nvPr>
            <p:custDataLst>
              <p:tags r:id="rId22"/>
            </p:custDataLst>
          </p:nvPr>
        </p:nvSpPr>
        <p:spPr>
          <a:xfrm flipH="1">
            <a:off x="5254626" y="5165726"/>
            <a:ext cx="117475" cy="117475"/>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18"/>
          <p:cNvSpPr>
            <a:spLocks/>
          </p:cNvSpPr>
          <p:nvPr>
            <p:custDataLst>
              <p:tags r:id="rId23"/>
            </p:custDataLst>
          </p:nvPr>
        </p:nvSpPr>
        <p:spPr bwMode="auto">
          <a:xfrm>
            <a:off x="5872163" y="5065713"/>
            <a:ext cx="373062" cy="37465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78" name="MH_SubTitle_3"/>
          <p:cNvSpPr>
            <a:spLocks noChangeArrowheads="1"/>
          </p:cNvSpPr>
          <p:nvPr>
            <p:custDataLst>
              <p:tags r:id="rId24"/>
            </p:custDataLst>
          </p:nvPr>
        </p:nvSpPr>
        <p:spPr bwMode="auto">
          <a:xfrm flipH="1">
            <a:off x="1843089" y="5002214"/>
            <a:ext cx="319563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b="1"/>
              <a:t>LOREM IPSUM DOLOR</a:t>
            </a:r>
          </a:p>
        </p:txBody>
      </p:sp>
      <p:sp>
        <p:nvSpPr>
          <p:cNvPr id="25" name="MH_Text_3"/>
          <p:cNvSpPr/>
          <p:nvPr>
            <p:custDataLst>
              <p:tags r:id="rId25"/>
            </p:custDataLst>
          </p:nvPr>
        </p:nvSpPr>
        <p:spPr>
          <a:xfrm>
            <a:off x="2638425" y="5407025"/>
            <a:ext cx="2389188" cy="1144588"/>
          </a:xfrm>
          <a:prstGeom prst="rect">
            <a:avLst/>
          </a:prstGeom>
        </p:spPr>
        <p:txBody>
          <a:bodyPr>
            <a:normAutofit/>
          </a:bodyPr>
          <a:lstStyle/>
          <a:p>
            <a:pPr algn="r">
              <a:lnSpc>
                <a:spcPct val="120000"/>
              </a:lnSpc>
              <a:defRPr/>
            </a:pPr>
            <a:r>
              <a:rPr lang="en-US" altLang="zh-CN" sz="1600">
                <a:solidFill>
                  <a:schemeClr val="tx1">
                    <a:lumMod val="50000"/>
                    <a:lumOff val="50000"/>
                  </a:schemeClr>
                </a:solidFill>
              </a:rPr>
              <a:t>LOREM IPSUM DOLOR SIT AMET CONSEISICING ELIT</a:t>
            </a:r>
          </a:p>
        </p:txBody>
      </p:sp>
      <p:sp>
        <p:nvSpPr>
          <p:cNvPr id="2080" name="MH_SubTitle_2"/>
          <p:cNvSpPr>
            <a:spLocks noChangeArrowheads="1"/>
          </p:cNvSpPr>
          <p:nvPr>
            <p:custDataLst>
              <p:tags r:id="rId26"/>
            </p:custDataLst>
          </p:nvPr>
        </p:nvSpPr>
        <p:spPr bwMode="auto">
          <a:xfrm>
            <a:off x="7154864" y="3621089"/>
            <a:ext cx="319722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t>LOREM IPSUM DOLOR</a:t>
            </a:r>
          </a:p>
        </p:txBody>
      </p:sp>
    </p:spTree>
    <p:custDataLst>
      <p:tags r:id="rId1"/>
    </p:custDataLst>
    <p:extLst>
      <p:ext uri="{BB962C8B-B14F-4D97-AF65-F5344CB8AC3E}">
        <p14:creationId xmlns:p14="http://schemas.microsoft.com/office/powerpoint/2010/main" val="231355042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MH_Other_1"/>
          <p:cNvCxnSpPr/>
          <p:nvPr>
            <p:custDataLst>
              <p:tags r:id="rId2"/>
            </p:custDataLst>
          </p:nvPr>
        </p:nvCxnSpPr>
        <p:spPr>
          <a:xfrm>
            <a:off x="8699501" y="3173413"/>
            <a:ext cx="11604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MH_Other_2"/>
          <p:cNvCxnSpPr/>
          <p:nvPr>
            <p:custDataLst>
              <p:tags r:id="rId3"/>
            </p:custDataLst>
          </p:nvPr>
        </p:nvCxnSpPr>
        <p:spPr>
          <a:xfrm>
            <a:off x="8710613" y="3168650"/>
            <a:ext cx="0" cy="102393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MH_Other_3"/>
          <p:cNvCxnSpPr/>
          <p:nvPr>
            <p:custDataLst>
              <p:tags r:id="rId4"/>
            </p:custDataLst>
          </p:nvPr>
        </p:nvCxnSpPr>
        <p:spPr>
          <a:xfrm>
            <a:off x="7561263" y="4197350"/>
            <a:ext cx="116046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MH_Other_4"/>
          <p:cNvCxnSpPr/>
          <p:nvPr>
            <p:custDataLst>
              <p:tags r:id="rId5"/>
            </p:custDataLst>
          </p:nvPr>
        </p:nvCxnSpPr>
        <p:spPr>
          <a:xfrm>
            <a:off x="7572375" y="4192589"/>
            <a:ext cx="0" cy="102393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MH_Other_5"/>
          <p:cNvCxnSpPr/>
          <p:nvPr>
            <p:custDataLst>
              <p:tags r:id="rId6"/>
            </p:custDataLst>
          </p:nvPr>
        </p:nvCxnSpPr>
        <p:spPr>
          <a:xfrm>
            <a:off x="6426201" y="5216525"/>
            <a:ext cx="116046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MH_Other_6"/>
          <p:cNvCxnSpPr/>
          <p:nvPr>
            <p:custDataLst>
              <p:tags r:id="rId7"/>
            </p:custDataLst>
          </p:nvPr>
        </p:nvCxnSpPr>
        <p:spPr>
          <a:xfrm>
            <a:off x="6437313" y="5216525"/>
            <a:ext cx="0" cy="102393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MH_Other_7"/>
          <p:cNvSpPr/>
          <p:nvPr>
            <p:custDataLst>
              <p:tags r:id="rId8"/>
            </p:custDataLst>
          </p:nvPr>
        </p:nvSpPr>
        <p:spPr>
          <a:xfrm>
            <a:off x="8861426" y="2373314"/>
            <a:ext cx="758825" cy="757237"/>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rPr>
              <a:t>1</a:t>
            </a:r>
            <a:endParaRPr lang="zh-CN" altLang="en-US"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23" name="MH_Other_8"/>
          <p:cNvCxnSpPr/>
          <p:nvPr>
            <p:custDataLst>
              <p:tags r:id="rId9"/>
            </p:custDataLst>
          </p:nvPr>
        </p:nvCxnSpPr>
        <p:spPr>
          <a:xfrm>
            <a:off x="3263901" y="2913063"/>
            <a:ext cx="5597525" cy="0"/>
          </a:xfrm>
          <a:prstGeom prst="straightConnector1">
            <a:avLst/>
          </a:prstGeom>
          <a:ln w="15875">
            <a:solidFill>
              <a:schemeClr val="accent1">
                <a:lumMod val="60000"/>
                <a:lumOff val="4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0" name="MH_Other_9"/>
          <p:cNvSpPr/>
          <p:nvPr>
            <p:custDataLst>
              <p:tags r:id="rId10"/>
            </p:custDataLst>
          </p:nvPr>
        </p:nvSpPr>
        <p:spPr>
          <a:xfrm>
            <a:off x="7761289" y="3397250"/>
            <a:ext cx="758825" cy="757238"/>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rPr>
              <a:t>2</a:t>
            </a:r>
            <a:endParaRPr lang="zh-CN" altLang="en-US"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33" name="MH_Other_10"/>
          <p:cNvCxnSpPr/>
          <p:nvPr>
            <p:custDataLst>
              <p:tags r:id="rId11"/>
            </p:custDataLst>
          </p:nvPr>
        </p:nvCxnSpPr>
        <p:spPr>
          <a:xfrm>
            <a:off x="3263900" y="3917950"/>
            <a:ext cx="4497388" cy="19050"/>
          </a:xfrm>
          <a:prstGeom prst="straightConnector1">
            <a:avLst/>
          </a:prstGeom>
          <a:ln w="15875">
            <a:solidFill>
              <a:schemeClr val="accent1">
                <a:lumMod val="60000"/>
                <a:lumOff val="40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7" name="MH_Other_11"/>
          <p:cNvSpPr/>
          <p:nvPr>
            <p:custDataLst>
              <p:tags r:id="rId12"/>
            </p:custDataLst>
          </p:nvPr>
        </p:nvSpPr>
        <p:spPr>
          <a:xfrm>
            <a:off x="6619876" y="4411664"/>
            <a:ext cx="758825" cy="758825"/>
          </a:xfrm>
          <a:prstGeom prst="ellipse">
            <a:avLst/>
          </a:prstGeom>
          <a:solidFill>
            <a:srgbClr val="FFFFFF"/>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rPr>
              <a:t>3</a:t>
            </a:r>
            <a:endParaRPr lang="zh-CN" altLang="en-US" sz="3200" dirty="0">
              <a:solidFill>
                <a:schemeClr val="accent1">
                  <a:lumMod val="75000"/>
                </a:schemeClr>
              </a:solidFill>
              <a:latin typeface="Impact" panose="020B0806030902050204" pitchFamily="34" charset="0"/>
              <a:ea typeface="Arial Unicode MS" panose="020B0604020202020204" pitchFamily="34" charset="-122"/>
              <a:cs typeface="Arial Unicode MS" panose="020B0604020202020204" pitchFamily="34" charset="-122"/>
            </a:endParaRPr>
          </a:p>
        </p:txBody>
      </p:sp>
      <p:cxnSp>
        <p:nvCxnSpPr>
          <p:cNvPr id="40" name="MH_Other_12"/>
          <p:cNvCxnSpPr/>
          <p:nvPr>
            <p:custDataLst>
              <p:tags r:id="rId13"/>
            </p:custDataLst>
          </p:nvPr>
        </p:nvCxnSpPr>
        <p:spPr>
          <a:xfrm>
            <a:off x="3263901" y="4926014"/>
            <a:ext cx="3355975" cy="26987"/>
          </a:xfrm>
          <a:prstGeom prst="straightConnector1">
            <a:avLst/>
          </a:prstGeom>
          <a:ln w="15875">
            <a:solidFill>
              <a:schemeClr val="accent1">
                <a:lumMod val="60000"/>
                <a:lumOff val="40000"/>
              </a:schemeClr>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3086" name="MH_PageTitle"/>
          <p:cNvSpPr>
            <a:spLocks noGrp="1"/>
          </p:cNvSpPr>
          <p:nvPr>
            <p:ph type="title"/>
            <p:custDataLst>
              <p:tags r:id="rId14"/>
            </p:custDataLst>
          </p:nvPr>
        </p:nvSpPr>
        <p:spPr/>
        <p:txBody>
          <a:bodyPr/>
          <a:lstStyle/>
          <a:p>
            <a:pPr eaLnBrk="1" hangingPunct="1"/>
            <a:r>
              <a:rPr lang="en-US" altLang="zh-CN" smtClean="0"/>
              <a:t>LOREM IPSUM DOLOR </a:t>
            </a:r>
            <a:endParaRPr lang="zh-CN" altLang="en-US" smtClean="0"/>
          </a:p>
        </p:txBody>
      </p:sp>
      <p:sp>
        <p:nvSpPr>
          <p:cNvPr id="3087" name="MH_SubTitle_1"/>
          <p:cNvSpPr txBox="1">
            <a:spLocks noChangeArrowheads="1"/>
          </p:cNvSpPr>
          <p:nvPr>
            <p:custDataLst>
              <p:tags r:id="rId15"/>
            </p:custDataLst>
          </p:nvPr>
        </p:nvSpPr>
        <p:spPr bwMode="auto">
          <a:xfrm>
            <a:off x="3263901" y="2373313"/>
            <a:ext cx="11160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800" b="1">
                <a:solidFill>
                  <a:schemeClr val="accent1"/>
                </a:solidFill>
                <a:latin typeface="+mn-lt"/>
                <a:ea typeface="+mn-ea"/>
              </a:rPr>
              <a:t>LOREM</a:t>
            </a:r>
            <a:endParaRPr lang="zh-CN" altLang="en-US" sz="1800" b="1">
              <a:solidFill>
                <a:schemeClr val="accent1"/>
              </a:solidFill>
              <a:latin typeface="+mn-lt"/>
              <a:ea typeface="+mn-ea"/>
            </a:endParaRPr>
          </a:p>
        </p:txBody>
      </p:sp>
      <p:sp>
        <p:nvSpPr>
          <p:cNvPr id="3088" name="MH_Text_1"/>
          <p:cNvSpPr txBox="1">
            <a:spLocks noChangeArrowheads="1"/>
          </p:cNvSpPr>
          <p:nvPr>
            <p:custDataLst>
              <p:tags r:id="rId16"/>
            </p:custDataLst>
          </p:nvPr>
        </p:nvSpPr>
        <p:spPr bwMode="auto">
          <a:xfrm>
            <a:off x="4379913" y="2373313"/>
            <a:ext cx="41402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600">
                <a:latin typeface="+mn-lt"/>
                <a:ea typeface="+mn-ea"/>
              </a:rPr>
              <a:t>Lorem ipsum dolor sit</a:t>
            </a:r>
            <a:endParaRPr lang="zh-CN" altLang="en-US" sz="1600">
              <a:latin typeface="+mn-lt"/>
              <a:ea typeface="+mn-ea"/>
            </a:endParaRPr>
          </a:p>
        </p:txBody>
      </p:sp>
      <p:sp>
        <p:nvSpPr>
          <p:cNvPr id="3089" name="MH_SubTitle_2"/>
          <p:cNvSpPr txBox="1">
            <a:spLocks noChangeArrowheads="1"/>
          </p:cNvSpPr>
          <p:nvPr>
            <p:custDataLst>
              <p:tags r:id="rId17"/>
            </p:custDataLst>
          </p:nvPr>
        </p:nvSpPr>
        <p:spPr bwMode="auto">
          <a:xfrm>
            <a:off x="3244851" y="3390900"/>
            <a:ext cx="11160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800" b="1">
                <a:solidFill>
                  <a:schemeClr val="accent1"/>
                </a:solidFill>
                <a:latin typeface="+mn-lt"/>
                <a:ea typeface="+mn-ea"/>
              </a:rPr>
              <a:t>LOREM</a:t>
            </a:r>
            <a:endParaRPr lang="zh-CN" altLang="en-US" sz="1800" b="1">
              <a:solidFill>
                <a:schemeClr val="accent1"/>
              </a:solidFill>
              <a:latin typeface="+mn-lt"/>
              <a:ea typeface="+mn-ea"/>
            </a:endParaRPr>
          </a:p>
        </p:txBody>
      </p:sp>
      <p:sp>
        <p:nvSpPr>
          <p:cNvPr id="3090" name="MH_Text_2"/>
          <p:cNvSpPr txBox="1">
            <a:spLocks noChangeArrowheads="1"/>
          </p:cNvSpPr>
          <p:nvPr>
            <p:custDataLst>
              <p:tags r:id="rId18"/>
            </p:custDataLst>
          </p:nvPr>
        </p:nvSpPr>
        <p:spPr bwMode="auto">
          <a:xfrm>
            <a:off x="4379914" y="3390900"/>
            <a:ext cx="299878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600">
                <a:latin typeface="+mn-lt"/>
                <a:ea typeface="+mn-ea"/>
              </a:rPr>
              <a:t>Lorem ipsum dolor</a:t>
            </a:r>
            <a:endParaRPr lang="zh-CN" altLang="en-US" sz="1600">
              <a:latin typeface="+mn-lt"/>
              <a:ea typeface="+mn-ea"/>
            </a:endParaRPr>
          </a:p>
        </p:txBody>
      </p:sp>
      <p:sp>
        <p:nvSpPr>
          <p:cNvPr id="3091" name="MH_SubTitle_3"/>
          <p:cNvSpPr txBox="1">
            <a:spLocks noChangeArrowheads="1"/>
          </p:cNvSpPr>
          <p:nvPr>
            <p:custDataLst>
              <p:tags r:id="rId19"/>
            </p:custDataLst>
          </p:nvPr>
        </p:nvSpPr>
        <p:spPr bwMode="auto">
          <a:xfrm>
            <a:off x="3244851" y="4395788"/>
            <a:ext cx="11160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en-US" altLang="zh-CN" sz="1800" b="1">
                <a:solidFill>
                  <a:schemeClr val="accent1"/>
                </a:solidFill>
                <a:latin typeface="+mn-lt"/>
                <a:ea typeface="+mn-ea"/>
              </a:rPr>
              <a:t>LOREM</a:t>
            </a:r>
            <a:endParaRPr lang="zh-CN" altLang="en-US" sz="1800" b="1">
              <a:solidFill>
                <a:schemeClr val="accent1"/>
              </a:solidFill>
              <a:latin typeface="+mn-lt"/>
              <a:ea typeface="+mn-ea"/>
            </a:endParaRPr>
          </a:p>
        </p:txBody>
      </p:sp>
      <p:sp>
        <p:nvSpPr>
          <p:cNvPr id="3092" name="MH_Text_3"/>
          <p:cNvSpPr txBox="1">
            <a:spLocks noChangeArrowheads="1"/>
          </p:cNvSpPr>
          <p:nvPr>
            <p:custDataLst>
              <p:tags r:id="rId20"/>
            </p:custDataLst>
          </p:nvPr>
        </p:nvSpPr>
        <p:spPr bwMode="auto">
          <a:xfrm>
            <a:off x="4379914" y="4395788"/>
            <a:ext cx="185578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353593461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Title_1"/>
          <p:cNvSpPr/>
          <p:nvPr>
            <p:custDataLst>
              <p:tags r:id="rId2"/>
            </p:custDataLst>
          </p:nvPr>
        </p:nvSpPr>
        <p:spPr>
          <a:xfrm>
            <a:off x="8728076" y="3402014"/>
            <a:ext cx="1139825" cy="1139825"/>
          </a:xfrm>
          <a:prstGeom prst="ellipse">
            <a:avLst/>
          </a:prstGeom>
          <a:solidFill>
            <a:srgbClr val="FFFFFF"/>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a:solidFill>
                  <a:schemeClr val="accent1">
                    <a:lumMod val="75000"/>
                  </a:schemeClr>
                </a:solidFill>
              </a:rPr>
              <a:t>LOREM </a:t>
            </a:r>
            <a:endParaRPr lang="zh-CN" altLang="en-US" sz="2000" dirty="0">
              <a:solidFill>
                <a:schemeClr val="accent1">
                  <a:lumMod val="75000"/>
                </a:schemeClr>
              </a:solidFill>
            </a:endParaRPr>
          </a:p>
        </p:txBody>
      </p:sp>
      <p:sp>
        <p:nvSpPr>
          <p:cNvPr id="9" name="MH_Other_1"/>
          <p:cNvSpPr>
            <a:spLocks noChangeArrowheads="1"/>
          </p:cNvSpPr>
          <p:nvPr>
            <p:custDataLst>
              <p:tags r:id="rId3"/>
            </p:custDataLst>
          </p:nvPr>
        </p:nvSpPr>
        <p:spPr bwMode="auto">
          <a:xfrm>
            <a:off x="2324101" y="3729039"/>
            <a:ext cx="6386513" cy="503237"/>
          </a:xfrm>
          <a:prstGeom prst="rightArrow">
            <a:avLst>
              <a:gd name="adj1" fmla="val 48915"/>
              <a:gd name="adj2" fmla="val 6382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1" name="MH_Other_2"/>
          <p:cNvSpPr/>
          <p:nvPr>
            <p:custDataLst>
              <p:tags r:id="rId4"/>
            </p:custDataLst>
          </p:nvPr>
        </p:nvSpPr>
        <p:spPr>
          <a:xfrm>
            <a:off x="4630738" y="3911601"/>
            <a:ext cx="144462"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4" name="MH_Other_3"/>
          <p:cNvSpPr/>
          <p:nvPr>
            <p:custDataLst>
              <p:tags r:id="rId5"/>
            </p:custDataLst>
          </p:nvPr>
        </p:nvSpPr>
        <p:spPr>
          <a:xfrm>
            <a:off x="5489576" y="3911601"/>
            <a:ext cx="142875"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7" name="MH_Other_4"/>
          <p:cNvSpPr/>
          <p:nvPr>
            <p:custDataLst>
              <p:tags r:id="rId6"/>
            </p:custDataLst>
          </p:nvPr>
        </p:nvSpPr>
        <p:spPr>
          <a:xfrm>
            <a:off x="6348414" y="3911601"/>
            <a:ext cx="142875"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0" name="MH_Other_5"/>
          <p:cNvSpPr/>
          <p:nvPr>
            <p:custDataLst>
              <p:tags r:id="rId7"/>
            </p:custDataLst>
          </p:nvPr>
        </p:nvSpPr>
        <p:spPr>
          <a:xfrm>
            <a:off x="7205663" y="3911601"/>
            <a:ext cx="144462"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3" name="MH_Other_6"/>
          <p:cNvSpPr/>
          <p:nvPr>
            <p:custDataLst>
              <p:tags r:id="rId8"/>
            </p:custDataLst>
          </p:nvPr>
        </p:nvSpPr>
        <p:spPr>
          <a:xfrm>
            <a:off x="8064501" y="3911601"/>
            <a:ext cx="142875"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8" name="MH_Text_3"/>
          <p:cNvSpPr txBox="1"/>
          <p:nvPr>
            <p:custDataLst>
              <p:tags r:id="rId9"/>
            </p:custDataLst>
          </p:nvPr>
        </p:nvSpPr>
        <p:spPr>
          <a:xfrm rot="19139124">
            <a:off x="4351339" y="2668589"/>
            <a:ext cx="2332037" cy="452437"/>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49" name="MH_SubTitle_3"/>
          <p:cNvSpPr txBox="1"/>
          <p:nvPr>
            <p:custDataLst>
              <p:tags r:id="rId10"/>
            </p:custDataLst>
          </p:nvPr>
        </p:nvSpPr>
        <p:spPr>
          <a:xfrm rot="19139124">
            <a:off x="4144963" y="2474913"/>
            <a:ext cx="2279650"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52" name="MH_Text_5"/>
          <p:cNvSpPr txBox="1"/>
          <p:nvPr>
            <p:custDataLst>
              <p:tags r:id="rId11"/>
            </p:custDataLst>
          </p:nvPr>
        </p:nvSpPr>
        <p:spPr>
          <a:xfrm rot="19139124">
            <a:off x="5980113" y="2668589"/>
            <a:ext cx="2330450" cy="452437"/>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53" name="MH_SubTitle_5"/>
          <p:cNvSpPr txBox="1"/>
          <p:nvPr>
            <p:custDataLst>
              <p:tags r:id="rId12"/>
            </p:custDataLst>
          </p:nvPr>
        </p:nvSpPr>
        <p:spPr>
          <a:xfrm rot="19139124">
            <a:off x="5773738" y="2474913"/>
            <a:ext cx="2279650"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55" name="MH_Text_7"/>
          <p:cNvSpPr txBox="1"/>
          <p:nvPr>
            <p:custDataLst>
              <p:tags r:id="rId13"/>
            </p:custDataLst>
          </p:nvPr>
        </p:nvSpPr>
        <p:spPr>
          <a:xfrm rot="19139124">
            <a:off x="7594600" y="2660650"/>
            <a:ext cx="2332038" cy="452438"/>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56" name="MH_SubTitle_7"/>
          <p:cNvSpPr txBox="1"/>
          <p:nvPr>
            <p:custDataLst>
              <p:tags r:id="rId14"/>
            </p:custDataLst>
          </p:nvPr>
        </p:nvSpPr>
        <p:spPr>
          <a:xfrm rot="19139124">
            <a:off x="7388225" y="2465389"/>
            <a:ext cx="2279650" cy="306387"/>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58" name="MH_Text_4"/>
          <p:cNvSpPr txBox="1"/>
          <p:nvPr>
            <p:custDataLst>
              <p:tags r:id="rId15"/>
            </p:custDataLst>
          </p:nvPr>
        </p:nvSpPr>
        <p:spPr>
          <a:xfrm rot="2625015">
            <a:off x="4846639" y="5016500"/>
            <a:ext cx="2263775" cy="452438"/>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59" name="MH_SubTitle_4"/>
          <p:cNvSpPr txBox="1"/>
          <p:nvPr>
            <p:custDataLst>
              <p:tags r:id="rId16"/>
            </p:custDataLst>
          </p:nvPr>
        </p:nvSpPr>
        <p:spPr>
          <a:xfrm rot="2625015">
            <a:off x="5111751" y="4856163"/>
            <a:ext cx="2276475"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61" name="MH_Text_6"/>
          <p:cNvSpPr txBox="1"/>
          <p:nvPr>
            <p:custDataLst>
              <p:tags r:id="rId17"/>
            </p:custDataLst>
          </p:nvPr>
        </p:nvSpPr>
        <p:spPr>
          <a:xfrm rot="2625015">
            <a:off x="6572251" y="4984750"/>
            <a:ext cx="2263775" cy="452438"/>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62" name="MH_SubTitle_6"/>
          <p:cNvSpPr txBox="1"/>
          <p:nvPr>
            <p:custDataLst>
              <p:tags r:id="rId18"/>
            </p:custDataLst>
          </p:nvPr>
        </p:nvSpPr>
        <p:spPr>
          <a:xfrm rot="2625015">
            <a:off x="6837363" y="4824413"/>
            <a:ext cx="2273300"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20" name="MH_Other_7"/>
          <p:cNvSpPr/>
          <p:nvPr>
            <p:custDataLst>
              <p:tags r:id="rId19"/>
            </p:custDataLst>
          </p:nvPr>
        </p:nvSpPr>
        <p:spPr>
          <a:xfrm>
            <a:off x="3790951" y="3911601"/>
            <a:ext cx="142875"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1" name="MH_Text_2"/>
          <p:cNvSpPr txBox="1"/>
          <p:nvPr>
            <p:custDataLst>
              <p:tags r:id="rId20"/>
            </p:custDataLst>
          </p:nvPr>
        </p:nvSpPr>
        <p:spPr>
          <a:xfrm rot="2625015">
            <a:off x="3148014" y="5016500"/>
            <a:ext cx="2263775" cy="452438"/>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23" name="MH_SubTitle_2"/>
          <p:cNvSpPr txBox="1"/>
          <p:nvPr>
            <p:custDataLst>
              <p:tags r:id="rId21"/>
            </p:custDataLst>
          </p:nvPr>
        </p:nvSpPr>
        <p:spPr>
          <a:xfrm rot="2625015">
            <a:off x="3413125" y="4856163"/>
            <a:ext cx="2273300"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24" name="MH_Other_8"/>
          <p:cNvSpPr/>
          <p:nvPr>
            <p:custDataLst>
              <p:tags r:id="rId22"/>
            </p:custDataLst>
          </p:nvPr>
        </p:nvSpPr>
        <p:spPr>
          <a:xfrm>
            <a:off x="2943226" y="3911601"/>
            <a:ext cx="144463" cy="138113"/>
          </a:xfrm>
          <a:prstGeom prst="roundRect">
            <a:avLst>
              <a:gd name="adj" fmla="val 50000"/>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25" name="MH_Text_1"/>
          <p:cNvSpPr txBox="1"/>
          <p:nvPr>
            <p:custDataLst>
              <p:tags r:id="rId23"/>
            </p:custDataLst>
          </p:nvPr>
        </p:nvSpPr>
        <p:spPr>
          <a:xfrm rot="19139124">
            <a:off x="2663825" y="2668589"/>
            <a:ext cx="2332038" cy="452437"/>
          </a:xfrm>
          <a:prstGeom prst="rect">
            <a:avLst/>
          </a:prstGeom>
          <a:noFill/>
        </p:spPr>
        <p:txBody>
          <a:bodyPr anchor="ctr">
            <a:normAutofit/>
          </a:bodyPr>
          <a:lstStyle/>
          <a:p>
            <a:pPr>
              <a:lnSpc>
                <a:spcPct val="130000"/>
              </a:lnSpc>
              <a:defRPr/>
            </a:pPr>
            <a:r>
              <a:rPr lang="en-US" altLang="zh-CN" sz="1600"/>
              <a:t>Lorem ipsum dolor sit</a:t>
            </a:r>
            <a:endParaRPr lang="zh-CN" altLang="en-US" sz="1600" dirty="0"/>
          </a:p>
        </p:txBody>
      </p:sp>
      <p:sp>
        <p:nvSpPr>
          <p:cNvPr id="26" name="MH_SubTitle_1"/>
          <p:cNvSpPr txBox="1"/>
          <p:nvPr>
            <p:custDataLst>
              <p:tags r:id="rId24"/>
            </p:custDataLst>
          </p:nvPr>
        </p:nvSpPr>
        <p:spPr>
          <a:xfrm rot="19139124">
            <a:off x="2454276" y="2466975"/>
            <a:ext cx="2303463" cy="304800"/>
          </a:xfrm>
          <a:prstGeom prst="rect">
            <a:avLst/>
          </a:prstGeom>
          <a:noFill/>
        </p:spPr>
        <p:txBody>
          <a:bodyPr anchor="ctr">
            <a:normAutofit fontScale="92500" lnSpcReduction="20000"/>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3097" name="MH_PageTitle"/>
          <p:cNvSpPr>
            <a:spLocks noGrp="1"/>
          </p:cNvSpPr>
          <p:nvPr>
            <p:ph type="title"/>
            <p:custDataLst>
              <p:tags r:id="rId2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406619314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SubTitle_3"/>
          <p:cNvSpPr/>
          <p:nvPr>
            <p:custDataLst>
              <p:tags r:id="rId2"/>
            </p:custDataLst>
          </p:nvPr>
        </p:nvSpPr>
        <p:spPr>
          <a:xfrm>
            <a:off x="55086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rPr>
              <a:t>LOREM</a:t>
            </a:r>
            <a:endParaRPr lang="zh-CN" altLang="en-US" dirty="0">
              <a:solidFill>
                <a:srgbClr val="FFFFFF"/>
              </a:solidFill>
            </a:endParaRPr>
          </a:p>
        </p:txBody>
      </p:sp>
      <p:sp>
        <p:nvSpPr>
          <p:cNvPr id="27" name="MH_SubTitle_2"/>
          <p:cNvSpPr/>
          <p:nvPr>
            <p:custDataLst>
              <p:tags r:id="rId3"/>
            </p:custDataLst>
          </p:nvPr>
        </p:nvSpPr>
        <p:spPr>
          <a:xfrm>
            <a:off x="3879851"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rPr>
              <a:t>LOREM</a:t>
            </a:r>
            <a:endParaRPr lang="zh-CN" altLang="en-US" dirty="0">
              <a:solidFill>
                <a:srgbClr val="FFFFFF"/>
              </a:solidFill>
            </a:endParaRPr>
          </a:p>
        </p:txBody>
      </p:sp>
      <p:sp>
        <p:nvSpPr>
          <p:cNvPr id="28" name="MH_SubTitle_1"/>
          <p:cNvSpPr/>
          <p:nvPr>
            <p:custDataLst>
              <p:tags r:id="rId4"/>
            </p:custDataLst>
          </p:nvPr>
        </p:nvSpPr>
        <p:spPr>
          <a:xfrm>
            <a:off x="2260600" y="2655888"/>
            <a:ext cx="1098550" cy="109855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rPr>
              <a:t>LOREM</a:t>
            </a:r>
            <a:endParaRPr lang="zh-CN" altLang="en-US" dirty="0">
              <a:solidFill>
                <a:srgbClr val="FFFFFF"/>
              </a:solidFill>
            </a:endParaRPr>
          </a:p>
        </p:txBody>
      </p:sp>
      <p:sp>
        <p:nvSpPr>
          <p:cNvPr id="29" name="MH_Other_1"/>
          <p:cNvSpPr>
            <a:spLocks/>
          </p:cNvSpPr>
          <p:nvPr>
            <p:custDataLst>
              <p:tags r:id="rId5"/>
            </p:custDataLst>
          </p:nvPr>
        </p:nvSpPr>
        <p:spPr bwMode="auto">
          <a:xfrm>
            <a:off x="2011364" y="2405063"/>
            <a:ext cx="3095625" cy="1617662"/>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3757613"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a:spLocks/>
          </p:cNvSpPr>
          <p:nvPr>
            <p:custDataLst>
              <p:tags r:id="rId7"/>
            </p:custDataLst>
          </p:nvPr>
        </p:nvSpPr>
        <p:spPr bwMode="auto">
          <a:xfrm flipH="1" flipV="1">
            <a:off x="7024688" y="2409826"/>
            <a:ext cx="3097212" cy="16160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lumMod val="75000"/>
              </a:schemeClr>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9" name="MH_SubTitle_4"/>
          <p:cNvSpPr/>
          <p:nvPr>
            <p:custDataLst>
              <p:tags r:id="rId8"/>
            </p:custDataLst>
          </p:nvPr>
        </p:nvSpPr>
        <p:spPr>
          <a:xfrm>
            <a:off x="7146926" y="2667001"/>
            <a:ext cx="1096963"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rPr>
              <a:t>LOREM</a:t>
            </a:r>
            <a:endParaRPr lang="zh-CN" altLang="en-US" dirty="0">
              <a:solidFill>
                <a:srgbClr val="FFFFFF"/>
              </a:solidFill>
            </a:endParaRPr>
          </a:p>
        </p:txBody>
      </p:sp>
      <p:sp>
        <p:nvSpPr>
          <p:cNvPr id="19" name="MH_Other_4"/>
          <p:cNvSpPr/>
          <p:nvPr>
            <p:custDataLst>
              <p:tags r:id="rId9"/>
            </p:custDataLst>
          </p:nvPr>
        </p:nvSpPr>
        <p:spPr>
          <a:xfrm>
            <a:off x="5386388" y="2401889"/>
            <a:ext cx="2970212" cy="162718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20" name="MH_SubTitle_5"/>
          <p:cNvSpPr/>
          <p:nvPr>
            <p:custDataLst>
              <p:tags r:id="rId10"/>
            </p:custDataLst>
          </p:nvPr>
        </p:nvSpPr>
        <p:spPr>
          <a:xfrm>
            <a:off x="8793163" y="2667001"/>
            <a:ext cx="1096962" cy="1096963"/>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rPr>
              <a:t>LOREM</a:t>
            </a:r>
            <a:endParaRPr lang="zh-CN" altLang="en-US" dirty="0">
              <a:solidFill>
                <a:srgbClr val="FFFFFF"/>
              </a:solidFill>
            </a:endParaRPr>
          </a:p>
        </p:txBody>
      </p:sp>
      <p:sp>
        <p:nvSpPr>
          <p:cNvPr id="3083" name="MH_PageTitle"/>
          <p:cNvSpPr>
            <a:spLocks noGrp="1"/>
          </p:cNvSpPr>
          <p:nvPr>
            <p:ph type="title"/>
            <p:custDataLst>
              <p:tags r:id="rId11"/>
            </p:custDataLst>
          </p:nvPr>
        </p:nvSpPr>
        <p:spPr/>
        <p:txBody>
          <a:bodyPr/>
          <a:lstStyle/>
          <a:p>
            <a:pPr eaLnBrk="1" hangingPunct="1"/>
            <a:r>
              <a:rPr lang="en-US" altLang="zh-CN" smtClean="0"/>
              <a:t>LOREM IPSUM DOLOR </a:t>
            </a:r>
            <a:endParaRPr lang="zh-CN" altLang="en-US" smtClean="0"/>
          </a:p>
        </p:txBody>
      </p:sp>
      <p:sp>
        <p:nvSpPr>
          <p:cNvPr id="3084" name="MH_Other_5"/>
          <p:cNvSpPr>
            <a:spLocks/>
          </p:cNvSpPr>
          <p:nvPr>
            <p:custDataLst>
              <p:tags r:id="rId12"/>
            </p:custDataLst>
          </p:nvPr>
        </p:nvSpPr>
        <p:spPr bwMode="auto">
          <a:xfrm>
            <a:off x="2703514" y="2744789"/>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a:solidFill>
                  <a:srgbClr val="7F7F7F"/>
                </a:solidFill>
                <a:latin typeface="Arial" panose="020B0604020202020204" pitchFamily="34" charset="0"/>
                <a:ea typeface="微软雅黑" panose="020B0503020204020204" pitchFamily="34" charset="-122"/>
                <a:cs typeface="Arial" panose="020B0604020202020204" pitchFamily="34" charset="0"/>
              </a:rPr>
              <a:t>1</a:t>
            </a:r>
            <a:endParaRPr lang="zh-CN" altLang="en-US" sz="140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5" name="MH_Other_6"/>
          <p:cNvSpPr>
            <a:spLocks/>
          </p:cNvSpPr>
          <p:nvPr>
            <p:custDataLst>
              <p:tags r:id="rId13"/>
            </p:custDataLst>
          </p:nvPr>
        </p:nvSpPr>
        <p:spPr bwMode="auto">
          <a:xfrm>
            <a:off x="4325939"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a:solidFill>
                  <a:srgbClr val="7F7F7F"/>
                </a:solidFill>
                <a:latin typeface="Arial" panose="020B0604020202020204" pitchFamily="34" charset="0"/>
                <a:ea typeface="微软雅黑" panose="020B0503020204020204" pitchFamily="34" charset="-122"/>
                <a:cs typeface="Arial" panose="020B0604020202020204" pitchFamily="34" charset="0"/>
              </a:rPr>
              <a:t>2</a:t>
            </a:r>
            <a:endParaRPr lang="zh-CN" altLang="en-US" sz="140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6" name="MH_Other_7"/>
          <p:cNvSpPr>
            <a:spLocks/>
          </p:cNvSpPr>
          <p:nvPr>
            <p:custDataLst>
              <p:tags r:id="rId14"/>
            </p:custDataLst>
          </p:nvPr>
        </p:nvSpPr>
        <p:spPr bwMode="auto">
          <a:xfrm>
            <a:off x="59499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a:solidFill>
                  <a:srgbClr val="7F7F7F"/>
                </a:solidFill>
                <a:latin typeface="Arial" panose="020B0604020202020204" pitchFamily="34" charset="0"/>
                <a:ea typeface="微软雅黑" panose="020B0503020204020204" pitchFamily="34" charset="-122"/>
                <a:cs typeface="Arial" panose="020B0604020202020204" pitchFamily="34" charset="0"/>
              </a:rPr>
              <a:t>3</a:t>
            </a:r>
            <a:endParaRPr lang="zh-CN" altLang="en-US" sz="140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7" name="MH_Other_8"/>
          <p:cNvSpPr>
            <a:spLocks/>
          </p:cNvSpPr>
          <p:nvPr>
            <p:custDataLst>
              <p:tags r:id="rId15"/>
            </p:custDataLst>
          </p:nvPr>
        </p:nvSpPr>
        <p:spPr bwMode="auto">
          <a:xfrm>
            <a:off x="7586663" y="2754314"/>
            <a:ext cx="207962" cy="206375"/>
          </a:xfrm>
          <a:custGeom>
            <a:avLst/>
            <a:gdLst>
              <a:gd name="T0" fmla="*/ 2740 w 260920"/>
              <a:gd name="T1" fmla="*/ 0 h 260921"/>
              <a:gd name="T2" fmla="*/ 5482 w 260920"/>
              <a:gd name="T3" fmla="*/ 2425 h 260921"/>
              <a:gd name="T4" fmla="*/ 2740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a:solidFill>
                  <a:srgbClr val="7F7F7F"/>
                </a:solidFill>
                <a:latin typeface="Arial" panose="020B0604020202020204" pitchFamily="34" charset="0"/>
                <a:ea typeface="微软雅黑" panose="020B0503020204020204" pitchFamily="34" charset="-122"/>
                <a:cs typeface="Arial" panose="020B0604020202020204" pitchFamily="34" charset="0"/>
              </a:rPr>
              <a:t>4</a:t>
            </a:r>
            <a:endParaRPr lang="zh-CN" altLang="en-US" sz="140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8" name="MH_Other_9"/>
          <p:cNvSpPr>
            <a:spLocks/>
          </p:cNvSpPr>
          <p:nvPr>
            <p:custDataLst>
              <p:tags r:id="rId16"/>
            </p:custDataLst>
          </p:nvPr>
        </p:nvSpPr>
        <p:spPr bwMode="auto">
          <a:xfrm>
            <a:off x="9239251" y="2754314"/>
            <a:ext cx="206375" cy="206375"/>
          </a:xfrm>
          <a:custGeom>
            <a:avLst/>
            <a:gdLst>
              <a:gd name="T0" fmla="*/ 2425 w 260920"/>
              <a:gd name="T1" fmla="*/ 0 h 260921"/>
              <a:gd name="T2" fmla="*/ 4849 w 260920"/>
              <a:gd name="T3" fmla="*/ 2425 h 260921"/>
              <a:gd name="T4" fmla="*/ 2425 w 260920"/>
              <a:gd name="T5" fmla="*/ 4849 h 260921"/>
              <a:gd name="T6" fmla="*/ 0 w 260920"/>
              <a:gd name="T7" fmla="*/ 2425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a:solidFill>
                  <a:srgbClr val="7F7F7F"/>
                </a:solidFill>
                <a:latin typeface="Arial" panose="020B0604020202020204" pitchFamily="34" charset="0"/>
                <a:ea typeface="微软雅黑" panose="020B0503020204020204" pitchFamily="34" charset="-122"/>
                <a:cs typeface="Arial" panose="020B0604020202020204" pitchFamily="34" charset="0"/>
              </a:rPr>
              <a:t>5</a:t>
            </a:r>
            <a:endParaRPr lang="zh-CN" altLang="en-US" sz="1400">
              <a:solidFill>
                <a:srgbClr val="7F7F7F"/>
              </a:solidFill>
              <a:latin typeface="Arial" panose="020B0604020202020204" pitchFamily="34" charset="0"/>
              <a:ea typeface="微软雅黑" panose="020B0503020204020204" pitchFamily="34" charset="-122"/>
              <a:cs typeface="Arial" panose="020B0604020202020204" pitchFamily="34" charset="0"/>
            </a:endParaRPr>
          </a:p>
        </p:txBody>
      </p:sp>
      <p:sp>
        <p:nvSpPr>
          <p:cNvPr id="3089" name="MH_Text_1"/>
          <p:cNvSpPr txBox="1">
            <a:spLocks noChangeArrowheads="1"/>
          </p:cNvSpPr>
          <p:nvPr>
            <p:custDataLst>
              <p:tags r:id="rId17"/>
            </p:custDataLst>
          </p:nvPr>
        </p:nvSpPr>
        <p:spPr bwMode="auto">
          <a:xfrm>
            <a:off x="2090739" y="4186238"/>
            <a:ext cx="1431925"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endParaRPr lang="zh-CN" altLang="en-US" sz="1600">
              <a:latin typeface="+mn-lt"/>
              <a:ea typeface="+mn-ea"/>
            </a:endParaRPr>
          </a:p>
        </p:txBody>
      </p:sp>
      <p:sp>
        <p:nvSpPr>
          <p:cNvPr id="3090" name="MH_Text_2"/>
          <p:cNvSpPr txBox="1">
            <a:spLocks noChangeArrowheads="1"/>
          </p:cNvSpPr>
          <p:nvPr>
            <p:custDataLst>
              <p:tags r:id="rId18"/>
            </p:custDataLst>
          </p:nvPr>
        </p:nvSpPr>
        <p:spPr bwMode="auto">
          <a:xfrm>
            <a:off x="3713164" y="4186238"/>
            <a:ext cx="1431925"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endParaRPr lang="zh-CN" altLang="en-US" sz="1600">
              <a:latin typeface="+mn-lt"/>
              <a:ea typeface="+mn-ea"/>
            </a:endParaRPr>
          </a:p>
        </p:txBody>
      </p:sp>
      <p:sp>
        <p:nvSpPr>
          <p:cNvPr id="3091" name="MH_Text_3"/>
          <p:cNvSpPr txBox="1">
            <a:spLocks noChangeArrowheads="1"/>
          </p:cNvSpPr>
          <p:nvPr>
            <p:custDataLst>
              <p:tags r:id="rId19"/>
            </p:custDataLst>
          </p:nvPr>
        </p:nvSpPr>
        <p:spPr bwMode="auto">
          <a:xfrm>
            <a:off x="5335588" y="4186238"/>
            <a:ext cx="1433512"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endParaRPr lang="zh-CN" altLang="en-US" sz="1600">
              <a:latin typeface="+mn-lt"/>
              <a:ea typeface="+mn-ea"/>
            </a:endParaRPr>
          </a:p>
        </p:txBody>
      </p:sp>
      <p:sp>
        <p:nvSpPr>
          <p:cNvPr id="3092" name="MH_Text_4"/>
          <p:cNvSpPr txBox="1">
            <a:spLocks noChangeArrowheads="1"/>
          </p:cNvSpPr>
          <p:nvPr>
            <p:custDataLst>
              <p:tags r:id="rId20"/>
            </p:custDataLst>
          </p:nvPr>
        </p:nvSpPr>
        <p:spPr bwMode="auto">
          <a:xfrm>
            <a:off x="6973888" y="4186238"/>
            <a:ext cx="1433512"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endParaRPr lang="zh-CN" altLang="en-US" sz="1600">
              <a:latin typeface="+mn-lt"/>
              <a:ea typeface="+mn-ea"/>
            </a:endParaRPr>
          </a:p>
        </p:txBody>
      </p:sp>
      <p:sp>
        <p:nvSpPr>
          <p:cNvPr id="3093" name="MH_Text_5"/>
          <p:cNvSpPr txBox="1">
            <a:spLocks noChangeArrowheads="1"/>
          </p:cNvSpPr>
          <p:nvPr>
            <p:custDataLst>
              <p:tags r:id="rId21"/>
            </p:custDataLst>
          </p:nvPr>
        </p:nvSpPr>
        <p:spPr bwMode="auto">
          <a:xfrm>
            <a:off x="8626476" y="4186238"/>
            <a:ext cx="1431925"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p>
          <a:p>
            <a:pPr algn="ctr" eaLnBrk="1" hangingPunct="1">
              <a:lnSpc>
                <a:spcPct val="140000"/>
              </a:lnSpc>
              <a:spcBef>
                <a:spcPct val="0"/>
              </a:spcBef>
              <a:buFontTx/>
              <a:buNone/>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129660460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SubTitle_3"/>
          <p:cNvSpPr/>
          <p:nvPr>
            <p:custDataLst>
              <p:tags r:id="rId2"/>
            </p:custDataLst>
          </p:nvPr>
        </p:nvSpPr>
        <p:spPr>
          <a:xfrm>
            <a:off x="6426200" y="2736850"/>
            <a:ext cx="1385888"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b="1" dirty="0">
                <a:solidFill>
                  <a:srgbClr val="FFFFFF"/>
                </a:solidFill>
              </a:rPr>
              <a:t>LOREM</a:t>
            </a:r>
            <a:endParaRPr lang="zh-CN" altLang="en-US" sz="2000" b="1" dirty="0">
              <a:solidFill>
                <a:srgbClr val="FFFFFF"/>
              </a:solidFill>
            </a:endParaRPr>
          </a:p>
        </p:txBody>
      </p:sp>
      <p:sp>
        <p:nvSpPr>
          <p:cNvPr id="27" name="MH_SubTitle_2"/>
          <p:cNvSpPr/>
          <p:nvPr>
            <p:custDataLst>
              <p:tags r:id="rId3"/>
            </p:custDataLst>
          </p:nvPr>
        </p:nvSpPr>
        <p:spPr>
          <a:xfrm>
            <a:off x="4370389" y="2736850"/>
            <a:ext cx="1385887"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b="1">
                <a:solidFill>
                  <a:srgbClr val="FFFFFF"/>
                </a:solidFill>
              </a:rPr>
              <a:t>LOREM</a:t>
            </a:r>
            <a:endParaRPr lang="zh-CN" altLang="en-US" sz="2000" b="1" dirty="0">
              <a:solidFill>
                <a:srgbClr val="FFFFFF"/>
              </a:solidFill>
            </a:endParaRPr>
          </a:p>
        </p:txBody>
      </p:sp>
      <p:sp>
        <p:nvSpPr>
          <p:cNvPr id="28" name="MH_SubTitle_1"/>
          <p:cNvSpPr/>
          <p:nvPr>
            <p:custDataLst>
              <p:tags r:id="rId4"/>
            </p:custDataLst>
          </p:nvPr>
        </p:nvSpPr>
        <p:spPr>
          <a:xfrm>
            <a:off x="2327275" y="2724150"/>
            <a:ext cx="1384300"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b="1" dirty="0">
                <a:solidFill>
                  <a:srgbClr val="FFFFFF"/>
                </a:solidFill>
              </a:rPr>
              <a:t>LOREM</a:t>
            </a:r>
            <a:endParaRPr lang="zh-CN" altLang="en-US" sz="2000" b="1" dirty="0">
              <a:solidFill>
                <a:srgbClr val="FFFFFF"/>
              </a:solidFill>
            </a:endParaRPr>
          </a:p>
        </p:txBody>
      </p:sp>
      <p:sp>
        <p:nvSpPr>
          <p:cNvPr id="29" name="MH_Other_1"/>
          <p:cNvSpPr>
            <a:spLocks/>
          </p:cNvSpPr>
          <p:nvPr>
            <p:custDataLst>
              <p:tags r:id="rId5"/>
            </p:custDataLst>
          </p:nvPr>
        </p:nvSpPr>
        <p:spPr bwMode="auto">
          <a:xfrm>
            <a:off x="2011364" y="2406650"/>
            <a:ext cx="3908425" cy="2039938"/>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a:p>
        </p:txBody>
      </p:sp>
      <p:sp>
        <p:nvSpPr>
          <p:cNvPr id="37" name="MH_Other_2"/>
          <p:cNvSpPr/>
          <p:nvPr>
            <p:custDataLst>
              <p:tags r:id="rId6"/>
            </p:custDataLst>
          </p:nvPr>
        </p:nvSpPr>
        <p:spPr>
          <a:xfrm>
            <a:off x="4214813" y="2401889"/>
            <a:ext cx="3751262" cy="2054225"/>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38" name="MH_Other_3"/>
          <p:cNvSpPr>
            <a:spLocks/>
          </p:cNvSpPr>
          <p:nvPr>
            <p:custDataLst>
              <p:tags r:id="rId7"/>
            </p:custDataLst>
          </p:nvPr>
        </p:nvSpPr>
        <p:spPr bwMode="auto">
          <a:xfrm flipH="1" flipV="1">
            <a:off x="6272214" y="2411414"/>
            <a:ext cx="3908425" cy="204152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lumMod val="75000"/>
              </a:schemeClr>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75" dirty="0"/>
          </a:p>
        </p:txBody>
      </p:sp>
      <p:sp>
        <p:nvSpPr>
          <p:cNvPr id="39" name="MH_SubTitle_4"/>
          <p:cNvSpPr/>
          <p:nvPr>
            <p:custDataLst>
              <p:tags r:id="rId8"/>
            </p:custDataLst>
          </p:nvPr>
        </p:nvSpPr>
        <p:spPr>
          <a:xfrm>
            <a:off x="8494714" y="2736850"/>
            <a:ext cx="1385887" cy="1384300"/>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000" b="1">
                <a:solidFill>
                  <a:srgbClr val="FFFFFF"/>
                </a:solidFill>
              </a:rPr>
              <a:t>LOREM</a:t>
            </a:r>
            <a:endParaRPr lang="zh-CN" altLang="en-US" sz="2000" b="1" dirty="0">
              <a:solidFill>
                <a:srgbClr val="FFFFFF"/>
              </a:solidFill>
            </a:endParaRPr>
          </a:p>
        </p:txBody>
      </p:sp>
      <p:sp>
        <p:nvSpPr>
          <p:cNvPr id="3081" name="MH_PageTitle"/>
          <p:cNvSpPr>
            <a:spLocks noGrp="1"/>
          </p:cNvSpPr>
          <p:nvPr>
            <p:ph type="title"/>
            <p:custDataLst>
              <p:tags r:id="rId9"/>
            </p:custDataLst>
          </p:nvPr>
        </p:nvSpPr>
        <p:spPr/>
        <p:txBody>
          <a:bodyPr/>
          <a:lstStyle/>
          <a:p>
            <a:pPr eaLnBrk="1" hangingPunct="1"/>
            <a:r>
              <a:rPr lang="en-US" altLang="zh-CN" smtClean="0"/>
              <a:t>LOREM IPSUM DOLOR </a:t>
            </a:r>
            <a:endParaRPr lang="zh-CN" altLang="en-US" smtClean="0"/>
          </a:p>
        </p:txBody>
      </p:sp>
      <p:sp>
        <p:nvSpPr>
          <p:cNvPr id="18" name="MH_Other_4"/>
          <p:cNvSpPr/>
          <p:nvPr>
            <p:custDataLst>
              <p:tags r:id="rId10"/>
            </p:custDataLst>
          </p:nvPr>
        </p:nvSpPr>
        <p:spPr>
          <a:xfrm>
            <a:off x="2886075" y="2833688"/>
            <a:ext cx="260350"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1</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19" name="MH_Other_5"/>
          <p:cNvSpPr/>
          <p:nvPr>
            <p:custDataLst>
              <p:tags r:id="rId11"/>
            </p:custDataLst>
          </p:nvPr>
        </p:nvSpPr>
        <p:spPr>
          <a:xfrm>
            <a:off x="4932364" y="2846388"/>
            <a:ext cx="261937"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2</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20" name="MH_Other_6"/>
          <p:cNvSpPr/>
          <p:nvPr>
            <p:custDataLst>
              <p:tags r:id="rId12"/>
            </p:custDataLst>
          </p:nvPr>
        </p:nvSpPr>
        <p:spPr>
          <a:xfrm>
            <a:off x="6983413" y="2846388"/>
            <a:ext cx="260350"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3</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21" name="MH_Other_7"/>
          <p:cNvSpPr/>
          <p:nvPr>
            <p:custDataLst>
              <p:tags r:id="rId13"/>
            </p:custDataLst>
          </p:nvPr>
        </p:nvSpPr>
        <p:spPr>
          <a:xfrm>
            <a:off x="9050339" y="2846388"/>
            <a:ext cx="261937" cy="260350"/>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400" dirty="0">
                <a:solidFill>
                  <a:srgbClr val="333333"/>
                </a:solidFill>
                <a:latin typeface="Arial" panose="020B0604020202020204" pitchFamily="34" charset="0"/>
                <a:cs typeface="Arial" panose="020B0604020202020204" pitchFamily="34" charset="0"/>
              </a:rPr>
              <a:t>4</a:t>
            </a:r>
            <a:endParaRPr lang="zh-CN" altLang="en-US" sz="1400" dirty="0">
              <a:solidFill>
                <a:srgbClr val="333333"/>
              </a:solidFill>
              <a:latin typeface="Arial" panose="020B0604020202020204" pitchFamily="34" charset="0"/>
              <a:cs typeface="Arial" panose="020B0604020202020204" pitchFamily="34" charset="0"/>
            </a:endParaRPr>
          </a:p>
        </p:txBody>
      </p:sp>
      <p:sp>
        <p:nvSpPr>
          <p:cNvPr id="3086" name="MH_Text_1"/>
          <p:cNvSpPr txBox="1">
            <a:spLocks noChangeArrowheads="1"/>
          </p:cNvSpPr>
          <p:nvPr>
            <p:custDataLst>
              <p:tags r:id="rId14"/>
            </p:custDataLst>
          </p:nvPr>
        </p:nvSpPr>
        <p:spPr bwMode="auto">
          <a:xfrm>
            <a:off x="2017714" y="4557714"/>
            <a:ext cx="1997075"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a:t>
            </a: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3087" name="MH_Text_2"/>
          <p:cNvSpPr txBox="1">
            <a:spLocks noChangeArrowheads="1"/>
          </p:cNvSpPr>
          <p:nvPr>
            <p:custDataLst>
              <p:tags r:id="rId15"/>
            </p:custDataLst>
          </p:nvPr>
        </p:nvSpPr>
        <p:spPr bwMode="auto">
          <a:xfrm>
            <a:off x="4064001" y="4557714"/>
            <a:ext cx="199866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a:t>
            </a: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3088" name="MH_Text_3"/>
          <p:cNvSpPr txBox="1">
            <a:spLocks noChangeArrowheads="1"/>
          </p:cNvSpPr>
          <p:nvPr>
            <p:custDataLst>
              <p:tags r:id="rId16"/>
            </p:custDataLst>
          </p:nvPr>
        </p:nvSpPr>
        <p:spPr bwMode="auto">
          <a:xfrm>
            <a:off x="6111876" y="4557714"/>
            <a:ext cx="1997075"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a:t>
            </a: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p:txBody>
      </p:sp>
      <p:sp>
        <p:nvSpPr>
          <p:cNvPr id="3089" name="MH_Text_4"/>
          <p:cNvSpPr txBox="1">
            <a:spLocks noChangeArrowheads="1"/>
          </p:cNvSpPr>
          <p:nvPr>
            <p:custDataLst>
              <p:tags r:id="rId17"/>
            </p:custDataLst>
          </p:nvPr>
        </p:nvSpPr>
        <p:spPr bwMode="auto">
          <a:xfrm>
            <a:off x="8181976" y="4557714"/>
            <a:ext cx="199866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600">
                <a:latin typeface="+mn-lt"/>
                <a:ea typeface="+mn-ea"/>
              </a:rPr>
              <a:t>Lorem ipsum</a:t>
            </a: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a:p>
            <a:pPr algn="ctr" eaLnBrk="1" hangingPunct="1">
              <a:lnSpc>
                <a:spcPct val="130000"/>
              </a:lnSpc>
              <a:defRPr/>
            </a:pPr>
            <a:r>
              <a:rPr lang="en-US" altLang="zh-CN" sz="1600">
                <a:latin typeface="+mn-lt"/>
                <a:ea typeface="+mn-ea"/>
              </a:rPr>
              <a:t>Lorem ipsum</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411090734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MH_SubTitle_4"/>
          <p:cNvSpPr/>
          <p:nvPr>
            <p:custDataLst>
              <p:tags r:id="rId2"/>
            </p:custDataLst>
          </p:nvPr>
        </p:nvSpPr>
        <p:spPr>
          <a:xfrm>
            <a:off x="2495551" y="5019676"/>
            <a:ext cx="3343275" cy="1154113"/>
          </a:xfrm>
          <a:custGeom>
            <a:avLst/>
            <a:gdLst>
              <a:gd name="connsiteX0" fmla="*/ 0 w 3342588"/>
              <a:gd name="connsiteY0" fmla="*/ 0 h 1154735"/>
              <a:gd name="connsiteX1" fmla="*/ 649757 w 3342588"/>
              <a:gd name="connsiteY1" fmla="*/ 0 h 1154735"/>
              <a:gd name="connsiteX2" fmla="*/ 1671294 w 3342588"/>
              <a:gd name="connsiteY2" fmla="*/ 300425 h 1154735"/>
              <a:gd name="connsiteX3" fmla="*/ 2692830 w 3342588"/>
              <a:gd name="connsiteY3" fmla="*/ 0 h 1154735"/>
              <a:gd name="connsiteX4" fmla="*/ 3342588 w 3342588"/>
              <a:gd name="connsiteY4" fmla="*/ 0 h 1154735"/>
              <a:gd name="connsiteX5" fmla="*/ 3342588 w 3342588"/>
              <a:gd name="connsiteY5" fmla="*/ 663222 h 1154735"/>
              <a:gd name="connsiteX6" fmla="*/ 1671294 w 3342588"/>
              <a:gd name="connsiteY6" fmla="*/ 1154735 h 1154735"/>
              <a:gd name="connsiteX7" fmla="*/ 0 w 3342588"/>
              <a:gd name="connsiteY7" fmla="*/ 663222 h 115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2588" h="1154735">
                <a:moveTo>
                  <a:pt x="0" y="0"/>
                </a:moveTo>
                <a:lnTo>
                  <a:pt x="649757" y="0"/>
                </a:lnTo>
                <a:lnTo>
                  <a:pt x="1671294" y="300425"/>
                </a:lnTo>
                <a:lnTo>
                  <a:pt x="2692830" y="0"/>
                </a:lnTo>
                <a:lnTo>
                  <a:pt x="3342588" y="0"/>
                </a:lnTo>
                <a:lnTo>
                  <a:pt x="3342588" y="663222"/>
                </a:lnTo>
                <a:lnTo>
                  <a:pt x="1671294" y="1154735"/>
                </a:lnTo>
                <a:lnTo>
                  <a:pt x="0" y="663222"/>
                </a:lnTo>
                <a:close/>
              </a:path>
            </a:pathLst>
          </a:custGeom>
          <a:solidFill>
            <a:schemeClr val="accent1">
              <a:lumMod val="40000"/>
              <a:lumOff val="60000"/>
            </a:schemeClr>
          </a:solidFill>
          <a:ln w="101600" cap="flat" cmpd="sng" algn="ctr">
            <a:noFill/>
            <a:prstDash val="solid"/>
          </a:ln>
          <a:effectLst/>
        </p:spPr>
        <p:txBody>
          <a:bodyPr lIns="68580" tIns="34290" rIns="68580" bIns="180000" anchor="ctr">
            <a:normAutofit/>
          </a:bodyPr>
          <a:lstStyle/>
          <a:p>
            <a:pPr algn="ctr">
              <a:defRPr/>
            </a:pPr>
            <a:r>
              <a:rPr lang="en-US" altLang="zh-CN" kern="0">
                <a:solidFill>
                  <a:srgbClr val="FFFFFF"/>
                </a:solidFill>
              </a:rPr>
              <a:t>LOREM IPSUM</a:t>
            </a:r>
            <a:endParaRPr lang="zh-CN" altLang="en-US" kern="0">
              <a:solidFill>
                <a:srgbClr val="FFFFFF"/>
              </a:solidFill>
            </a:endParaRPr>
          </a:p>
        </p:txBody>
      </p:sp>
      <p:sp>
        <p:nvSpPr>
          <p:cNvPr id="15" name="MH_SubTitle_2"/>
          <p:cNvSpPr/>
          <p:nvPr>
            <p:custDataLst>
              <p:tags r:id="rId3"/>
            </p:custDataLst>
          </p:nvPr>
        </p:nvSpPr>
        <p:spPr>
          <a:xfrm>
            <a:off x="2495551" y="3109913"/>
            <a:ext cx="3343275" cy="1154112"/>
          </a:xfrm>
          <a:custGeom>
            <a:avLst/>
            <a:gdLst>
              <a:gd name="connsiteX0" fmla="*/ 0 w 3342588"/>
              <a:gd name="connsiteY0" fmla="*/ 0 h 1154735"/>
              <a:gd name="connsiteX1" fmla="*/ 649757 w 3342588"/>
              <a:gd name="connsiteY1" fmla="*/ 0 h 1154735"/>
              <a:gd name="connsiteX2" fmla="*/ 1671294 w 3342588"/>
              <a:gd name="connsiteY2" fmla="*/ 300425 h 1154735"/>
              <a:gd name="connsiteX3" fmla="*/ 2692830 w 3342588"/>
              <a:gd name="connsiteY3" fmla="*/ 0 h 1154735"/>
              <a:gd name="connsiteX4" fmla="*/ 3342588 w 3342588"/>
              <a:gd name="connsiteY4" fmla="*/ 0 h 1154735"/>
              <a:gd name="connsiteX5" fmla="*/ 3342588 w 3342588"/>
              <a:gd name="connsiteY5" fmla="*/ 663222 h 1154735"/>
              <a:gd name="connsiteX6" fmla="*/ 1671294 w 3342588"/>
              <a:gd name="connsiteY6" fmla="*/ 1154735 h 1154735"/>
              <a:gd name="connsiteX7" fmla="*/ 0 w 3342588"/>
              <a:gd name="connsiteY7" fmla="*/ 663222 h 115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2588" h="1154735">
                <a:moveTo>
                  <a:pt x="0" y="0"/>
                </a:moveTo>
                <a:lnTo>
                  <a:pt x="649757" y="0"/>
                </a:lnTo>
                <a:lnTo>
                  <a:pt x="1671294" y="300425"/>
                </a:lnTo>
                <a:lnTo>
                  <a:pt x="2692830" y="0"/>
                </a:lnTo>
                <a:lnTo>
                  <a:pt x="3342588" y="0"/>
                </a:lnTo>
                <a:lnTo>
                  <a:pt x="3342588" y="663222"/>
                </a:lnTo>
                <a:lnTo>
                  <a:pt x="1671294" y="1154735"/>
                </a:lnTo>
                <a:lnTo>
                  <a:pt x="0" y="663222"/>
                </a:lnTo>
                <a:close/>
              </a:path>
            </a:pathLst>
          </a:custGeom>
          <a:solidFill>
            <a:schemeClr val="accent1"/>
          </a:solidFill>
          <a:ln w="101600" cap="flat" cmpd="sng" algn="ctr">
            <a:noFill/>
            <a:prstDash val="solid"/>
          </a:ln>
          <a:effectLst/>
        </p:spPr>
        <p:txBody>
          <a:bodyPr lIns="68580" tIns="34290" rIns="68580" bIns="180000" anchor="ctr">
            <a:normAutofit/>
          </a:bodyPr>
          <a:lstStyle/>
          <a:p>
            <a:pPr algn="ctr">
              <a:defRPr/>
            </a:pPr>
            <a:r>
              <a:rPr lang="en-US" altLang="zh-CN" kern="0">
                <a:solidFill>
                  <a:srgbClr val="FFFFFF"/>
                </a:solidFill>
              </a:rPr>
              <a:t>LOREM IPSUM</a:t>
            </a:r>
            <a:endParaRPr lang="zh-CN" altLang="en-US" kern="0">
              <a:solidFill>
                <a:srgbClr val="FFFFFF"/>
              </a:solidFill>
            </a:endParaRPr>
          </a:p>
        </p:txBody>
      </p:sp>
      <p:sp>
        <p:nvSpPr>
          <p:cNvPr id="39" name="MH_SubTitle_1"/>
          <p:cNvSpPr/>
          <p:nvPr>
            <p:custDataLst>
              <p:tags r:id="rId4"/>
            </p:custDataLst>
          </p:nvPr>
        </p:nvSpPr>
        <p:spPr>
          <a:xfrm>
            <a:off x="2495551" y="2154238"/>
            <a:ext cx="3343275" cy="1155700"/>
          </a:xfrm>
          <a:custGeom>
            <a:avLst/>
            <a:gdLst>
              <a:gd name="connsiteX0" fmla="*/ 0 w 3963179"/>
              <a:gd name="connsiteY0" fmla="*/ 0 h 1369125"/>
              <a:gd name="connsiteX1" fmla="*/ 3963179 w 3963179"/>
              <a:gd name="connsiteY1" fmla="*/ 0 h 1369125"/>
              <a:gd name="connsiteX2" fmla="*/ 3963179 w 3963179"/>
              <a:gd name="connsiteY2" fmla="*/ 786357 h 1369125"/>
              <a:gd name="connsiteX3" fmla="*/ 1981589 w 3963179"/>
              <a:gd name="connsiteY3" fmla="*/ 1369125 h 1369125"/>
              <a:gd name="connsiteX4" fmla="*/ 0 w 3963179"/>
              <a:gd name="connsiteY4" fmla="*/ 786357 h 1369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179" h="1369125">
                <a:moveTo>
                  <a:pt x="0" y="0"/>
                </a:moveTo>
                <a:lnTo>
                  <a:pt x="3963179" y="0"/>
                </a:lnTo>
                <a:lnTo>
                  <a:pt x="3963179" y="786357"/>
                </a:lnTo>
                <a:lnTo>
                  <a:pt x="1981589" y="1369125"/>
                </a:lnTo>
                <a:lnTo>
                  <a:pt x="0" y="786357"/>
                </a:lnTo>
                <a:close/>
              </a:path>
            </a:pathLst>
          </a:custGeom>
          <a:solidFill>
            <a:schemeClr val="accent1">
              <a:lumMod val="75000"/>
            </a:schemeClr>
          </a:solidFill>
          <a:ln w="101600" cap="flat" cmpd="sng" algn="ctr">
            <a:noFill/>
            <a:prstDash val="solid"/>
          </a:ln>
          <a:effectLst/>
        </p:spPr>
        <p:txBody>
          <a:bodyPr lIns="68580" tIns="34290" rIns="68580" bIns="180000" anchor="ctr">
            <a:normAutofit/>
          </a:bodyPr>
          <a:lstStyle/>
          <a:p>
            <a:pPr algn="ctr">
              <a:defRPr/>
            </a:pPr>
            <a:r>
              <a:rPr lang="en-US" altLang="zh-CN" kern="0">
                <a:solidFill>
                  <a:srgbClr val="FFFFFF"/>
                </a:solidFill>
              </a:rPr>
              <a:t>LOREM IPSUM</a:t>
            </a:r>
            <a:endParaRPr lang="zh-CN" altLang="en-US" kern="0" dirty="0">
              <a:solidFill>
                <a:srgbClr val="FFFFFF"/>
              </a:solidFill>
            </a:endParaRPr>
          </a:p>
        </p:txBody>
      </p:sp>
      <p:sp>
        <p:nvSpPr>
          <p:cNvPr id="11" name="MH_SubTitle_3"/>
          <p:cNvSpPr/>
          <p:nvPr>
            <p:custDataLst>
              <p:tags r:id="rId5"/>
            </p:custDataLst>
          </p:nvPr>
        </p:nvSpPr>
        <p:spPr>
          <a:xfrm>
            <a:off x="2495551" y="4064001"/>
            <a:ext cx="3343275" cy="1154113"/>
          </a:xfrm>
          <a:custGeom>
            <a:avLst/>
            <a:gdLst>
              <a:gd name="connsiteX0" fmla="*/ 0 w 3342588"/>
              <a:gd name="connsiteY0" fmla="*/ 0 h 1154735"/>
              <a:gd name="connsiteX1" fmla="*/ 649757 w 3342588"/>
              <a:gd name="connsiteY1" fmla="*/ 0 h 1154735"/>
              <a:gd name="connsiteX2" fmla="*/ 1671294 w 3342588"/>
              <a:gd name="connsiteY2" fmla="*/ 300425 h 1154735"/>
              <a:gd name="connsiteX3" fmla="*/ 2692830 w 3342588"/>
              <a:gd name="connsiteY3" fmla="*/ 0 h 1154735"/>
              <a:gd name="connsiteX4" fmla="*/ 3342588 w 3342588"/>
              <a:gd name="connsiteY4" fmla="*/ 0 h 1154735"/>
              <a:gd name="connsiteX5" fmla="*/ 3342588 w 3342588"/>
              <a:gd name="connsiteY5" fmla="*/ 663222 h 1154735"/>
              <a:gd name="connsiteX6" fmla="*/ 1671294 w 3342588"/>
              <a:gd name="connsiteY6" fmla="*/ 1154735 h 1154735"/>
              <a:gd name="connsiteX7" fmla="*/ 0 w 3342588"/>
              <a:gd name="connsiteY7" fmla="*/ 663222 h 1154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2588" h="1154735">
                <a:moveTo>
                  <a:pt x="0" y="0"/>
                </a:moveTo>
                <a:lnTo>
                  <a:pt x="649757" y="0"/>
                </a:lnTo>
                <a:lnTo>
                  <a:pt x="1671294" y="300425"/>
                </a:lnTo>
                <a:lnTo>
                  <a:pt x="2692830" y="0"/>
                </a:lnTo>
                <a:lnTo>
                  <a:pt x="3342588" y="0"/>
                </a:lnTo>
                <a:lnTo>
                  <a:pt x="3342588" y="663222"/>
                </a:lnTo>
                <a:lnTo>
                  <a:pt x="1671294" y="1154735"/>
                </a:lnTo>
                <a:lnTo>
                  <a:pt x="0" y="663222"/>
                </a:lnTo>
                <a:close/>
              </a:path>
            </a:pathLst>
          </a:custGeom>
          <a:solidFill>
            <a:schemeClr val="accent1">
              <a:lumMod val="60000"/>
              <a:lumOff val="40000"/>
            </a:schemeClr>
          </a:solidFill>
          <a:ln w="101600" cap="flat" cmpd="sng" algn="ctr">
            <a:noFill/>
            <a:prstDash val="solid"/>
          </a:ln>
          <a:effectLst/>
        </p:spPr>
        <p:txBody>
          <a:bodyPr lIns="68580" tIns="34290" rIns="68580" bIns="180000" anchor="ctr">
            <a:normAutofit/>
          </a:bodyPr>
          <a:lstStyle/>
          <a:p>
            <a:pPr algn="ctr">
              <a:defRPr/>
            </a:pPr>
            <a:r>
              <a:rPr lang="en-US" altLang="zh-CN" kern="0">
                <a:solidFill>
                  <a:srgbClr val="FFFFFF"/>
                </a:solidFill>
              </a:rPr>
              <a:t>LOREM IPSUM</a:t>
            </a:r>
            <a:endParaRPr lang="zh-CN" altLang="en-US" kern="0" dirty="0">
              <a:solidFill>
                <a:srgbClr val="FFFFFF"/>
              </a:solidFill>
            </a:endParaRPr>
          </a:p>
        </p:txBody>
      </p:sp>
      <p:sp>
        <p:nvSpPr>
          <p:cNvPr id="3078"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sp>
        <p:nvSpPr>
          <p:cNvPr id="14" name="MH_Other_1"/>
          <p:cNvSpPr>
            <a:spLocks noChangeArrowheads="1"/>
          </p:cNvSpPr>
          <p:nvPr>
            <p:custDataLst>
              <p:tags r:id="rId7"/>
            </p:custDataLst>
          </p:nvPr>
        </p:nvSpPr>
        <p:spPr bwMode="auto">
          <a:xfrm rot="10800000">
            <a:off x="2628089" y="6103972"/>
            <a:ext cx="3078342" cy="324650"/>
          </a:xfrm>
          <a:prstGeom prst="ellipse">
            <a:avLst/>
          </a:prstGeom>
          <a:gradFill rotWithShape="1">
            <a:gsLst>
              <a:gs pos="16000">
                <a:sysClr val="window" lastClr="FFFFFF">
                  <a:lumMod val="65000"/>
                  <a:alpha val="66000"/>
                </a:sysClr>
              </a:gs>
              <a:gs pos="78000">
                <a:srgbClr val="EEECE1">
                  <a:alpha val="0"/>
                </a:srgbClr>
              </a:gs>
            </a:gsLst>
            <a:path path="shape">
              <a:fillToRect l="50000" t="50000" r="50000" b="50000"/>
            </a:path>
          </a:gradFill>
          <a:ln w="9525">
            <a:noFill/>
            <a:round/>
            <a:headEnd/>
            <a:tailEnd/>
          </a:ln>
          <a:effectLst/>
        </p:spPr>
        <p:txBody>
          <a:bodyPr anchor="ctr">
            <a:normAutofit fontScale="85000" lnSpcReduction="20000"/>
          </a:bodyPr>
          <a:lstStyle/>
          <a:p>
            <a:pPr>
              <a:defRPr/>
            </a:pPr>
            <a:endParaRPr lang="zh-CN" altLang="en-US" sz="1350" kern="0">
              <a:solidFill>
                <a:sysClr val="windowText" lastClr="000000"/>
              </a:solidFill>
              <a:latin typeface="微软雅黑" panose="020B0503020204020204" pitchFamily="34" charset="-122"/>
              <a:ea typeface="微软雅黑" panose="020B0503020204020204" pitchFamily="34" charset="-122"/>
            </a:endParaRPr>
          </a:p>
        </p:txBody>
      </p:sp>
      <p:sp>
        <p:nvSpPr>
          <p:cNvPr id="16" name="MH_Text_1"/>
          <p:cNvSpPr txBox="1"/>
          <p:nvPr>
            <p:custDataLst>
              <p:tags r:id="rId8"/>
            </p:custDataLst>
          </p:nvPr>
        </p:nvSpPr>
        <p:spPr>
          <a:xfrm>
            <a:off x="6270625" y="2154238"/>
            <a:ext cx="3646488" cy="660400"/>
          </a:xfrm>
          <a:prstGeom prst="rect">
            <a:avLst/>
          </a:prstGeom>
          <a:noFill/>
        </p:spPr>
        <p:txBody>
          <a:bodyPr anchor="ctr">
            <a:normAutofit fontScale="77500" lnSpcReduction="20000"/>
          </a:bodyPr>
          <a:lstStyle/>
          <a:p>
            <a:pPr algn="just">
              <a:lnSpc>
                <a:spcPct val="130000"/>
              </a:lnSpc>
              <a:defRPr/>
            </a:pPr>
            <a:r>
              <a:rPr lang="en-US" altLang="zh-CN" kern="0">
                <a:cs typeface="Arial" pitchFamily="34" charset="0"/>
              </a:rPr>
              <a:t>Lorem ipsum dolor sit amet consectetur</a:t>
            </a:r>
          </a:p>
          <a:p>
            <a:pPr algn="just">
              <a:lnSpc>
                <a:spcPct val="130000"/>
              </a:lnSpc>
              <a:defRPr/>
            </a:pPr>
            <a:r>
              <a:rPr lang="en-US" altLang="zh-CN" kern="0">
                <a:cs typeface="Arial" pitchFamily="34" charset="0"/>
              </a:rPr>
              <a:t>Lorem ipsum dolor sit amet consectetur</a:t>
            </a:r>
            <a:endParaRPr lang="en-US" altLang="zh-CN" kern="0" dirty="0">
              <a:cs typeface="Arial" pitchFamily="34" charset="0"/>
            </a:endParaRPr>
          </a:p>
        </p:txBody>
      </p:sp>
      <p:sp>
        <p:nvSpPr>
          <p:cNvPr id="17" name="MH_Text_2"/>
          <p:cNvSpPr txBox="1"/>
          <p:nvPr>
            <p:custDataLst>
              <p:tags r:id="rId9"/>
            </p:custDataLst>
          </p:nvPr>
        </p:nvSpPr>
        <p:spPr>
          <a:xfrm>
            <a:off x="6270625" y="3109913"/>
            <a:ext cx="3646488" cy="658812"/>
          </a:xfrm>
          <a:prstGeom prst="rect">
            <a:avLst/>
          </a:prstGeom>
          <a:noFill/>
        </p:spPr>
        <p:txBody>
          <a:bodyPr anchor="ctr">
            <a:normAutofit fontScale="77500" lnSpcReduction="20000"/>
          </a:bodyPr>
          <a:lstStyle/>
          <a:p>
            <a:pPr algn="just">
              <a:lnSpc>
                <a:spcPct val="130000"/>
              </a:lnSpc>
              <a:defRPr/>
            </a:pPr>
            <a:r>
              <a:rPr lang="en-US" altLang="zh-CN" kern="0">
                <a:cs typeface="Arial" pitchFamily="34" charset="0"/>
              </a:rPr>
              <a:t>Lorem ipsum dolor sit amet consectetur</a:t>
            </a:r>
          </a:p>
          <a:p>
            <a:pPr algn="just">
              <a:lnSpc>
                <a:spcPct val="130000"/>
              </a:lnSpc>
              <a:defRPr/>
            </a:pPr>
            <a:r>
              <a:rPr lang="en-US" altLang="zh-CN" kern="0">
                <a:cs typeface="Arial" pitchFamily="34" charset="0"/>
              </a:rPr>
              <a:t>Lorem ipsum dolor sit amet consectetur</a:t>
            </a:r>
            <a:endParaRPr lang="en-US" altLang="zh-CN" kern="0" dirty="0">
              <a:cs typeface="Arial" pitchFamily="34" charset="0"/>
            </a:endParaRPr>
          </a:p>
        </p:txBody>
      </p:sp>
      <p:sp>
        <p:nvSpPr>
          <p:cNvPr id="18" name="MH_Text_3"/>
          <p:cNvSpPr txBox="1"/>
          <p:nvPr>
            <p:custDataLst>
              <p:tags r:id="rId10"/>
            </p:custDataLst>
          </p:nvPr>
        </p:nvSpPr>
        <p:spPr>
          <a:xfrm>
            <a:off x="6270625" y="4064000"/>
            <a:ext cx="3646488" cy="660400"/>
          </a:xfrm>
          <a:prstGeom prst="rect">
            <a:avLst/>
          </a:prstGeom>
          <a:noFill/>
        </p:spPr>
        <p:txBody>
          <a:bodyPr anchor="ctr">
            <a:normAutofit fontScale="77500" lnSpcReduction="20000"/>
          </a:bodyPr>
          <a:lstStyle/>
          <a:p>
            <a:pPr algn="just">
              <a:lnSpc>
                <a:spcPct val="130000"/>
              </a:lnSpc>
              <a:defRPr/>
            </a:pPr>
            <a:r>
              <a:rPr lang="en-US" altLang="zh-CN" kern="0">
                <a:cs typeface="Arial" pitchFamily="34" charset="0"/>
              </a:rPr>
              <a:t>Lorem ipsum dolor sit amet consectetur</a:t>
            </a:r>
          </a:p>
          <a:p>
            <a:pPr algn="just">
              <a:lnSpc>
                <a:spcPct val="130000"/>
              </a:lnSpc>
              <a:defRPr/>
            </a:pPr>
            <a:r>
              <a:rPr lang="en-US" altLang="zh-CN" kern="0">
                <a:cs typeface="Arial" pitchFamily="34" charset="0"/>
              </a:rPr>
              <a:t>Lorem ipsum dolor sit amet consectetur</a:t>
            </a:r>
            <a:endParaRPr lang="en-US" altLang="zh-CN" kern="0" dirty="0">
              <a:cs typeface="Arial" pitchFamily="34" charset="0"/>
            </a:endParaRPr>
          </a:p>
        </p:txBody>
      </p:sp>
      <p:sp>
        <p:nvSpPr>
          <p:cNvPr id="19" name="MH_Text_4"/>
          <p:cNvSpPr txBox="1"/>
          <p:nvPr>
            <p:custDataLst>
              <p:tags r:id="rId11"/>
            </p:custDataLst>
          </p:nvPr>
        </p:nvSpPr>
        <p:spPr>
          <a:xfrm>
            <a:off x="6270625" y="5019676"/>
            <a:ext cx="3646488" cy="658813"/>
          </a:xfrm>
          <a:prstGeom prst="rect">
            <a:avLst/>
          </a:prstGeom>
          <a:noFill/>
        </p:spPr>
        <p:txBody>
          <a:bodyPr anchor="ctr">
            <a:normAutofit fontScale="77500" lnSpcReduction="20000"/>
          </a:bodyPr>
          <a:lstStyle/>
          <a:p>
            <a:pPr algn="just">
              <a:lnSpc>
                <a:spcPct val="130000"/>
              </a:lnSpc>
              <a:defRPr/>
            </a:pPr>
            <a:r>
              <a:rPr lang="en-US" altLang="zh-CN" kern="0">
                <a:cs typeface="Arial" pitchFamily="34" charset="0"/>
              </a:rPr>
              <a:t>Lorem ipsum dolor sit amet consectetur</a:t>
            </a:r>
          </a:p>
          <a:p>
            <a:pPr algn="just">
              <a:lnSpc>
                <a:spcPct val="130000"/>
              </a:lnSpc>
              <a:defRPr/>
            </a:pPr>
            <a:r>
              <a:rPr lang="en-US" altLang="zh-CN" kern="0">
                <a:cs typeface="Arial" pitchFamily="34" charset="0"/>
              </a:rPr>
              <a:t>Lorem ipsum dolor sit amet consectetur</a:t>
            </a:r>
            <a:endParaRPr lang="en-US" altLang="zh-CN" kern="0" dirty="0">
              <a:cs typeface="Arial" pitchFamily="34" charset="0"/>
            </a:endParaRPr>
          </a:p>
        </p:txBody>
      </p:sp>
    </p:spTree>
    <p:custDataLst>
      <p:tags r:id="rId1"/>
    </p:custDataLst>
    <p:extLst>
      <p:ext uri="{BB962C8B-B14F-4D97-AF65-F5344CB8AC3E}">
        <p14:creationId xmlns:p14="http://schemas.microsoft.com/office/powerpoint/2010/main" val="20641735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MH_Other_1"/>
          <p:cNvSpPr/>
          <p:nvPr>
            <p:custDataLst>
              <p:tags r:id="rId2"/>
            </p:custDataLst>
          </p:nvPr>
        </p:nvSpPr>
        <p:spPr>
          <a:xfrm rot="5400000" flipV="1">
            <a:off x="2586831" y="3274219"/>
            <a:ext cx="4059238" cy="1289050"/>
          </a:xfrm>
          <a:prstGeom prst="notchedRightArrow">
            <a:avLst>
              <a:gd name="adj1" fmla="val 50000"/>
              <a:gd name="adj2" fmla="val 43193"/>
            </a:avLst>
          </a:prstGeom>
          <a:solidFill>
            <a:srgbClr val="EAEA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7" name="MH_Other_2"/>
          <p:cNvSpPr/>
          <p:nvPr>
            <p:custDataLst>
              <p:tags r:id="rId3"/>
            </p:custDataLst>
          </p:nvPr>
        </p:nvSpPr>
        <p:spPr bwMode="auto">
          <a:xfrm>
            <a:off x="4436009" y="2552764"/>
            <a:ext cx="360000" cy="360000"/>
          </a:xfrm>
          <a:prstGeom prst="roundRect">
            <a:avLst>
              <a:gd name="adj" fmla="val 50000"/>
            </a:avLst>
          </a:prstGeom>
          <a:solidFill>
            <a:schemeClr val="accent1"/>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mn-ea"/>
            </a:endParaRPr>
          </a:p>
        </p:txBody>
      </p:sp>
      <p:sp>
        <p:nvSpPr>
          <p:cNvPr id="16" name="MH_Other_3"/>
          <p:cNvSpPr/>
          <p:nvPr>
            <p:custDataLst>
              <p:tags r:id="rId4"/>
            </p:custDataLst>
          </p:nvPr>
        </p:nvSpPr>
        <p:spPr bwMode="auto">
          <a:xfrm>
            <a:off x="4435476" y="3516313"/>
            <a:ext cx="360363" cy="360362"/>
          </a:xfrm>
          <a:prstGeom prst="roundRect">
            <a:avLst>
              <a:gd name="adj" fmla="val 50000"/>
            </a:avLst>
          </a:prstGeom>
          <a:solidFill>
            <a:schemeClr val="accent2"/>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mn-ea"/>
            </a:endParaRPr>
          </a:p>
        </p:txBody>
      </p:sp>
      <p:sp>
        <p:nvSpPr>
          <p:cNvPr id="24" name="MH_Other_4"/>
          <p:cNvSpPr/>
          <p:nvPr>
            <p:custDataLst>
              <p:tags r:id="rId5"/>
            </p:custDataLst>
          </p:nvPr>
        </p:nvSpPr>
        <p:spPr bwMode="auto">
          <a:xfrm>
            <a:off x="4436009" y="4479386"/>
            <a:ext cx="360000" cy="360000"/>
          </a:xfrm>
          <a:prstGeom prst="roundRect">
            <a:avLst>
              <a:gd name="adj" fmla="val 50000"/>
            </a:avLst>
          </a:prstGeom>
          <a:solidFill>
            <a:schemeClr val="accent3"/>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latin typeface="+mn-ea"/>
            </a:endParaRPr>
          </a:p>
        </p:txBody>
      </p:sp>
      <p:sp>
        <p:nvSpPr>
          <p:cNvPr id="3082" name="MH_PageTitle"/>
          <p:cNvSpPr>
            <a:spLocks noGrp="1"/>
          </p:cNvSpPr>
          <p:nvPr>
            <p:ph type="title"/>
            <p:custDataLst>
              <p:tags r:id="rId6"/>
            </p:custDataLst>
          </p:nvPr>
        </p:nvSpPr>
        <p:spPr/>
        <p:txBody>
          <a:bodyPr/>
          <a:lstStyle/>
          <a:p>
            <a:pPr eaLnBrk="1" hangingPunct="1"/>
            <a:r>
              <a:rPr lang="en-US" altLang="zh-CN" smtClean="0"/>
              <a:t>LOREM IPSUM DOLOR</a:t>
            </a:r>
            <a:endParaRPr lang="zh-CN" altLang="en-US" smtClean="0"/>
          </a:p>
        </p:txBody>
      </p:sp>
      <p:sp>
        <p:nvSpPr>
          <p:cNvPr id="13" name="MH_Text_2"/>
          <p:cNvSpPr txBox="1">
            <a:spLocks noChangeArrowheads="1"/>
          </p:cNvSpPr>
          <p:nvPr>
            <p:custDataLst>
              <p:tags r:id="rId7"/>
            </p:custDataLst>
          </p:nvPr>
        </p:nvSpPr>
        <p:spPr bwMode="auto">
          <a:xfrm>
            <a:off x="5102226" y="3643313"/>
            <a:ext cx="409892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a:solidFill>
                  <a:schemeClr val="tx1">
                    <a:lumMod val="65000"/>
                    <a:lumOff val="35000"/>
                  </a:schemeClr>
                </a:solidFill>
                <a:latin typeface="+mn-lt"/>
                <a:ea typeface="+mn-ea"/>
              </a:rPr>
              <a:t>Lorem ipsum dolor sit amet</a:t>
            </a:r>
            <a:endParaRPr lang="zh-CN" altLang="en-US">
              <a:solidFill>
                <a:schemeClr val="tx1">
                  <a:lumMod val="65000"/>
                  <a:lumOff val="35000"/>
                </a:schemeClr>
              </a:solidFill>
              <a:latin typeface="+mn-lt"/>
              <a:ea typeface="+mn-ea"/>
            </a:endParaRPr>
          </a:p>
        </p:txBody>
      </p:sp>
      <p:sp>
        <p:nvSpPr>
          <p:cNvPr id="14" name="MH_Text_3"/>
          <p:cNvSpPr txBox="1">
            <a:spLocks noChangeArrowheads="1"/>
          </p:cNvSpPr>
          <p:nvPr>
            <p:custDataLst>
              <p:tags r:id="rId8"/>
            </p:custDataLst>
          </p:nvPr>
        </p:nvSpPr>
        <p:spPr bwMode="auto">
          <a:xfrm>
            <a:off x="5102226" y="4605338"/>
            <a:ext cx="409892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a:solidFill>
                  <a:schemeClr val="tx1">
                    <a:lumMod val="65000"/>
                    <a:lumOff val="35000"/>
                  </a:schemeClr>
                </a:solidFill>
                <a:latin typeface="+mn-lt"/>
                <a:ea typeface="+mn-ea"/>
              </a:rPr>
              <a:t>Lorem ipsum dolor sit amet</a:t>
            </a:r>
            <a:endParaRPr lang="zh-CN" altLang="en-US">
              <a:solidFill>
                <a:schemeClr val="tx1">
                  <a:lumMod val="65000"/>
                  <a:lumOff val="35000"/>
                </a:schemeClr>
              </a:solidFill>
              <a:latin typeface="+mn-lt"/>
              <a:ea typeface="+mn-ea"/>
            </a:endParaRPr>
          </a:p>
        </p:txBody>
      </p:sp>
      <p:sp>
        <p:nvSpPr>
          <p:cNvPr id="15" name="MH_Text_1"/>
          <p:cNvSpPr txBox="1">
            <a:spLocks noChangeArrowheads="1"/>
          </p:cNvSpPr>
          <p:nvPr>
            <p:custDataLst>
              <p:tags r:id="rId9"/>
            </p:custDataLst>
          </p:nvPr>
        </p:nvSpPr>
        <p:spPr bwMode="auto">
          <a:xfrm>
            <a:off x="5102226" y="2646363"/>
            <a:ext cx="4098925"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a:solidFill>
                  <a:schemeClr val="tx1">
                    <a:lumMod val="65000"/>
                    <a:lumOff val="35000"/>
                  </a:schemeClr>
                </a:solidFill>
                <a:latin typeface="+mn-lt"/>
                <a:ea typeface="+mn-ea"/>
              </a:rPr>
              <a:t>Lorem ipsum dolor sit amet</a:t>
            </a:r>
            <a:endParaRPr lang="zh-CN" altLang="en-US">
              <a:solidFill>
                <a:schemeClr val="tx1">
                  <a:lumMod val="65000"/>
                  <a:lumOff val="35000"/>
                </a:schemeClr>
              </a:solidFill>
              <a:latin typeface="+mn-lt"/>
              <a:ea typeface="+mn-ea"/>
            </a:endParaRPr>
          </a:p>
        </p:txBody>
      </p:sp>
      <p:sp>
        <p:nvSpPr>
          <p:cNvPr id="19" name="MH_SubTitle_2"/>
          <p:cNvSpPr txBox="1">
            <a:spLocks noChangeArrowheads="1"/>
          </p:cNvSpPr>
          <p:nvPr>
            <p:custDataLst>
              <p:tags r:id="rId10"/>
            </p:custDataLst>
          </p:nvPr>
        </p:nvSpPr>
        <p:spPr bwMode="auto">
          <a:xfrm>
            <a:off x="5102225" y="3184525"/>
            <a:ext cx="379253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defRPr/>
            </a:pPr>
            <a:r>
              <a:rPr lang="en-US" altLang="zh-CN" b="1">
                <a:solidFill>
                  <a:schemeClr val="accent2">
                    <a:lumMod val="75000"/>
                  </a:schemeClr>
                </a:solidFill>
                <a:latin typeface="+mn-lt"/>
                <a:ea typeface="+mn-ea"/>
              </a:rPr>
              <a:t>LOREM</a:t>
            </a:r>
          </a:p>
        </p:txBody>
      </p:sp>
      <p:sp>
        <p:nvSpPr>
          <p:cNvPr id="22" name="MH_SubTitle_3"/>
          <p:cNvSpPr txBox="1">
            <a:spLocks noChangeArrowheads="1"/>
          </p:cNvSpPr>
          <p:nvPr>
            <p:custDataLst>
              <p:tags r:id="rId11"/>
            </p:custDataLst>
          </p:nvPr>
        </p:nvSpPr>
        <p:spPr bwMode="auto">
          <a:xfrm>
            <a:off x="5102225" y="4144963"/>
            <a:ext cx="37925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defRPr/>
            </a:pPr>
            <a:r>
              <a:rPr lang="en-US" altLang="zh-CN" b="1">
                <a:solidFill>
                  <a:schemeClr val="accent3">
                    <a:lumMod val="75000"/>
                  </a:schemeClr>
                </a:solidFill>
                <a:latin typeface="+mn-lt"/>
                <a:ea typeface="+mn-ea"/>
              </a:rPr>
              <a:t>LOREM</a:t>
            </a:r>
          </a:p>
        </p:txBody>
      </p:sp>
      <p:sp>
        <p:nvSpPr>
          <p:cNvPr id="23" name="MH_SubTitle_1"/>
          <p:cNvSpPr txBox="1">
            <a:spLocks noChangeArrowheads="1"/>
          </p:cNvSpPr>
          <p:nvPr>
            <p:custDataLst>
              <p:tags r:id="rId12"/>
            </p:custDataLst>
          </p:nvPr>
        </p:nvSpPr>
        <p:spPr bwMode="auto">
          <a:xfrm>
            <a:off x="5102225" y="2187575"/>
            <a:ext cx="379253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10000"/>
              </a:lnSpc>
              <a:defRPr/>
            </a:pPr>
            <a:r>
              <a:rPr lang="en-US" altLang="zh-CN" b="1">
                <a:solidFill>
                  <a:schemeClr val="accent1">
                    <a:lumMod val="75000"/>
                  </a:schemeClr>
                </a:solidFill>
                <a:latin typeface="+mn-lt"/>
                <a:ea typeface="+mn-ea"/>
              </a:rPr>
              <a:t>LOREM</a:t>
            </a:r>
          </a:p>
        </p:txBody>
      </p:sp>
    </p:spTree>
    <p:custDataLst>
      <p:tags r:id="rId1"/>
    </p:custDataLst>
    <p:extLst>
      <p:ext uri="{BB962C8B-B14F-4D97-AF65-F5344CB8AC3E}">
        <p14:creationId xmlns:p14="http://schemas.microsoft.com/office/powerpoint/2010/main" val="181209667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MH_Other_1"/>
          <p:cNvSpPr/>
          <p:nvPr>
            <p:custDataLst>
              <p:tags r:id="rId2"/>
            </p:custDataLst>
          </p:nvPr>
        </p:nvSpPr>
        <p:spPr>
          <a:xfrm rot="18805356" flipH="1">
            <a:off x="3421857" y="672307"/>
            <a:ext cx="5205412" cy="5476875"/>
          </a:xfrm>
          <a:custGeom>
            <a:avLst/>
            <a:gdLst/>
            <a:ahLst/>
            <a:cxnLst/>
            <a:rect l="l" t="t" r="r" b="b"/>
            <a:pathLst>
              <a:path w="6474675" h="6547421">
                <a:moveTo>
                  <a:pt x="4623758" y="239520"/>
                </a:moveTo>
                <a:cubicBezTo>
                  <a:pt x="4332906" y="546844"/>
                  <a:pt x="4346260" y="1031760"/>
                  <a:pt x="4653583" y="1322612"/>
                </a:cubicBezTo>
                <a:cubicBezTo>
                  <a:pt x="4748224" y="1412180"/>
                  <a:pt x="4859707" y="1472899"/>
                  <a:pt x="4978121" y="1501618"/>
                </a:cubicBezTo>
                <a:cubicBezTo>
                  <a:pt x="5079219" y="1673054"/>
                  <a:pt x="5155746" y="1878078"/>
                  <a:pt x="5198048" y="2103324"/>
                </a:cubicBezTo>
                <a:cubicBezTo>
                  <a:pt x="5240846" y="2331210"/>
                  <a:pt x="5243489" y="2552518"/>
                  <a:pt x="5210514" y="2750753"/>
                </a:cubicBezTo>
                <a:cubicBezTo>
                  <a:pt x="5190248" y="2767991"/>
                  <a:pt x="5170755" y="2786527"/>
                  <a:pt x="5152063" y="2806278"/>
                </a:cubicBezTo>
                <a:cubicBezTo>
                  <a:pt x="5110328" y="2850377"/>
                  <a:pt x="5074856" y="2898133"/>
                  <a:pt x="5047264" y="2949404"/>
                </a:cubicBezTo>
                <a:cubicBezTo>
                  <a:pt x="4853735" y="3022200"/>
                  <a:pt x="4628585" y="3063186"/>
                  <a:pt x="4388564" y="3063187"/>
                </a:cubicBezTo>
                <a:cubicBezTo>
                  <a:pt x="4159241" y="3063186"/>
                  <a:pt x="3943490" y="3025771"/>
                  <a:pt x="3756256" y="2957986"/>
                </a:cubicBezTo>
                <a:cubicBezTo>
                  <a:pt x="3725705" y="2907166"/>
                  <a:pt x="3687056" y="2860492"/>
                  <a:pt x="3642123" y="2817967"/>
                </a:cubicBezTo>
                <a:cubicBezTo>
                  <a:pt x="3334799" y="2527116"/>
                  <a:pt x="2849882" y="2540470"/>
                  <a:pt x="2559031" y="2847793"/>
                </a:cubicBezTo>
                <a:cubicBezTo>
                  <a:pt x="2268179" y="3155117"/>
                  <a:pt x="2281533" y="3640034"/>
                  <a:pt x="2588857" y="3930885"/>
                </a:cubicBezTo>
                <a:cubicBezTo>
                  <a:pt x="2662277" y="4000371"/>
                  <a:pt x="2745835" y="4052494"/>
                  <a:pt x="2834900" y="4086276"/>
                </a:cubicBezTo>
                <a:cubicBezTo>
                  <a:pt x="2937321" y="4258843"/>
                  <a:pt x="3014956" y="4465710"/>
                  <a:pt x="3057680" y="4693204"/>
                </a:cubicBezTo>
                <a:cubicBezTo>
                  <a:pt x="3082727" y="4826572"/>
                  <a:pt x="3094021" y="4957688"/>
                  <a:pt x="3091353" y="5083268"/>
                </a:cubicBezTo>
                <a:cubicBezTo>
                  <a:pt x="3007834" y="5120851"/>
                  <a:pt x="2930923" y="5175871"/>
                  <a:pt x="2864220" y="5246352"/>
                </a:cubicBezTo>
                <a:cubicBezTo>
                  <a:pt x="2825062" y="5287727"/>
                  <a:pt x="2791419" y="5332321"/>
                  <a:pt x="2764188" y="5379781"/>
                </a:cubicBezTo>
                <a:lnTo>
                  <a:pt x="2753160" y="5379781"/>
                </a:lnTo>
                <a:cubicBezTo>
                  <a:pt x="2557577" y="5454185"/>
                  <a:pt x="2329336" y="5496386"/>
                  <a:pt x="2085783" y="5496386"/>
                </a:cubicBezTo>
                <a:cubicBezTo>
                  <a:pt x="1842232" y="5496386"/>
                  <a:pt x="1613991" y="5454184"/>
                  <a:pt x="1418408" y="5379781"/>
                </a:cubicBezTo>
                <a:lnTo>
                  <a:pt x="1415323" y="5379781"/>
                </a:lnTo>
                <a:cubicBezTo>
                  <a:pt x="1383794" y="5323084"/>
                  <a:pt x="1342070" y="5271451"/>
                  <a:pt x="1292787" y="5224809"/>
                </a:cubicBezTo>
                <a:cubicBezTo>
                  <a:pt x="985463" y="4933957"/>
                  <a:pt x="500546" y="4947311"/>
                  <a:pt x="209695" y="5254635"/>
                </a:cubicBezTo>
                <a:cubicBezTo>
                  <a:pt x="-81157" y="5561958"/>
                  <a:pt x="-67803" y="6046875"/>
                  <a:pt x="239521" y="6337727"/>
                </a:cubicBezTo>
                <a:cubicBezTo>
                  <a:pt x="546844" y="6628578"/>
                  <a:pt x="1031761" y="6615224"/>
                  <a:pt x="1322613" y="6307901"/>
                </a:cubicBezTo>
                <a:cubicBezTo>
                  <a:pt x="1360828" y="6267520"/>
                  <a:pt x="1393793" y="6224074"/>
                  <a:pt x="1420899" y="6178023"/>
                </a:cubicBezTo>
                <a:cubicBezTo>
                  <a:pt x="1615628" y="6103216"/>
                  <a:pt x="1843106" y="6061316"/>
                  <a:pt x="2085784" y="6061316"/>
                </a:cubicBezTo>
                <a:cubicBezTo>
                  <a:pt x="2336551" y="6061317"/>
                  <a:pt x="2571090" y="6106056"/>
                  <a:pt x="2770395" y="6184662"/>
                </a:cubicBezTo>
                <a:lnTo>
                  <a:pt x="2777235" y="6184662"/>
                </a:lnTo>
                <a:cubicBezTo>
                  <a:pt x="2808089" y="6237368"/>
                  <a:pt x="2847729" y="6285610"/>
                  <a:pt x="2894046" y="6329444"/>
                </a:cubicBezTo>
                <a:cubicBezTo>
                  <a:pt x="3201369" y="6620296"/>
                  <a:pt x="3686286" y="6606942"/>
                  <a:pt x="3977138" y="6299618"/>
                </a:cubicBezTo>
                <a:cubicBezTo>
                  <a:pt x="4267989" y="5992295"/>
                  <a:pt x="4254635" y="5507378"/>
                  <a:pt x="3947312" y="5216526"/>
                </a:cubicBezTo>
                <a:cubicBezTo>
                  <a:pt x="3897387" y="5169278"/>
                  <a:pt x="3842777" y="5130058"/>
                  <a:pt x="3783571" y="5101594"/>
                </a:cubicBezTo>
                <a:cubicBezTo>
                  <a:pt x="3706964" y="4949679"/>
                  <a:pt x="3648093" y="4776300"/>
                  <a:pt x="3612904" y="4588931"/>
                </a:cubicBezTo>
                <a:cubicBezTo>
                  <a:pt x="3572086" y="4371588"/>
                  <a:pt x="3567794" y="4160227"/>
                  <a:pt x="3597132" y="3969324"/>
                </a:cubicBezTo>
                <a:cubicBezTo>
                  <a:pt x="3623553" y="3948921"/>
                  <a:pt x="3648388" y="3925955"/>
                  <a:pt x="3671949" y="3901059"/>
                </a:cubicBezTo>
                <a:cubicBezTo>
                  <a:pt x="3723634" y="3846446"/>
                  <a:pt x="3765713" y="3786226"/>
                  <a:pt x="3794991" y="3720822"/>
                </a:cubicBezTo>
                <a:cubicBezTo>
                  <a:pt x="3972791" y="3660633"/>
                  <a:pt x="4174779" y="3628117"/>
                  <a:pt x="4388564" y="3628117"/>
                </a:cubicBezTo>
                <a:cubicBezTo>
                  <a:pt x="4637187" y="3628117"/>
                  <a:pt x="4869857" y="3672095"/>
                  <a:pt x="5067955" y="3749706"/>
                </a:cubicBezTo>
                <a:cubicBezTo>
                  <a:pt x="5098483" y="3800385"/>
                  <a:pt x="5137059" y="3846942"/>
                  <a:pt x="5181889" y="3889370"/>
                </a:cubicBezTo>
                <a:cubicBezTo>
                  <a:pt x="5489213" y="4180221"/>
                  <a:pt x="5974130" y="4166868"/>
                  <a:pt x="6264981" y="3859544"/>
                </a:cubicBezTo>
                <a:cubicBezTo>
                  <a:pt x="6555832" y="3552220"/>
                  <a:pt x="6542479" y="3067303"/>
                  <a:pt x="6235155" y="2776452"/>
                </a:cubicBezTo>
                <a:cubicBezTo>
                  <a:pt x="6160172" y="2705488"/>
                  <a:pt x="6074617" y="2652633"/>
                  <a:pt x="5983643" y="2618374"/>
                </a:cubicBezTo>
                <a:cubicBezTo>
                  <a:pt x="5877421" y="2443444"/>
                  <a:pt x="5797033" y="2232068"/>
                  <a:pt x="5753272" y="1999051"/>
                </a:cubicBezTo>
                <a:cubicBezTo>
                  <a:pt x="5706986" y="1752592"/>
                  <a:pt x="5707667" y="1513827"/>
                  <a:pt x="5748136" y="1303437"/>
                </a:cubicBezTo>
                <a:lnTo>
                  <a:pt x="5744701" y="1285150"/>
                </a:lnTo>
                <a:lnTo>
                  <a:pt x="5742918" y="1285485"/>
                </a:lnTo>
                <a:cubicBezTo>
                  <a:pt x="6027308" y="978129"/>
                  <a:pt x="6011846" y="498343"/>
                  <a:pt x="5706850" y="209694"/>
                </a:cubicBezTo>
                <a:cubicBezTo>
                  <a:pt x="5399526" y="-81157"/>
                  <a:pt x="4914609" y="-67804"/>
                  <a:pt x="4623758" y="239520"/>
                </a:cubicBezTo>
                <a:close/>
              </a:path>
            </a:pathLst>
          </a:custGeom>
          <a:solidFill>
            <a:srgbClr val="E3E3E3"/>
          </a:solidFill>
          <a:ln w="25400" cap="flat" cmpd="sng" algn="ctr">
            <a:solidFill>
              <a:sysClr val="window" lastClr="FFFFFF"/>
            </a:solidFill>
            <a:prstDash val="solid"/>
          </a:ln>
          <a:effectLst/>
        </p:spPr>
        <p:txBody>
          <a:bodyPr anchor="ctr"/>
          <a:lstStyle/>
          <a:p>
            <a:pPr algn="ctr">
              <a:defRPr/>
            </a:pPr>
            <a:endParaRPr lang="en-US" kern="0">
              <a:solidFill>
                <a:sysClr val="window" lastClr="FFFFFF"/>
              </a:solidFill>
              <a:latin typeface="Calibri"/>
            </a:endParaRPr>
          </a:p>
        </p:txBody>
      </p:sp>
      <p:sp>
        <p:nvSpPr>
          <p:cNvPr id="48" name="MH_SubTitle_1"/>
          <p:cNvSpPr/>
          <p:nvPr>
            <p:custDataLst>
              <p:tags r:id="rId3"/>
            </p:custDataLst>
          </p:nvPr>
        </p:nvSpPr>
        <p:spPr>
          <a:xfrm rot="19249628">
            <a:off x="2859088" y="2532063"/>
            <a:ext cx="1109662" cy="1066800"/>
          </a:xfrm>
          <a:prstGeom prst="ellipse">
            <a:avLst/>
          </a:prstGeom>
          <a:solidFill>
            <a:srgbClr val="FFFFFF"/>
          </a:solidFill>
          <a:ln w="25400" cap="flat" cmpd="sng" algn="ctr">
            <a:noFill/>
            <a:prstDash val="solid"/>
          </a:ln>
          <a:effectLst/>
        </p:spPr>
        <p:txBody>
          <a:bodyPr lIns="0" tIns="216000" rIns="0" bIns="0" anchor="ctr">
            <a:normAutofit/>
          </a:bodyPr>
          <a:lstStyle/>
          <a:p>
            <a:pPr algn="ctr">
              <a:lnSpc>
                <a:spcPct val="140000"/>
              </a:lnSpc>
              <a:defRPr/>
            </a:pPr>
            <a:r>
              <a:rPr lang="en-US" altLang="zh-CN" sz="1600" b="1" kern="0">
                <a:solidFill>
                  <a:srgbClr val="414141"/>
                </a:solidFill>
              </a:rPr>
              <a:t>LOREM</a:t>
            </a:r>
            <a:endParaRPr lang="zh-CN" altLang="en-US" sz="1600" b="1" kern="0" dirty="0">
              <a:solidFill>
                <a:srgbClr val="414141"/>
              </a:solidFill>
            </a:endParaRPr>
          </a:p>
        </p:txBody>
      </p:sp>
      <p:sp>
        <p:nvSpPr>
          <p:cNvPr id="49" name="MH_Other_2"/>
          <p:cNvSpPr/>
          <p:nvPr>
            <p:custDataLst>
              <p:tags r:id="rId4"/>
            </p:custDataLst>
          </p:nvPr>
        </p:nvSpPr>
        <p:spPr>
          <a:xfrm rot="19249628">
            <a:off x="2670175" y="2614613"/>
            <a:ext cx="1017588" cy="32226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solidFill>
          <a:ln w="25400" cap="flat" cmpd="sng" algn="ctr">
            <a:noFill/>
            <a:prstDash val="solid"/>
          </a:ln>
          <a:effectLst/>
        </p:spPr>
        <p:txBody>
          <a:bodyPr lIns="0" tIns="0" rIns="0" bIns="0" anchor="ctr"/>
          <a:lstStyle/>
          <a:p>
            <a:pPr algn="ctr">
              <a:defRPr/>
            </a:pPr>
            <a:r>
              <a:rPr lang="en-US" sz="2800" b="1" kern="0" dirty="0">
                <a:solidFill>
                  <a:srgbClr val="FFFFFF"/>
                </a:solidFill>
                <a:latin typeface="Calibri"/>
              </a:rPr>
              <a:t>1</a:t>
            </a:r>
          </a:p>
        </p:txBody>
      </p:sp>
      <p:sp>
        <p:nvSpPr>
          <p:cNvPr id="52" name="MH_SubTitle_2"/>
          <p:cNvSpPr/>
          <p:nvPr>
            <p:custDataLst>
              <p:tags r:id="rId5"/>
            </p:custDataLst>
          </p:nvPr>
        </p:nvSpPr>
        <p:spPr>
          <a:xfrm>
            <a:off x="4170363" y="4373563"/>
            <a:ext cx="1109662" cy="1066800"/>
          </a:xfrm>
          <a:prstGeom prst="ellipse">
            <a:avLst/>
          </a:prstGeom>
          <a:solidFill>
            <a:srgbClr val="FFFFFF"/>
          </a:solidFill>
          <a:ln w="25400" cap="flat" cmpd="sng" algn="ctr">
            <a:noFill/>
            <a:prstDash val="solid"/>
          </a:ln>
          <a:effectLst/>
        </p:spPr>
        <p:txBody>
          <a:bodyPr lIns="0" tIns="216000" rIns="0" bIns="0" anchor="ctr">
            <a:normAutofit/>
          </a:bodyPr>
          <a:lstStyle/>
          <a:p>
            <a:pPr algn="ctr">
              <a:lnSpc>
                <a:spcPct val="140000"/>
              </a:lnSpc>
              <a:defRPr/>
            </a:pPr>
            <a:r>
              <a:rPr lang="en-US" altLang="zh-CN" sz="1600" b="1" kern="0">
                <a:solidFill>
                  <a:srgbClr val="414141"/>
                </a:solidFill>
              </a:rPr>
              <a:t>LOREM</a:t>
            </a:r>
            <a:endParaRPr lang="en-US" altLang="zh-CN" sz="1600" b="1" kern="0" dirty="0">
              <a:solidFill>
                <a:srgbClr val="414141"/>
              </a:solidFill>
            </a:endParaRPr>
          </a:p>
        </p:txBody>
      </p:sp>
      <p:sp>
        <p:nvSpPr>
          <p:cNvPr id="53" name="MH_Other_3"/>
          <p:cNvSpPr/>
          <p:nvPr>
            <p:custDataLst>
              <p:tags r:id="rId6"/>
            </p:custDataLst>
          </p:nvPr>
        </p:nvSpPr>
        <p:spPr>
          <a:xfrm>
            <a:off x="4216401" y="4373563"/>
            <a:ext cx="1019175" cy="32226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solidFill>
          <a:ln w="25400" cap="flat" cmpd="sng" algn="ctr">
            <a:noFill/>
            <a:prstDash val="solid"/>
          </a:ln>
          <a:effectLst/>
        </p:spPr>
        <p:txBody>
          <a:bodyPr lIns="0" tIns="0" rIns="0" bIns="0" anchor="ctr"/>
          <a:lstStyle/>
          <a:p>
            <a:pPr algn="ctr">
              <a:defRPr/>
            </a:pPr>
            <a:r>
              <a:rPr lang="en-US" sz="2800" b="1" kern="0" dirty="0">
                <a:solidFill>
                  <a:srgbClr val="FFFFFF"/>
                </a:solidFill>
                <a:latin typeface="Calibri"/>
              </a:rPr>
              <a:t>2</a:t>
            </a:r>
          </a:p>
        </p:txBody>
      </p:sp>
      <p:sp>
        <p:nvSpPr>
          <p:cNvPr id="56" name="MH_SubTitle_3"/>
          <p:cNvSpPr/>
          <p:nvPr>
            <p:custDataLst>
              <p:tags r:id="rId7"/>
            </p:custDataLst>
          </p:nvPr>
        </p:nvSpPr>
        <p:spPr>
          <a:xfrm>
            <a:off x="5586413" y="2844800"/>
            <a:ext cx="1109662" cy="1066800"/>
          </a:xfrm>
          <a:prstGeom prst="ellipse">
            <a:avLst/>
          </a:prstGeom>
          <a:solidFill>
            <a:srgbClr val="FFFFFF"/>
          </a:solidFill>
          <a:ln w="25400" cap="flat" cmpd="sng" algn="ctr">
            <a:noFill/>
            <a:prstDash val="solid"/>
          </a:ln>
          <a:effectLst/>
        </p:spPr>
        <p:txBody>
          <a:bodyPr lIns="0" tIns="216000" rIns="0" bIns="0" anchor="ctr">
            <a:normAutofit/>
          </a:bodyPr>
          <a:lstStyle/>
          <a:p>
            <a:pPr algn="ctr">
              <a:lnSpc>
                <a:spcPct val="140000"/>
              </a:lnSpc>
              <a:defRPr/>
            </a:pPr>
            <a:r>
              <a:rPr lang="en-US" altLang="zh-CN" sz="1600" b="1" kern="0">
                <a:solidFill>
                  <a:srgbClr val="414141"/>
                </a:solidFill>
              </a:rPr>
              <a:t>LOREM</a:t>
            </a:r>
            <a:endParaRPr lang="en-US" altLang="zh-CN" sz="1600" b="1" kern="0" dirty="0">
              <a:solidFill>
                <a:srgbClr val="414141"/>
              </a:solidFill>
            </a:endParaRPr>
          </a:p>
        </p:txBody>
      </p:sp>
      <p:sp>
        <p:nvSpPr>
          <p:cNvPr id="57" name="MH_Other_4"/>
          <p:cNvSpPr/>
          <p:nvPr>
            <p:custDataLst>
              <p:tags r:id="rId8"/>
            </p:custDataLst>
          </p:nvPr>
        </p:nvSpPr>
        <p:spPr>
          <a:xfrm>
            <a:off x="5632450" y="2844801"/>
            <a:ext cx="1017588" cy="322263"/>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solidFill>
          <a:ln w="25400" cap="flat" cmpd="sng" algn="ctr">
            <a:noFill/>
            <a:prstDash val="solid"/>
          </a:ln>
          <a:effectLst/>
        </p:spPr>
        <p:txBody>
          <a:bodyPr lIns="0" tIns="0" rIns="0" bIns="0" anchor="ctr"/>
          <a:lstStyle/>
          <a:p>
            <a:pPr algn="ctr">
              <a:defRPr/>
            </a:pPr>
            <a:r>
              <a:rPr lang="en-US" sz="2800" b="1" kern="0" dirty="0">
                <a:solidFill>
                  <a:srgbClr val="FFFFFF"/>
                </a:solidFill>
                <a:latin typeface="Calibri"/>
              </a:rPr>
              <a:t>3</a:t>
            </a:r>
          </a:p>
        </p:txBody>
      </p:sp>
      <p:sp>
        <p:nvSpPr>
          <p:cNvPr id="60" name="MH_SubTitle_4"/>
          <p:cNvSpPr/>
          <p:nvPr>
            <p:custDataLst>
              <p:tags r:id="rId9"/>
            </p:custDataLst>
          </p:nvPr>
        </p:nvSpPr>
        <p:spPr>
          <a:xfrm>
            <a:off x="6905626" y="4460876"/>
            <a:ext cx="1109663" cy="1065213"/>
          </a:xfrm>
          <a:prstGeom prst="ellipse">
            <a:avLst/>
          </a:prstGeom>
          <a:solidFill>
            <a:srgbClr val="FFFFFF"/>
          </a:solidFill>
          <a:ln w="25400" cap="flat" cmpd="sng" algn="ctr">
            <a:noFill/>
            <a:prstDash val="solid"/>
          </a:ln>
          <a:effectLst/>
        </p:spPr>
        <p:txBody>
          <a:bodyPr lIns="0" tIns="216000" rIns="0" bIns="0" anchor="ctr">
            <a:normAutofit/>
          </a:bodyPr>
          <a:lstStyle/>
          <a:p>
            <a:pPr algn="ctr">
              <a:lnSpc>
                <a:spcPct val="140000"/>
              </a:lnSpc>
              <a:defRPr/>
            </a:pPr>
            <a:r>
              <a:rPr lang="en-US" altLang="zh-CN" sz="1600" b="1" kern="0">
                <a:solidFill>
                  <a:srgbClr val="414141"/>
                </a:solidFill>
              </a:rPr>
              <a:t>LOREM</a:t>
            </a:r>
            <a:endParaRPr lang="en-US" altLang="zh-CN" sz="1600" b="1" kern="0" dirty="0">
              <a:solidFill>
                <a:srgbClr val="414141"/>
              </a:solidFill>
            </a:endParaRPr>
          </a:p>
        </p:txBody>
      </p:sp>
      <p:sp>
        <p:nvSpPr>
          <p:cNvPr id="61" name="MH_Other_5"/>
          <p:cNvSpPr/>
          <p:nvPr>
            <p:custDataLst>
              <p:tags r:id="rId10"/>
            </p:custDataLst>
          </p:nvPr>
        </p:nvSpPr>
        <p:spPr>
          <a:xfrm>
            <a:off x="6951664" y="4459288"/>
            <a:ext cx="1017587" cy="32226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solidFill>
          <a:ln w="25400" cap="flat" cmpd="sng" algn="ctr">
            <a:noFill/>
            <a:prstDash val="solid"/>
          </a:ln>
          <a:effectLst/>
        </p:spPr>
        <p:txBody>
          <a:bodyPr lIns="0" tIns="0" rIns="0" bIns="0" anchor="ctr"/>
          <a:lstStyle/>
          <a:p>
            <a:pPr algn="ctr">
              <a:defRPr/>
            </a:pPr>
            <a:r>
              <a:rPr lang="en-US" sz="2800" b="1" kern="0" dirty="0">
                <a:solidFill>
                  <a:srgbClr val="FFFFFF"/>
                </a:solidFill>
                <a:latin typeface="Calibri"/>
              </a:rPr>
              <a:t>4</a:t>
            </a:r>
          </a:p>
        </p:txBody>
      </p:sp>
      <p:sp>
        <p:nvSpPr>
          <p:cNvPr id="64" name="MH_SubTitle_5"/>
          <p:cNvSpPr/>
          <p:nvPr>
            <p:custDataLst>
              <p:tags r:id="rId11"/>
            </p:custDataLst>
          </p:nvPr>
        </p:nvSpPr>
        <p:spPr>
          <a:xfrm rot="1653729">
            <a:off x="8358188" y="2876550"/>
            <a:ext cx="1109662" cy="1066800"/>
          </a:xfrm>
          <a:prstGeom prst="ellipse">
            <a:avLst/>
          </a:prstGeom>
          <a:solidFill>
            <a:srgbClr val="FFFFFF"/>
          </a:solidFill>
          <a:ln w="25400" cap="flat" cmpd="sng" algn="ctr">
            <a:noFill/>
            <a:prstDash val="solid"/>
          </a:ln>
          <a:effectLst/>
        </p:spPr>
        <p:txBody>
          <a:bodyPr lIns="0" tIns="216000" rIns="0" bIns="0" anchor="ctr">
            <a:normAutofit/>
          </a:bodyPr>
          <a:lstStyle/>
          <a:p>
            <a:pPr algn="ctr">
              <a:lnSpc>
                <a:spcPct val="140000"/>
              </a:lnSpc>
              <a:defRPr/>
            </a:pPr>
            <a:r>
              <a:rPr lang="en-US" altLang="zh-CN" sz="1600" b="1" kern="0">
                <a:solidFill>
                  <a:srgbClr val="414141"/>
                </a:solidFill>
              </a:rPr>
              <a:t>LOREM</a:t>
            </a:r>
            <a:endParaRPr lang="en-US" altLang="zh-CN" sz="1600" b="1" kern="0" dirty="0">
              <a:solidFill>
                <a:srgbClr val="414141"/>
              </a:solidFill>
            </a:endParaRPr>
          </a:p>
        </p:txBody>
      </p:sp>
      <p:sp>
        <p:nvSpPr>
          <p:cNvPr id="65" name="MH_Other_6"/>
          <p:cNvSpPr/>
          <p:nvPr>
            <p:custDataLst>
              <p:tags r:id="rId12"/>
            </p:custDataLst>
          </p:nvPr>
        </p:nvSpPr>
        <p:spPr>
          <a:xfrm rot="1653729">
            <a:off x="8577264" y="2916238"/>
            <a:ext cx="1017587" cy="322262"/>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1"/>
          </a:solidFill>
          <a:ln w="25400" cap="flat" cmpd="sng" algn="ctr">
            <a:noFill/>
            <a:prstDash val="solid"/>
          </a:ln>
          <a:effectLst/>
        </p:spPr>
        <p:txBody>
          <a:bodyPr lIns="0" tIns="0" rIns="0" bIns="0" anchor="ctr"/>
          <a:lstStyle/>
          <a:p>
            <a:pPr algn="ctr">
              <a:defRPr/>
            </a:pPr>
            <a:r>
              <a:rPr lang="en-US" sz="2800" b="1" kern="0" dirty="0">
                <a:solidFill>
                  <a:srgbClr val="FFFFFF"/>
                </a:solidFill>
                <a:latin typeface="Calibri"/>
              </a:rPr>
              <a:t>5</a:t>
            </a: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103712221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MH_Other_1"/>
          <p:cNvSpPr/>
          <p:nvPr>
            <p:custDataLst>
              <p:tags r:id="rId2"/>
            </p:custDataLst>
          </p:nvPr>
        </p:nvSpPr>
        <p:spPr>
          <a:xfrm>
            <a:off x="3071814" y="1714501"/>
            <a:ext cx="4022725" cy="4314825"/>
          </a:xfrm>
          <a:custGeom>
            <a:avLst/>
            <a:gdLst/>
            <a:ahLst/>
            <a:cxnLst/>
            <a:rect l="l" t="t" r="r" b="b"/>
            <a:pathLst>
              <a:path w="5433678" h="5827794">
                <a:moveTo>
                  <a:pt x="1741206" y="0"/>
                </a:moveTo>
                <a:lnTo>
                  <a:pt x="3194170" y="0"/>
                </a:lnTo>
                <a:cubicBezTo>
                  <a:pt x="3290057" y="0"/>
                  <a:pt x="3367788" y="77731"/>
                  <a:pt x="3367788" y="173618"/>
                </a:cubicBezTo>
                <a:lnTo>
                  <a:pt x="3367788" y="1482566"/>
                </a:lnTo>
                <a:cubicBezTo>
                  <a:pt x="3367788" y="1578453"/>
                  <a:pt x="3290057" y="1656184"/>
                  <a:pt x="3194170" y="1656184"/>
                </a:cubicBezTo>
                <a:lnTo>
                  <a:pt x="1800200" y="1656184"/>
                </a:lnTo>
                <a:lnTo>
                  <a:pt x="1800200" y="2729761"/>
                </a:lnTo>
                <a:lnTo>
                  <a:pt x="3081564" y="2729761"/>
                </a:lnTo>
                <a:cubicBezTo>
                  <a:pt x="3168301" y="2729761"/>
                  <a:pt x="3238616" y="2800076"/>
                  <a:pt x="3238616" y="2886813"/>
                </a:cubicBezTo>
                <a:lnTo>
                  <a:pt x="3238616" y="3895364"/>
                </a:lnTo>
                <a:cubicBezTo>
                  <a:pt x="3241227" y="3893822"/>
                  <a:pt x="3243949" y="3893733"/>
                  <a:pt x="3246692" y="3893733"/>
                </a:cubicBezTo>
                <a:lnTo>
                  <a:pt x="4293236" y="3893733"/>
                </a:lnTo>
                <a:cubicBezTo>
                  <a:pt x="4362301" y="3893733"/>
                  <a:pt x="4418290" y="3949722"/>
                  <a:pt x="4418290" y="4018787"/>
                </a:cubicBezTo>
                <a:lnTo>
                  <a:pt x="4418290" y="4767836"/>
                </a:lnTo>
                <a:lnTo>
                  <a:pt x="5322563" y="4767836"/>
                </a:lnTo>
                <a:cubicBezTo>
                  <a:pt x="5383930" y="4767836"/>
                  <a:pt x="5433678" y="4817584"/>
                  <a:pt x="5433678" y="4878951"/>
                </a:cubicBezTo>
                <a:lnTo>
                  <a:pt x="5433678" y="5716679"/>
                </a:lnTo>
                <a:cubicBezTo>
                  <a:pt x="5433678" y="5778046"/>
                  <a:pt x="5383930" y="5827794"/>
                  <a:pt x="5322563" y="5827794"/>
                </a:cubicBezTo>
                <a:lnTo>
                  <a:pt x="4392665" y="5827794"/>
                </a:lnTo>
                <a:cubicBezTo>
                  <a:pt x="4331298" y="5827794"/>
                  <a:pt x="4281550" y="5778046"/>
                  <a:pt x="4281550" y="5716679"/>
                </a:cubicBezTo>
                <a:lnTo>
                  <a:pt x="4281550" y="5086653"/>
                </a:lnTo>
                <a:lnTo>
                  <a:pt x="3246692" y="5086653"/>
                </a:lnTo>
                <a:cubicBezTo>
                  <a:pt x="3177627" y="5086653"/>
                  <a:pt x="3121638" y="5030664"/>
                  <a:pt x="3121638" y="4961599"/>
                </a:cubicBezTo>
                <a:lnTo>
                  <a:pt x="3121638" y="4219833"/>
                </a:lnTo>
                <a:cubicBezTo>
                  <a:pt x="3109359" y="4226061"/>
                  <a:pt x="3095679" y="4227923"/>
                  <a:pt x="3081564" y="4227923"/>
                </a:cubicBezTo>
                <a:lnTo>
                  <a:pt x="1767231" y="4227923"/>
                </a:lnTo>
                <a:cubicBezTo>
                  <a:pt x="1680494" y="4227923"/>
                  <a:pt x="1610179" y="4157608"/>
                  <a:pt x="1610179" y="4070871"/>
                </a:cubicBezTo>
                <a:lnTo>
                  <a:pt x="1610179" y="3057260"/>
                </a:lnTo>
                <a:lnTo>
                  <a:pt x="173618" y="3057260"/>
                </a:lnTo>
                <a:cubicBezTo>
                  <a:pt x="77731" y="3057260"/>
                  <a:pt x="0" y="2979529"/>
                  <a:pt x="0" y="2883642"/>
                </a:cubicBezTo>
                <a:lnTo>
                  <a:pt x="0" y="1574694"/>
                </a:lnTo>
                <a:cubicBezTo>
                  <a:pt x="0" y="1478807"/>
                  <a:pt x="77731" y="1401076"/>
                  <a:pt x="173618" y="1401076"/>
                </a:cubicBezTo>
                <a:lnTo>
                  <a:pt x="1567588" y="1401076"/>
                </a:lnTo>
                <a:lnTo>
                  <a:pt x="1567588" y="173618"/>
                </a:lnTo>
                <a:cubicBezTo>
                  <a:pt x="1567588" y="77731"/>
                  <a:pt x="1645319" y="0"/>
                  <a:pt x="1741206" y="0"/>
                </a:cubicBezTo>
                <a:close/>
              </a:path>
            </a:pathLst>
          </a:cu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0" name="MH_SubTitle_1"/>
          <p:cNvSpPr/>
          <p:nvPr>
            <p:custDataLst>
              <p:tags r:id="rId3"/>
            </p:custDataLst>
          </p:nvPr>
        </p:nvSpPr>
        <p:spPr>
          <a:xfrm>
            <a:off x="4338638" y="1820863"/>
            <a:ext cx="1116012" cy="1027112"/>
          </a:xfrm>
          <a:prstGeom prst="roundRect">
            <a:avLst>
              <a:gd name="adj" fmla="val 10483"/>
            </a:avLst>
          </a:prstGeom>
          <a:solidFill>
            <a:srgbClr val="FFFFFF"/>
          </a:solidFill>
          <a:ln w="25400" cap="flat" cmpd="sng" algn="ctr">
            <a:noFill/>
            <a:prstDash val="solid"/>
          </a:ln>
          <a:effectLst/>
        </p:spPr>
        <p:txBody>
          <a:bodyPr lIns="0" tIns="252000" rIns="0" bIns="0" anchor="ctr">
            <a:normAutofit/>
          </a:bodyPr>
          <a:lstStyle/>
          <a:p>
            <a:pPr algn="ctr">
              <a:defRPr/>
            </a:pPr>
            <a:r>
              <a:rPr lang="en-US" altLang="zh-CN" sz="2000" kern="0">
                <a:solidFill>
                  <a:srgbClr val="4B4B4B"/>
                </a:solidFill>
              </a:rPr>
              <a:t>AMET</a:t>
            </a:r>
            <a:endParaRPr lang="en-US" altLang="zh-CN" sz="2000" kern="0" dirty="0">
              <a:solidFill>
                <a:srgbClr val="4B4B4B"/>
              </a:solidFill>
            </a:endParaRPr>
          </a:p>
        </p:txBody>
      </p:sp>
      <p:sp>
        <p:nvSpPr>
          <p:cNvPr id="31" name="MH_SubTitle_2"/>
          <p:cNvSpPr/>
          <p:nvPr>
            <p:custDataLst>
              <p:tags r:id="rId4"/>
            </p:custDataLst>
          </p:nvPr>
        </p:nvSpPr>
        <p:spPr>
          <a:xfrm>
            <a:off x="3176588" y="2847976"/>
            <a:ext cx="1116012" cy="1025525"/>
          </a:xfrm>
          <a:prstGeom prst="roundRect">
            <a:avLst>
              <a:gd name="adj" fmla="val 10483"/>
            </a:avLst>
          </a:prstGeom>
          <a:solidFill>
            <a:srgbClr val="FFFFFF"/>
          </a:solidFill>
          <a:ln w="25400" cap="flat" cmpd="sng" algn="ctr">
            <a:noFill/>
            <a:prstDash val="solid"/>
          </a:ln>
          <a:effectLst/>
        </p:spPr>
        <p:txBody>
          <a:bodyPr lIns="0" tIns="252000" rIns="0" bIns="0" anchor="ctr">
            <a:normAutofit/>
          </a:bodyPr>
          <a:lstStyle/>
          <a:p>
            <a:pPr algn="ctr">
              <a:defRPr/>
            </a:pPr>
            <a:r>
              <a:rPr lang="en-US" altLang="zh-CN" sz="2000" kern="0">
                <a:solidFill>
                  <a:srgbClr val="4B4B4B"/>
                </a:solidFill>
              </a:rPr>
              <a:t>AMET</a:t>
            </a:r>
            <a:endParaRPr lang="en-US" altLang="zh-CN" sz="2000" kern="0" dirty="0">
              <a:solidFill>
                <a:srgbClr val="4B4B4B"/>
              </a:solidFill>
            </a:endParaRPr>
          </a:p>
        </p:txBody>
      </p:sp>
      <p:sp>
        <p:nvSpPr>
          <p:cNvPr id="32" name="MH_SubTitle_3"/>
          <p:cNvSpPr/>
          <p:nvPr>
            <p:custDataLst>
              <p:tags r:id="rId5"/>
            </p:custDataLst>
          </p:nvPr>
        </p:nvSpPr>
        <p:spPr>
          <a:xfrm>
            <a:off x="4371976" y="3849688"/>
            <a:ext cx="987425" cy="882650"/>
          </a:xfrm>
          <a:prstGeom prst="roundRect">
            <a:avLst>
              <a:gd name="adj" fmla="val 10483"/>
            </a:avLst>
          </a:prstGeom>
          <a:solidFill>
            <a:srgbClr val="FFFFFF"/>
          </a:solidFill>
          <a:ln w="25400" cap="flat" cmpd="sng" algn="ctr">
            <a:noFill/>
            <a:prstDash val="solid"/>
          </a:ln>
          <a:effectLst/>
        </p:spPr>
        <p:txBody>
          <a:bodyPr lIns="0" tIns="252000" rIns="0" bIns="0" anchor="ctr">
            <a:normAutofit/>
          </a:bodyPr>
          <a:lstStyle/>
          <a:p>
            <a:pPr algn="ctr">
              <a:defRPr/>
            </a:pPr>
            <a:r>
              <a:rPr lang="en-US" altLang="zh-CN" kern="0">
                <a:solidFill>
                  <a:srgbClr val="4B4B4B"/>
                </a:solidFill>
              </a:rPr>
              <a:t>AMET</a:t>
            </a:r>
            <a:endParaRPr lang="en-US" altLang="zh-CN" kern="0" dirty="0">
              <a:solidFill>
                <a:srgbClr val="4B4B4B"/>
              </a:solidFill>
            </a:endParaRPr>
          </a:p>
        </p:txBody>
      </p:sp>
      <p:sp>
        <p:nvSpPr>
          <p:cNvPr id="33" name="MH_SubTitle_4"/>
          <p:cNvSpPr/>
          <p:nvPr>
            <p:custDataLst>
              <p:tags r:id="rId6"/>
            </p:custDataLst>
          </p:nvPr>
        </p:nvSpPr>
        <p:spPr>
          <a:xfrm>
            <a:off x="5484814" y="4695826"/>
            <a:ext cx="757237" cy="676275"/>
          </a:xfrm>
          <a:prstGeom prst="roundRect">
            <a:avLst>
              <a:gd name="adj" fmla="val 10483"/>
            </a:avLst>
          </a:prstGeom>
          <a:solidFill>
            <a:srgbClr val="FFFFFF"/>
          </a:solidFill>
          <a:ln w="25400" cap="flat" cmpd="sng" algn="ctr">
            <a:noFill/>
            <a:prstDash val="solid"/>
          </a:ln>
          <a:effectLst/>
        </p:spPr>
        <p:txBody>
          <a:bodyPr lIns="0" tIns="252000" rIns="0" bIns="0" anchor="ctr">
            <a:normAutofit/>
          </a:bodyPr>
          <a:lstStyle/>
          <a:p>
            <a:pPr algn="ctr">
              <a:defRPr/>
            </a:pPr>
            <a:r>
              <a:rPr lang="en-US" altLang="zh-CN" sz="1600" kern="0">
                <a:solidFill>
                  <a:srgbClr val="4B4B4B"/>
                </a:solidFill>
              </a:rPr>
              <a:t>AMET</a:t>
            </a:r>
            <a:endParaRPr lang="en-US" altLang="zh-CN" sz="1600" kern="0" dirty="0">
              <a:solidFill>
                <a:srgbClr val="4B4B4B"/>
              </a:solidFill>
            </a:endParaRPr>
          </a:p>
        </p:txBody>
      </p:sp>
      <p:sp>
        <p:nvSpPr>
          <p:cNvPr id="34" name="MH_SubTitle_5"/>
          <p:cNvSpPr/>
          <p:nvPr>
            <p:custDataLst>
              <p:tags r:id="rId7"/>
            </p:custDataLst>
          </p:nvPr>
        </p:nvSpPr>
        <p:spPr>
          <a:xfrm>
            <a:off x="6359526" y="5357814"/>
            <a:ext cx="633413" cy="566737"/>
          </a:xfrm>
          <a:prstGeom prst="roundRect">
            <a:avLst>
              <a:gd name="adj" fmla="val 10483"/>
            </a:avLst>
          </a:prstGeom>
          <a:solidFill>
            <a:srgbClr val="FFFFFF"/>
          </a:solidFill>
          <a:ln w="25400" cap="flat" cmpd="sng" algn="ctr">
            <a:noFill/>
            <a:prstDash val="solid"/>
          </a:ln>
          <a:effectLst/>
        </p:spPr>
        <p:txBody>
          <a:bodyPr lIns="0" tIns="252000" rIns="0" bIns="0" anchor="ctr">
            <a:normAutofit/>
          </a:bodyPr>
          <a:lstStyle/>
          <a:p>
            <a:pPr algn="ctr">
              <a:defRPr/>
            </a:pPr>
            <a:r>
              <a:rPr lang="en-US" altLang="zh-CN" sz="1400" kern="0">
                <a:solidFill>
                  <a:srgbClr val="4B4B4B"/>
                </a:solidFill>
              </a:rPr>
              <a:t>AMET</a:t>
            </a:r>
            <a:endParaRPr lang="en-US" altLang="zh-CN" sz="1400" kern="0" dirty="0">
              <a:solidFill>
                <a:srgbClr val="4B4B4B"/>
              </a:solidFill>
            </a:endParaRPr>
          </a:p>
        </p:txBody>
      </p:sp>
      <p:sp>
        <p:nvSpPr>
          <p:cNvPr id="35" name="MH_Other_2"/>
          <p:cNvSpPr/>
          <p:nvPr>
            <p:custDataLst>
              <p:tags r:id="rId8"/>
            </p:custDataLst>
          </p:nvPr>
        </p:nvSpPr>
        <p:spPr>
          <a:xfrm>
            <a:off x="4338638" y="1816100"/>
            <a:ext cx="1116012" cy="3063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chemeClr val="accent1">
              <a:lumMod val="60000"/>
              <a:lumOff val="40000"/>
            </a:schemeClr>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36" name="MH_Other_3"/>
          <p:cNvSpPr/>
          <p:nvPr>
            <p:custDataLst>
              <p:tags r:id="rId9"/>
            </p:custDataLst>
          </p:nvPr>
        </p:nvSpPr>
        <p:spPr>
          <a:xfrm>
            <a:off x="3176588" y="2847975"/>
            <a:ext cx="1116012" cy="3063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chemeClr val="accent1">
              <a:lumMod val="60000"/>
              <a:lumOff val="40000"/>
            </a:schemeClr>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37" name="MH_Other_4"/>
          <p:cNvSpPr/>
          <p:nvPr>
            <p:custDataLst>
              <p:tags r:id="rId10"/>
            </p:custDataLst>
          </p:nvPr>
        </p:nvSpPr>
        <p:spPr>
          <a:xfrm>
            <a:off x="4371976" y="3849689"/>
            <a:ext cx="987425" cy="306387"/>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chemeClr val="accent1">
              <a:lumMod val="60000"/>
              <a:lumOff val="40000"/>
            </a:schemeClr>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38" name="MH_Other_5"/>
          <p:cNvSpPr/>
          <p:nvPr>
            <p:custDataLst>
              <p:tags r:id="rId11"/>
            </p:custDataLst>
          </p:nvPr>
        </p:nvSpPr>
        <p:spPr>
          <a:xfrm>
            <a:off x="5484814" y="4695825"/>
            <a:ext cx="757237" cy="242888"/>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chemeClr val="accent1">
              <a:lumMod val="60000"/>
              <a:lumOff val="40000"/>
            </a:schemeClr>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39" name="MH_Other_6"/>
          <p:cNvSpPr/>
          <p:nvPr>
            <p:custDataLst>
              <p:tags r:id="rId12"/>
            </p:custDataLst>
          </p:nvPr>
        </p:nvSpPr>
        <p:spPr>
          <a:xfrm>
            <a:off x="6359526" y="5348289"/>
            <a:ext cx="633413" cy="242887"/>
          </a:xfrm>
          <a:custGeom>
            <a:avLst/>
            <a:gdLst/>
            <a:ahLst/>
            <a:cxnLst/>
            <a:rect l="l" t="t" r="r" b="b"/>
            <a:pathLst>
              <a:path w="1507016" h="414246">
                <a:moveTo>
                  <a:pt x="145342" y="0"/>
                </a:moveTo>
                <a:lnTo>
                  <a:pt x="1361674" y="0"/>
                </a:lnTo>
                <a:cubicBezTo>
                  <a:pt x="1441944" y="0"/>
                  <a:pt x="1507016" y="65072"/>
                  <a:pt x="1507016" y="145342"/>
                </a:cubicBezTo>
                <a:lnTo>
                  <a:pt x="1507016" y="414246"/>
                </a:lnTo>
                <a:lnTo>
                  <a:pt x="0" y="414246"/>
                </a:lnTo>
                <a:lnTo>
                  <a:pt x="0" y="145342"/>
                </a:lnTo>
                <a:cubicBezTo>
                  <a:pt x="0" y="65072"/>
                  <a:pt x="65072" y="0"/>
                  <a:pt x="145342" y="0"/>
                </a:cubicBezTo>
                <a:close/>
              </a:path>
            </a:pathLst>
          </a:custGeom>
          <a:solidFill>
            <a:schemeClr val="accent1">
              <a:lumMod val="60000"/>
              <a:lumOff val="40000"/>
            </a:schemeClr>
          </a:solidFill>
          <a:ln w="25400" cap="flat" cmpd="sng" algn="ctr">
            <a:noFill/>
            <a:prstDash val="solid"/>
          </a:ln>
          <a:effectLst/>
        </p:spPr>
        <p:txBody>
          <a:bodyPr anchor="ctr"/>
          <a:lstStyle/>
          <a:p>
            <a:pPr algn="ctr">
              <a:defRPr/>
            </a:pPr>
            <a:r>
              <a:rPr lang="en-US" sz="200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
        <p:nvSpPr>
          <p:cNvPr id="19" name="MH_Text_1"/>
          <p:cNvSpPr txBox="1"/>
          <p:nvPr>
            <p:custDataLst>
              <p:tags r:id="rId14"/>
            </p:custDataLst>
          </p:nvPr>
        </p:nvSpPr>
        <p:spPr>
          <a:xfrm>
            <a:off x="5684839" y="2097089"/>
            <a:ext cx="2994025" cy="625475"/>
          </a:xfrm>
          <a:prstGeom prst="rect">
            <a:avLst/>
          </a:prstGeom>
          <a:noFill/>
        </p:spPr>
        <p:txBody>
          <a:bodyPr lIns="0" tIns="0" rIns="0" bIns="0" anchor="ctr">
            <a:normAutofit/>
          </a:bodyPr>
          <a:lstStyle/>
          <a:p>
            <a:pPr algn="just">
              <a:defRPr/>
            </a:pPr>
            <a:r>
              <a:rPr lang="da-DK" altLang="zh-CN" sz="1600" kern="0">
                <a:solidFill>
                  <a:schemeClr val="tx1">
                    <a:lumMod val="75000"/>
                    <a:lumOff val="25000"/>
                  </a:schemeClr>
                </a:solidFill>
                <a:cs typeface="Arial" pitchFamily="34" charset="0"/>
              </a:rPr>
              <a:t>LOREM IPSUM DOLOR SIT</a:t>
            </a:r>
          </a:p>
        </p:txBody>
      </p:sp>
      <p:sp>
        <p:nvSpPr>
          <p:cNvPr id="20" name="MH_Text_2"/>
          <p:cNvSpPr txBox="1"/>
          <p:nvPr>
            <p:custDataLst>
              <p:tags r:id="rId15"/>
            </p:custDataLst>
          </p:nvPr>
        </p:nvSpPr>
        <p:spPr>
          <a:xfrm>
            <a:off x="4530726" y="3048001"/>
            <a:ext cx="2994025" cy="625475"/>
          </a:xfrm>
          <a:prstGeom prst="rect">
            <a:avLst/>
          </a:prstGeom>
          <a:noFill/>
        </p:spPr>
        <p:txBody>
          <a:bodyPr lIns="0" tIns="0" rIns="0" bIns="0" anchor="ctr">
            <a:normAutofit/>
          </a:bodyPr>
          <a:lstStyle>
            <a:defPPr>
              <a:defRPr lang="zh-CN"/>
            </a:defPPr>
            <a:lvl1pPr algn="just" eaLnBrk="1" fontAlgn="auto" hangingPunct="1">
              <a:spcBef>
                <a:spcPts val="0"/>
              </a:spcBef>
              <a:spcAft>
                <a:spcPts val="0"/>
              </a:spcAft>
              <a:defRPr sz="1400" kern="0">
                <a:latin typeface="Arial" pitchFamily="34" charset="0"/>
                <a:ea typeface="微软雅黑" pitchFamily="34" charset="-122"/>
                <a:cs typeface="Arial" pitchFamily="34" charset="0"/>
              </a:defRPr>
            </a:lvl1pPr>
          </a:lstStyle>
          <a:p>
            <a:pPr>
              <a:defRPr/>
            </a:pPr>
            <a:r>
              <a:rPr lang="da-DK" altLang="zh-CN" sz="1600">
                <a:solidFill>
                  <a:schemeClr val="tx1">
                    <a:lumMod val="75000"/>
                    <a:lumOff val="25000"/>
                  </a:schemeClr>
                </a:solidFill>
                <a:latin typeface="+mn-lt"/>
                <a:ea typeface="+mn-ea"/>
              </a:rPr>
              <a:t>LOREM IPSUM DOLOR SIT</a:t>
            </a:r>
            <a:endParaRPr lang="en-US" altLang="zh-CN" sz="1600">
              <a:solidFill>
                <a:schemeClr val="tx1">
                  <a:lumMod val="75000"/>
                  <a:lumOff val="25000"/>
                </a:schemeClr>
              </a:solidFill>
              <a:latin typeface="+mn-lt"/>
              <a:ea typeface="+mn-ea"/>
            </a:endParaRPr>
          </a:p>
        </p:txBody>
      </p:sp>
      <p:sp>
        <p:nvSpPr>
          <p:cNvPr id="21" name="MH_Text_3"/>
          <p:cNvSpPr txBox="1"/>
          <p:nvPr>
            <p:custDataLst>
              <p:tags r:id="rId16"/>
            </p:custDataLst>
          </p:nvPr>
        </p:nvSpPr>
        <p:spPr>
          <a:xfrm>
            <a:off x="5583239" y="3881439"/>
            <a:ext cx="2994025" cy="625475"/>
          </a:xfrm>
          <a:prstGeom prst="rect">
            <a:avLst/>
          </a:prstGeom>
          <a:noFill/>
        </p:spPr>
        <p:txBody>
          <a:bodyPr lIns="0" tIns="0" rIns="0" bIns="0" anchor="ctr">
            <a:normAutofit/>
          </a:bodyPr>
          <a:lstStyle>
            <a:defPPr>
              <a:defRPr lang="zh-CN"/>
            </a:defPPr>
            <a:lvl1pPr algn="just" eaLnBrk="1" fontAlgn="auto" hangingPunct="1">
              <a:spcBef>
                <a:spcPts val="0"/>
              </a:spcBef>
              <a:spcAft>
                <a:spcPts val="0"/>
              </a:spcAft>
              <a:defRPr sz="1400" kern="0">
                <a:latin typeface="Arial" pitchFamily="34" charset="0"/>
                <a:ea typeface="微软雅黑" pitchFamily="34" charset="-122"/>
                <a:cs typeface="Arial" pitchFamily="34" charset="0"/>
              </a:defRPr>
            </a:lvl1pPr>
          </a:lstStyle>
          <a:p>
            <a:pPr>
              <a:defRPr/>
            </a:pPr>
            <a:r>
              <a:rPr lang="da-DK" altLang="zh-CN" sz="1600">
                <a:solidFill>
                  <a:schemeClr val="tx1">
                    <a:lumMod val="75000"/>
                    <a:lumOff val="25000"/>
                  </a:schemeClr>
                </a:solidFill>
                <a:latin typeface="+mn-lt"/>
                <a:ea typeface="+mn-ea"/>
              </a:rPr>
              <a:t>LOREM IPSUM DOLOR SIT</a:t>
            </a:r>
            <a:endParaRPr lang="en-US" altLang="zh-CN" sz="1600">
              <a:solidFill>
                <a:schemeClr val="tx1">
                  <a:lumMod val="75000"/>
                  <a:lumOff val="25000"/>
                </a:schemeClr>
              </a:solidFill>
              <a:latin typeface="+mn-lt"/>
              <a:ea typeface="+mn-ea"/>
            </a:endParaRPr>
          </a:p>
        </p:txBody>
      </p:sp>
      <p:sp>
        <p:nvSpPr>
          <p:cNvPr id="22" name="MH_Text_4"/>
          <p:cNvSpPr txBox="1"/>
          <p:nvPr>
            <p:custDataLst>
              <p:tags r:id="rId17"/>
            </p:custDataLst>
          </p:nvPr>
        </p:nvSpPr>
        <p:spPr>
          <a:xfrm>
            <a:off x="6440489" y="4614864"/>
            <a:ext cx="2332037" cy="625475"/>
          </a:xfrm>
          <a:prstGeom prst="rect">
            <a:avLst/>
          </a:prstGeom>
          <a:noFill/>
        </p:spPr>
        <p:txBody>
          <a:bodyPr lIns="0" tIns="0" rIns="0" bIns="0" anchor="ctr">
            <a:normAutofit/>
          </a:bodyPr>
          <a:lstStyle>
            <a:defPPr>
              <a:defRPr lang="zh-CN"/>
            </a:defPPr>
            <a:lvl1pPr algn="just" eaLnBrk="1" fontAlgn="auto" hangingPunct="1">
              <a:spcBef>
                <a:spcPts val="0"/>
              </a:spcBef>
              <a:spcAft>
                <a:spcPts val="0"/>
              </a:spcAft>
              <a:defRPr sz="1400" kern="0">
                <a:latin typeface="Arial" pitchFamily="34" charset="0"/>
                <a:ea typeface="微软雅黑" pitchFamily="34" charset="-122"/>
                <a:cs typeface="Arial" pitchFamily="34" charset="0"/>
              </a:defRPr>
            </a:lvl1pPr>
          </a:lstStyle>
          <a:p>
            <a:pPr>
              <a:defRPr/>
            </a:pPr>
            <a:r>
              <a:rPr lang="da-DK" altLang="zh-CN" sz="1600">
                <a:solidFill>
                  <a:schemeClr val="tx1">
                    <a:lumMod val="75000"/>
                    <a:lumOff val="25000"/>
                  </a:schemeClr>
                </a:solidFill>
                <a:latin typeface="+mn-lt"/>
                <a:ea typeface="+mn-ea"/>
              </a:rPr>
              <a:t>LOREM IPSUM DOLOR</a:t>
            </a:r>
          </a:p>
        </p:txBody>
      </p:sp>
      <p:sp>
        <p:nvSpPr>
          <p:cNvPr id="23" name="MH_Text_5"/>
          <p:cNvSpPr txBox="1"/>
          <p:nvPr>
            <p:custDataLst>
              <p:tags r:id="rId18"/>
            </p:custDataLst>
          </p:nvPr>
        </p:nvSpPr>
        <p:spPr>
          <a:xfrm>
            <a:off x="7212013" y="5329239"/>
            <a:ext cx="2355850" cy="625475"/>
          </a:xfrm>
          <a:prstGeom prst="rect">
            <a:avLst/>
          </a:prstGeom>
          <a:noFill/>
        </p:spPr>
        <p:txBody>
          <a:bodyPr lIns="0" tIns="0" rIns="0" bIns="0" anchor="ctr">
            <a:normAutofit/>
          </a:bodyPr>
          <a:lstStyle/>
          <a:p>
            <a:pPr algn="just">
              <a:defRPr/>
            </a:pPr>
            <a:r>
              <a:rPr lang="da-DK" altLang="zh-CN" sz="1600" kern="0">
                <a:solidFill>
                  <a:schemeClr val="tx1">
                    <a:lumMod val="75000"/>
                    <a:lumOff val="25000"/>
                  </a:schemeClr>
                </a:solidFill>
                <a:cs typeface="Arial" pitchFamily="34" charset="0"/>
              </a:rPr>
              <a:t>LOREM IPSUM DOLOR</a:t>
            </a:r>
            <a:endParaRPr lang="en-US" altLang="zh-CN" sz="1600" kern="0">
              <a:solidFill>
                <a:schemeClr val="tx1">
                  <a:lumMod val="75000"/>
                  <a:lumOff val="25000"/>
                </a:schemeClr>
              </a:solidFill>
              <a:cs typeface="Arial" pitchFamily="34" charset="0"/>
            </a:endParaRPr>
          </a:p>
        </p:txBody>
      </p:sp>
    </p:spTree>
    <p:custDataLst>
      <p:tags r:id="rId1"/>
    </p:custDataLst>
    <p:extLst>
      <p:ext uri="{BB962C8B-B14F-4D97-AF65-F5344CB8AC3E}">
        <p14:creationId xmlns:p14="http://schemas.microsoft.com/office/powerpoint/2010/main" val="302600005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MH_Other_1"/>
          <p:cNvSpPr/>
          <p:nvPr>
            <p:custDataLst>
              <p:tags r:id="rId2"/>
            </p:custDataLst>
          </p:nvPr>
        </p:nvSpPr>
        <p:spPr>
          <a:xfrm>
            <a:off x="3749676" y="1651000"/>
            <a:ext cx="1984375" cy="1982788"/>
          </a:xfrm>
          <a:prstGeom prst="ellipse">
            <a:avLst/>
          </a:prstGeom>
          <a:solidFill>
            <a:srgbClr val="FFFFFF"/>
          </a:solidFill>
          <a:ln w="25400" cap="flat" cmpd="sng" algn="ctr">
            <a:solidFill>
              <a:schemeClr val="accent1">
                <a:lumMod val="20000"/>
                <a:lumOff val="80000"/>
              </a:schemeClr>
            </a:solidFill>
            <a:prstDash val="solid"/>
          </a:ln>
          <a:effectLst/>
        </p:spPr>
        <p:txBody>
          <a:bodyPr anchor="ctr"/>
          <a:lstStyle/>
          <a:p>
            <a:pPr algn="ctr">
              <a:defRPr/>
            </a:pPr>
            <a:endParaRPr lang="en-US" kern="0">
              <a:solidFill>
                <a:srgbClr val="FFFFFF"/>
              </a:solidFill>
              <a:latin typeface="+mn-ea"/>
            </a:endParaRPr>
          </a:p>
        </p:txBody>
      </p:sp>
      <p:sp>
        <p:nvSpPr>
          <p:cNvPr id="50" name="MH_SubTitle_1"/>
          <p:cNvSpPr/>
          <p:nvPr>
            <p:custDataLst>
              <p:tags r:id="rId3"/>
            </p:custDataLst>
          </p:nvPr>
        </p:nvSpPr>
        <p:spPr>
          <a:xfrm>
            <a:off x="3883026" y="1782763"/>
            <a:ext cx="1717675" cy="1719262"/>
          </a:xfrm>
          <a:prstGeom prst="ellipse">
            <a:avLst/>
          </a:prstGeom>
          <a:solidFill>
            <a:schemeClr val="accent1"/>
          </a:solidFill>
          <a:ln w="57150" cap="flat" cmpd="sng" algn="ctr">
            <a:noFill/>
            <a:prstDash val="solid"/>
          </a:ln>
          <a:effectLst/>
        </p:spPr>
        <p:txBody>
          <a:bodyPr lIns="0" tIns="0" rIns="0" bIns="0" anchor="ctr">
            <a:normAutofit/>
          </a:bodyPr>
          <a:lstStyle/>
          <a:p>
            <a:pPr algn="ctr">
              <a:lnSpc>
                <a:spcPct val="130000"/>
              </a:lnSpc>
              <a:defRPr/>
            </a:pPr>
            <a:r>
              <a:rPr lang="en-US" altLang="zh-CN" sz="2800" kern="0">
                <a:solidFill>
                  <a:srgbClr val="FFFFFF"/>
                </a:solidFill>
              </a:rPr>
              <a:t>LOREM</a:t>
            </a:r>
          </a:p>
        </p:txBody>
      </p:sp>
      <p:sp>
        <p:nvSpPr>
          <p:cNvPr id="53" name="MH_Other_2"/>
          <p:cNvSpPr/>
          <p:nvPr>
            <p:custDataLst>
              <p:tags r:id="rId4"/>
            </p:custDataLst>
          </p:nvPr>
        </p:nvSpPr>
        <p:spPr>
          <a:xfrm>
            <a:off x="3517901" y="3233738"/>
            <a:ext cx="1643063" cy="1643062"/>
          </a:xfrm>
          <a:prstGeom prst="ellipse">
            <a:avLst/>
          </a:prstGeom>
          <a:solidFill>
            <a:srgbClr val="FFFFFF"/>
          </a:solidFill>
          <a:ln w="25400" cap="flat" cmpd="sng" algn="ctr">
            <a:solidFill>
              <a:schemeClr val="accent1">
                <a:lumMod val="20000"/>
                <a:lumOff val="80000"/>
              </a:schemeClr>
            </a:solidFill>
            <a:prstDash val="solid"/>
          </a:ln>
          <a:effectLst/>
        </p:spPr>
        <p:txBody>
          <a:bodyPr anchor="ctr"/>
          <a:lstStyle/>
          <a:p>
            <a:pPr algn="ctr">
              <a:defRPr/>
            </a:pPr>
            <a:endParaRPr lang="en-US" kern="0">
              <a:solidFill>
                <a:srgbClr val="FFFFFF"/>
              </a:solidFill>
              <a:latin typeface="+mn-ea"/>
            </a:endParaRPr>
          </a:p>
        </p:txBody>
      </p:sp>
      <p:sp>
        <p:nvSpPr>
          <p:cNvPr id="54" name="MH_SubTitle_2"/>
          <p:cNvSpPr/>
          <p:nvPr>
            <p:custDataLst>
              <p:tags r:id="rId5"/>
            </p:custDataLst>
          </p:nvPr>
        </p:nvSpPr>
        <p:spPr>
          <a:xfrm>
            <a:off x="3627439" y="3343275"/>
            <a:ext cx="1423987" cy="1423988"/>
          </a:xfrm>
          <a:prstGeom prst="ellipse">
            <a:avLst/>
          </a:prstGeom>
          <a:solidFill>
            <a:schemeClr val="accent1"/>
          </a:solidFill>
          <a:ln w="57150" cap="flat" cmpd="sng" algn="ctr">
            <a:noFill/>
            <a:prstDash val="solid"/>
          </a:ln>
          <a:effectLst/>
        </p:spPr>
        <p:txBody>
          <a:bodyPr lIns="0" tIns="0" rIns="0" bIns="0" anchor="ctr">
            <a:normAutofit/>
          </a:bodyPr>
          <a:lstStyle/>
          <a:p>
            <a:pPr algn="ctr">
              <a:lnSpc>
                <a:spcPct val="130000"/>
              </a:lnSpc>
              <a:defRPr/>
            </a:pPr>
            <a:r>
              <a:rPr lang="en-US" altLang="zh-CN" sz="2400" kern="0">
                <a:solidFill>
                  <a:srgbClr val="FFFFFF"/>
                </a:solidFill>
              </a:rPr>
              <a:t>LOREM</a:t>
            </a:r>
            <a:endParaRPr lang="en-US" altLang="zh-CN" sz="2400" kern="0" dirty="0">
              <a:solidFill>
                <a:srgbClr val="FFFFFF"/>
              </a:solidFill>
            </a:endParaRPr>
          </a:p>
        </p:txBody>
      </p:sp>
      <p:sp>
        <p:nvSpPr>
          <p:cNvPr id="57" name="MH_Other_3"/>
          <p:cNvSpPr/>
          <p:nvPr>
            <p:custDataLst>
              <p:tags r:id="rId6"/>
            </p:custDataLst>
          </p:nvPr>
        </p:nvSpPr>
        <p:spPr>
          <a:xfrm>
            <a:off x="4660900" y="4306888"/>
            <a:ext cx="1244600" cy="1243012"/>
          </a:xfrm>
          <a:prstGeom prst="ellipse">
            <a:avLst/>
          </a:prstGeom>
          <a:solidFill>
            <a:srgbClr val="FFFFFF"/>
          </a:solidFill>
          <a:ln w="25400" cap="flat" cmpd="sng" algn="ctr">
            <a:solidFill>
              <a:schemeClr val="accent1">
                <a:lumMod val="20000"/>
                <a:lumOff val="80000"/>
              </a:schemeClr>
            </a:solidFill>
            <a:prstDash val="solid"/>
          </a:ln>
          <a:effectLst/>
        </p:spPr>
        <p:txBody>
          <a:bodyPr anchor="ctr"/>
          <a:lstStyle/>
          <a:p>
            <a:pPr algn="ctr">
              <a:defRPr/>
            </a:pPr>
            <a:endParaRPr lang="en-US" kern="0">
              <a:solidFill>
                <a:srgbClr val="FFFFFF"/>
              </a:solidFill>
              <a:latin typeface="+mn-ea"/>
            </a:endParaRPr>
          </a:p>
        </p:txBody>
      </p:sp>
      <p:sp>
        <p:nvSpPr>
          <p:cNvPr id="58" name="MH_SubTitle_3"/>
          <p:cNvSpPr/>
          <p:nvPr>
            <p:custDataLst>
              <p:tags r:id="rId7"/>
            </p:custDataLst>
          </p:nvPr>
        </p:nvSpPr>
        <p:spPr>
          <a:xfrm>
            <a:off x="4762500" y="4406900"/>
            <a:ext cx="1042988" cy="1042988"/>
          </a:xfrm>
          <a:prstGeom prst="ellipse">
            <a:avLst/>
          </a:prstGeom>
          <a:solidFill>
            <a:schemeClr val="accent1"/>
          </a:solidFill>
          <a:ln w="57150" cap="flat" cmpd="sng" algn="ctr">
            <a:noFill/>
            <a:prstDash val="solid"/>
          </a:ln>
          <a:effectLst/>
        </p:spPr>
        <p:txBody>
          <a:bodyPr lIns="0" tIns="0" rIns="0" bIns="0" anchor="ctr">
            <a:normAutofit/>
          </a:bodyPr>
          <a:lstStyle/>
          <a:p>
            <a:pPr algn="ctr">
              <a:lnSpc>
                <a:spcPct val="130000"/>
              </a:lnSpc>
              <a:defRPr/>
            </a:pPr>
            <a:r>
              <a:rPr lang="en-US" altLang="zh-CN" sz="1600" kern="0">
                <a:solidFill>
                  <a:srgbClr val="FFFFFF"/>
                </a:solidFill>
                <a:cs typeface="Arial" pitchFamily="34" charset="0"/>
              </a:rPr>
              <a:t>LOREM</a:t>
            </a:r>
            <a:endParaRPr lang="zh-CN" altLang="en-US" sz="1600" kern="0" dirty="0">
              <a:solidFill>
                <a:srgbClr val="FFFFFF"/>
              </a:solidFill>
              <a:cs typeface="Arial" pitchFamily="34" charset="0"/>
            </a:endParaRPr>
          </a:p>
        </p:txBody>
      </p:sp>
      <p:sp>
        <p:nvSpPr>
          <p:cNvPr id="61" name="MH_Other_4"/>
          <p:cNvSpPr/>
          <p:nvPr>
            <p:custDataLst>
              <p:tags r:id="rId8"/>
            </p:custDataLst>
          </p:nvPr>
        </p:nvSpPr>
        <p:spPr>
          <a:xfrm>
            <a:off x="4271963" y="5170488"/>
            <a:ext cx="925512" cy="925512"/>
          </a:xfrm>
          <a:prstGeom prst="ellipse">
            <a:avLst/>
          </a:prstGeom>
          <a:solidFill>
            <a:srgbClr val="FFFFFF"/>
          </a:solidFill>
          <a:ln w="25400" cap="flat" cmpd="sng" algn="ctr">
            <a:solidFill>
              <a:schemeClr val="accent1">
                <a:lumMod val="20000"/>
                <a:lumOff val="80000"/>
              </a:schemeClr>
            </a:solidFill>
            <a:prstDash val="solid"/>
          </a:ln>
          <a:effectLst/>
        </p:spPr>
        <p:txBody>
          <a:bodyPr anchor="ctr"/>
          <a:lstStyle/>
          <a:p>
            <a:pPr algn="ctr">
              <a:defRPr/>
            </a:pPr>
            <a:endParaRPr lang="en-US" kern="0">
              <a:solidFill>
                <a:srgbClr val="FFFFFF"/>
              </a:solidFill>
              <a:latin typeface="+mn-ea"/>
            </a:endParaRPr>
          </a:p>
        </p:txBody>
      </p:sp>
      <p:sp>
        <p:nvSpPr>
          <p:cNvPr id="62" name="MH_SubTitle_4"/>
          <p:cNvSpPr/>
          <p:nvPr>
            <p:custDataLst>
              <p:tags r:id="rId9"/>
            </p:custDataLst>
          </p:nvPr>
        </p:nvSpPr>
        <p:spPr>
          <a:xfrm>
            <a:off x="4370388" y="5267325"/>
            <a:ext cx="730250" cy="730250"/>
          </a:xfrm>
          <a:prstGeom prst="ellipse">
            <a:avLst/>
          </a:prstGeom>
          <a:solidFill>
            <a:schemeClr val="accent1"/>
          </a:solidFill>
          <a:ln w="57150" cap="flat" cmpd="sng" algn="ctr">
            <a:noFill/>
            <a:prstDash val="solid"/>
          </a:ln>
          <a:effectLst/>
        </p:spPr>
        <p:txBody>
          <a:bodyPr lIns="0" tIns="0" rIns="0" bIns="0" anchor="ctr">
            <a:normAutofit/>
          </a:bodyPr>
          <a:lstStyle/>
          <a:p>
            <a:pPr algn="ctr">
              <a:lnSpc>
                <a:spcPct val="130000"/>
              </a:lnSpc>
              <a:defRPr/>
            </a:pPr>
            <a:r>
              <a:rPr lang="en-US" altLang="zh-CN" sz="1200" kern="0">
                <a:solidFill>
                  <a:srgbClr val="FFFFFF"/>
                </a:solidFill>
              </a:rPr>
              <a:t>LOREM</a:t>
            </a:r>
            <a:endParaRPr lang="en-US" sz="1200" kern="0" dirty="0">
              <a:solidFill>
                <a:srgbClr val="FFFFFF"/>
              </a:solidFill>
            </a:endParaRPr>
          </a:p>
        </p:txBody>
      </p:sp>
      <p:sp>
        <p:nvSpPr>
          <p:cNvPr id="75" name="MH_Other_5"/>
          <p:cNvSpPr/>
          <p:nvPr>
            <p:custDataLst>
              <p:tags r:id="rId10"/>
            </p:custDataLst>
          </p:nvPr>
        </p:nvSpPr>
        <p:spPr>
          <a:xfrm>
            <a:off x="3698875" y="1830388"/>
            <a:ext cx="450850" cy="450850"/>
          </a:xfrm>
          <a:prstGeom prst="ellipse">
            <a:avLst/>
          </a:prstGeom>
          <a:solidFill>
            <a:schemeClr val="accent1"/>
          </a:solidFill>
          <a:ln w="28575" cap="flat" cmpd="sng" algn="ctr">
            <a:solidFill>
              <a:srgbClr val="FFFFFF"/>
            </a:solidFill>
            <a:prstDash val="solid"/>
          </a:ln>
          <a:effectLst/>
        </p:spPr>
        <p:txBody>
          <a:bodyPr lIns="0" tIns="0" rIns="0" bIns="0" anchor="ctr"/>
          <a:lstStyle/>
          <a:p>
            <a:pPr algn="ctr">
              <a:defRPr/>
            </a:pPr>
            <a:r>
              <a:rPr lang="en-US" kern="0" dirty="0">
                <a:solidFill>
                  <a:srgbClr val="FFFFFF"/>
                </a:solidFill>
                <a:latin typeface="+mn-ea"/>
                <a:cs typeface="Lao UI" panose="020B0502040204020203" pitchFamily="34" charset="0"/>
              </a:rPr>
              <a:t>1</a:t>
            </a:r>
          </a:p>
        </p:txBody>
      </p:sp>
      <p:sp>
        <p:nvSpPr>
          <p:cNvPr id="80" name="MH_Other_6"/>
          <p:cNvSpPr/>
          <p:nvPr>
            <p:custDataLst>
              <p:tags r:id="rId11"/>
            </p:custDataLst>
          </p:nvPr>
        </p:nvSpPr>
        <p:spPr>
          <a:xfrm>
            <a:off x="3344863" y="3354388"/>
            <a:ext cx="449262" cy="449262"/>
          </a:xfrm>
          <a:prstGeom prst="ellipse">
            <a:avLst/>
          </a:prstGeom>
          <a:solidFill>
            <a:schemeClr val="accent1"/>
          </a:solidFill>
          <a:ln w="28575" cap="flat" cmpd="sng" algn="ctr">
            <a:solidFill>
              <a:srgbClr val="FFFFFF"/>
            </a:solidFill>
            <a:prstDash val="solid"/>
          </a:ln>
          <a:effectLst/>
        </p:spPr>
        <p:txBody>
          <a:bodyPr lIns="0" tIns="0" rIns="0" bIns="0" anchor="ctr"/>
          <a:lstStyle/>
          <a:p>
            <a:pPr algn="ctr">
              <a:defRPr/>
            </a:pPr>
            <a:r>
              <a:rPr lang="en-US" kern="0" dirty="0">
                <a:solidFill>
                  <a:srgbClr val="FFFFFF"/>
                </a:solidFill>
                <a:latin typeface="+mn-ea"/>
                <a:cs typeface="Lao UI" panose="020B0502040204020203" pitchFamily="34" charset="0"/>
              </a:rPr>
              <a:t>2</a:t>
            </a:r>
          </a:p>
        </p:txBody>
      </p:sp>
      <p:sp>
        <p:nvSpPr>
          <p:cNvPr id="85" name="MH_Other_7"/>
          <p:cNvSpPr/>
          <p:nvPr>
            <p:custDataLst>
              <p:tags r:id="rId12"/>
            </p:custDataLst>
          </p:nvPr>
        </p:nvSpPr>
        <p:spPr>
          <a:xfrm>
            <a:off x="5348289" y="4248150"/>
            <a:ext cx="357187" cy="357188"/>
          </a:xfrm>
          <a:prstGeom prst="ellipse">
            <a:avLst/>
          </a:prstGeom>
          <a:solidFill>
            <a:schemeClr val="accent1"/>
          </a:solidFill>
          <a:ln w="28575" cap="flat" cmpd="sng" algn="ctr">
            <a:solidFill>
              <a:srgbClr val="FFFFFF"/>
            </a:solidFill>
            <a:prstDash val="solid"/>
          </a:ln>
          <a:effectLst/>
        </p:spPr>
        <p:txBody>
          <a:bodyPr lIns="0" tIns="0" rIns="0" bIns="0" anchor="ctr"/>
          <a:lstStyle/>
          <a:p>
            <a:pPr algn="ctr">
              <a:defRPr/>
            </a:pPr>
            <a:r>
              <a:rPr lang="en-US" kern="0" dirty="0">
                <a:solidFill>
                  <a:srgbClr val="FFFFFF"/>
                </a:solidFill>
                <a:latin typeface="+mn-ea"/>
                <a:cs typeface="Lao UI" panose="020B0502040204020203" pitchFamily="34" charset="0"/>
              </a:rPr>
              <a:t>3</a:t>
            </a:r>
          </a:p>
        </p:txBody>
      </p:sp>
      <p:sp>
        <p:nvSpPr>
          <p:cNvPr id="90" name="MH_Other_8"/>
          <p:cNvSpPr/>
          <p:nvPr>
            <p:custDataLst>
              <p:tags r:id="rId13"/>
            </p:custDataLst>
          </p:nvPr>
        </p:nvSpPr>
        <p:spPr>
          <a:xfrm>
            <a:off x="4184651" y="5099050"/>
            <a:ext cx="358775" cy="357188"/>
          </a:xfrm>
          <a:prstGeom prst="ellipse">
            <a:avLst/>
          </a:prstGeom>
          <a:solidFill>
            <a:schemeClr val="accent1"/>
          </a:solidFill>
          <a:ln w="28575" cap="flat" cmpd="sng" algn="ctr">
            <a:solidFill>
              <a:srgbClr val="FFFFFF"/>
            </a:solidFill>
            <a:prstDash val="solid"/>
          </a:ln>
          <a:effectLst/>
        </p:spPr>
        <p:txBody>
          <a:bodyPr lIns="0" tIns="0" rIns="0" bIns="0" anchor="ctr"/>
          <a:lstStyle/>
          <a:p>
            <a:pPr algn="ctr">
              <a:defRPr/>
            </a:pPr>
            <a:r>
              <a:rPr lang="en-US" kern="0" dirty="0">
                <a:solidFill>
                  <a:srgbClr val="FFFFFF"/>
                </a:solidFill>
                <a:latin typeface="+mn-ea"/>
                <a:cs typeface="Lao UI" panose="020B0502040204020203" pitchFamily="34" charset="0"/>
              </a:rPr>
              <a:t>4</a:t>
            </a:r>
          </a:p>
        </p:txBody>
      </p:sp>
      <p:sp>
        <p:nvSpPr>
          <p:cNvPr id="3086" name="MH_PageTitle"/>
          <p:cNvSpPr>
            <a:spLocks noGrp="1"/>
          </p:cNvSpPr>
          <p:nvPr>
            <p:ph type="title"/>
            <p:custDataLst>
              <p:tags r:id="rId14"/>
            </p:custDataLst>
          </p:nvPr>
        </p:nvSpPr>
        <p:spPr/>
        <p:txBody>
          <a:bodyPr/>
          <a:lstStyle/>
          <a:p>
            <a:pPr eaLnBrk="1" hangingPunct="1"/>
            <a:r>
              <a:rPr lang="en-US" altLang="zh-CN" smtClean="0"/>
              <a:t>LOREM IPSUM DOLOR</a:t>
            </a:r>
            <a:endParaRPr lang="zh-CN" altLang="en-US" smtClean="0"/>
          </a:p>
        </p:txBody>
      </p:sp>
      <p:sp>
        <p:nvSpPr>
          <p:cNvPr id="17" name="MH_Desc_1"/>
          <p:cNvSpPr txBox="1">
            <a:spLocks noChangeArrowheads="1"/>
          </p:cNvSpPr>
          <p:nvPr>
            <p:custDataLst>
              <p:tags r:id="rId15"/>
            </p:custDataLst>
          </p:nvPr>
        </p:nvSpPr>
        <p:spPr bwMode="auto">
          <a:xfrm>
            <a:off x="6032500" y="3713164"/>
            <a:ext cx="3060700"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da-DK" altLang="zh-CN" sz="1600">
                <a:solidFill>
                  <a:schemeClr val="tx1">
                    <a:lumMod val="50000"/>
                    <a:lumOff val="50000"/>
                  </a:schemeClr>
                </a:solidFill>
                <a:latin typeface="+mn-lt"/>
                <a:ea typeface="+mn-ea"/>
                <a:cs typeface="Arial" panose="020B0604020202020204" pitchFamily="34" charset="0"/>
              </a:rPr>
              <a:t>Lorem ipsum dolor </a:t>
            </a:r>
            <a:r>
              <a:rPr lang="en-US" altLang="zh-CN" sz="1600">
                <a:solidFill>
                  <a:schemeClr val="tx1">
                    <a:lumMod val="50000"/>
                    <a:lumOff val="50000"/>
                  </a:schemeClr>
                </a:solidFill>
                <a:latin typeface="+mn-lt"/>
                <a:ea typeface="+mn-ea"/>
                <a:cs typeface="Arial" panose="020B0604020202020204" pitchFamily="34" charset="0"/>
              </a:rPr>
              <a:t>ds</a:t>
            </a:r>
            <a:r>
              <a:rPr lang="da-DK" altLang="zh-CN" sz="1600">
                <a:solidFill>
                  <a:schemeClr val="tx1">
                    <a:lumMod val="50000"/>
                    <a:lumOff val="50000"/>
                  </a:schemeClr>
                </a:solidFill>
                <a:latin typeface="+mn-lt"/>
                <a:ea typeface="+mn-ea"/>
                <a:cs typeface="Arial" panose="020B0604020202020204" pitchFamily="34" charset="0"/>
              </a:rPr>
              <a:t>sit amet consectetur adipi sicing .</a:t>
            </a:r>
            <a:endParaRPr lang="zh-CN" altLang="en-US" sz="1600">
              <a:solidFill>
                <a:schemeClr val="tx1">
                  <a:lumMod val="50000"/>
                  <a:lumOff val="50000"/>
                </a:schemeClr>
              </a:solidFill>
              <a:latin typeface="+mn-lt"/>
              <a:ea typeface="+mn-ea"/>
              <a:cs typeface="Arial" panose="020B0604020202020204" pitchFamily="34" charset="0"/>
            </a:endParaRPr>
          </a:p>
        </p:txBody>
      </p:sp>
      <p:sp>
        <p:nvSpPr>
          <p:cNvPr id="19" name="MH_Title_1"/>
          <p:cNvSpPr txBox="1"/>
          <p:nvPr>
            <p:custDataLst>
              <p:tags r:id="rId16"/>
            </p:custDataLst>
          </p:nvPr>
        </p:nvSpPr>
        <p:spPr>
          <a:xfrm>
            <a:off x="6032500" y="2895601"/>
            <a:ext cx="3060700" cy="817563"/>
          </a:xfrm>
          <a:prstGeom prst="rect">
            <a:avLst/>
          </a:prstGeom>
          <a:noFill/>
        </p:spPr>
        <p:txBody>
          <a:bodyPr lIns="0" tIns="0" rIns="0" bIns="0" anchor="b">
            <a:normAutofit/>
          </a:bodyPr>
          <a:lstStyle>
            <a:defPPr>
              <a:defRPr lang="en-US"/>
            </a:defPPr>
            <a:lvl1pPr marR="0" lvl="0" indent="0" fontAlgn="auto">
              <a:lnSpc>
                <a:spcPct val="80000"/>
              </a:lnSpc>
              <a:spcBef>
                <a:spcPts val="0"/>
              </a:spcBef>
              <a:spcAft>
                <a:spcPts val="0"/>
              </a:spcAft>
              <a:buClrTx/>
              <a:buSzTx/>
              <a:buFontTx/>
              <a:buNone/>
              <a:tabLst/>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itchFamily="34" charset="-122"/>
                <a:cs typeface="Times New Roman" pitchFamily="18" charset="0"/>
              </a:defRPr>
            </a:lvl1pPr>
          </a:lstStyle>
          <a:p>
            <a:pPr algn="just" eaLnBrk="1" hangingPunct="1">
              <a:lnSpc>
                <a:spcPct val="130000"/>
              </a:lnSpc>
              <a:defRPr/>
            </a:pPr>
            <a:r>
              <a:rPr lang="en-US" altLang="zh-CN" sz="2400" b="0">
                <a:solidFill>
                  <a:schemeClr val="accent1">
                    <a:lumMod val="75000"/>
                  </a:schemeClr>
                </a:solidFill>
                <a:latin typeface="+mn-lt"/>
                <a:ea typeface="+mn-ea"/>
              </a:rPr>
              <a:t>LOREM IPSUM</a:t>
            </a:r>
            <a:endParaRPr lang="en-US" altLang="zh-CN" sz="2400" b="0" dirty="0">
              <a:solidFill>
                <a:schemeClr val="accent1">
                  <a:lumMod val="75000"/>
                </a:schemeClr>
              </a:solidFill>
              <a:latin typeface="+mn-lt"/>
              <a:ea typeface="+mn-ea"/>
            </a:endParaRPr>
          </a:p>
        </p:txBody>
      </p:sp>
    </p:spTree>
    <p:custDataLst>
      <p:tags r:id="rId1"/>
    </p:custDataLst>
    <p:extLst>
      <p:ext uri="{BB962C8B-B14F-4D97-AF65-F5344CB8AC3E}">
        <p14:creationId xmlns:p14="http://schemas.microsoft.com/office/powerpoint/2010/main" val="251419947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MH_Other_1"/>
          <p:cNvSpPr/>
          <p:nvPr>
            <p:custDataLst>
              <p:tags r:id="rId2"/>
            </p:custDataLst>
          </p:nvPr>
        </p:nvSpPr>
        <p:spPr>
          <a:xfrm rot="293950">
            <a:off x="5353051" y="4781551"/>
            <a:ext cx="2847975" cy="29527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1" name="MH_Other_2"/>
          <p:cNvSpPr/>
          <p:nvPr>
            <p:custDataLst>
              <p:tags r:id="rId3"/>
            </p:custDataLst>
          </p:nvPr>
        </p:nvSpPr>
        <p:spPr>
          <a:xfrm rot="19913209">
            <a:off x="5068889" y="4167189"/>
            <a:ext cx="1724025" cy="287337"/>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2" name="MH_Other_3"/>
          <p:cNvSpPr/>
          <p:nvPr>
            <p:custDataLst>
              <p:tags r:id="rId4"/>
            </p:custDataLst>
          </p:nvPr>
        </p:nvSpPr>
        <p:spPr>
          <a:xfrm rot="708470">
            <a:off x="4730751" y="3470275"/>
            <a:ext cx="2138363" cy="28733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3" name="MH_Other_4"/>
          <p:cNvSpPr/>
          <p:nvPr>
            <p:custDataLst>
              <p:tags r:id="rId5"/>
            </p:custDataLst>
          </p:nvPr>
        </p:nvSpPr>
        <p:spPr>
          <a:xfrm rot="293950">
            <a:off x="4800601" y="1989139"/>
            <a:ext cx="2847975" cy="29527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62" name="MH_Other_5"/>
          <p:cNvSpPr/>
          <p:nvPr>
            <p:custDataLst>
              <p:tags r:id="rId6"/>
            </p:custDataLst>
          </p:nvPr>
        </p:nvSpPr>
        <p:spPr>
          <a:xfrm>
            <a:off x="4151314" y="1565276"/>
            <a:ext cx="695325" cy="695325"/>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eaLnBrk="1" hangingPunct="1">
              <a:defRPr/>
            </a:pPr>
            <a:r>
              <a:rPr lang="en-US" altLang="zh-CN" sz="2800" b="1">
                <a:solidFill>
                  <a:srgbClr val="FFFFFF"/>
                </a:solidFill>
                <a:latin typeface="Arial Rounded MT Bold" panose="020F0704030504030204" pitchFamily="34" charset="0"/>
                <a:cs typeface="Times New Roman" panose="02020603050405020304" pitchFamily="18" charset="0"/>
              </a:rPr>
              <a:t>01</a:t>
            </a:r>
          </a:p>
        </p:txBody>
      </p:sp>
      <p:sp>
        <p:nvSpPr>
          <p:cNvPr id="45" name="MH_Other_6"/>
          <p:cNvSpPr/>
          <p:nvPr>
            <p:custDataLst>
              <p:tags r:id="rId7"/>
            </p:custDataLst>
          </p:nvPr>
        </p:nvSpPr>
        <p:spPr>
          <a:xfrm rot="20453418">
            <a:off x="4195764" y="2732089"/>
            <a:ext cx="3417887" cy="376237"/>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rgbClr val="EAEAEA"/>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60" name="MH_Other_7"/>
          <p:cNvSpPr/>
          <p:nvPr>
            <p:custDataLst>
              <p:tags r:id="rId8"/>
            </p:custDataLst>
          </p:nvPr>
        </p:nvSpPr>
        <p:spPr>
          <a:xfrm>
            <a:off x="3711575" y="2944814"/>
            <a:ext cx="998538" cy="998537"/>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600" b="1"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58" name="MH_Other_8"/>
          <p:cNvSpPr/>
          <p:nvPr>
            <p:custDataLst>
              <p:tags r:id="rId9"/>
            </p:custDataLst>
          </p:nvPr>
        </p:nvSpPr>
        <p:spPr>
          <a:xfrm>
            <a:off x="7477125" y="1695450"/>
            <a:ext cx="998538" cy="998538"/>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600" b="1"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56" name="MH_Other_9"/>
          <p:cNvSpPr/>
          <p:nvPr>
            <p:custDataLst>
              <p:tags r:id="rId10"/>
            </p:custDataLst>
          </p:nvPr>
        </p:nvSpPr>
        <p:spPr>
          <a:xfrm>
            <a:off x="6618289" y="3443289"/>
            <a:ext cx="674687" cy="674687"/>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2800" b="1"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53" name="MH_Other_10"/>
          <p:cNvSpPr/>
          <p:nvPr>
            <p:custDataLst>
              <p:tags r:id="rId11"/>
            </p:custDataLst>
          </p:nvPr>
        </p:nvSpPr>
        <p:spPr>
          <a:xfrm>
            <a:off x="4710257" y="4404287"/>
            <a:ext cx="680289" cy="680289"/>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anchor="ctr"/>
          <a:lstStyle/>
          <a:p>
            <a:pPr algn="ctr">
              <a:defRPr/>
            </a:pPr>
            <a:endParaRPr lang="en-US" kern="0">
              <a:solidFill>
                <a:sysClr val="window" lastClr="FFFFFF"/>
              </a:solidFill>
              <a:latin typeface="Calibri"/>
            </a:endParaRPr>
          </a:p>
        </p:txBody>
      </p:sp>
      <p:sp>
        <p:nvSpPr>
          <p:cNvPr id="54" name="MH_Other_11"/>
          <p:cNvSpPr/>
          <p:nvPr>
            <p:custDataLst>
              <p:tags r:id="rId12"/>
            </p:custDataLst>
          </p:nvPr>
        </p:nvSpPr>
        <p:spPr>
          <a:xfrm>
            <a:off x="4724400" y="4403725"/>
            <a:ext cx="666750" cy="666750"/>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2800" b="1"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52" name="MH_Other_12"/>
          <p:cNvSpPr/>
          <p:nvPr>
            <p:custDataLst>
              <p:tags r:id="rId13"/>
            </p:custDataLst>
          </p:nvPr>
        </p:nvSpPr>
        <p:spPr>
          <a:xfrm>
            <a:off x="7624764" y="4492625"/>
            <a:ext cx="998537" cy="996950"/>
          </a:xfrm>
          <a:prstGeom prst="ellipse">
            <a:avLst/>
          </a:prstGeom>
          <a:solidFill>
            <a:schemeClr val="accent1"/>
          </a:solidFill>
          <a:ln w="57150" cap="flat" cmpd="sng" algn="ctr">
            <a:solidFill>
              <a:schemeClr val="accent1">
                <a:lumMod val="60000"/>
                <a:lumOff val="40000"/>
              </a:schemeClr>
            </a:solidFill>
            <a:prstDash val="solid"/>
          </a:ln>
          <a:effectLst/>
        </p:spPr>
        <p:txBody>
          <a:bodyPr lIns="0" tIns="0" rIns="0" bIns="0" anchor="ctr"/>
          <a:lstStyle/>
          <a:p>
            <a:pPr algn="ctr">
              <a:defRPr/>
            </a:pPr>
            <a:r>
              <a:rPr lang="en-US" sz="3600" b="1" kern="0" dirty="0">
                <a:ln w="18415" cmpd="sng">
                  <a:noFill/>
                  <a:prstDash val="solid"/>
                </a:ln>
                <a:solidFill>
                  <a:srgbClr val="FFFFFF"/>
                </a:solidFill>
                <a:latin typeface="Arial Rounded MT Bold" pitchFamily="34" charset="0"/>
                <a:ea typeface="微软雅黑" pitchFamily="34" charset="-122"/>
                <a:cs typeface="Times New Roman" pitchFamily="18" charset="0"/>
              </a:rPr>
              <a:t>06</a:t>
            </a:r>
          </a:p>
        </p:txBody>
      </p:sp>
      <p:sp>
        <p:nvSpPr>
          <p:cNvPr id="70" name="MH_Text_1"/>
          <p:cNvSpPr txBox="1"/>
          <p:nvPr>
            <p:custDataLst>
              <p:tags r:id="rId14"/>
            </p:custDataLst>
          </p:nvPr>
        </p:nvSpPr>
        <p:spPr>
          <a:xfrm>
            <a:off x="3379789" y="2216151"/>
            <a:ext cx="2117725" cy="728663"/>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71" name="MH_Text_3"/>
          <p:cNvSpPr txBox="1"/>
          <p:nvPr>
            <p:custDataLst>
              <p:tags r:id="rId15"/>
            </p:custDataLst>
          </p:nvPr>
        </p:nvSpPr>
        <p:spPr>
          <a:xfrm>
            <a:off x="2774951" y="3944938"/>
            <a:ext cx="2117725" cy="728662"/>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72" name="MH_Text_5"/>
          <p:cNvSpPr txBox="1"/>
          <p:nvPr>
            <p:custDataLst>
              <p:tags r:id="rId16"/>
            </p:custDataLst>
          </p:nvPr>
        </p:nvSpPr>
        <p:spPr>
          <a:xfrm>
            <a:off x="3946525" y="5057776"/>
            <a:ext cx="2116138" cy="728663"/>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73" name="MH_Text_2"/>
          <p:cNvSpPr txBox="1"/>
          <p:nvPr>
            <p:custDataLst>
              <p:tags r:id="rId17"/>
            </p:custDataLst>
          </p:nvPr>
        </p:nvSpPr>
        <p:spPr>
          <a:xfrm>
            <a:off x="6880226" y="2708276"/>
            <a:ext cx="2117725" cy="728663"/>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74" name="MH_Text_4"/>
          <p:cNvSpPr txBox="1"/>
          <p:nvPr>
            <p:custDataLst>
              <p:tags r:id="rId18"/>
            </p:custDataLst>
          </p:nvPr>
        </p:nvSpPr>
        <p:spPr>
          <a:xfrm>
            <a:off x="7292976" y="3462338"/>
            <a:ext cx="1992313" cy="939800"/>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75" name="MH_Text_6"/>
          <p:cNvSpPr txBox="1"/>
          <p:nvPr>
            <p:custDataLst>
              <p:tags r:id="rId19"/>
            </p:custDataLst>
          </p:nvPr>
        </p:nvSpPr>
        <p:spPr>
          <a:xfrm>
            <a:off x="7546976" y="5516563"/>
            <a:ext cx="2005013" cy="728662"/>
          </a:xfrm>
          <a:prstGeom prst="rect">
            <a:avLst/>
          </a:prstGeom>
          <a:noFill/>
        </p:spPr>
        <p:txBody>
          <a:bodyPr lIns="0" tIns="0" rIns="0" bIns="0" anchor="ctr" anchorCtr="1">
            <a:normAutofit/>
          </a:bodyPr>
          <a:lstStyle/>
          <a:p>
            <a:pPr>
              <a:lnSpc>
                <a:spcPct val="120000"/>
              </a:lnSpc>
              <a:defRPr/>
            </a:pPr>
            <a:r>
              <a:rPr lang="en-US" altLang="zh-CN" sz="1400" kern="0">
                <a:cs typeface="Arial" pitchFamily="34" charset="0"/>
              </a:rPr>
              <a:t>Lorem ipsum dolor</a:t>
            </a:r>
          </a:p>
          <a:p>
            <a:pPr>
              <a:lnSpc>
                <a:spcPct val="120000"/>
              </a:lnSpc>
              <a:defRPr/>
            </a:pPr>
            <a:r>
              <a:rPr lang="en-US" altLang="zh-CN" sz="1400" kern="0">
                <a:cs typeface="Arial" pitchFamily="34" charset="0"/>
              </a:rPr>
              <a:t>Lorem ipsum dolor</a:t>
            </a:r>
            <a:endParaRPr lang="zh-CN" altLang="en-US" sz="1400" kern="0" dirty="0">
              <a:cs typeface="Arial" pitchFamily="34" charset="0"/>
            </a:endParaRPr>
          </a:p>
        </p:txBody>
      </p:sp>
      <p:sp>
        <p:nvSpPr>
          <p:cNvPr id="3094" name="MH_PageTitle"/>
          <p:cNvSpPr>
            <a:spLocks noGrp="1"/>
          </p:cNvSpPr>
          <p:nvPr>
            <p:ph type="title"/>
            <p:custDataLst>
              <p:tags r:id="rId20"/>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23373868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MH_PageTitle"/>
          <p:cNvSpPr>
            <a:spLocks noGrp="1"/>
          </p:cNvSpPr>
          <p:nvPr>
            <p:ph type="title"/>
            <p:custDataLst>
              <p:tags r:id="rId2"/>
            </p:custDataLst>
          </p:nvPr>
        </p:nvSpPr>
        <p:spPr/>
        <p:txBody>
          <a:bodyPr/>
          <a:lstStyle/>
          <a:p>
            <a:pPr eaLnBrk="1" hangingPunct="1"/>
            <a:r>
              <a:rPr lang="en-US" altLang="zh-CN" smtClean="0"/>
              <a:t>LOREM IPSUM DOLOR</a:t>
            </a:r>
            <a:endParaRPr lang="zh-CN" altLang="en-US" smtClean="0"/>
          </a:p>
        </p:txBody>
      </p:sp>
      <p:sp>
        <p:nvSpPr>
          <p:cNvPr id="2051" name="MH_Other_1"/>
          <p:cNvSpPr>
            <a:spLocks/>
          </p:cNvSpPr>
          <p:nvPr>
            <p:custDataLst>
              <p:tags r:id="rId3"/>
            </p:custDataLst>
          </p:nvPr>
        </p:nvSpPr>
        <p:spPr bwMode="auto">
          <a:xfrm>
            <a:off x="6102350" y="2025651"/>
            <a:ext cx="617538"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MH_Other_2"/>
          <p:cNvSpPr>
            <a:spLocks noChangeArrowheads="1"/>
          </p:cNvSpPr>
          <p:nvPr>
            <p:custDataLst>
              <p:tags r:id="rId4"/>
            </p:custDataLst>
          </p:nvPr>
        </p:nvSpPr>
        <p:spPr bwMode="auto">
          <a:xfrm>
            <a:off x="6102351" y="2025651"/>
            <a:ext cx="423863"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7 w 665163"/>
              <a:gd name="T11" fmla="*/ 27796 h 1670051"/>
              <a:gd name="T12" fmla="*/ 69893 w 665163"/>
              <a:gd name="T13" fmla="*/ 87549 h 1670051"/>
              <a:gd name="T14" fmla="*/ 35197 w 665163"/>
              <a:gd name="T15" fmla="*/ 147635 h 1670051"/>
              <a:gd name="T16" fmla="*/ 23186 w 665163"/>
              <a:gd name="T17" fmla="*/ 147635 h 1670051"/>
              <a:gd name="T18" fmla="*/ 58217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MH_Other_3"/>
          <p:cNvSpPr>
            <a:spLocks noChangeArrowheads="1"/>
          </p:cNvSpPr>
          <p:nvPr>
            <p:custDataLst>
              <p:tags r:id="rId5"/>
            </p:custDataLst>
          </p:nvPr>
        </p:nvSpPr>
        <p:spPr bwMode="auto">
          <a:xfrm>
            <a:off x="5218113" y="2130425"/>
            <a:ext cx="995362"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a:latin typeface="Bodoni MT Black" panose="02070A03080606020203" pitchFamily="18" charset="0"/>
                <a:ea typeface="微软雅黑" panose="020B0503020204020204" pitchFamily="34" charset="-122"/>
              </a:rPr>
              <a:t>01</a:t>
            </a:r>
          </a:p>
        </p:txBody>
      </p:sp>
      <p:sp>
        <p:nvSpPr>
          <p:cNvPr id="2054" name="MH_SubTitle_1"/>
          <p:cNvSpPr>
            <a:spLocks noChangeArrowheads="1"/>
          </p:cNvSpPr>
          <p:nvPr>
            <p:custDataLst>
              <p:tags r:id="rId6"/>
            </p:custDataLst>
          </p:nvPr>
        </p:nvSpPr>
        <p:spPr bwMode="auto">
          <a:xfrm>
            <a:off x="6948489" y="2025651"/>
            <a:ext cx="29352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en-US" altLang="zh-CN"/>
              <a:t>LOREM IPSUM DOLOR SIT AMET CONSECTETUR</a:t>
            </a:r>
          </a:p>
        </p:txBody>
      </p:sp>
      <p:sp>
        <p:nvSpPr>
          <p:cNvPr id="2055" name="MH_Other_4"/>
          <p:cNvSpPr>
            <a:spLocks/>
          </p:cNvSpPr>
          <p:nvPr>
            <p:custDataLst>
              <p:tags r:id="rId7"/>
            </p:custDataLst>
          </p:nvPr>
        </p:nvSpPr>
        <p:spPr bwMode="auto">
          <a:xfrm flipH="1">
            <a:off x="5484814" y="2921001"/>
            <a:ext cx="617537"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6" name="MH_Other_5"/>
          <p:cNvSpPr>
            <a:spLocks noChangeArrowheads="1"/>
          </p:cNvSpPr>
          <p:nvPr>
            <p:custDataLst>
              <p:tags r:id="rId8"/>
            </p:custDataLst>
          </p:nvPr>
        </p:nvSpPr>
        <p:spPr bwMode="auto">
          <a:xfrm flipH="1">
            <a:off x="5678488" y="2921001"/>
            <a:ext cx="423862"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6 w 665163"/>
              <a:gd name="T11" fmla="*/ 27796 h 1670051"/>
              <a:gd name="T12" fmla="*/ 69892 w 665163"/>
              <a:gd name="T13" fmla="*/ 87549 h 1670051"/>
              <a:gd name="T14" fmla="*/ 35196 w 665163"/>
              <a:gd name="T15" fmla="*/ 147635 h 1670051"/>
              <a:gd name="T16" fmla="*/ 23186 w 665163"/>
              <a:gd name="T17" fmla="*/ 147635 h 1670051"/>
              <a:gd name="T18" fmla="*/ 58216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7" name="MH_Other_6"/>
          <p:cNvSpPr>
            <a:spLocks noChangeArrowheads="1"/>
          </p:cNvSpPr>
          <p:nvPr>
            <p:custDataLst>
              <p:tags r:id="rId9"/>
            </p:custDataLst>
          </p:nvPr>
        </p:nvSpPr>
        <p:spPr bwMode="auto">
          <a:xfrm flipH="1">
            <a:off x="5983288" y="3035300"/>
            <a:ext cx="9969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latin typeface="Bodoni MT Black" panose="02070A03080606020203" pitchFamily="18" charset="0"/>
                <a:ea typeface="微软雅黑" panose="020B0503020204020204" pitchFamily="34" charset="-122"/>
              </a:rPr>
              <a:t>02</a:t>
            </a:r>
          </a:p>
        </p:txBody>
      </p:sp>
      <p:sp>
        <p:nvSpPr>
          <p:cNvPr id="2058" name="MH_SubTitle_2"/>
          <p:cNvSpPr>
            <a:spLocks noChangeArrowheads="1"/>
          </p:cNvSpPr>
          <p:nvPr>
            <p:custDataLst>
              <p:tags r:id="rId10"/>
            </p:custDataLst>
          </p:nvPr>
        </p:nvSpPr>
        <p:spPr bwMode="auto">
          <a:xfrm flipH="1">
            <a:off x="2309814" y="2928939"/>
            <a:ext cx="29352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lnSpc>
                <a:spcPct val="120000"/>
              </a:lnSpc>
            </a:pPr>
            <a:r>
              <a:rPr lang="en-US" altLang="zh-CN"/>
              <a:t>LOREM IPSUM DOLOR SIT AMET CONSECTETUR</a:t>
            </a:r>
          </a:p>
        </p:txBody>
      </p:sp>
      <p:sp>
        <p:nvSpPr>
          <p:cNvPr id="44043" name="MH_Other_7"/>
          <p:cNvSpPr>
            <a:spLocks/>
          </p:cNvSpPr>
          <p:nvPr>
            <p:custDataLst>
              <p:tags r:id="rId11"/>
            </p:custDataLst>
          </p:nvPr>
        </p:nvSpPr>
        <p:spPr bwMode="auto">
          <a:xfrm>
            <a:off x="6102350" y="3819526"/>
            <a:ext cx="617538"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3"/>
          </a:solidFill>
          <a:ln>
            <a:noFill/>
          </a:ln>
        </p:spPr>
        <p:txBody>
          <a:bodyPr anchor="ctr"/>
          <a:lstStyle/>
          <a:p>
            <a:pPr>
              <a:defRPr/>
            </a:pPr>
            <a:endParaRPr lang="zh-CN" altLang="en-US"/>
          </a:p>
        </p:txBody>
      </p:sp>
      <p:sp>
        <p:nvSpPr>
          <p:cNvPr id="2060" name="MH_Other_8"/>
          <p:cNvSpPr>
            <a:spLocks noChangeArrowheads="1"/>
          </p:cNvSpPr>
          <p:nvPr>
            <p:custDataLst>
              <p:tags r:id="rId12"/>
            </p:custDataLst>
          </p:nvPr>
        </p:nvSpPr>
        <p:spPr bwMode="auto">
          <a:xfrm>
            <a:off x="6102351" y="3819526"/>
            <a:ext cx="423863"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7 w 665163"/>
              <a:gd name="T11" fmla="*/ 27963 h 1670051"/>
              <a:gd name="T12" fmla="*/ 69893 w 665163"/>
              <a:gd name="T13" fmla="*/ 88073 h 1670051"/>
              <a:gd name="T14" fmla="*/ 35197 w 665163"/>
              <a:gd name="T15" fmla="*/ 148518 h 1670051"/>
              <a:gd name="T16" fmla="*/ 23186 w 665163"/>
              <a:gd name="T17" fmla="*/ 148518 h 1670051"/>
              <a:gd name="T18" fmla="*/ 58217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1" name="MH_Other_9"/>
          <p:cNvSpPr>
            <a:spLocks noChangeArrowheads="1"/>
          </p:cNvSpPr>
          <p:nvPr>
            <p:custDataLst>
              <p:tags r:id="rId13"/>
            </p:custDataLst>
          </p:nvPr>
        </p:nvSpPr>
        <p:spPr bwMode="auto">
          <a:xfrm>
            <a:off x="5218113" y="3925889"/>
            <a:ext cx="995362"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a:latin typeface="Bodoni MT Black" panose="02070A03080606020203" pitchFamily="18" charset="0"/>
                <a:ea typeface="微软雅黑" panose="020B0503020204020204" pitchFamily="34" charset="-122"/>
              </a:rPr>
              <a:t>03</a:t>
            </a:r>
          </a:p>
        </p:txBody>
      </p:sp>
      <p:sp>
        <p:nvSpPr>
          <p:cNvPr id="2062" name="MH_SubTitle_3"/>
          <p:cNvSpPr>
            <a:spLocks noChangeArrowheads="1"/>
          </p:cNvSpPr>
          <p:nvPr>
            <p:custDataLst>
              <p:tags r:id="rId14"/>
            </p:custDataLst>
          </p:nvPr>
        </p:nvSpPr>
        <p:spPr bwMode="auto">
          <a:xfrm>
            <a:off x="6948489" y="3819526"/>
            <a:ext cx="2935287"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lnSpc>
                <a:spcPct val="120000"/>
              </a:lnSpc>
            </a:pPr>
            <a:r>
              <a:rPr lang="en-US" altLang="zh-CN"/>
              <a:t>LOREM IPSUM DOLOR SIT AMET CONSECTETUR</a:t>
            </a:r>
          </a:p>
        </p:txBody>
      </p:sp>
      <p:sp>
        <p:nvSpPr>
          <p:cNvPr id="44047" name="MH_Other_10"/>
          <p:cNvSpPr>
            <a:spLocks/>
          </p:cNvSpPr>
          <p:nvPr>
            <p:custDataLst>
              <p:tags r:id="rId15"/>
            </p:custDataLst>
          </p:nvPr>
        </p:nvSpPr>
        <p:spPr bwMode="auto">
          <a:xfrm flipH="1">
            <a:off x="5484814" y="4714876"/>
            <a:ext cx="617537"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4"/>
          </a:solidFill>
          <a:ln>
            <a:noFill/>
          </a:ln>
        </p:spPr>
        <p:txBody>
          <a:bodyPr anchor="ctr"/>
          <a:lstStyle/>
          <a:p>
            <a:pPr>
              <a:defRPr/>
            </a:pPr>
            <a:endParaRPr lang="zh-CN" altLang="en-US"/>
          </a:p>
        </p:txBody>
      </p:sp>
      <p:sp>
        <p:nvSpPr>
          <p:cNvPr id="2064" name="MH_Other_11"/>
          <p:cNvSpPr>
            <a:spLocks noChangeArrowheads="1"/>
          </p:cNvSpPr>
          <p:nvPr>
            <p:custDataLst>
              <p:tags r:id="rId16"/>
            </p:custDataLst>
          </p:nvPr>
        </p:nvSpPr>
        <p:spPr bwMode="auto">
          <a:xfrm flipH="1">
            <a:off x="5678488" y="4714876"/>
            <a:ext cx="423862"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6 w 665163"/>
              <a:gd name="T11" fmla="*/ 27963 h 1670051"/>
              <a:gd name="T12" fmla="*/ 69892 w 665163"/>
              <a:gd name="T13" fmla="*/ 88073 h 1670051"/>
              <a:gd name="T14" fmla="*/ 35196 w 665163"/>
              <a:gd name="T15" fmla="*/ 148518 h 1670051"/>
              <a:gd name="T16" fmla="*/ 23186 w 665163"/>
              <a:gd name="T17" fmla="*/ 148518 h 1670051"/>
              <a:gd name="T18" fmla="*/ 58216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5" name="MH_Other_12"/>
          <p:cNvSpPr>
            <a:spLocks noChangeArrowheads="1"/>
          </p:cNvSpPr>
          <p:nvPr>
            <p:custDataLst>
              <p:tags r:id="rId17"/>
            </p:custDataLst>
          </p:nvPr>
        </p:nvSpPr>
        <p:spPr bwMode="auto">
          <a:xfrm flipH="1">
            <a:off x="5983288" y="4829175"/>
            <a:ext cx="996950"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latin typeface="Bodoni MT Black" panose="02070A03080606020203" pitchFamily="18" charset="0"/>
                <a:ea typeface="微软雅黑" panose="020B0503020204020204" pitchFamily="34" charset="-122"/>
              </a:rPr>
              <a:t>04</a:t>
            </a:r>
          </a:p>
        </p:txBody>
      </p:sp>
      <p:sp>
        <p:nvSpPr>
          <p:cNvPr id="2066" name="MH_SubTitle_4"/>
          <p:cNvSpPr>
            <a:spLocks noChangeArrowheads="1"/>
          </p:cNvSpPr>
          <p:nvPr>
            <p:custDataLst>
              <p:tags r:id="rId18"/>
            </p:custDataLst>
          </p:nvPr>
        </p:nvSpPr>
        <p:spPr bwMode="auto">
          <a:xfrm flipH="1">
            <a:off x="2309814" y="4724401"/>
            <a:ext cx="2935287"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lnSpc>
                <a:spcPct val="120000"/>
              </a:lnSpc>
            </a:pPr>
            <a:r>
              <a:rPr lang="en-US" altLang="zh-CN"/>
              <a:t>LOREM IPSUM DOLOR SIT AMET CONSECTETUR</a:t>
            </a:r>
          </a:p>
        </p:txBody>
      </p:sp>
    </p:spTree>
    <p:custDataLst>
      <p:tags r:id="rId1"/>
    </p:custDataLst>
    <p:extLst>
      <p:ext uri="{BB962C8B-B14F-4D97-AF65-F5344CB8AC3E}">
        <p14:creationId xmlns:p14="http://schemas.microsoft.com/office/powerpoint/2010/main" val="28198693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MH_SubTitle_2"/>
          <p:cNvSpPr>
            <a:spLocks noChangeArrowheads="1"/>
          </p:cNvSpPr>
          <p:nvPr>
            <p:custDataLst>
              <p:tags r:id="rId2"/>
            </p:custDataLst>
          </p:nvPr>
        </p:nvSpPr>
        <p:spPr bwMode="auto">
          <a:xfrm>
            <a:off x="5159376" y="2879726"/>
            <a:ext cx="1997075" cy="1998663"/>
          </a:xfrm>
          <a:prstGeom prst="ellipse">
            <a:avLst/>
          </a:prstGeom>
          <a:solidFill>
            <a:srgbClr val="FFFFFF"/>
          </a:solidFill>
          <a:ln w="158750" algn="ctr">
            <a:solidFill>
              <a:schemeClr val="accent1">
                <a:alpha val="92155"/>
              </a:schemeClr>
            </a:solidFill>
            <a:round/>
            <a:headEnd/>
            <a:tailEnd/>
          </a:ln>
        </p:spPr>
        <p:txBody>
          <a:bodyPr lIns="108000" tIns="540000" rIns="0" bIns="0">
            <a:normAutofit/>
          </a:bodyPr>
          <a:lstStyle/>
          <a:p>
            <a:pPr algn="ctr">
              <a:lnSpc>
                <a:spcPct val="130000"/>
              </a:lnSpc>
              <a:defRPr/>
            </a:pPr>
            <a:r>
              <a:rPr lang="en-US" altLang="zh-CN" sz="2000" kern="0">
                <a:solidFill>
                  <a:srgbClr val="494949"/>
                </a:solidFill>
                <a:cs typeface="Arial" pitchFamily="34" charset="0"/>
              </a:rPr>
              <a:t>LOREM IPSUM</a:t>
            </a:r>
            <a:endParaRPr lang="zh-CN" altLang="en-US" sz="2000" kern="0">
              <a:solidFill>
                <a:srgbClr val="494949"/>
              </a:solidFill>
              <a:cs typeface="Arial" pitchFamily="34" charset="0"/>
            </a:endParaRPr>
          </a:p>
        </p:txBody>
      </p:sp>
      <p:sp>
        <p:nvSpPr>
          <p:cNvPr id="39" name="MH_Other_1"/>
          <p:cNvSpPr/>
          <p:nvPr>
            <p:custDataLst>
              <p:tags r:id="rId3"/>
            </p:custDataLst>
          </p:nvPr>
        </p:nvSpPr>
        <p:spPr>
          <a:xfrm>
            <a:off x="5314951" y="2968626"/>
            <a:ext cx="1692275" cy="555625"/>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2">
              <a:alpha val="75000"/>
            </a:schemeClr>
          </a:solidFill>
          <a:ln w="25400" cap="flat" cmpd="sng" algn="ctr">
            <a:noFill/>
            <a:prstDash val="solid"/>
          </a:ln>
          <a:effectLst/>
        </p:spPr>
        <p:txBody>
          <a:bodyPr lIns="0" tIns="0" rIns="0" bIns="0" anchor="ctr"/>
          <a:lstStyle/>
          <a:p>
            <a:pPr algn="ctr">
              <a:defRPr/>
            </a:pPr>
            <a:r>
              <a:rPr lang="en-US" sz="4400" b="1" kern="0" dirty="0">
                <a:solidFill>
                  <a:srgbClr val="FFFFFF"/>
                </a:solidFill>
                <a:latin typeface="Bell MT" panose="02020503060305020303" pitchFamily="18" charset="0"/>
                <a:ea typeface="微软雅黑" pitchFamily="34" charset="-122"/>
              </a:rPr>
              <a:t>02</a:t>
            </a:r>
          </a:p>
        </p:txBody>
      </p:sp>
      <p:sp>
        <p:nvSpPr>
          <p:cNvPr id="25" name="MH_SubTitle_1"/>
          <p:cNvSpPr>
            <a:spLocks noChangeArrowheads="1"/>
          </p:cNvSpPr>
          <p:nvPr>
            <p:custDataLst>
              <p:tags r:id="rId4"/>
            </p:custDataLst>
          </p:nvPr>
        </p:nvSpPr>
        <p:spPr bwMode="auto">
          <a:xfrm>
            <a:off x="2513014" y="2879726"/>
            <a:ext cx="1997075" cy="1998663"/>
          </a:xfrm>
          <a:prstGeom prst="ellipse">
            <a:avLst/>
          </a:prstGeom>
          <a:solidFill>
            <a:srgbClr val="FFFFFF"/>
          </a:solidFill>
          <a:ln w="158750" algn="ctr">
            <a:solidFill>
              <a:schemeClr val="accent1">
                <a:alpha val="92155"/>
              </a:schemeClr>
            </a:solidFill>
            <a:round/>
            <a:headEnd/>
            <a:tailEnd/>
          </a:ln>
        </p:spPr>
        <p:txBody>
          <a:bodyPr lIns="108000" tIns="540000" rIns="0" bIns="0">
            <a:normAutofit/>
          </a:bodyPr>
          <a:lstStyle/>
          <a:p>
            <a:pPr algn="ctr">
              <a:lnSpc>
                <a:spcPct val="130000"/>
              </a:lnSpc>
              <a:defRPr/>
            </a:pPr>
            <a:r>
              <a:rPr lang="en-US" altLang="zh-CN" sz="2000" kern="0">
                <a:solidFill>
                  <a:srgbClr val="494949"/>
                </a:solidFill>
                <a:cs typeface="Arial" pitchFamily="34" charset="0"/>
              </a:rPr>
              <a:t>LOREM IPSUM</a:t>
            </a:r>
            <a:endParaRPr lang="zh-CN" altLang="en-US" sz="2000" kern="0">
              <a:solidFill>
                <a:srgbClr val="494949"/>
              </a:solidFill>
              <a:cs typeface="Arial" pitchFamily="34" charset="0"/>
            </a:endParaRPr>
          </a:p>
        </p:txBody>
      </p:sp>
      <p:sp>
        <p:nvSpPr>
          <p:cNvPr id="27" name="MH_Other_2"/>
          <p:cNvSpPr/>
          <p:nvPr>
            <p:custDataLst>
              <p:tags r:id="rId5"/>
            </p:custDataLst>
          </p:nvPr>
        </p:nvSpPr>
        <p:spPr>
          <a:xfrm>
            <a:off x="2670176" y="2968626"/>
            <a:ext cx="1692275" cy="555625"/>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2">
              <a:alpha val="75000"/>
            </a:schemeClr>
          </a:solidFill>
          <a:ln w="25400" cap="flat" cmpd="sng" algn="ctr">
            <a:noFill/>
            <a:prstDash val="solid"/>
          </a:ln>
          <a:effectLst/>
        </p:spPr>
        <p:txBody>
          <a:bodyPr lIns="0" tIns="0" rIns="0" bIns="0" anchor="ctr"/>
          <a:lstStyle/>
          <a:p>
            <a:pPr algn="ctr">
              <a:defRPr/>
            </a:pPr>
            <a:r>
              <a:rPr lang="en-US" sz="4400" b="1" kern="0" dirty="0">
                <a:solidFill>
                  <a:srgbClr val="FFFFFF"/>
                </a:solidFill>
                <a:latin typeface="Bell MT" panose="02020503060305020303" pitchFamily="18" charset="0"/>
                <a:ea typeface="微软雅黑" pitchFamily="34" charset="-122"/>
              </a:rPr>
              <a:t>01</a:t>
            </a:r>
          </a:p>
        </p:txBody>
      </p:sp>
      <p:sp>
        <p:nvSpPr>
          <p:cNvPr id="14" name="MH_SubTitle_3"/>
          <p:cNvSpPr>
            <a:spLocks noChangeArrowheads="1"/>
          </p:cNvSpPr>
          <p:nvPr>
            <p:custDataLst>
              <p:tags r:id="rId6"/>
            </p:custDataLst>
          </p:nvPr>
        </p:nvSpPr>
        <p:spPr bwMode="auto">
          <a:xfrm>
            <a:off x="7805739" y="2879726"/>
            <a:ext cx="1997075" cy="1998663"/>
          </a:xfrm>
          <a:prstGeom prst="ellipse">
            <a:avLst/>
          </a:prstGeom>
          <a:solidFill>
            <a:srgbClr val="FFFFFF"/>
          </a:solidFill>
          <a:ln w="158750" algn="ctr">
            <a:solidFill>
              <a:schemeClr val="accent1">
                <a:alpha val="92155"/>
              </a:schemeClr>
            </a:solidFill>
            <a:round/>
            <a:headEnd/>
            <a:tailEnd/>
          </a:ln>
        </p:spPr>
        <p:txBody>
          <a:bodyPr lIns="108000" tIns="540000" rIns="0" bIns="0">
            <a:normAutofit/>
          </a:bodyPr>
          <a:lstStyle/>
          <a:p>
            <a:pPr algn="ctr">
              <a:lnSpc>
                <a:spcPct val="130000"/>
              </a:lnSpc>
              <a:defRPr/>
            </a:pPr>
            <a:r>
              <a:rPr lang="en-US" altLang="zh-CN" sz="2000" kern="0">
                <a:solidFill>
                  <a:srgbClr val="494949"/>
                </a:solidFill>
                <a:cs typeface="Arial" pitchFamily="34" charset="0"/>
              </a:rPr>
              <a:t>LOREM IPSUM</a:t>
            </a:r>
            <a:endParaRPr lang="zh-CN" altLang="en-US" sz="2000" kern="0">
              <a:solidFill>
                <a:srgbClr val="494949"/>
              </a:solidFill>
              <a:cs typeface="Arial" pitchFamily="34" charset="0"/>
            </a:endParaRPr>
          </a:p>
        </p:txBody>
      </p:sp>
      <p:sp>
        <p:nvSpPr>
          <p:cNvPr id="52" name="MH_Other_3"/>
          <p:cNvSpPr/>
          <p:nvPr>
            <p:custDataLst>
              <p:tags r:id="rId7"/>
            </p:custDataLst>
          </p:nvPr>
        </p:nvSpPr>
        <p:spPr>
          <a:xfrm>
            <a:off x="7961314" y="2968626"/>
            <a:ext cx="1692275" cy="555625"/>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solidFill>
            <a:schemeClr val="accent2">
              <a:alpha val="75000"/>
            </a:schemeClr>
          </a:solidFill>
          <a:ln w="25400" cap="flat" cmpd="sng" algn="ctr">
            <a:noFill/>
            <a:prstDash val="solid"/>
          </a:ln>
          <a:effectLst/>
        </p:spPr>
        <p:txBody>
          <a:bodyPr lIns="0" tIns="0" rIns="0" bIns="0" anchor="ctr"/>
          <a:lstStyle/>
          <a:p>
            <a:pPr algn="ctr">
              <a:defRPr/>
            </a:pPr>
            <a:r>
              <a:rPr lang="en-US" sz="4400" b="1" kern="0" dirty="0">
                <a:solidFill>
                  <a:srgbClr val="FFFFFF"/>
                </a:solidFill>
                <a:latin typeface="Bell MT" panose="02020503060305020303" pitchFamily="18" charset="0"/>
                <a:ea typeface="微软雅黑" pitchFamily="34" charset="-122"/>
              </a:rPr>
              <a:t>03</a:t>
            </a:r>
          </a:p>
        </p:txBody>
      </p:sp>
      <p:sp>
        <p:nvSpPr>
          <p:cNvPr id="17" name="MH_Other_4"/>
          <p:cNvSpPr/>
          <p:nvPr>
            <p:custDataLst>
              <p:tags r:id="rId8"/>
            </p:custDataLst>
          </p:nvPr>
        </p:nvSpPr>
        <p:spPr>
          <a:xfrm rot="18145692">
            <a:off x="4414838" y="2527301"/>
            <a:ext cx="839788" cy="928687"/>
          </a:xfrm>
          <a:custGeom>
            <a:avLst/>
            <a:gdLst/>
            <a:ahLst/>
            <a:cxnLst/>
            <a:rect l="l" t="t" r="r" b="b"/>
            <a:pathLst>
              <a:path w="2071099" h="2016224">
                <a:moveTo>
                  <a:pt x="0" y="0"/>
                </a:moveTo>
                <a:lnTo>
                  <a:pt x="534057" y="0"/>
                </a:lnTo>
                <a:cubicBezTo>
                  <a:pt x="1146303" y="0"/>
                  <a:pt x="1681011" y="621968"/>
                  <a:pt x="1834072" y="1512168"/>
                </a:cubicBezTo>
                <a:lnTo>
                  <a:pt x="2071099" y="1512168"/>
                </a:lnTo>
                <a:lnTo>
                  <a:pt x="1609678" y="2016224"/>
                </a:lnTo>
                <a:lnTo>
                  <a:pt x="1062987" y="1512168"/>
                </a:lnTo>
                <a:lnTo>
                  <a:pt x="1300015" y="1512168"/>
                </a:lnTo>
                <a:cubicBezTo>
                  <a:pt x="1146953" y="621968"/>
                  <a:pt x="612246" y="0"/>
                  <a:pt x="0" y="0"/>
                </a:cubicBezTo>
                <a:close/>
              </a:path>
            </a:pathLst>
          </a:custGeom>
          <a:solidFill>
            <a:schemeClr val="accent2"/>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18" name="MH_Other_5"/>
          <p:cNvSpPr/>
          <p:nvPr>
            <p:custDataLst>
              <p:tags r:id="rId9"/>
            </p:custDataLst>
          </p:nvPr>
        </p:nvSpPr>
        <p:spPr>
          <a:xfrm rot="18145692">
            <a:off x="7061994" y="2526506"/>
            <a:ext cx="838200" cy="928688"/>
          </a:xfrm>
          <a:custGeom>
            <a:avLst/>
            <a:gdLst/>
            <a:ahLst/>
            <a:cxnLst/>
            <a:rect l="l" t="t" r="r" b="b"/>
            <a:pathLst>
              <a:path w="2071099" h="2016224">
                <a:moveTo>
                  <a:pt x="0" y="0"/>
                </a:moveTo>
                <a:lnTo>
                  <a:pt x="534057" y="0"/>
                </a:lnTo>
                <a:cubicBezTo>
                  <a:pt x="1146303" y="0"/>
                  <a:pt x="1681011" y="621968"/>
                  <a:pt x="1834072" y="1512168"/>
                </a:cubicBezTo>
                <a:lnTo>
                  <a:pt x="2071099" y="1512168"/>
                </a:lnTo>
                <a:lnTo>
                  <a:pt x="1609678" y="2016224"/>
                </a:lnTo>
                <a:lnTo>
                  <a:pt x="1062987" y="1512168"/>
                </a:lnTo>
                <a:lnTo>
                  <a:pt x="1300015" y="1512168"/>
                </a:lnTo>
                <a:cubicBezTo>
                  <a:pt x="1146953" y="621968"/>
                  <a:pt x="612246" y="0"/>
                  <a:pt x="0" y="0"/>
                </a:cubicBezTo>
                <a:close/>
              </a:path>
            </a:pathLst>
          </a:custGeom>
          <a:solidFill>
            <a:schemeClr val="accent2"/>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082" name="MH_PageTitle"/>
          <p:cNvSpPr>
            <a:spLocks noGrp="1"/>
          </p:cNvSpPr>
          <p:nvPr>
            <p:ph type="title"/>
            <p:custDataLst>
              <p:tags r:id="rId10"/>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383196316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MH_Other_1"/>
          <p:cNvSpPr/>
          <p:nvPr>
            <p:custDataLst>
              <p:tags r:id="rId2"/>
            </p:custDataLst>
          </p:nvPr>
        </p:nvSpPr>
        <p:spPr bwMode="auto">
          <a:xfrm rot="1748642">
            <a:off x="3136900" y="1717675"/>
            <a:ext cx="2211388" cy="2230438"/>
          </a:xfrm>
          <a:custGeom>
            <a:avLst/>
            <a:gdLst>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6" fmla="*/ 1855636 w 2997604"/>
              <a:gd name="connsiteY6" fmla="*/ 1882220 h 3024336"/>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0" fmla="*/ 2997604 w 2997604"/>
              <a:gd name="connsiteY0" fmla="*/ 1790780 h 3024336"/>
              <a:gd name="connsiteX1" fmla="*/ 1512168 w 2997604"/>
              <a:gd name="connsiteY1" fmla="*/ 3024336 h 3024336"/>
              <a:gd name="connsiteX2" fmla="*/ 0 w 2997604"/>
              <a:gd name="connsiteY2" fmla="*/ 1512168 h 3024336"/>
              <a:gd name="connsiteX3" fmla="*/ 1512168 w 2997604"/>
              <a:gd name="connsiteY3" fmla="*/ 0 h 3024336"/>
              <a:gd name="connsiteX4" fmla="*/ 1764196 w 2997604"/>
              <a:gd name="connsiteY4" fmla="*/ 22675 h 3024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lgn="ctr">
            <a:solidFill>
              <a:schemeClr val="accent1">
                <a:lumMod val="40000"/>
                <a:lumOff val="60000"/>
              </a:schemeClr>
            </a:solidFill>
            <a:prstDash val="sysDash"/>
            <a:headEnd type="none" w="med" len="med"/>
            <a:tailEnd type="triangle" w="lg" len="lg"/>
          </a:ln>
          <a:effectLst/>
        </p:spPr>
        <p:txBody>
          <a:bodyPr anchor="ctr"/>
          <a:lstStyle/>
          <a:p>
            <a:pPr algn="ctr">
              <a:defRPr/>
            </a:pPr>
            <a:endParaRPr lang="en-US" kern="0">
              <a:solidFill>
                <a:sysClr val="window" lastClr="FFFFFF"/>
              </a:solidFill>
              <a:latin typeface="Calibri"/>
            </a:endParaRPr>
          </a:p>
        </p:txBody>
      </p:sp>
      <p:sp>
        <p:nvSpPr>
          <p:cNvPr id="27" name="MH_Other_2"/>
          <p:cNvSpPr/>
          <p:nvPr>
            <p:custDataLst>
              <p:tags r:id="rId3"/>
            </p:custDataLst>
          </p:nvPr>
        </p:nvSpPr>
        <p:spPr bwMode="auto">
          <a:xfrm rot="1748642">
            <a:off x="5208588" y="3230563"/>
            <a:ext cx="1574800" cy="74771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29" name="MH_Other_3"/>
          <p:cNvSpPr/>
          <p:nvPr>
            <p:custDataLst>
              <p:tags r:id="rId4"/>
            </p:custDataLst>
          </p:nvPr>
        </p:nvSpPr>
        <p:spPr bwMode="auto">
          <a:xfrm rot="1748642" flipV="1">
            <a:off x="6296026" y="4595813"/>
            <a:ext cx="1122363" cy="53181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31" name="MH_Other_4"/>
          <p:cNvSpPr/>
          <p:nvPr>
            <p:custDataLst>
              <p:tags r:id="rId5"/>
            </p:custDataLst>
          </p:nvPr>
        </p:nvSpPr>
        <p:spPr bwMode="auto">
          <a:xfrm rot="1748642">
            <a:off x="7529513" y="4738688"/>
            <a:ext cx="774700" cy="36671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solidFill>
              <a:schemeClr val="accent1">
                <a:lumMod val="40000"/>
                <a:lumOff val="60000"/>
              </a:schemeClr>
            </a:solidFill>
            <a:prstDash val="sysDash"/>
          </a:ln>
          <a:effectLst/>
        </p:spPr>
        <p:txBody>
          <a:bodyPr anchor="ctr"/>
          <a:lstStyle/>
          <a:p>
            <a:pPr algn="ctr">
              <a:defRPr/>
            </a:pPr>
            <a:endParaRPr lang="en-US" kern="0">
              <a:solidFill>
                <a:sysClr val="window" lastClr="FFFFFF"/>
              </a:solidFill>
              <a:latin typeface="Calibri"/>
            </a:endParaRPr>
          </a:p>
        </p:txBody>
      </p:sp>
      <p:sp>
        <p:nvSpPr>
          <p:cNvPr id="24" name="MH_Other_5"/>
          <p:cNvSpPr/>
          <p:nvPr>
            <p:custDataLst>
              <p:tags r:id="rId6"/>
            </p:custDataLst>
          </p:nvPr>
        </p:nvSpPr>
        <p:spPr>
          <a:xfrm>
            <a:off x="3268664" y="1855789"/>
            <a:ext cx="1963737" cy="1965325"/>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7200" b="1" kern="0" dirty="0">
                <a:solidFill>
                  <a:srgbClr val="FFFFFF"/>
                </a:solidFill>
                <a:latin typeface="Bell MT" panose="02020503060305020303" pitchFamily="18" charset="0"/>
              </a:rPr>
              <a:t>04</a:t>
            </a:r>
          </a:p>
        </p:txBody>
      </p:sp>
      <p:sp>
        <p:nvSpPr>
          <p:cNvPr id="26" name="MH_Other_6"/>
          <p:cNvSpPr/>
          <p:nvPr>
            <p:custDataLst>
              <p:tags r:id="rId7"/>
            </p:custDataLst>
          </p:nvPr>
        </p:nvSpPr>
        <p:spPr>
          <a:xfrm>
            <a:off x="5076825" y="3294063"/>
            <a:ext cx="1390650" cy="139065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5400" b="1" kern="0" dirty="0">
                <a:solidFill>
                  <a:srgbClr val="FFFFFF"/>
                </a:solidFill>
                <a:latin typeface="Bell MT" panose="02020503060305020303" pitchFamily="18" charset="0"/>
              </a:rPr>
              <a:t>03</a:t>
            </a:r>
          </a:p>
        </p:txBody>
      </p:sp>
      <p:sp>
        <p:nvSpPr>
          <p:cNvPr id="28" name="MH_Other_7"/>
          <p:cNvSpPr/>
          <p:nvPr>
            <p:custDataLst>
              <p:tags r:id="rId8"/>
            </p:custDataLst>
          </p:nvPr>
        </p:nvSpPr>
        <p:spPr>
          <a:xfrm rot="10800000" flipV="1">
            <a:off x="6518275" y="4062413"/>
            <a:ext cx="990600" cy="990600"/>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600" b="1" kern="0" dirty="0">
                <a:solidFill>
                  <a:srgbClr val="FFFFFF"/>
                </a:solidFill>
                <a:latin typeface="Bell MT" panose="02020503060305020303" pitchFamily="18" charset="0"/>
              </a:rPr>
              <a:t>02</a:t>
            </a:r>
            <a:endParaRPr lang="en-US" sz="2000" b="1" kern="0" dirty="0">
              <a:solidFill>
                <a:srgbClr val="FFFFFF"/>
              </a:solidFill>
              <a:latin typeface="Bell MT" panose="02020503060305020303" pitchFamily="18" charset="0"/>
            </a:endParaRPr>
          </a:p>
        </p:txBody>
      </p:sp>
      <p:sp>
        <p:nvSpPr>
          <p:cNvPr id="30" name="MH_Other_8"/>
          <p:cNvSpPr/>
          <p:nvPr>
            <p:custDataLst>
              <p:tags r:id="rId9"/>
            </p:custDataLst>
          </p:nvPr>
        </p:nvSpPr>
        <p:spPr>
          <a:xfrm>
            <a:off x="7464426" y="4791076"/>
            <a:ext cx="682625" cy="684213"/>
          </a:xfrm>
          <a:prstGeom prst="ellipse">
            <a:avLst/>
          </a:prstGeom>
          <a:solidFill>
            <a:schemeClr val="accent1"/>
          </a:solidFill>
          <a:ln w="25400" cap="flat" cmpd="sng" algn="ctr">
            <a:noFill/>
            <a:prstDash val="solid"/>
          </a:ln>
          <a:effectLst/>
        </p:spPr>
        <p:txBody>
          <a:bodyPr lIns="0" tIns="0" rIns="0" bIns="0" anchor="ctr"/>
          <a:lstStyle/>
          <a:p>
            <a:pPr algn="ctr">
              <a:defRPr/>
            </a:pPr>
            <a:r>
              <a:rPr lang="en-US" sz="3200" b="1" kern="0" dirty="0">
                <a:solidFill>
                  <a:srgbClr val="FFFFFF"/>
                </a:solidFill>
                <a:latin typeface="Bell MT" panose="02020503060305020303" pitchFamily="18" charset="0"/>
              </a:rPr>
              <a:t>01</a:t>
            </a:r>
          </a:p>
        </p:txBody>
      </p:sp>
      <p:sp>
        <p:nvSpPr>
          <p:cNvPr id="3082" name="MH_PageTitle"/>
          <p:cNvSpPr>
            <a:spLocks noGrp="1"/>
          </p:cNvSpPr>
          <p:nvPr>
            <p:ph type="title"/>
            <p:custDataLst>
              <p:tags r:id="rId10"/>
            </p:custDataLst>
          </p:nvPr>
        </p:nvSpPr>
        <p:spPr/>
        <p:txBody>
          <a:bodyPr/>
          <a:lstStyle/>
          <a:p>
            <a:pPr eaLnBrk="1" hangingPunct="1"/>
            <a:r>
              <a:rPr lang="en-US" altLang="zh-CN" dirty="0" smtClean="0"/>
              <a:t>LOREM IPSUM DOLOR</a:t>
            </a:r>
            <a:endParaRPr lang="zh-CN" altLang="en-US" dirty="0" smtClean="0"/>
          </a:p>
        </p:txBody>
      </p:sp>
      <p:sp>
        <p:nvSpPr>
          <p:cNvPr id="15" name="MH_Text_4"/>
          <p:cNvSpPr txBox="1"/>
          <p:nvPr>
            <p:custDataLst>
              <p:tags r:id="rId11"/>
            </p:custDataLst>
          </p:nvPr>
        </p:nvSpPr>
        <p:spPr>
          <a:xfrm>
            <a:off x="5303839" y="2181225"/>
            <a:ext cx="2967037" cy="731838"/>
          </a:xfrm>
          <a:prstGeom prst="rect">
            <a:avLst/>
          </a:prstGeom>
          <a:noFill/>
        </p:spPr>
        <p:txBody>
          <a:bodyPr lIns="0" tIns="0" rIns="0" bIns="0" anchor="ctr">
            <a:normAutofit/>
          </a:bodyPr>
          <a:lstStyle/>
          <a:p>
            <a:pPr>
              <a:lnSpc>
                <a:spcPct val="120000"/>
              </a:lnSpc>
              <a:defRPr/>
            </a:pPr>
            <a:r>
              <a:rPr lang="en-US" altLang="zh-CN" kern="0">
                <a:cs typeface="Arial" pitchFamily="34" charset="0"/>
              </a:rPr>
              <a:t>Lorem ipsum dolor</a:t>
            </a:r>
          </a:p>
          <a:p>
            <a:pPr>
              <a:lnSpc>
                <a:spcPct val="120000"/>
              </a:lnSpc>
              <a:defRPr/>
            </a:pPr>
            <a:r>
              <a:rPr lang="en-US" altLang="zh-CN" kern="0">
                <a:cs typeface="Arial" pitchFamily="34" charset="0"/>
              </a:rPr>
              <a:t>Lorem ipsum dolor</a:t>
            </a:r>
          </a:p>
        </p:txBody>
      </p:sp>
      <p:sp>
        <p:nvSpPr>
          <p:cNvPr id="16" name="MH_Text_3"/>
          <p:cNvSpPr txBox="1"/>
          <p:nvPr>
            <p:custDataLst>
              <p:tags r:id="rId12"/>
            </p:custDataLst>
          </p:nvPr>
        </p:nvSpPr>
        <p:spPr>
          <a:xfrm>
            <a:off x="3511551" y="4652964"/>
            <a:ext cx="2149475" cy="733425"/>
          </a:xfrm>
          <a:prstGeom prst="rect">
            <a:avLst/>
          </a:prstGeom>
          <a:noFill/>
        </p:spPr>
        <p:txBody>
          <a:bodyPr lIns="0" tIns="0" rIns="0" bIns="0" anchor="ctr">
            <a:normAutofit/>
          </a:bodyPr>
          <a:lstStyle/>
          <a:p>
            <a:pPr algn="r">
              <a:lnSpc>
                <a:spcPct val="120000"/>
              </a:lnSpc>
              <a:defRPr/>
            </a:pPr>
            <a:r>
              <a:rPr lang="en-US" altLang="zh-CN" kern="0">
                <a:cs typeface="Arial" pitchFamily="34" charset="0"/>
              </a:rPr>
              <a:t>Lorem ipsum dolor Lorem ipsum dolor</a:t>
            </a:r>
          </a:p>
        </p:txBody>
      </p:sp>
      <p:sp>
        <p:nvSpPr>
          <p:cNvPr id="17" name="MH_Text_2"/>
          <p:cNvSpPr txBox="1"/>
          <p:nvPr>
            <p:custDataLst>
              <p:tags r:id="rId13"/>
            </p:custDataLst>
          </p:nvPr>
        </p:nvSpPr>
        <p:spPr>
          <a:xfrm>
            <a:off x="6916739" y="3360739"/>
            <a:ext cx="2708275" cy="733425"/>
          </a:xfrm>
          <a:prstGeom prst="rect">
            <a:avLst/>
          </a:prstGeom>
          <a:noFill/>
        </p:spPr>
        <p:txBody>
          <a:bodyPr lIns="0" tIns="0" rIns="0" bIns="0" anchor="ctr">
            <a:normAutofit/>
          </a:bodyPr>
          <a:lstStyle/>
          <a:p>
            <a:pPr>
              <a:lnSpc>
                <a:spcPct val="120000"/>
              </a:lnSpc>
              <a:defRPr/>
            </a:pPr>
            <a:r>
              <a:rPr lang="en-US" altLang="zh-CN" kern="0">
                <a:cs typeface="Arial" pitchFamily="34" charset="0"/>
              </a:rPr>
              <a:t>Lorem ipsum dolor</a:t>
            </a:r>
          </a:p>
          <a:p>
            <a:pPr>
              <a:lnSpc>
                <a:spcPct val="120000"/>
              </a:lnSpc>
              <a:defRPr/>
            </a:pPr>
            <a:r>
              <a:rPr lang="en-US" altLang="zh-CN" kern="0">
                <a:cs typeface="Arial" pitchFamily="34" charset="0"/>
              </a:rPr>
              <a:t>Lorem ipsum dolor</a:t>
            </a:r>
          </a:p>
        </p:txBody>
      </p:sp>
      <p:sp>
        <p:nvSpPr>
          <p:cNvPr id="18" name="MH_Text_1"/>
          <p:cNvSpPr txBox="1"/>
          <p:nvPr>
            <p:custDataLst>
              <p:tags r:id="rId14"/>
            </p:custDataLst>
          </p:nvPr>
        </p:nvSpPr>
        <p:spPr>
          <a:xfrm>
            <a:off x="5589588" y="5438775"/>
            <a:ext cx="2190750" cy="731838"/>
          </a:xfrm>
          <a:prstGeom prst="rect">
            <a:avLst/>
          </a:prstGeom>
          <a:noFill/>
        </p:spPr>
        <p:txBody>
          <a:bodyPr lIns="0" tIns="0" rIns="0" bIns="0" anchor="ctr">
            <a:normAutofit/>
          </a:bodyPr>
          <a:lstStyle/>
          <a:p>
            <a:pPr algn="r">
              <a:lnSpc>
                <a:spcPct val="120000"/>
              </a:lnSpc>
              <a:defRPr/>
            </a:pPr>
            <a:r>
              <a:rPr lang="en-US" altLang="zh-CN" kern="0">
                <a:cs typeface="Arial" pitchFamily="34" charset="0"/>
              </a:rPr>
              <a:t>Lorem ipsum dolor Lorem ipsum dolor</a:t>
            </a:r>
          </a:p>
        </p:txBody>
      </p:sp>
    </p:spTree>
    <p:custDataLst>
      <p:tags r:id="rId1"/>
    </p:custDataLst>
    <p:extLst>
      <p:ext uri="{BB962C8B-B14F-4D97-AF65-F5344CB8AC3E}">
        <p14:creationId xmlns:p14="http://schemas.microsoft.com/office/powerpoint/2010/main" val="125240000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MH_SubTitle_1"/>
          <p:cNvSpPr/>
          <p:nvPr>
            <p:custDataLst>
              <p:tags r:id="rId2"/>
            </p:custDataLst>
          </p:nvPr>
        </p:nvSpPr>
        <p:spPr>
          <a:xfrm>
            <a:off x="3713163" y="1692276"/>
            <a:ext cx="4075112" cy="677863"/>
          </a:xfrm>
          <a:custGeom>
            <a:avLst/>
            <a:gdLst/>
            <a:ahLst/>
            <a:cxnLst/>
            <a:rect l="l" t="t" r="r" b="b"/>
            <a:pathLst>
              <a:path w="5328592" h="887618">
                <a:moveTo>
                  <a:pt x="1022275" y="0"/>
                </a:moveTo>
                <a:lnTo>
                  <a:pt x="5328592" y="0"/>
                </a:lnTo>
                <a:lnTo>
                  <a:pt x="5328592" y="887618"/>
                </a:lnTo>
                <a:lnTo>
                  <a:pt x="0" y="887618"/>
                </a:lnTo>
                <a:lnTo>
                  <a:pt x="0" y="882765"/>
                </a:lnTo>
                <a:close/>
              </a:path>
            </a:pathLst>
          </a:custGeom>
          <a:solidFill>
            <a:srgbClr val="F2F2F2"/>
          </a:solidFill>
          <a:ln w="25400" cap="flat" cmpd="sng" algn="ctr">
            <a:noFill/>
            <a:prstDash val="solid"/>
          </a:ln>
          <a:effectLst/>
        </p:spPr>
        <p:txBody>
          <a:bodyPr lIns="792000" tIns="0" bIns="0" anchor="ctr">
            <a:normAutofit/>
          </a:bodyPr>
          <a:lstStyle/>
          <a:p>
            <a:pPr algn="ctr">
              <a:lnSpc>
                <a:spcPct val="130000"/>
              </a:lnSpc>
              <a:defRPr/>
            </a:pPr>
            <a:r>
              <a:rPr lang="da-DK" altLang="zh-CN" kern="0">
                <a:solidFill>
                  <a:srgbClr val="4F4F4F"/>
                </a:solidFill>
              </a:rPr>
              <a:t>Lorem ipsum dolor sit</a:t>
            </a:r>
            <a:endParaRPr lang="en-US" kern="0" dirty="0">
              <a:solidFill>
                <a:srgbClr val="4F4F4F"/>
              </a:solidFill>
            </a:endParaRPr>
          </a:p>
        </p:txBody>
      </p:sp>
      <p:sp>
        <p:nvSpPr>
          <p:cNvPr id="40" name="MH_SubTitle_3"/>
          <p:cNvSpPr/>
          <p:nvPr>
            <p:custDataLst>
              <p:tags r:id="rId3"/>
            </p:custDataLst>
          </p:nvPr>
        </p:nvSpPr>
        <p:spPr>
          <a:xfrm>
            <a:off x="4548188" y="4675188"/>
            <a:ext cx="2476500" cy="677862"/>
          </a:xfrm>
          <a:custGeom>
            <a:avLst/>
            <a:gdLst/>
            <a:ahLst/>
            <a:cxnLst/>
            <a:rect l="l" t="t" r="r" b="b"/>
            <a:pathLst>
              <a:path w="3238574" h="887618">
                <a:moveTo>
                  <a:pt x="0" y="0"/>
                </a:moveTo>
                <a:lnTo>
                  <a:pt x="2283384" y="0"/>
                </a:lnTo>
                <a:lnTo>
                  <a:pt x="3238574" y="887618"/>
                </a:lnTo>
                <a:lnTo>
                  <a:pt x="0" y="887618"/>
                </a:lnTo>
                <a:close/>
              </a:path>
            </a:pathLst>
          </a:custGeom>
          <a:solidFill>
            <a:srgbClr val="F2F2F2"/>
          </a:solidFill>
          <a:ln w="25400" cap="flat" cmpd="sng" algn="ctr">
            <a:noFill/>
            <a:prstDash val="solid"/>
          </a:ln>
          <a:effectLst/>
        </p:spPr>
        <p:txBody>
          <a:bodyPr lIns="0" tIns="0" rIns="648000" bIns="0" anchor="ctr">
            <a:normAutofit/>
          </a:bodyPr>
          <a:lstStyle/>
          <a:p>
            <a:pPr algn="ctr">
              <a:lnSpc>
                <a:spcPct val="130000"/>
              </a:lnSpc>
              <a:defRPr/>
            </a:pPr>
            <a:r>
              <a:rPr lang="da-DK" altLang="zh-CN" kern="0">
                <a:solidFill>
                  <a:srgbClr val="4F4F4F"/>
                </a:solidFill>
              </a:rPr>
              <a:t>Lorem ipsum</a:t>
            </a:r>
            <a:endParaRPr lang="en-US" altLang="zh-CN" kern="0" dirty="0">
              <a:solidFill>
                <a:srgbClr val="4F4F4F"/>
              </a:solidFill>
            </a:endParaRPr>
          </a:p>
        </p:txBody>
      </p:sp>
      <p:sp>
        <p:nvSpPr>
          <p:cNvPr id="43" name="MH_SubTitle_2"/>
          <p:cNvSpPr/>
          <p:nvPr>
            <p:custDataLst>
              <p:tags r:id="rId4"/>
            </p:custDataLst>
          </p:nvPr>
        </p:nvSpPr>
        <p:spPr>
          <a:xfrm>
            <a:off x="4549775" y="3195638"/>
            <a:ext cx="3238500" cy="679450"/>
          </a:xfrm>
          <a:custGeom>
            <a:avLst/>
            <a:gdLst/>
            <a:ahLst/>
            <a:cxnLst/>
            <a:rect l="l" t="t" r="r" b="b"/>
            <a:pathLst>
              <a:path w="4233482" h="887618">
                <a:moveTo>
                  <a:pt x="0" y="0"/>
                </a:moveTo>
                <a:lnTo>
                  <a:pt x="4233482" y="0"/>
                </a:lnTo>
                <a:lnTo>
                  <a:pt x="4233482" y="887618"/>
                </a:lnTo>
                <a:lnTo>
                  <a:pt x="0" y="887618"/>
                </a:lnTo>
                <a:close/>
              </a:path>
            </a:pathLst>
          </a:custGeom>
          <a:solidFill>
            <a:srgbClr val="F2F2F2"/>
          </a:solidFill>
          <a:ln w="25400" cap="flat" cmpd="sng" algn="ctr">
            <a:noFill/>
            <a:prstDash val="solid"/>
          </a:ln>
          <a:effectLst/>
        </p:spPr>
        <p:txBody>
          <a:bodyPr anchor="ctr">
            <a:normAutofit/>
          </a:bodyPr>
          <a:lstStyle/>
          <a:p>
            <a:pPr algn="ctr">
              <a:lnSpc>
                <a:spcPct val="130000"/>
              </a:lnSpc>
              <a:defRPr/>
            </a:pPr>
            <a:r>
              <a:rPr lang="da-DK" altLang="zh-CN" kern="0">
                <a:solidFill>
                  <a:srgbClr val="4F4F4F"/>
                </a:solidFill>
              </a:rPr>
              <a:t>Lorem ipsum dolor sit</a:t>
            </a:r>
            <a:endParaRPr lang="en-US" altLang="zh-CN" kern="0" dirty="0">
              <a:solidFill>
                <a:srgbClr val="4F4F4F"/>
              </a:solidFill>
            </a:endParaRPr>
          </a:p>
        </p:txBody>
      </p:sp>
      <p:sp>
        <p:nvSpPr>
          <p:cNvPr id="44" name="MH_Other_1"/>
          <p:cNvSpPr/>
          <p:nvPr>
            <p:custDataLst>
              <p:tags r:id="rId5"/>
            </p:custDataLst>
          </p:nvPr>
        </p:nvSpPr>
        <p:spPr>
          <a:xfrm>
            <a:off x="7788276" y="1692275"/>
            <a:ext cx="715963" cy="2173288"/>
          </a:xfrm>
          <a:custGeom>
            <a:avLst/>
            <a:gdLst/>
            <a:ahLst/>
            <a:cxnLst/>
            <a:rect l="l" t="t" r="r" b="b"/>
            <a:pathLst>
              <a:path w="936104" h="2814439">
                <a:moveTo>
                  <a:pt x="0" y="0"/>
                </a:moveTo>
                <a:lnTo>
                  <a:pt x="936104" y="780954"/>
                </a:lnTo>
                <a:lnTo>
                  <a:pt x="936104" y="2033485"/>
                </a:lnTo>
                <a:lnTo>
                  <a:pt x="0" y="2814439"/>
                </a:lnTo>
                <a:close/>
              </a:path>
            </a:pathLst>
          </a:custGeom>
          <a:solidFill>
            <a:srgbClr val="F2F2F2"/>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6" name="MH_Other_2"/>
          <p:cNvSpPr/>
          <p:nvPr>
            <p:custDataLst>
              <p:tags r:id="rId6"/>
            </p:custDataLst>
          </p:nvPr>
        </p:nvSpPr>
        <p:spPr>
          <a:xfrm flipH="1">
            <a:off x="3841751" y="3195638"/>
            <a:ext cx="715963" cy="2152650"/>
          </a:xfrm>
          <a:custGeom>
            <a:avLst/>
            <a:gdLst/>
            <a:ahLst/>
            <a:cxnLst/>
            <a:rect l="l" t="t" r="r" b="b"/>
            <a:pathLst>
              <a:path w="936104" h="2814439">
                <a:moveTo>
                  <a:pt x="0" y="0"/>
                </a:moveTo>
                <a:lnTo>
                  <a:pt x="936104" y="780954"/>
                </a:lnTo>
                <a:lnTo>
                  <a:pt x="936104" y="2033485"/>
                </a:lnTo>
                <a:lnTo>
                  <a:pt x="0" y="2814439"/>
                </a:lnTo>
                <a:close/>
              </a:path>
            </a:pathLst>
          </a:custGeom>
          <a:solidFill>
            <a:srgbClr val="F2F2F2"/>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60" name="MH_Other_3"/>
          <p:cNvSpPr/>
          <p:nvPr>
            <p:custDataLst>
              <p:tags r:id="rId7"/>
            </p:custDataLst>
          </p:nvPr>
        </p:nvSpPr>
        <p:spPr>
          <a:xfrm>
            <a:off x="8010526" y="2149476"/>
            <a:ext cx="119063" cy="119063"/>
          </a:xfrm>
          <a:prstGeom prst="ellipse">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61" name="MH_Other_4"/>
          <p:cNvSpPr/>
          <p:nvPr>
            <p:custDataLst>
              <p:tags r:id="rId8"/>
            </p:custDataLst>
          </p:nvPr>
        </p:nvSpPr>
        <p:spPr>
          <a:xfrm>
            <a:off x="4200526" y="3648076"/>
            <a:ext cx="119063" cy="119063"/>
          </a:xfrm>
          <a:prstGeom prst="ellipse">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62" name="MH_Other_5"/>
          <p:cNvSpPr/>
          <p:nvPr>
            <p:custDataLst>
              <p:tags r:id="rId9"/>
            </p:custDataLst>
          </p:nvPr>
        </p:nvSpPr>
        <p:spPr>
          <a:xfrm>
            <a:off x="6545263" y="5132388"/>
            <a:ext cx="119062" cy="119062"/>
          </a:xfrm>
          <a:prstGeom prst="ellipse">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21" name="MH_Other_6"/>
          <p:cNvSpPr/>
          <p:nvPr>
            <p:custDataLst>
              <p:tags r:id="rId10"/>
            </p:custDataLst>
          </p:nvPr>
        </p:nvSpPr>
        <p:spPr>
          <a:xfrm>
            <a:off x="3724275" y="2093913"/>
            <a:ext cx="768350" cy="1035050"/>
          </a:xfrm>
          <a:custGeom>
            <a:avLst/>
            <a:gdLst>
              <a:gd name="connsiteX0" fmla="*/ 767495 w 767495"/>
              <a:gd name="connsiteY0" fmla="*/ 0 h 1034895"/>
              <a:gd name="connsiteX1" fmla="*/ 741500 w 767495"/>
              <a:gd name="connsiteY1" fmla="*/ 145919 h 1034895"/>
              <a:gd name="connsiteX2" fmla="*/ 712228 w 767495"/>
              <a:gd name="connsiteY2" fmla="*/ 119107 h 1034895"/>
              <a:gd name="connsiteX3" fmla="*/ 584270 w 767495"/>
              <a:gd name="connsiteY3" fmla="*/ 258802 h 1034895"/>
              <a:gd name="connsiteX4" fmla="*/ 715902 w 767495"/>
              <a:gd name="connsiteY4" fmla="*/ 258802 h 1034895"/>
              <a:gd name="connsiteX5" fmla="*/ 715902 w 767495"/>
              <a:gd name="connsiteY5" fmla="*/ 1034895 h 1034895"/>
              <a:gd name="connsiteX6" fmla="*/ 0 w 767495"/>
              <a:gd name="connsiteY6" fmla="*/ 1034894 h 1034895"/>
              <a:gd name="connsiteX7" fmla="*/ 0 w 767495"/>
              <a:gd name="connsiteY7" fmla="*/ 258802 h 1034895"/>
              <a:gd name="connsiteX8" fmla="*/ 476606 w 767495"/>
              <a:gd name="connsiteY8" fmla="*/ 258802 h 1034895"/>
              <a:gd name="connsiteX9" fmla="*/ 653684 w 767495"/>
              <a:gd name="connsiteY9" fmla="*/ 65482 h 1034895"/>
              <a:gd name="connsiteX10" fmla="*/ 624412 w 767495"/>
              <a:gd name="connsiteY10" fmla="*/ 38669 h 1034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7495" h="1034895">
                <a:moveTo>
                  <a:pt x="767495" y="0"/>
                </a:moveTo>
                <a:lnTo>
                  <a:pt x="741500" y="145919"/>
                </a:lnTo>
                <a:lnTo>
                  <a:pt x="712228" y="119107"/>
                </a:lnTo>
                <a:lnTo>
                  <a:pt x="584270" y="258802"/>
                </a:lnTo>
                <a:lnTo>
                  <a:pt x="715902" y="258802"/>
                </a:lnTo>
                <a:lnTo>
                  <a:pt x="715902" y="1034895"/>
                </a:lnTo>
                <a:lnTo>
                  <a:pt x="0" y="1034894"/>
                </a:lnTo>
                <a:lnTo>
                  <a:pt x="0" y="258802"/>
                </a:lnTo>
                <a:lnTo>
                  <a:pt x="476606" y="258802"/>
                </a:lnTo>
                <a:lnTo>
                  <a:pt x="653684" y="65482"/>
                </a:lnTo>
                <a:lnTo>
                  <a:pt x="624412" y="386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288000" rIns="72000" bIns="0" anchor="ctr"/>
          <a:lstStyle/>
          <a:p>
            <a:pPr algn="ctr">
              <a:defRPr/>
            </a:pPr>
            <a:r>
              <a:rPr lang="en-US" altLang="zh-CN" sz="2800" dirty="0">
                <a:solidFill>
                  <a:srgbClr val="FFFFFF"/>
                </a:solidFill>
                <a:latin typeface="Arial" panose="020B0604020202020204" pitchFamily="34" charset="0"/>
                <a:cs typeface="Arial" panose="020B0604020202020204" pitchFamily="34" charset="0"/>
              </a:rPr>
              <a:t>01</a:t>
            </a:r>
            <a:endParaRPr lang="zh-CN" altLang="en-US" sz="2800" dirty="0">
              <a:solidFill>
                <a:srgbClr val="FFFFFF"/>
              </a:solidFill>
              <a:latin typeface="Arial" panose="020B0604020202020204" pitchFamily="34" charset="0"/>
              <a:cs typeface="Arial" panose="020B0604020202020204" pitchFamily="34" charset="0"/>
            </a:endParaRPr>
          </a:p>
        </p:txBody>
      </p:sp>
      <p:sp>
        <p:nvSpPr>
          <p:cNvPr id="25" name="MH_Other_7"/>
          <p:cNvSpPr/>
          <p:nvPr>
            <p:custDataLst>
              <p:tags r:id="rId11"/>
            </p:custDataLst>
          </p:nvPr>
        </p:nvSpPr>
        <p:spPr>
          <a:xfrm>
            <a:off x="7794625" y="2359026"/>
            <a:ext cx="700088" cy="1108075"/>
          </a:xfrm>
          <a:custGeom>
            <a:avLst/>
            <a:gdLst>
              <a:gd name="connsiteX0" fmla="*/ 0 w 700410"/>
              <a:gd name="connsiteY0" fmla="*/ 0 h 1107608"/>
              <a:gd name="connsiteX1" fmla="*/ 698212 w 700410"/>
              <a:gd name="connsiteY1" fmla="*/ 6569 h 1107608"/>
              <a:gd name="connsiteX2" fmla="*/ 700410 w 700410"/>
              <a:gd name="connsiteY2" fmla="*/ 847007 h 1107608"/>
              <a:gd name="connsiteX3" fmla="*/ 408361 w 700410"/>
              <a:gd name="connsiteY3" fmla="*/ 846244 h 1107608"/>
              <a:gd name="connsiteX4" fmla="*/ 228509 w 700410"/>
              <a:gd name="connsiteY4" fmla="*/ 1042593 h 1107608"/>
              <a:gd name="connsiteX5" fmla="*/ 257789 w 700410"/>
              <a:gd name="connsiteY5" fmla="*/ 1069413 h 1107608"/>
              <a:gd name="connsiteX6" fmla="*/ 115110 w 700410"/>
              <a:gd name="connsiteY6" fmla="*/ 1107608 h 1107608"/>
              <a:gd name="connsiteX7" fmla="*/ 140670 w 700410"/>
              <a:gd name="connsiteY7" fmla="*/ 962134 h 1107608"/>
              <a:gd name="connsiteX8" fmla="*/ 169950 w 700410"/>
              <a:gd name="connsiteY8" fmla="*/ 988954 h 1107608"/>
              <a:gd name="connsiteX9" fmla="*/ 300926 w 700410"/>
              <a:gd name="connsiteY9" fmla="*/ 845963 h 1107608"/>
              <a:gd name="connsiteX10" fmla="*/ 2198 w 700410"/>
              <a:gd name="connsiteY10" fmla="*/ 840439 h 1107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410" h="1107608">
                <a:moveTo>
                  <a:pt x="0" y="0"/>
                </a:moveTo>
                <a:lnTo>
                  <a:pt x="698212" y="6569"/>
                </a:lnTo>
                <a:lnTo>
                  <a:pt x="700410" y="847007"/>
                </a:lnTo>
                <a:lnTo>
                  <a:pt x="408361" y="846244"/>
                </a:lnTo>
                <a:lnTo>
                  <a:pt x="228509" y="1042593"/>
                </a:lnTo>
                <a:lnTo>
                  <a:pt x="257789" y="1069413"/>
                </a:lnTo>
                <a:lnTo>
                  <a:pt x="115110" y="1107608"/>
                </a:lnTo>
                <a:lnTo>
                  <a:pt x="140670" y="962134"/>
                </a:lnTo>
                <a:lnTo>
                  <a:pt x="169950" y="988954"/>
                </a:lnTo>
                <a:lnTo>
                  <a:pt x="300926" y="845963"/>
                </a:lnTo>
                <a:lnTo>
                  <a:pt x="2198" y="84043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288000" anchor="ctr"/>
          <a:lstStyle/>
          <a:p>
            <a:pPr algn="ctr">
              <a:defRPr/>
            </a:pPr>
            <a:r>
              <a:rPr lang="en-US" altLang="zh-CN" sz="2800" dirty="0">
                <a:solidFill>
                  <a:srgbClr val="FFFFFF"/>
                </a:solidFill>
                <a:latin typeface="Arial" panose="020B0604020202020204" pitchFamily="34" charset="0"/>
                <a:cs typeface="Arial" panose="020B0604020202020204" pitchFamily="34" charset="0"/>
              </a:rPr>
              <a:t>02</a:t>
            </a:r>
            <a:endParaRPr lang="zh-CN" altLang="en-US" sz="2800" dirty="0">
              <a:solidFill>
                <a:srgbClr val="FFFFFF"/>
              </a:solidFill>
              <a:latin typeface="Arial" panose="020B0604020202020204" pitchFamily="34" charset="0"/>
              <a:cs typeface="Arial" panose="020B0604020202020204" pitchFamily="34" charset="0"/>
            </a:endParaRPr>
          </a:p>
        </p:txBody>
      </p:sp>
      <p:sp>
        <p:nvSpPr>
          <p:cNvPr id="31" name="MH_Other_8"/>
          <p:cNvSpPr/>
          <p:nvPr>
            <p:custDataLst>
              <p:tags r:id="rId12"/>
            </p:custDataLst>
          </p:nvPr>
        </p:nvSpPr>
        <p:spPr>
          <a:xfrm>
            <a:off x="3846513" y="3883026"/>
            <a:ext cx="715962" cy="1071563"/>
          </a:xfrm>
          <a:custGeom>
            <a:avLst/>
            <a:gdLst>
              <a:gd name="connsiteX0" fmla="*/ 0 w 715903"/>
              <a:gd name="connsiteY0" fmla="*/ 0 h 1070434"/>
              <a:gd name="connsiteX1" fmla="*/ 715903 w 715903"/>
              <a:gd name="connsiteY1" fmla="*/ 0 h 1070434"/>
              <a:gd name="connsiteX2" fmla="*/ 715903 w 715903"/>
              <a:gd name="connsiteY2" fmla="*/ 797148 h 1070434"/>
              <a:gd name="connsiteX3" fmla="*/ 356017 w 715903"/>
              <a:gd name="connsiteY3" fmla="*/ 797148 h 1070434"/>
              <a:gd name="connsiteX4" fmla="*/ 518406 w 715903"/>
              <a:gd name="connsiteY4" fmla="*/ 957754 h 1070434"/>
              <a:gd name="connsiteX5" fmla="*/ 548975 w 715903"/>
              <a:gd name="connsiteY5" fmla="*/ 932388 h 1070434"/>
              <a:gd name="connsiteX6" fmla="*/ 576122 w 715903"/>
              <a:gd name="connsiteY6" fmla="*/ 1070434 h 1070434"/>
              <a:gd name="connsiteX7" fmla="*/ 426700 w 715903"/>
              <a:gd name="connsiteY7" fmla="*/ 1033852 h 1070434"/>
              <a:gd name="connsiteX8" fmla="*/ 457269 w 715903"/>
              <a:gd name="connsiteY8" fmla="*/ 1008486 h 1070434"/>
              <a:gd name="connsiteX9" fmla="*/ 243585 w 715903"/>
              <a:gd name="connsiteY9" fmla="*/ 797148 h 1070434"/>
              <a:gd name="connsiteX10" fmla="*/ 0 w 715903"/>
              <a:gd name="connsiteY10" fmla="*/ 797148 h 107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5903" h="1070434">
                <a:moveTo>
                  <a:pt x="0" y="0"/>
                </a:moveTo>
                <a:lnTo>
                  <a:pt x="715903" y="0"/>
                </a:lnTo>
                <a:lnTo>
                  <a:pt x="715903" y="797148"/>
                </a:lnTo>
                <a:lnTo>
                  <a:pt x="356017" y="797148"/>
                </a:lnTo>
                <a:lnTo>
                  <a:pt x="518406" y="957754"/>
                </a:lnTo>
                <a:lnTo>
                  <a:pt x="548975" y="932388"/>
                </a:lnTo>
                <a:lnTo>
                  <a:pt x="576122" y="1070434"/>
                </a:lnTo>
                <a:lnTo>
                  <a:pt x="426700" y="1033852"/>
                </a:lnTo>
                <a:lnTo>
                  <a:pt x="457269" y="1008486"/>
                </a:lnTo>
                <a:lnTo>
                  <a:pt x="243585" y="797148"/>
                </a:lnTo>
                <a:lnTo>
                  <a:pt x="0" y="79714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0" tIns="72000" rIns="0" bIns="288000" anchor="ctr"/>
          <a:lstStyle/>
          <a:p>
            <a:pPr algn="ctr">
              <a:defRPr/>
            </a:pPr>
            <a:r>
              <a:rPr lang="en-US" altLang="zh-CN" sz="2800" dirty="0">
                <a:solidFill>
                  <a:srgbClr val="FFFFFF"/>
                </a:solidFill>
                <a:latin typeface="Arial" panose="020B0604020202020204" pitchFamily="34" charset="0"/>
                <a:cs typeface="Arial" panose="020B0604020202020204" pitchFamily="34" charset="0"/>
              </a:rPr>
              <a:t>03</a:t>
            </a:r>
            <a:endParaRPr lang="zh-CN" altLang="en-US" sz="2800" dirty="0">
              <a:solidFill>
                <a:srgbClr val="FFFFFF"/>
              </a:solidFill>
              <a:latin typeface="Arial" panose="020B0604020202020204" pitchFamily="34" charset="0"/>
              <a:cs typeface="Arial" panose="020B0604020202020204" pitchFamily="34" charset="0"/>
            </a:endParaRPr>
          </a:p>
        </p:txBody>
      </p:sp>
      <p:sp>
        <p:nvSpPr>
          <p:cNvPr id="15" name="MH_Other_9"/>
          <p:cNvSpPr>
            <a:spLocks noChangeArrowheads="1"/>
          </p:cNvSpPr>
          <p:nvPr>
            <p:custDataLst>
              <p:tags r:id="rId13"/>
            </p:custDataLst>
          </p:nvPr>
        </p:nvSpPr>
        <p:spPr bwMode="auto">
          <a:xfrm rot="10800000" flipV="1">
            <a:off x="5303838" y="5880101"/>
            <a:ext cx="2246312" cy="327025"/>
          </a:xfrm>
          <a:prstGeom prst="ellipse">
            <a:avLst/>
          </a:prstGeom>
          <a:gradFill rotWithShape="1">
            <a:gsLst>
              <a:gs pos="0">
                <a:schemeClr val="bg1">
                  <a:lumMod val="75000"/>
                </a:schemeClr>
              </a:gs>
              <a:gs pos="100000">
                <a:srgbClr val="F6F5F0">
                  <a:alpha val="0"/>
                </a:srgbClr>
              </a:gs>
            </a:gsLst>
            <a:path path="shape">
              <a:fillToRect l="50000" t="50000" r="50000" b="50000"/>
            </a:path>
          </a:gradFill>
          <a:ln w="9525">
            <a:noFill/>
            <a:round/>
            <a:headEnd/>
            <a:tailEnd/>
          </a:ln>
          <a:effectLst/>
        </p:spPr>
        <p:txBody>
          <a:bodyPr wrap="none" anchor="ct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fontAlgn="auto">
              <a:spcBef>
                <a:spcPts val="0"/>
              </a:spcBef>
              <a:spcAft>
                <a:spcPts val="0"/>
              </a:spcAft>
              <a:defRPr/>
            </a:pPr>
            <a:endParaRPr lang="zh-CN" altLang="en-US" kern="0">
              <a:solidFill>
                <a:sysClr val="windowText" lastClr="000000"/>
              </a:solidFill>
              <a:latin typeface="Arial" pitchFamily="34" charset="0"/>
              <a:ea typeface="宋体"/>
            </a:endParaRPr>
          </a:p>
        </p:txBody>
      </p:sp>
      <p:sp>
        <p:nvSpPr>
          <p:cNvPr id="3086" name="MH_PageTitle"/>
          <p:cNvSpPr>
            <a:spLocks noGrp="1"/>
          </p:cNvSpPr>
          <p:nvPr>
            <p:ph type="title"/>
            <p:custDataLst>
              <p:tags r:id="rId14"/>
            </p:custDataLst>
          </p:nvPr>
        </p:nvSpPr>
        <p:spPr/>
        <p:txBody>
          <a:bodyPr/>
          <a:lstStyle/>
          <a:p>
            <a:pPr eaLnBrk="1" hangingPunct="1"/>
            <a:r>
              <a:rPr lang="en-US" altLang="zh-CN" smtClean="0"/>
              <a:t>LOREM IPSUM DOLOR</a:t>
            </a:r>
            <a:endParaRPr lang="zh-CN" altLang="en-US" smtClean="0"/>
          </a:p>
        </p:txBody>
      </p:sp>
      <p:sp>
        <p:nvSpPr>
          <p:cNvPr id="39" name="MH_Other_10"/>
          <p:cNvSpPr/>
          <p:nvPr>
            <p:custDataLst>
              <p:tags r:id="rId15"/>
            </p:custDataLst>
          </p:nvPr>
        </p:nvSpPr>
        <p:spPr>
          <a:xfrm rot="5400000">
            <a:off x="6377782" y="5349082"/>
            <a:ext cx="652463" cy="628650"/>
          </a:xfrm>
          <a:prstGeom prst="rtTriangle">
            <a:avLst/>
          </a:prstGeom>
          <a:solidFill>
            <a:schemeClr val="accent1"/>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Tree>
    <p:custDataLst>
      <p:tags r:id="rId1"/>
    </p:custDataLst>
    <p:extLst>
      <p:ext uri="{BB962C8B-B14F-4D97-AF65-F5344CB8AC3E}">
        <p14:creationId xmlns:p14="http://schemas.microsoft.com/office/powerpoint/2010/main" val="59289696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1" name="MH_Other_1"/>
          <p:cNvCxnSpPr/>
          <p:nvPr>
            <p:custDataLst>
              <p:tags r:id="rId2"/>
            </p:custDataLst>
          </p:nvPr>
        </p:nvCxnSpPr>
        <p:spPr>
          <a:xfrm>
            <a:off x="3021014" y="3597275"/>
            <a:ext cx="6149975" cy="0"/>
          </a:xfrm>
          <a:prstGeom prst="line">
            <a:avLst/>
          </a:prstGeom>
          <a:ln w="28575">
            <a:solidFill>
              <a:srgbClr val="D5D5D5"/>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MH_Other_2"/>
          <p:cNvSpPr/>
          <p:nvPr>
            <p:custDataLst>
              <p:tags r:id="rId3"/>
            </p:custDataLst>
          </p:nvPr>
        </p:nvSpPr>
        <p:spPr>
          <a:xfrm>
            <a:off x="4035426" y="3554414"/>
            <a:ext cx="85725" cy="85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MH_Other_3"/>
          <p:cNvSpPr/>
          <p:nvPr>
            <p:custDataLst>
              <p:tags r:id="rId4"/>
            </p:custDataLst>
          </p:nvPr>
        </p:nvSpPr>
        <p:spPr>
          <a:xfrm>
            <a:off x="6053139" y="3554414"/>
            <a:ext cx="85725" cy="857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4"/>
          <p:cNvSpPr/>
          <p:nvPr>
            <p:custDataLst>
              <p:tags r:id="rId5"/>
            </p:custDataLst>
          </p:nvPr>
        </p:nvSpPr>
        <p:spPr>
          <a:xfrm>
            <a:off x="8070851" y="3554414"/>
            <a:ext cx="85725" cy="857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MH_Text_3"/>
          <p:cNvSpPr/>
          <p:nvPr>
            <p:custDataLst>
              <p:tags r:id="rId6"/>
            </p:custDataLst>
          </p:nvPr>
        </p:nvSpPr>
        <p:spPr>
          <a:xfrm>
            <a:off x="7178676" y="4365625"/>
            <a:ext cx="1871663" cy="14351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lstStyle/>
          <a:p>
            <a:pPr algn="ctr">
              <a:lnSpc>
                <a:spcPct val="130000"/>
              </a:lnSpc>
              <a:defRPr/>
            </a:pPr>
            <a:r>
              <a:rPr lang="en-US" altLang="zh-CN" sz="1600">
                <a:solidFill>
                  <a:srgbClr val="383838"/>
                </a:solidFill>
              </a:rPr>
              <a:t>Lorem ipsum dolor sit amet consectetur</a:t>
            </a:r>
            <a:endParaRPr lang="zh-CN" altLang="en-US" sz="1600">
              <a:solidFill>
                <a:srgbClr val="383838"/>
              </a:solidFill>
            </a:endParaRPr>
          </a:p>
        </p:txBody>
      </p:sp>
      <p:sp>
        <p:nvSpPr>
          <p:cNvPr id="18" name="MH_Other_5"/>
          <p:cNvSpPr/>
          <p:nvPr>
            <p:custDataLst>
              <p:tags r:id="rId7"/>
            </p:custDataLst>
          </p:nvPr>
        </p:nvSpPr>
        <p:spPr bwMode="auto">
          <a:xfrm>
            <a:off x="7178676" y="3683000"/>
            <a:ext cx="1871663" cy="622300"/>
          </a:xfrm>
          <a:custGeom>
            <a:avLst/>
            <a:gdLst>
              <a:gd name="connsiteX0" fmla="*/ 622225 w 1244449"/>
              <a:gd name="connsiteY0" fmla="*/ 0 h 496389"/>
              <a:gd name="connsiteX1" fmla="*/ 691893 w 1244449"/>
              <a:gd name="connsiteY1" fmla="*/ 121920 h 496389"/>
              <a:gd name="connsiteX2" fmla="*/ 1244449 w 1244449"/>
              <a:gd name="connsiteY2" fmla="*/ 121920 h 496389"/>
              <a:gd name="connsiteX3" fmla="*/ 1244449 w 1244449"/>
              <a:gd name="connsiteY3" fmla="*/ 496389 h 496389"/>
              <a:gd name="connsiteX4" fmla="*/ 0 w 1244449"/>
              <a:gd name="connsiteY4" fmla="*/ 496389 h 496389"/>
              <a:gd name="connsiteX5" fmla="*/ 0 w 1244449"/>
              <a:gd name="connsiteY5" fmla="*/ 121920 h 496389"/>
              <a:gd name="connsiteX6" fmla="*/ 552556 w 1244449"/>
              <a:gd name="connsiteY6" fmla="*/ 121920 h 49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449" h="496389">
                <a:moveTo>
                  <a:pt x="622225" y="0"/>
                </a:moveTo>
                <a:lnTo>
                  <a:pt x="691893" y="121920"/>
                </a:lnTo>
                <a:lnTo>
                  <a:pt x="1244449" y="121920"/>
                </a:lnTo>
                <a:lnTo>
                  <a:pt x="1244449" y="496389"/>
                </a:lnTo>
                <a:lnTo>
                  <a:pt x="0" y="496389"/>
                </a:lnTo>
                <a:lnTo>
                  <a:pt x="0" y="121920"/>
                </a:lnTo>
                <a:lnTo>
                  <a:pt x="552556" y="1219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MH_Text_1"/>
          <p:cNvSpPr/>
          <p:nvPr>
            <p:custDataLst>
              <p:tags r:id="rId8"/>
            </p:custDataLst>
          </p:nvPr>
        </p:nvSpPr>
        <p:spPr>
          <a:xfrm>
            <a:off x="3143251" y="4365625"/>
            <a:ext cx="1871663" cy="1435100"/>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lstStyle/>
          <a:p>
            <a:pPr algn="ctr">
              <a:lnSpc>
                <a:spcPct val="130000"/>
              </a:lnSpc>
              <a:defRPr/>
            </a:pPr>
            <a:r>
              <a:rPr lang="en-US" altLang="zh-CN" sz="1600">
                <a:solidFill>
                  <a:srgbClr val="383838"/>
                </a:solidFill>
              </a:rPr>
              <a:t>Lorem ipsum dolor sit amet consectetur</a:t>
            </a:r>
            <a:endParaRPr lang="zh-CN" altLang="en-US" sz="1600">
              <a:solidFill>
                <a:srgbClr val="383838"/>
              </a:solidFill>
            </a:endParaRPr>
          </a:p>
        </p:txBody>
      </p:sp>
      <p:sp>
        <p:nvSpPr>
          <p:cNvPr id="26" name="MH_SubTitle_1"/>
          <p:cNvSpPr/>
          <p:nvPr>
            <p:custDataLst>
              <p:tags r:id="rId9"/>
            </p:custDataLst>
          </p:nvPr>
        </p:nvSpPr>
        <p:spPr>
          <a:xfrm>
            <a:off x="3143251" y="3683000"/>
            <a:ext cx="1871663" cy="622300"/>
          </a:xfrm>
          <a:custGeom>
            <a:avLst/>
            <a:gdLst>
              <a:gd name="connsiteX0" fmla="*/ 622225 w 1244449"/>
              <a:gd name="connsiteY0" fmla="*/ 0 h 496389"/>
              <a:gd name="connsiteX1" fmla="*/ 691893 w 1244449"/>
              <a:gd name="connsiteY1" fmla="*/ 121920 h 496389"/>
              <a:gd name="connsiteX2" fmla="*/ 1244449 w 1244449"/>
              <a:gd name="connsiteY2" fmla="*/ 121920 h 496389"/>
              <a:gd name="connsiteX3" fmla="*/ 1244449 w 1244449"/>
              <a:gd name="connsiteY3" fmla="*/ 496389 h 496389"/>
              <a:gd name="connsiteX4" fmla="*/ 0 w 1244449"/>
              <a:gd name="connsiteY4" fmla="*/ 496389 h 496389"/>
              <a:gd name="connsiteX5" fmla="*/ 0 w 1244449"/>
              <a:gd name="connsiteY5" fmla="*/ 121920 h 496389"/>
              <a:gd name="connsiteX6" fmla="*/ 552556 w 1244449"/>
              <a:gd name="connsiteY6" fmla="*/ 121920 h 49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449" h="496389">
                <a:moveTo>
                  <a:pt x="622225" y="0"/>
                </a:moveTo>
                <a:lnTo>
                  <a:pt x="691893" y="121920"/>
                </a:lnTo>
                <a:lnTo>
                  <a:pt x="1244449" y="121920"/>
                </a:lnTo>
                <a:lnTo>
                  <a:pt x="1244449" y="496389"/>
                </a:lnTo>
                <a:lnTo>
                  <a:pt x="0" y="496389"/>
                </a:lnTo>
                <a:lnTo>
                  <a:pt x="0" y="121920"/>
                </a:lnTo>
                <a:lnTo>
                  <a:pt x="552556" y="12192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r>
              <a:rPr lang="en-US" altLang="zh-CN" sz="2000" b="1">
                <a:solidFill>
                  <a:srgbClr val="F9F9F9"/>
                </a:solidFill>
              </a:rPr>
              <a:t>LOREM</a:t>
            </a:r>
            <a:endParaRPr lang="zh-CN" altLang="en-US" sz="2000" b="1" dirty="0">
              <a:solidFill>
                <a:srgbClr val="F9F9F9"/>
              </a:solidFill>
            </a:endParaRPr>
          </a:p>
        </p:txBody>
      </p:sp>
      <p:sp>
        <p:nvSpPr>
          <p:cNvPr id="38" name="MH_SubTitle_3"/>
          <p:cNvSpPr/>
          <p:nvPr>
            <p:custDataLst>
              <p:tags r:id="rId10"/>
            </p:custDataLst>
          </p:nvPr>
        </p:nvSpPr>
        <p:spPr>
          <a:xfrm>
            <a:off x="7178676" y="3683000"/>
            <a:ext cx="1871663" cy="622300"/>
          </a:xfrm>
          <a:custGeom>
            <a:avLst/>
            <a:gdLst>
              <a:gd name="connsiteX0" fmla="*/ 622225 w 1244449"/>
              <a:gd name="connsiteY0" fmla="*/ 0 h 496389"/>
              <a:gd name="connsiteX1" fmla="*/ 691893 w 1244449"/>
              <a:gd name="connsiteY1" fmla="*/ 121920 h 496389"/>
              <a:gd name="connsiteX2" fmla="*/ 1244449 w 1244449"/>
              <a:gd name="connsiteY2" fmla="*/ 121920 h 496389"/>
              <a:gd name="connsiteX3" fmla="*/ 1244449 w 1244449"/>
              <a:gd name="connsiteY3" fmla="*/ 496389 h 496389"/>
              <a:gd name="connsiteX4" fmla="*/ 0 w 1244449"/>
              <a:gd name="connsiteY4" fmla="*/ 496389 h 496389"/>
              <a:gd name="connsiteX5" fmla="*/ 0 w 1244449"/>
              <a:gd name="connsiteY5" fmla="*/ 121920 h 496389"/>
              <a:gd name="connsiteX6" fmla="*/ 552556 w 1244449"/>
              <a:gd name="connsiteY6" fmla="*/ 121920 h 49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4449" h="496389">
                <a:moveTo>
                  <a:pt x="622225" y="0"/>
                </a:moveTo>
                <a:lnTo>
                  <a:pt x="691893" y="121920"/>
                </a:lnTo>
                <a:lnTo>
                  <a:pt x="1244449" y="121920"/>
                </a:lnTo>
                <a:lnTo>
                  <a:pt x="1244449" y="496389"/>
                </a:lnTo>
                <a:lnTo>
                  <a:pt x="0" y="496389"/>
                </a:lnTo>
                <a:lnTo>
                  <a:pt x="0" y="121920"/>
                </a:lnTo>
                <a:lnTo>
                  <a:pt x="552556" y="12192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r>
              <a:rPr lang="en-US" altLang="zh-CN" sz="2000" b="1">
                <a:solidFill>
                  <a:srgbClr val="F9F9F9"/>
                </a:solidFill>
              </a:rPr>
              <a:t>LOREM</a:t>
            </a:r>
            <a:endParaRPr lang="zh-CN" altLang="en-US" sz="2000" b="1" dirty="0">
              <a:solidFill>
                <a:srgbClr val="F9F9F9"/>
              </a:solidFill>
            </a:endParaRPr>
          </a:p>
        </p:txBody>
      </p:sp>
      <p:sp>
        <p:nvSpPr>
          <p:cNvPr id="28" name="MH_Text_2"/>
          <p:cNvSpPr/>
          <p:nvPr>
            <p:custDataLst>
              <p:tags r:id="rId11"/>
            </p:custDataLst>
          </p:nvPr>
        </p:nvSpPr>
        <p:spPr>
          <a:xfrm>
            <a:off x="5160963" y="1389064"/>
            <a:ext cx="1871662" cy="1436687"/>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anchor="ctr">
            <a:normAutofit/>
          </a:bodyPr>
          <a:lstStyle/>
          <a:p>
            <a:pPr algn="ctr">
              <a:lnSpc>
                <a:spcPct val="130000"/>
              </a:lnSpc>
              <a:defRPr/>
            </a:pPr>
            <a:r>
              <a:rPr lang="en-US" altLang="zh-CN" sz="1600">
                <a:solidFill>
                  <a:srgbClr val="383838"/>
                </a:solidFill>
              </a:rPr>
              <a:t>Lorem ipsum dolor sit amet consectetur</a:t>
            </a:r>
            <a:endParaRPr lang="zh-CN" altLang="en-US" sz="1600">
              <a:solidFill>
                <a:srgbClr val="383838"/>
              </a:solidFill>
            </a:endParaRPr>
          </a:p>
        </p:txBody>
      </p:sp>
      <p:sp>
        <p:nvSpPr>
          <p:cNvPr id="41" name="MH_SubTitle_2"/>
          <p:cNvSpPr/>
          <p:nvPr>
            <p:custDataLst>
              <p:tags r:id="rId12"/>
            </p:custDataLst>
          </p:nvPr>
        </p:nvSpPr>
        <p:spPr>
          <a:xfrm>
            <a:off x="5160963" y="2884488"/>
            <a:ext cx="1871662" cy="622300"/>
          </a:xfrm>
          <a:custGeom>
            <a:avLst/>
            <a:gdLst>
              <a:gd name="connsiteX0" fmla="*/ 0 w 1872000"/>
              <a:gd name="connsiteY0" fmla="*/ 0 h 621563"/>
              <a:gd name="connsiteX1" fmla="*/ 1872000 w 1872000"/>
              <a:gd name="connsiteY1" fmla="*/ 0 h 621563"/>
              <a:gd name="connsiteX2" fmla="*/ 1872000 w 1872000"/>
              <a:gd name="connsiteY2" fmla="*/ 468899 h 621563"/>
              <a:gd name="connsiteX3" fmla="*/ 1040801 w 1872000"/>
              <a:gd name="connsiteY3" fmla="*/ 468899 h 621563"/>
              <a:gd name="connsiteX4" fmla="*/ 935999 w 1872000"/>
              <a:gd name="connsiteY4" fmla="*/ 621563 h 621563"/>
              <a:gd name="connsiteX5" fmla="*/ 831199 w 1872000"/>
              <a:gd name="connsiteY5" fmla="*/ 468899 h 621563"/>
              <a:gd name="connsiteX6" fmla="*/ 0 w 1872000"/>
              <a:gd name="connsiteY6" fmla="*/ 468899 h 62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2000" h="621563">
                <a:moveTo>
                  <a:pt x="0" y="0"/>
                </a:moveTo>
                <a:lnTo>
                  <a:pt x="1872000" y="0"/>
                </a:lnTo>
                <a:lnTo>
                  <a:pt x="1872000" y="468899"/>
                </a:lnTo>
                <a:lnTo>
                  <a:pt x="1040801" y="468899"/>
                </a:lnTo>
                <a:lnTo>
                  <a:pt x="935999" y="621563"/>
                </a:lnTo>
                <a:lnTo>
                  <a:pt x="831199" y="468899"/>
                </a:lnTo>
                <a:lnTo>
                  <a:pt x="0" y="46889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a:defRPr/>
            </a:pPr>
            <a:r>
              <a:rPr lang="en-US" altLang="zh-CN" sz="2000" b="1">
                <a:solidFill>
                  <a:srgbClr val="F9F9F9"/>
                </a:solidFill>
              </a:rPr>
              <a:t>LOREM</a:t>
            </a:r>
            <a:endParaRPr lang="zh-CN" altLang="en-US" sz="2000" b="1" dirty="0">
              <a:solidFill>
                <a:srgbClr val="F9F9F9"/>
              </a:solidFill>
            </a:endParaRPr>
          </a:p>
        </p:txBody>
      </p:sp>
      <p:sp>
        <p:nvSpPr>
          <p:cNvPr id="3085" name="MH_PageTitle"/>
          <p:cNvSpPr>
            <a:spLocks noGrp="1"/>
          </p:cNvSpPr>
          <p:nvPr>
            <p:ph type="title"/>
            <p:custDataLst>
              <p:tags r:id="rId13"/>
            </p:custDataLst>
          </p:nvPr>
        </p:nvSpPr>
        <p:spPr/>
        <p:txBody>
          <a:bodyPr/>
          <a:lstStyle/>
          <a:p>
            <a:pPr eaLnBrk="1" hangingPunct="1"/>
            <a:r>
              <a:rPr lang="en-US" altLang="zh-CN" smtClean="0"/>
              <a:t>LOREM IPSUM DOLOR</a:t>
            </a:r>
            <a:endParaRPr lang="zh-CN" altLang="en-US" smtClean="0"/>
          </a:p>
        </p:txBody>
      </p:sp>
    </p:spTree>
    <p:custDataLst>
      <p:tags r:id="rId1"/>
    </p:custDataLst>
    <p:extLst>
      <p:ext uri="{BB962C8B-B14F-4D97-AF65-F5344CB8AC3E}">
        <p14:creationId xmlns:p14="http://schemas.microsoft.com/office/powerpoint/2010/main" val="58571104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MH_Other_1"/>
          <p:cNvSpPr/>
          <p:nvPr>
            <p:custDataLst>
              <p:tags r:id="rId2"/>
            </p:custDataLst>
          </p:nvPr>
        </p:nvSpPr>
        <p:spPr>
          <a:xfrm>
            <a:off x="2233614" y="3817938"/>
            <a:ext cx="7724775" cy="61912"/>
          </a:xfrm>
          <a:prstGeom prst="rect">
            <a:avLst/>
          </a:prstGeom>
          <a:solidFill>
            <a:srgbClr val="D9D9D9"/>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5" name="MH_Other_2"/>
          <p:cNvSpPr/>
          <p:nvPr>
            <p:custDataLst>
              <p:tags r:id="rId3"/>
            </p:custDataLst>
          </p:nvPr>
        </p:nvSpPr>
        <p:spPr>
          <a:xfrm>
            <a:off x="3148013" y="3768726"/>
            <a:ext cx="138112" cy="138113"/>
          </a:xfrm>
          <a:prstGeom prst="ellipse">
            <a:avLst/>
          </a:prstGeom>
          <a:solidFill>
            <a:srgbClr val="7F7F7F"/>
          </a:solidFill>
          <a:ln w="25400" cap="flat" cmpd="sng" algn="ctr">
            <a:solidFill>
              <a:srgbClr val="FFFFFF"/>
            </a:solidFill>
            <a:prstDash val="solid"/>
          </a:ln>
          <a:effectLst/>
        </p:spPr>
        <p:txBody>
          <a:bodyPr anchor="ctr"/>
          <a:lstStyle/>
          <a:p>
            <a:pPr algn="ctr">
              <a:defRPr/>
            </a:pPr>
            <a:endParaRPr lang="en-US" kern="0">
              <a:solidFill>
                <a:sysClr val="window" lastClr="FFFFFF"/>
              </a:solidFill>
              <a:latin typeface="Calibri"/>
            </a:endParaRPr>
          </a:p>
        </p:txBody>
      </p:sp>
      <p:sp>
        <p:nvSpPr>
          <p:cNvPr id="54" name="MH_Other_3"/>
          <p:cNvSpPr/>
          <p:nvPr>
            <p:custDataLst>
              <p:tags r:id="rId4"/>
            </p:custDataLst>
          </p:nvPr>
        </p:nvSpPr>
        <p:spPr>
          <a:xfrm>
            <a:off x="5067301" y="3768726"/>
            <a:ext cx="138113" cy="138113"/>
          </a:xfrm>
          <a:prstGeom prst="ellipse">
            <a:avLst/>
          </a:prstGeom>
          <a:solidFill>
            <a:srgbClr val="7F7F7F"/>
          </a:solidFill>
          <a:ln w="25400" cap="flat" cmpd="sng" algn="ctr">
            <a:solidFill>
              <a:srgbClr val="FFFFFF"/>
            </a:solidFill>
            <a:prstDash val="solid"/>
          </a:ln>
          <a:effectLst/>
        </p:spPr>
        <p:txBody>
          <a:bodyPr anchor="ctr"/>
          <a:lstStyle/>
          <a:p>
            <a:pPr algn="ctr">
              <a:defRPr/>
            </a:pPr>
            <a:endParaRPr lang="en-US" kern="0">
              <a:solidFill>
                <a:sysClr val="window" lastClr="FFFFFF"/>
              </a:solidFill>
              <a:latin typeface="Calibri"/>
            </a:endParaRPr>
          </a:p>
        </p:txBody>
      </p:sp>
      <p:sp>
        <p:nvSpPr>
          <p:cNvPr id="63" name="MH_Other_4"/>
          <p:cNvSpPr/>
          <p:nvPr>
            <p:custDataLst>
              <p:tags r:id="rId5"/>
            </p:custDataLst>
          </p:nvPr>
        </p:nvSpPr>
        <p:spPr>
          <a:xfrm>
            <a:off x="6986588" y="3768726"/>
            <a:ext cx="138112" cy="138113"/>
          </a:xfrm>
          <a:prstGeom prst="ellipse">
            <a:avLst/>
          </a:prstGeom>
          <a:solidFill>
            <a:srgbClr val="7F7F7F"/>
          </a:solidFill>
          <a:ln w="25400" cap="flat" cmpd="sng" algn="ctr">
            <a:solidFill>
              <a:srgbClr val="FFFFFF"/>
            </a:solidFill>
            <a:prstDash val="solid"/>
          </a:ln>
          <a:effectLst/>
        </p:spPr>
        <p:txBody>
          <a:bodyPr anchor="ctr"/>
          <a:lstStyle/>
          <a:p>
            <a:pPr algn="ctr">
              <a:defRPr/>
            </a:pPr>
            <a:endParaRPr lang="en-US" kern="0">
              <a:solidFill>
                <a:sysClr val="window" lastClr="FFFFFF"/>
              </a:solidFill>
              <a:latin typeface="Calibri"/>
            </a:endParaRPr>
          </a:p>
        </p:txBody>
      </p:sp>
      <p:sp>
        <p:nvSpPr>
          <p:cNvPr id="73" name="MH_Other_5"/>
          <p:cNvSpPr/>
          <p:nvPr>
            <p:custDataLst>
              <p:tags r:id="rId6"/>
            </p:custDataLst>
          </p:nvPr>
        </p:nvSpPr>
        <p:spPr>
          <a:xfrm>
            <a:off x="8905876" y="3768726"/>
            <a:ext cx="138113" cy="138113"/>
          </a:xfrm>
          <a:prstGeom prst="ellipse">
            <a:avLst/>
          </a:prstGeom>
          <a:solidFill>
            <a:srgbClr val="7F7F7F"/>
          </a:solidFill>
          <a:ln w="25400" cap="flat" cmpd="sng" algn="ctr">
            <a:solidFill>
              <a:srgbClr val="FFFFFF"/>
            </a:solidFill>
            <a:prstDash val="solid"/>
          </a:ln>
          <a:effectLst/>
        </p:spPr>
        <p:txBody>
          <a:bodyPr anchor="ctr"/>
          <a:lstStyle/>
          <a:p>
            <a:pPr algn="ctr">
              <a:defRPr/>
            </a:pPr>
            <a:endParaRPr lang="en-US" kern="0">
              <a:solidFill>
                <a:sysClr val="window" lastClr="FFFFFF"/>
              </a:solidFill>
              <a:latin typeface="Calibri"/>
            </a:endParaRPr>
          </a:p>
        </p:txBody>
      </p:sp>
      <p:sp>
        <p:nvSpPr>
          <p:cNvPr id="20" name="MH_SubTitle_1"/>
          <p:cNvSpPr/>
          <p:nvPr>
            <p:custDataLst>
              <p:tags r:id="rId7"/>
            </p:custDataLst>
          </p:nvPr>
        </p:nvSpPr>
        <p:spPr>
          <a:xfrm>
            <a:off x="2700339" y="2246313"/>
            <a:ext cx="1055687" cy="1416050"/>
          </a:xfrm>
          <a:custGeom>
            <a:avLst/>
            <a:gdLst>
              <a:gd name="connsiteX0" fmla="*/ 528516 w 1057026"/>
              <a:gd name="connsiteY0" fmla="*/ 115121 h 1416380"/>
              <a:gd name="connsiteX1" fmla="*/ 119710 w 1057026"/>
              <a:gd name="connsiteY1" fmla="*/ 523927 h 1416380"/>
              <a:gd name="connsiteX2" fmla="*/ 528516 w 1057026"/>
              <a:gd name="connsiteY2" fmla="*/ 932733 h 1416380"/>
              <a:gd name="connsiteX3" fmla="*/ 937322 w 1057026"/>
              <a:gd name="connsiteY3" fmla="*/ 523927 h 1416380"/>
              <a:gd name="connsiteX4" fmla="*/ 528516 w 1057026"/>
              <a:gd name="connsiteY4" fmla="*/ 115121 h 1416380"/>
              <a:gd name="connsiteX5" fmla="*/ 528513 w 1057026"/>
              <a:gd name="connsiteY5" fmla="*/ 0 h 1416380"/>
              <a:gd name="connsiteX6" fmla="*/ 902229 w 1057026"/>
              <a:gd name="connsiteY6" fmla="*/ 154798 h 1416380"/>
              <a:gd name="connsiteX7" fmla="*/ 902229 w 1057026"/>
              <a:gd name="connsiteY7" fmla="*/ 902230 h 1416380"/>
              <a:gd name="connsiteX8" fmla="*/ 528513 w 1057026"/>
              <a:gd name="connsiteY8" fmla="*/ 1416380 h 1416380"/>
              <a:gd name="connsiteX9" fmla="*/ 154797 w 1057026"/>
              <a:gd name="connsiteY9" fmla="*/ 902230 h 1416380"/>
              <a:gd name="connsiteX10" fmla="*/ 154797 w 1057026"/>
              <a:gd name="connsiteY10" fmla="*/ 154798 h 1416380"/>
              <a:gd name="connsiteX11" fmla="*/ 528513 w 1057026"/>
              <a:gd name="connsiteY11" fmla="*/ 0 h 141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60000" anchor="ctr">
            <a:normAutofit/>
          </a:bodyPr>
          <a:lstStyle/>
          <a:p>
            <a:pPr algn="ctr">
              <a:defRPr/>
            </a:pPr>
            <a:r>
              <a:rPr lang="en-US" altLang="zh-CN" sz="2400" b="1" dirty="0">
                <a:solidFill>
                  <a:schemeClr val="accent1">
                    <a:lumMod val="75000"/>
                  </a:schemeClr>
                </a:solidFill>
              </a:rPr>
              <a:t>2009</a:t>
            </a:r>
            <a:endParaRPr lang="zh-CN" altLang="en-US" sz="2400" b="1" dirty="0">
              <a:solidFill>
                <a:schemeClr val="accent1">
                  <a:lumMod val="75000"/>
                </a:schemeClr>
              </a:solidFill>
            </a:endParaRPr>
          </a:p>
        </p:txBody>
      </p:sp>
      <p:sp>
        <p:nvSpPr>
          <p:cNvPr id="21" name="MH_SubTitle_4"/>
          <p:cNvSpPr/>
          <p:nvPr>
            <p:custDataLst>
              <p:tags r:id="rId8"/>
            </p:custDataLst>
          </p:nvPr>
        </p:nvSpPr>
        <p:spPr>
          <a:xfrm>
            <a:off x="8443914" y="2246313"/>
            <a:ext cx="1057275" cy="1416050"/>
          </a:xfrm>
          <a:custGeom>
            <a:avLst/>
            <a:gdLst>
              <a:gd name="connsiteX0" fmla="*/ 528516 w 1057026"/>
              <a:gd name="connsiteY0" fmla="*/ 115121 h 1416380"/>
              <a:gd name="connsiteX1" fmla="*/ 119710 w 1057026"/>
              <a:gd name="connsiteY1" fmla="*/ 523927 h 1416380"/>
              <a:gd name="connsiteX2" fmla="*/ 528516 w 1057026"/>
              <a:gd name="connsiteY2" fmla="*/ 932733 h 1416380"/>
              <a:gd name="connsiteX3" fmla="*/ 937322 w 1057026"/>
              <a:gd name="connsiteY3" fmla="*/ 523927 h 1416380"/>
              <a:gd name="connsiteX4" fmla="*/ 528516 w 1057026"/>
              <a:gd name="connsiteY4" fmla="*/ 115121 h 1416380"/>
              <a:gd name="connsiteX5" fmla="*/ 528513 w 1057026"/>
              <a:gd name="connsiteY5" fmla="*/ 0 h 1416380"/>
              <a:gd name="connsiteX6" fmla="*/ 902229 w 1057026"/>
              <a:gd name="connsiteY6" fmla="*/ 154798 h 1416380"/>
              <a:gd name="connsiteX7" fmla="*/ 902229 w 1057026"/>
              <a:gd name="connsiteY7" fmla="*/ 902230 h 1416380"/>
              <a:gd name="connsiteX8" fmla="*/ 528513 w 1057026"/>
              <a:gd name="connsiteY8" fmla="*/ 1416380 h 1416380"/>
              <a:gd name="connsiteX9" fmla="*/ 154797 w 1057026"/>
              <a:gd name="connsiteY9" fmla="*/ 902230 h 1416380"/>
              <a:gd name="connsiteX10" fmla="*/ 154797 w 1057026"/>
              <a:gd name="connsiteY10" fmla="*/ 154798 h 1416380"/>
              <a:gd name="connsiteX11" fmla="*/ 528513 w 1057026"/>
              <a:gd name="connsiteY11" fmla="*/ 0 h 141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60000" anchor="ctr">
            <a:normAutofit/>
          </a:bodyPr>
          <a:lstStyle/>
          <a:p>
            <a:pPr algn="ctr">
              <a:defRPr/>
            </a:pPr>
            <a:r>
              <a:rPr lang="en-US" altLang="zh-CN" sz="2400" b="1" dirty="0">
                <a:solidFill>
                  <a:schemeClr val="accent2">
                    <a:lumMod val="75000"/>
                  </a:schemeClr>
                </a:solidFill>
              </a:rPr>
              <a:t>2012</a:t>
            </a:r>
            <a:endParaRPr lang="zh-CN" altLang="en-US" sz="2400" b="1" dirty="0">
              <a:solidFill>
                <a:schemeClr val="accent2">
                  <a:lumMod val="75000"/>
                </a:schemeClr>
              </a:solidFill>
            </a:endParaRPr>
          </a:p>
        </p:txBody>
      </p:sp>
      <p:sp>
        <p:nvSpPr>
          <p:cNvPr id="22" name="MH_SubTitle_2"/>
          <p:cNvSpPr/>
          <p:nvPr>
            <p:custDataLst>
              <p:tags r:id="rId9"/>
            </p:custDataLst>
          </p:nvPr>
        </p:nvSpPr>
        <p:spPr>
          <a:xfrm>
            <a:off x="4614864" y="2246313"/>
            <a:ext cx="1057275" cy="1416050"/>
          </a:xfrm>
          <a:custGeom>
            <a:avLst/>
            <a:gdLst>
              <a:gd name="connsiteX0" fmla="*/ 528516 w 1057026"/>
              <a:gd name="connsiteY0" fmla="*/ 115121 h 1416380"/>
              <a:gd name="connsiteX1" fmla="*/ 119710 w 1057026"/>
              <a:gd name="connsiteY1" fmla="*/ 523927 h 1416380"/>
              <a:gd name="connsiteX2" fmla="*/ 528516 w 1057026"/>
              <a:gd name="connsiteY2" fmla="*/ 932733 h 1416380"/>
              <a:gd name="connsiteX3" fmla="*/ 937322 w 1057026"/>
              <a:gd name="connsiteY3" fmla="*/ 523927 h 1416380"/>
              <a:gd name="connsiteX4" fmla="*/ 528516 w 1057026"/>
              <a:gd name="connsiteY4" fmla="*/ 115121 h 1416380"/>
              <a:gd name="connsiteX5" fmla="*/ 528513 w 1057026"/>
              <a:gd name="connsiteY5" fmla="*/ 0 h 1416380"/>
              <a:gd name="connsiteX6" fmla="*/ 902229 w 1057026"/>
              <a:gd name="connsiteY6" fmla="*/ 154798 h 1416380"/>
              <a:gd name="connsiteX7" fmla="*/ 902229 w 1057026"/>
              <a:gd name="connsiteY7" fmla="*/ 902230 h 1416380"/>
              <a:gd name="connsiteX8" fmla="*/ 528513 w 1057026"/>
              <a:gd name="connsiteY8" fmla="*/ 1416380 h 1416380"/>
              <a:gd name="connsiteX9" fmla="*/ 154797 w 1057026"/>
              <a:gd name="connsiteY9" fmla="*/ 902230 h 1416380"/>
              <a:gd name="connsiteX10" fmla="*/ 154797 w 1057026"/>
              <a:gd name="connsiteY10" fmla="*/ 154798 h 1416380"/>
              <a:gd name="connsiteX11" fmla="*/ 528513 w 1057026"/>
              <a:gd name="connsiteY11" fmla="*/ 0 h 141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60000" anchor="ctr">
            <a:normAutofit/>
          </a:bodyPr>
          <a:lstStyle/>
          <a:p>
            <a:pPr algn="ctr">
              <a:defRPr/>
            </a:pPr>
            <a:r>
              <a:rPr lang="en-US" altLang="zh-CN" sz="2400" b="1" dirty="0">
                <a:solidFill>
                  <a:schemeClr val="accent2">
                    <a:lumMod val="75000"/>
                  </a:schemeClr>
                </a:solidFill>
              </a:rPr>
              <a:t>2010</a:t>
            </a:r>
            <a:endParaRPr lang="zh-CN" altLang="en-US" sz="2400" b="1" dirty="0">
              <a:solidFill>
                <a:schemeClr val="accent2">
                  <a:lumMod val="75000"/>
                </a:schemeClr>
              </a:solidFill>
            </a:endParaRPr>
          </a:p>
        </p:txBody>
      </p:sp>
      <p:sp>
        <p:nvSpPr>
          <p:cNvPr id="23" name="MH_SubTitle_3"/>
          <p:cNvSpPr/>
          <p:nvPr>
            <p:custDataLst>
              <p:tags r:id="rId10"/>
            </p:custDataLst>
          </p:nvPr>
        </p:nvSpPr>
        <p:spPr>
          <a:xfrm>
            <a:off x="6529389" y="2246313"/>
            <a:ext cx="1057275" cy="1416050"/>
          </a:xfrm>
          <a:custGeom>
            <a:avLst/>
            <a:gdLst>
              <a:gd name="connsiteX0" fmla="*/ 528516 w 1057026"/>
              <a:gd name="connsiteY0" fmla="*/ 115121 h 1416380"/>
              <a:gd name="connsiteX1" fmla="*/ 119710 w 1057026"/>
              <a:gd name="connsiteY1" fmla="*/ 523927 h 1416380"/>
              <a:gd name="connsiteX2" fmla="*/ 528516 w 1057026"/>
              <a:gd name="connsiteY2" fmla="*/ 932733 h 1416380"/>
              <a:gd name="connsiteX3" fmla="*/ 937322 w 1057026"/>
              <a:gd name="connsiteY3" fmla="*/ 523927 h 1416380"/>
              <a:gd name="connsiteX4" fmla="*/ 528516 w 1057026"/>
              <a:gd name="connsiteY4" fmla="*/ 115121 h 1416380"/>
              <a:gd name="connsiteX5" fmla="*/ 528513 w 1057026"/>
              <a:gd name="connsiteY5" fmla="*/ 0 h 1416380"/>
              <a:gd name="connsiteX6" fmla="*/ 902229 w 1057026"/>
              <a:gd name="connsiteY6" fmla="*/ 154798 h 1416380"/>
              <a:gd name="connsiteX7" fmla="*/ 902229 w 1057026"/>
              <a:gd name="connsiteY7" fmla="*/ 902230 h 1416380"/>
              <a:gd name="connsiteX8" fmla="*/ 528513 w 1057026"/>
              <a:gd name="connsiteY8" fmla="*/ 1416380 h 1416380"/>
              <a:gd name="connsiteX9" fmla="*/ 154797 w 1057026"/>
              <a:gd name="connsiteY9" fmla="*/ 902230 h 1416380"/>
              <a:gd name="connsiteX10" fmla="*/ 154797 w 1057026"/>
              <a:gd name="connsiteY10" fmla="*/ 154798 h 1416380"/>
              <a:gd name="connsiteX11" fmla="*/ 528513 w 1057026"/>
              <a:gd name="connsiteY11" fmla="*/ 0 h 141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360000" anchor="ctr">
            <a:normAutofit/>
          </a:bodyPr>
          <a:lstStyle/>
          <a:p>
            <a:pPr algn="ctr">
              <a:defRPr/>
            </a:pPr>
            <a:r>
              <a:rPr lang="en-US" altLang="zh-CN" sz="2400" b="1" dirty="0">
                <a:solidFill>
                  <a:schemeClr val="accent1">
                    <a:lumMod val="75000"/>
                  </a:schemeClr>
                </a:solidFill>
              </a:rPr>
              <a:t>2011</a:t>
            </a:r>
            <a:endParaRPr lang="zh-CN" altLang="en-US" sz="2400" b="1" dirty="0">
              <a:solidFill>
                <a:schemeClr val="accent1">
                  <a:lumMod val="75000"/>
                </a:schemeClr>
              </a:solidFill>
            </a:endParaRPr>
          </a:p>
        </p:txBody>
      </p:sp>
      <p:sp>
        <p:nvSpPr>
          <p:cNvPr id="3083" name="MH_PageTitle"/>
          <p:cNvSpPr>
            <a:spLocks noGrp="1"/>
          </p:cNvSpPr>
          <p:nvPr>
            <p:ph type="title"/>
            <p:custDataLst>
              <p:tags r:id="rId11"/>
            </p:custDataLst>
          </p:nvPr>
        </p:nvSpPr>
        <p:spPr/>
        <p:txBody>
          <a:bodyPr/>
          <a:lstStyle/>
          <a:p>
            <a:pPr eaLnBrk="1" hangingPunct="1"/>
            <a:r>
              <a:rPr lang="en-US" altLang="zh-CN" smtClean="0"/>
              <a:t>LOREM IPSUM DOLOR</a:t>
            </a:r>
          </a:p>
        </p:txBody>
      </p:sp>
      <p:sp>
        <p:nvSpPr>
          <p:cNvPr id="3084" name="MH_Text_1"/>
          <p:cNvSpPr>
            <a:spLocks noChangeArrowheads="1"/>
          </p:cNvSpPr>
          <p:nvPr>
            <p:custDataLst>
              <p:tags r:id="rId12"/>
            </p:custDataLst>
          </p:nvPr>
        </p:nvSpPr>
        <p:spPr bwMode="auto">
          <a:xfrm>
            <a:off x="2400300" y="4078288"/>
            <a:ext cx="1625600"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600">
                <a:latin typeface="+mn-lt"/>
                <a:ea typeface="+mn-ea"/>
              </a:rPr>
              <a:t>Lorem ipsum dolor sit amet consectetur adipisicing</a:t>
            </a:r>
            <a:endParaRPr lang="zh-CN" altLang="en-US" sz="1600">
              <a:latin typeface="+mn-lt"/>
              <a:ea typeface="+mn-ea"/>
            </a:endParaRPr>
          </a:p>
        </p:txBody>
      </p:sp>
      <p:sp>
        <p:nvSpPr>
          <p:cNvPr id="3085" name="MH_Text_2"/>
          <p:cNvSpPr>
            <a:spLocks noChangeArrowheads="1"/>
          </p:cNvSpPr>
          <p:nvPr>
            <p:custDataLst>
              <p:tags r:id="rId13"/>
            </p:custDataLst>
          </p:nvPr>
        </p:nvSpPr>
        <p:spPr bwMode="auto">
          <a:xfrm>
            <a:off x="4319588" y="4078288"/>
            <a:ext cx="1624012"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600">
                <a:latin typeface="+mn-lt"/>
                <a:ea typeface="+mn-ea"/>
              </a:rPr>
              <a:t>Lorem ipsum dolor sit amet consectetur adipisicing</a:t>
            </a:r>
            <a:endParaRPr lang="zh-CN" altLang="en-US" sz="1600">
              <a:latin typeface="+mn-lt"/>
              <a:ea typeface="+mn-ea"/>
            </a:endParaRPr>
          </a:p>
        </p:txBody>
      </p:sp>
      <p:sp>
        <p:nvSpPr>
          <p:cNvPr id="3086" name="MH_Text_3"/>
          <p:cNvSpPr>
            <a:spLocks noChangeArrowheads="1"/>
          </p:cNvSpPr>
          <p:nvPr>
            <p:custDataLst>
              <p:tags r:id="rId14"/>
            </p:custDataLst>
          </p:nvPr>
        </p:nvSpPr>
        <p:spPr bwMode="auto">
          <a:xfrm>
            <a:off x="6238876" y="4078288"/>
            <a:ext cx="1624013"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600">
                <a:latin typeface="+mn-lt"/>
                <a:ea typeface="+mn-ea"/>
              </a:rPr>
              <a:t>Lorem ipsum dolor sit amet consectetur adipisicing</a:t>
            </a:r>
            <a:endParaRPr lang="zh-CN" altLang="en-US" sz="1600">
              <a:latin typeface="+mn-lt"/>
              <a:ea typeface="+mn-ea"/>
            </a:endParaRPr>
          </a:p>
        </p:txBody>
      </p:sp>
      <p:sp>
        <p:nvSpPr>
          <p:cNvPr id="3087" name="MH_Text_4"/>
          <p:cNvSpPr>
            <a:spLocks noChangeArrowheads="1"/>
          </p:cNvSpPr>
          <p:nvPr>
            <p:custDataLst>
              <p:tags r:id="rId15"/>
            </p:custDataLst>
          </p:nvPr>
        </p:nvSpPr>
        <p:spPr bwMode="auto">
          <a:xfrm>
            <a:off x="8156575" y="4078288"/>
            <a:ext cx="1625600" cy="149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lIns="0" tIns="0" rIns="0" bIns="0"/>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spcBef>
                <a:spcPct val="0"/>
              </a:spcBef>
              <a:buFontTx/>
              <a:buNone/>
              <a:defRPr/>
            </a:pPr>
            <a:r>
              <a:rPr lang="en-US" altLang="zh-CN" sz="1600">
                <a:latin typeface="+mn-lt"/>
                <a:ea typeface="+mn-ea"/>
              </a:rPr>
              <a:t>Lorem ipsum dolor sit amet consectetur adipisicing</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173608017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MH_Other_1"/>
          <p:cNvSpPr/>
          <p:nvPr>
            <p:custDataLst>
              <p:tags r:id="rId2"/>
            </p:custDataLst>
          </p:nvPr>
        </p:nvSpPr>
        <p:spPr>
          <a:xfrm rot="21556260">
            <a:off x="3022600" y="3228976"/>
            <a:ext cx="1187450" cy="269875"/>
          </a:xfrm>
          <a:prstGeom prst="rect">
            <a:avLst/>
          </a:prstGeom>
          <a:solidFill>
            <a:srgbClr val="D9D9D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27" name="MH_Other_2"/>
          <p:cNvSpPr/>
          <p:nvPr>
            <p:custDataLst>
              <p:tags r:id="rId3"/>
            </p:custDataLst>
          </p:nvPr>
        </p:nvSpPr>
        <p:spPr>
          <a:xfrm rot="1355877">
            <a:off x="4068763" y="2681289"/>
            <a:ext cx="1187450" cy="1189037"/>
          </a:xfrm>
          <a:prstGeom prst="ellipse">
            <a:avLst/>
          </a:prstGeom>
          <a:solidFill>
            <a:schemeClr val="accent1"/>
          </a:solidFill>
          <a:ln w="635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28" name="MH_Other_3"/>
          <p:cNvSpPr/>
          <p:nvPr>
            <p:custDataLst>
              <p:tags r:id="rId4"/>
            </p:custDataLst>
          </p:nvPr>
        </p:nvSpPr>
        <p:spPr>
          <a:xfrm rot="21404579">
            <a:off x="4281489" y="2859088"/>
            <a:ext cx="865187" cy="863600"/>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1">
                    <a:lumMod val="75000"/>
                  </a:schemeClr>
                </a:solidFill>
                <a:latin typeface="FrankRuehl" panose="020E0503060101010101" pitchFamily="34" charset="-79"/>
                <a:ea typeface="宋体"/>
                <a:cs typeface="FrankRuehl" panose="020E0503060101010101" pitchFamily="34" charset="-79"/>
              </a:rPr>
              <a:t>A</a:t>
            </a:r>
            <a:endParaRPr lang="zh-CN" altLang="en-US" sz="3600" kern="0" dirty="0">
              <a:solidFill>
                <a:schemeClr val="accent1">
                  <a:lumMod val="75000"/>
                </a:schemeClr>
              </a:solidFill>
              <a:latin typeface="FrankRuehl" panose="020E0503060101010101" pitchFamily="34" charset="-79"/>
              <a:ea typeface="宋体"/>
              <a:cs typeface="FrankRuehl" panose="020E0503060101010101" pitchFamily="34" charset="-79"/>
            </a:endParaRPr>
          </a:p>
        </p:txBody>
      </p:sp>
      <p:sp>
        <p:nvSpPr>
          <p:cNvPr id="29" name="MH_Other_4"/>
          <p:cNvSpPr/>
          <p:nvPr>
            <p:custDataLst>
              <p:tags r:id="rId5"/>
            </p:custDataLst>
          </p:nvPr>
        </p:nvSpPr>
        <p:spPr>
          <a:xfrm rot="21556260">
            <a:off x="4767264" y="3176588"/>
            <a:ext cx="1189037" cy="271462"/>
          </a:xfrm>
          <a:prstGeom prst="rect">
            <a:avLst/>
          </a:prstGeom>
          <a:solidFill>
            <a:srgbClr val="D9D9D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0" name="MH_Other_5"/>
          <p:cNvSpPr/>
          <p:nvPr>
            <p:custDataLst>
              <p:tags r:id="rId6"/>
            </p:custDataLst>
          </p:nvPr>
        </p:nvSpPr>
        <p:spPr>
          <a:xfrm rot="1355877">
            <a:off x="5546725" y="2643189"/>
            <a:ext cx="1187450" cy="1189037"/>
          </a:xfrm>
          <a:prstGeom prst="ellipse">
            <a:avLst/>
          </a:prstGeom>
          <a:solidFill>
            <a:schemeClr val="accent2"/>
          </a:solidFill>
          <a:ln w="635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1" name="MH_Other_6"/>
          <p:cNvSpPr/>
          <p:nvPr>
            <p:custDataLst>
              <p:tags r:id="rId7"/>
            </p:custDataLst>
          </p:nvPr>
        </p:nvSpPr>
        <p:spPr>
          <a:xfrm>
            <a:off x="5759450" y="2820989"/>
            <a:ext cx="865188" cy="865187"/>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2">
                    <a:lumMod val="75000"/>
                  </a:schemeClr>
                </a:solidFill>
                <a:latin typeface="FrankRuehl" panose="020E0503060101010101" pitchFamily="34" charset="-79"/>
                <a:ea typeface="宋体"/>
                <a:cs typeface="FrankRuehl" panose="020E0503060101010101" pitchFamily="34" charset="-79"/>
              </a:rPr>
              <a:t>B</a:t>
            </a:r>
            <a:endParaRPr lang="zh-CN" altLang="en-US" sz="3600" kern="0" dirty="0">
              <a:solidFill>
                <a:schemeClr val="accent2">
                  <a:lumMod val="75000"/>
                </a:schemeClr>
              </a:solidFill>
              <a:latin typeface="FrankRuehl" panose="020E0503060101010101" pitchFamily="34" charset="-79"/>
              <a:ea typeface="宋体"/>
              <a:cs typeface="FrankRuehl" panose="020E0503060101010101" pitchFamily="34" charset="-79"/>
            </a:endParaRPr>
          </a:p>
        </p:txBody>
      </p:sp>
      <p:sp>
        <p:nvSpPr>
          <p:cNvPr id="32" name="MH_Other_7"/>
          <p:cNvSpPr/>
          <p:nvPr>
            <p:custDataLst>
              <p:tags r:id="rId8"/>
            </p:custDataLst>
          </p:nvPr>
        </p:nvSpPr>
        <p:spPr>
          <a:xfrm rot="21556260">
            <a:off x="6245225" y="3140076"/>
            <a:ext cx="1189038" cy="269875"/>
          </a:xfrm>
          <a:prstGeom prst="rect">
            <a:avLst/>
          </a:prstGeom>
          <a:solidFill>
            <a:srgbClr val="D9D9D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3" name="MH_Other_8"/>
          <p:cNvSpPr/>
          <p:nvPr>
            <p:custDataLst>
              <p:tags r:id="rId9"/>
            </p:custDataLst>
          </p:nvPr>
        </p:nvSpPr>
        <p:spPr>
          <a:xfrm rot="1355877">
            <a:off x="7110414" y="2681288"/>
            <a:ext cx="1189037" cy="1187450"/>
          </a:xfrm>
          <a:prstGeom prst="ellipse">
            <a:avLst/>
          </a:prstGeom>
          <a:solidFill>
            <a:schemeClr val="accent3"/>
          </a:solidFill>
          <a:ln w="635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34" name="MH_Other_9"/>
          <p:cNvSpPr/>
          <p:nvPr>
            <p:custDataLst>
              <p:tags r:id="rId10"/>
            </p:custDataLst>
          </p:nvPr>
        </p:nvSpPr>
        <p:spPr>
          <a:xfrm>
            <a:off x="7324725" y="2857500"/>
            <a:ext cx="863600" cy="865188"/>
          </a:xfrm>
          <a:prstGeom prst="ellipse">
            <a:avLst/>
          </a:prstGeom>
          <a:solidFill>
            <a:srgbClr val="FFFFFF"/>
          </a:solidFill>
          <a:ln w="25400" cap="flat" cmpd="sng" algn="ctr">
            <a:noFill/>
            <a:prstDash val="solid"/>
          </a:ln>
          <a:effectLst/>
        </p:spPr>
        <p:txBody>
          <a:bodyPr lIns="0" tIns="0" rIns="108000" bIns="0" anchor="ctr"/>
          <a:lstStyle/>
          <a:p>
            <a:pPr>
              <a:defRPr/>
            </a:pPr>
            <a:r>
              <a:rPr lang="en-US" altLang="zh-CN" sz="3600" kern="0" dirty="0">
                <a:solidFill>
                  <a:schemeClr val="accent3">
                    <a:lumMod val="75000"/>
                  </a:schemeClr>
                </a:solidFill>
                <a:latin typeface="FrankRuehl" panose="020E0503060101010101" pitchFamily="34" charset="-79"/>
                <a:ea typeface="宋体"/>
                <a:cs typeface="FrankRuehl" panose="020E0503060101010101" pitchFamily="34" charset="-79"/>
              </a:rPr>
              <a:t>C</a:t>
            </a:r>
            <a:endParaRPr lang="zh-CN" altLang="en-US" sz="3600" kern="0" dirty="0">
              <a:solidFill>
                <a:schemeClr val="accent3">
                  <a:lumMod val="75000"/>
                </a:schemeClr>
              </a:solidFill>
              <a:latin typeface="FrankRuehl" panose="020E0503060101010101" pitchFamily="34" charset="-79"/>
              <a:ea typeface="宋体"/>
              <a:cs typeface="FrankRuehl" panose="020E0503060101010101" pitchFamily="34" charset="-79"/>
            </a:endParaRPr>
          </a:p>
        </p:txBody>
      </p:sp>
      <p:sp>
        <p:nvSpPr>
          <p:cNvPr id="35" name="MH_Other_10"/>
          <p:cNvSpPr/>
          <p:nvPr>
            <p:custDataLst>
              <p:tags r:id="rId11"/>
            </p:custDataLst>
          </p:nvPr>
        </p:nvSpPr>
        <p:spPr>
          <a:xfrm rot="21584426">
            <a:off x="7813675" y="2997200"/>
            <a:ext cx="1397000" cy="558800"/>
          </a:xfrm>
          <a:prstGeom prst="rightArrow">
            <a:avLst/>
          </a:prstGeom>
          <a:solidFill>
            <a:srgbClr val="D9D9D9"/>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16" name="MH_SubTitle_1"/>
          <p:cNvSpPr txBox="1"/>
          <p:nvPr>
            <p:custDataLst>
              <p:tags r:id="rId12"/>
            </p:custDataLst>
          </p:nvPr>
        </p:nvSpPr>
        <p:spPr>
          <a:xfrm>
            <a:off x="4011613" y="3949701"/>
            <a:ext cx="1408112" cy="773113"/>
          </a:xfrm>
          <a:prstGeom prst="rect">
            <a:avLst/>
          </a:prstGeom>
          <a:noFill/>
        </p:spPr>
        <p:txBody>
          <a:bodyPr>
            <a:normAutofit fontScale="92500"/>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eaLnBrk="1" hangingPunct="1">
              <a:defRPr/>
            </a:pPr>
            <a:r>
              <a:rPr lang="en-US" altLang="zh-CN" sz="1600" kern="1200">
                <a:solidFill>
                  <a:schemeClr val="tx1"/>
                </a:solidFill>
                <a:latin typeface="+mn-lt"/>
                <a:ea typeface="+mn-ea"/>
              </a:rPr>
              <a:t>Lorem ipsum</a:t>
            </a:r>
          </a:p>
          <a:p>
            <a:pPr eaLnBrk="1" hangingPunct="1">
              <a:defRPr/>
            </a:pPr>
            <a:r>
              <a:rPr lang="en-US" altLang="zh-CN" sz="1600" kern="1200">
                <a:solidFill>
                  <a:schemeClr val="tx1"/>
                </a:solidFill>
                <a:latin typeface="+mn-lt"/>
                <a:ea typeface="+mn-ea"/>
              </a:rPr>
              <a:t>Lorem ipsum</a:t>
            </a:r>
            <a:endParaRPr lang="en-US" altLang="zh-CN" sz="1600" kern="1200" dirty="0">
              <a:solidFill>
                <a:schemeClr val="tx1"/>
              </a:solidFill>
              <a:latin typeface="+mn-lt"/>
              <a:ea typeface="+mn-ea"/>
            </a:endParaRPr>
          </a:p>
        </p:txBody>
      </p:sp>
      <p:sp>
        <p:nvSpPr>
          <p:cNvPr id="17" name="MH_SubTitle_2"/>
          <p:cNvSpPr txBox="1"/>
          <p:nvPr>
            <p:custDataLst>
              <p:tags r:id="rId13"/>
            </p:custDataLst>
          </p:nvPr>
        </p:nvSpPr>
        <p:spPr>
          <a:xfrm>
            <a:off x="5519738" y="3949701"/>
            <a:ext cx="1408112" cy="773113"/>
          </a:xfrm>
          <a:prstGeom prst="rect">
            <a:avLst/>
          </a:prstGeom>
          <a:noFill/>
        </p:spPr>
        <p:txBody>
          <a:bodyPr>
            <a:normAutofit fontScale="92500"/>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eaLnBrk="1" hangingPunct="1">
              <a:defRPr/>
            </a:pPr>
            <a:r>
              <a:rPr lang="en-US" altLang="zh-CN" sz="1600" kern="1200">
                <a:solidFill>
                  <a:schemeClr val="tx1"/>
                </a:solidFill>
                <a:latin typeface="+mn-lt"/>
                <a:ea typeface="+mn-ea"/>
              </a:rPr>
              <a:t>Lorem ipsum</a:t>
            </a:r>
          </a:p>
          <a:p>
            <a:pPr eaLnBrk="1" hangingPunct="1">
              <a:defRPr/>
            </a:pPr>
            <a:r>
              <a:rPr lang="en-US" altLang="zh-CN" sz="1600" kern="1200">
                <a:solidFill>
                  <a:schemeClr val="tx1"/>
                </a:solidFill>
                <a:latin typeface="+mn-lt"/>
                <a:ea typeface="+mn-ea"/>
              </a:rPr>
              <a:t>Lorem ipsum</a:t>
            </a:r>
            <a:endParaRPr lang="en-US" altLang="zh-CN" sz="1600" kern="1200" dirty="0">
              <a:solidFill>
                <a:schemeClr val="tx1"/>
              </a:solidFill>
              <a:latin typeface="+mn-lt"/>
              <a:ea typeface="+mn-ea"/>
            </a:endParaRPr>
          </a:p>
        </p:txBody>
      </p:sp>
      <p:sp>
        <p:nvSpPr>
          <p:cNvPr id="18" name="MH_SubTitle_3"/>
          <p:cNvSpPr txBox="1"/>
          <p:nvPr>
            <p:custDataLst>
              <p:tags r:id="rId14"/>
            </p:custDataLst>
          </p:nvPr>
        </p:nvSpPr>
        <p:spPr>
          <a:xfrm>
            <a:off x="7027863" y="3949701"/>
            <a:ext cx="1408112" cy="773113"/>
          </a:xfrm>
          <a:prstGeom prst="rect">
            <a:avLst/>
          </a:prstGeom>
          <a:noFill/>
        </p:spPr>
        <p:txBody>
          <a:bodyPr>
            <a:normAutofit fontScale="92500"/>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eaLnBrk="1" hangingPunct="1">
              <a:defRPr/>
            </a:pPr>
            <a:r>
              <a:rPr lang="en-US" altLang="zh-CN" sz="1600" kern="1200">
                <a:solidFill>
                  <a:schemeClr val="tx1"/>
                </a:solidFill>
                <a:latin typeface="+mn-lt"/>
                <a:ea typeface="+mn-ea"/>
              </a:rPr>
              <a:t>Lorem ipsum</a:t>
            </a:r>
          </a:p>
          <a:p>
            <a:pPr eaLnBrk="1" hangingPunct="1">
              <a:defRPr/>
            </a:pPr>
            <a:r>
              <a:rPr lang="en-US" altLang="zh-CN" sz="1600" kern="1200">
                <a:solidFill>
                  <a:schemeClr val="tx1"/>
                </a:solidFill>
                <a:latin typeface="+mn-lt"/>
                <a:ea typeface="+mn-ea"/>
              </a:rPr>
              <a:t>Lorem ipsum</a:t>
            </a:r>
            <a:endParaRPr lang="en-US" altLang="zh-CN" sz="1600" kern="1200" dirty="0">
              <a:solidFill>
                <a:schemeClr val="tx1"/>
              </a:solidFill>
              <a:latin typeface="+mn-lt"/>
              <a:ea typeface="+mn-ea"/>
            </a:endParaRPr>
          </a:p>
        </p:txBody>
      </p:sp>
      <p:sp>
        <p:nvSpPr>
          <p:cNvPr id="3087" name="MH_PageTitle"/>
          <p:cNvSpPr>
            <a:spLocks noGrp="1"/>
          </p:cNvSpPr>
          <p:nvPr>
            <p:ph type="title"/>
            <p:custDataLst>
              <p:tags r:id="rId15"/>
            </p:custDataLst>
          </p:nvPr>
        </p:nvSpPr>
        <p:spPr/>
        <p:txBody>
          <a:bodyPr/>
          <a:lstStyle/>
          <a:p>
            <a:pPr eaLnBrk="1" hangingPunct="1"/>
            <a:r>
              <a:rPr lang="en-US" altLang="zh-CN" smtClean="0"/>
              <a:t>LOREM IPSUM DOLOR </a:t>
            </a:r>
            <a:endParaRPr lang="zh-CN" altLang="en-US" smtClean="0"/>
          </a:p>
        </p:txBody>
      </p:sp>
    </p:spTree>
    <p:custDataLst>
      <p:tags r:id="rId1"/>
    </p:custDataLst>
    <p:extLst>
      <p:ext uri="{BB962C8B-B14F-4D97-AF65-F5344CB8AC3E}">
        <p14:creationId xmlns:p14="http://schemas.microsoft.com/office/powerpoint/2010/main" val="387903023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MH_Other_1"/>
          <p:cNvSpPr/>
          <p:nvPr>
            <p:custDataLst>
              <p:tags r:id="rId2"/>
            </p:custDataLst>
          </p:nvPr>
        </p:nvSpPr>
        <p:spPr>
          <a:xfrm>
            <a:off x="2376488" y="2608263"/>
            <a:ext cx="7478712" cy="722312"/>
          </a:xfrm>
          <a:custGeom>
            <a:avLst/>
            <a:gdLst/>
            <a:ahLst/>
            <a:cxnLst/>
            <a:rect l="l" t="t" r="r" b="b"/>
            <a:pathLst>
              <a:path w="7776864" h="750399">
                <a:moveTo>
                  <a:pt x="5140948" y="132070"/>
                </a:moveTo>
                <a:lnTo>
                  <a:pt x="5569296" y="132070"/>
                </a:lnTo>
                <a:cubicBezTo>
                  <a:pt x="5540690" y="201138"/>
                  <a:pt x="5525667" y="276899"/>
                  <a:pt x="5525667" y="356169"/>
                </a:cubicBezTo>
                <a:cubicBezTo>
                  <a:pt x="5525667" y="450289"/>
                  <a:pt x="5546846" y="539462"/>
                  <a:pt x="5586496" y="618329"/>
                </a:cubicBezTo>
                <a:lnTo>
                  <a:pt x="5123747" y="618329"/>
                </a:lnTo>
                <a:cubicBezTo>
                  <a:pt x="5163398" y="539462"/>
                  <a:pt x="5184576" y="450289"/>
                  <a:pt x="5184576" y="356169"/>
                </a:cubicBezTo>
                <a:cubicBezTo>
                  <a:pt x="5184576" y="276899"/>
                  <a:pt x="5169553" y="201138"/>
                  <a:pt x="5140948" y="132070"/>
                </a:cubicBezTo>
                <a:close/>
                <a:moveTo>
                  <a:pt x="3571932" y="132070"/>
                </a:moveTo>
                <a:lnTo>
                  <a:pt x="4000279" y="132070"/>
                </a:lnTo>
                <a:cubicBezTo>
                  <a:pt x="3971673" y="201138"/>
                  <a:pt x="3956650" y="276899"/>
                  <a:pt x="3956650" y="356169"/>
                </a:cubicBezTo>
                <a:cubicBezTo>
                  <a:pt x="3956650" y="450289"/>
                  <a:pt x="3977829" y="539462"/>
                  <a:pt x="4017479" y="618329"/>
                </a:cubicBezTo>
                <a:lnTo>
                  <a:pt x="3554731" y="618329"/>
                </a:lnTo>
                <a:cubicBezTo>
                  <a:pt x="3594382" y="539462"/>
                  <a:pt x="3615560" y="450289"/>
                  <a:pt x="3615560" y="356169"/>
                </a:cubicBezTo>
                <a:cubicBezTo>
                  <a:pt x="3615560" y="276899"/>
                  <a:pt x="3600537" y="201138"/>
                  <a:pt x="3571932" y="132070"/>
                </a:cubicBezTo>
                <a:close/>
                <a:moveTo>
                  <a:pt x="2002915" y="132070"/>
                </a:moveTo>
                <a:lnTo>
                  <a:pt x="2431262" y="132070"/>
                </a:lnTo>
                <a:cubicBezTo>
                  <a:pt x="2402657" y="201138"/>
                  <a:pt x="2387634" y="276899"/>
                  <a:pt x="2387634" y="356169"/>
                </a:cubicBezTo>
                <a:cubicBezTo>
                  <a:pt x="2387634" y="450289"/>
                  <a:pt x="2408813" y="539462"/>
                  <a:pt x="2448463" y="618329"/>
                </a:cubicBezTo>
                <a:lnTo>
                  <a:pt x="1985714" y="618329"/>
                </a:lnTo>
                <a:cubicBezTo>
                  <a:pt x="2025365" y="539462"/>
                  <a:pt x="2046543" y="450289"/>
                  <a:pt x="2046543" y="356169"/>
                </a:cubicBezTo>
                <a:cubicBezTo>
                  <a:pt x="2046543" y="276899"/>
                  <a:pt x="2031520" y="201138"/>
                  <a:pt x="2002915" y="132070"/>
                </a:cubicBezTo>
                <a:close/>
                <a:moveTo>
                  <a:pt x="0" y="132070"/>
                </a:moveTo>
                <a:lnTo>
                  <a:pt x="862245" y="132070"/>
                </a:lnTo>
                <a:cubicBezTo>
                  <a:pt x="833640" y="201138"/>
                  <a:pt x="818617" y="276899"/>
                  <a:pt x="818617" y="356169"/>
                </a:cubicBezTo>
                <a:cubicBezTo>
                  <a:pt x="818617" y="450289"/>
                  <a:pt x="839796" y="539462"/>
                  <a:pt x="879446" y="618329"/>
                </a:cubicBezTo>
                <a:lnTo>
                  <a:pt x="0" y="618329"/>
                </a:lnTo>
                <a:close/>
                <a:moveTo>
                  <a:pt x="7401665" y="0"/>
                </a:moveTo>
                <a:lnTo>
                  <a:pt x="7776864" y="375200"/>
                </a:lnTo>
                <a:lnTo>
                  <a:pt x="7401665" y="750399"/>
                </a:lnTo>
                <a:lnTo>
                  <a:pt x="7401665" y="618329"/>
                </a:lnTo>
                <a:lnTo>
                  <a:pt x="6692764" y="618329"/>
                </a:lnTo>
                <a:cubicBezTo>
                  <a:pt x="6732415" y="539462"/>
                  <a:pt x="6753593" y="450289"/>
                  <a:pt x="6753593" y="356169"/>
                </a:cubicBezTo>
                <a:cubicBezTo>
                  <a:pt x="6753593" y="276899"/>
                  <a:pt x="6738570" y="201138"/>
                  <a:pt x="6709965" y="132070"/>
                </a:cubicBezTo>
                <a:lnTo>
                  <a:pt x="7401665" y="132070"/>
                </a:lnTo>
                <a:close/>
              </a:path>
            </a:pathLst>
          </a:custGeom>
          <a:solidFill>
            <a:srgbClr val="E0E0E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latin typeface="+mn-ea"/>
            </a:endParaRPr>
          </a:p>
        </p:txBody>
      </p:sp>
      <p:sp>
        <p:nvSpPr>
          <p:cNvPr id="33" name="MH_SubTitle_4"/>
          <p:cNvSpPr/>
          <p:nvPr>
            <p:custDataLst>
              <p:tags r:id="rId3"/>
            </p:custDataLst>
          </p:nvPr>
        </p:nvSpPr>
        <p:spPr>
          <a:xfrm>
            <a:off x="7739063" y="2357438"/>
            <a:ext cx="1098550" cy="1181100"/>
          </a:xfrm>
          <a:custGeom>
            <a:avLst/>
            <a:gdLst/>
            <a:ahLst/>
            <a:cxnLst/>
            <a:rect l="l" t="t" r="r" b="b"/>
            <a:pathLst>
              <a:path w="1142568" h="1227926">
                <a:moveTo>
                  <a:pt x="19811" y="879182"/>
                </a:moveTo>
                <a:lnTo>
                  <a:pt x="1122758" y="879182"/>
                </a:lnTo>
                <a:cubicBezTo>
                  <a:pt x="1025560" y="1085914"/>
                  <a:pt x="815006" y="1227926"/>
                  <a:pt x="571284" y="1227926"/>
                </a:cubicBezTo>
                <a:cubicBezTo>
                  <a:pt x="327562" y="1227926"/>
                  <a:pt x="117008" y="1085914"/>
                  <a:pt x="19811" y="879182"/>
                </a:cubicBezTo>
                <a:close/>
                <a:moveTo>
                  <a:pt x="571284" y="0"/>
                </a:moveTo>
                <a:cubicBezTo>
                  <a:pt x="832228" y="0"/>
                  <a:pt x="1055151" y="162791"/>
                  <a:pt x="1142568" y="392923"/>
                </a:cubicBezTo>
                <a:lnTo>
                  <a:pt x="0" y="392923"/>
                </a:lnTo>
                <a:cubicBezTo>
                  <a:pt x="87417" y="162791"/>
                  <a:pt x="310340" y="0"/>
                  <a:pt x="571284" y="0"/>
                </a:cubicBezTo>
                <a:close/>
              </a:path>
            </a:pathLst>
          </a:cu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solidFill>
              </a:rPr>
              <a:t>LOREM</a:t>
            </a:r>
            <a:endParaRPr lang="zh-CN" altLang="en-US" sz="2000" dirty="0">
              <a:solidFill>
                <a:schemeClr val="tx1"/>
              </a:solidFill>
            </a:endParaRPr>
          </a:p>
        </p:txBody>
      </p:sp>
      <p:sp>
        <p:nvSpPr>
          <p:cNvPr id="34" name="MH_SubTitle_3"/>
          <p:cNvSpPr/>
          <p:nvPr>
            <p:custDataLst>
              <p:tags r:id="rId4"/>
            </p:custDataLst>
          </p:nvPr>
        </p:nvSpPr>
        <p:spPr>
          <a:xfrm>
            <a:off x="6226175" y="2360613"/>
            <a:ext cx="1092200" cy="1181100"/>
          </a:xfrm>
          <a:custGeom>
            <a:avLst/>
            <a:gdLst/>
            <a:ahLst/>
            <a:cxnLst/>
            <a:rect l="l" t="t" r="r" b="b"/>
            <a:pathLst>
              <a:path w="1136571" h="1227926">
                <a:moveTo>
                  <a:pt x="11568" y="869522"/>
                </a:moveTo>
                <a:lnTo>
                  <a:pt x="1125002" y="869522"/>
                </a:lnTo>
                <a:cubicBezTo>
                  <a:pt x="1029312" y="1081319"/>
                  <a:pt x="815919" y="1227926"/>
                  <a:pt x="568285" y="1227926"/>
                </a:cubicBezTo>
                <a:cubicBezTo>
                  <a:pt x="320651" y="1227926"/>
                  <a:pt x="107259" y="1081319"/>
                  <a:pt x="11568" y="869522"/>
                </a:cubicBezTo>
                <a:close/>
                <a:moveTo>
                  <a:pt x="568285" y="0"/>
                </a:moveTo>
                <a:cubicBezTo>
                  <a:pt x="825656" y="0"/>
                  <a:pt x="1046040" y="158363"/>
                  <a:pt x="1136571" y="383263"/>
                </a:cubicBezTo>
                <a:lnTo>
                  <a:pt x="0" y="383263"/>
                </a:lnTo>
                <a:cubicBezTo>
                  <a:pt x="90530" y="158363"/>
                  <a:pt x="310914" y="0"/>
                  <a:pt x="568285" y="0"/>
                </a:cubicBezTo>
                <a:close/>
              </a:path>
            </a:pathLst>
          </a:cu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solidFill>
              </a:rPr>
              <a:t>LOREM</a:t>
            </a:r>
            <a:endParaRPr lang="zh-CN" altLang="en-US" sz="2000" dirty="0">
              <a:solidFill>
                <a:schemeClr val="tx1"/>
              </a:solidFill>
            </a:endParaRPr>
          </a:p>
        </p:txBody>
      </p:sp>
      <p:sp>
        <p:nvSpPr>
          <p:cNvPr id="35" name="MH_SubTitle_2"/>
          <p:cNvSpPr/>
          <p:nvPr>
            <p:custDataLst>
              <p:tags r:id="rId5"/>
            </p:custDataLst>
          </p:nvPr>
        </p:nvSpPr>
        <p:spPr>
          <a:xfrm>
            <a:off x="4716464" y="2360613"/>
            <a:ext cx="1093787" cy="1181100"/>
          </a:xfrm>
          <a:custGeom>
            <a:avLst/>
            <a:gdLst/>
            <a:ahLst/>
            <a:cxnLst/>
            <a:rect l="l" t="t" r="r" b="b"/>
            <a:pathLst>
              <a:path w="1136571" h="1227926">
                <a:moveTo>
                  <a:pt x="11568" y="869522"/>
                </a:moveTo>
                <a:lnTo>
                  <a:pt x="1125002" y="869522"/>
                </a:lnTo>
                <a:cubicBezTo>
                  <a:pt x="1029312" y="1081319"/>
                  <a:pt x="815919" y="1227926"/>
                  <a:pt x="568285" y="1227926"/>
                </a:cubicBezTo>
                <a:cubicBezTo>
                  <a:pt x="320651" y="1227926"/>
                  <a:pt x="107258" y="1081319"/>
                  <a:pt x="11568" y="869522"/>
                </a:cubicBezTo>
                <a:close/>
                <a:moveTo>
                  <a:pt x="568285" y="0"/>
                </a:moveTo>
                <a:cubicBezTo>
                  <a:pt x="825656" y="0"/>
                  <a:pt x="1046040" y="158363"/>
                  <a:pt x="1136571" y="383263"/>
                </a:cubicBezTo>
                <a:lnTo>
                  <a:pt x="0" y="383263"/>
                </a:lnTo>
                <a:cubicBezTo>
                  <a:pt x="90530" y="158363"/>
                  <a:pt x="310914" y="0"/>
                  <a:pt x="568285" y="0"/>
                </a:cubicBez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solidFill>
              </a:rPr>
              <a:t>LOREM</a:t>
            </a:r>
            <a:endParaRPr lang="zh-CN" altLang="en-US" sz="2000" dirty="0">
              <a:solidFill>
                <a:schemeClr val="tx1"/>
              </a:solidFill>
            </a:endParaRPr>
          </a:p>
        </p:txBody>
      </p:sp>
      <p:sp>
        <p:nvSpPr>
          <p:cNvPr id="36" name="MH_SubTitle_1"/>
          <p:cNvSpPr/>
          <p:nvPr>
            <p:custDataLst>
              <p:tags r:id="rId6"/>
            </p:custDataLst>
          </p:nvPr>
        </p:nvSpPr>
        <p:spPr>
          <a:xfrm>
            <a:off x="3208338" y="2360613"/>
            <a:ext cx="1092200" cy="1181100"/>
          </a:xfrm>
          <a:custGeom>
            <a:avLst/>
            <a:gdLst/>
            <a:ahLst/>
            <a:cxnLst/>
            <a:rect l="l" t="t" r="r" b="b"/>
            <a:pathLst>
              <a:path w="1136571" h="1227926">
                <a:moveTo>
                  <a:pt x="11568" y="869522"/>
                </a:moveTo>
                <a:lnTo>
                  <a:pt x="1125002" y="869522"/>
                </a:lnTo>
                <a:cubicBezTo>
                  <a:pt x="1029312" y="1081319"/>
                  <a:pt x="815919" y="1227926"/>
                  <a:pt x="568285" y="1227926"/>
                </a:cubicBezTo>
                <a:cubicBezTo>
                  <a:pt x="320651" y="1227926"/>
                  <a:pt x="107258" y="1081319"/>
                  <a:pt x="11568" y="869522"/>
                </a:cubicBezTo>
                <a:close/>
                <a:moveTo>
                  <a:pt x="568285" y="0"/>
                </a:moveTo>
                <a:cubicBezTo>
                  <a:pt x="825656" y="0"/>
                  <a:pt x="1046040" y="158363"/>
                  <a:pt x="1136571" y="383263"/>
                </a:cubicBezTo>
                <a:lnTo>
                  <a:pt x="0" y="383263"/>
                </a:lnTo>
                <a:cubicBezTo>
                  <a:pt x="90530" y="158363"/>
                  <a:pt x="310914" y="0"/>
                  <a:pt x="568285" y="0"/>
                </a:cubicBez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solidFill>
              </a:rPr>
              <a:t>LOREM</a:t>
            </a:r>
            <a:endParaRPr lang="zh-CN" altLang="en-US" sz="2000" dirty="0">
              <a:solidFill>
                <a:schemeClr val="tx1"/>
              </a:solidFill>
            </a:endParaRPr>
          </a:p>
        </p:txBody>
      </p: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3080" name="MH_Text_1"/>
          <p:cNvSpPr>
            <a:spLocks noChangeArrowheads="1"/>
          </p:cNvSpPr>
          <p:nvPr>
            <p:custDataLst>
              <p:tags r:id="rId8"/>
            </p:custDataLst>
          </p:nvPr>
        </p:nvSpPr>
        <p:spPr bwMode="auto">
          <a:xfrm>
            <a:off x="3046413" y="3810000"/>
            <a:ext cx="14017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Lorem ipsum </a:t>
            </a:r>
          </a:p>
          <a:p>
            <a:pPr algn="ctr" eaLnBrk="1" hangingPunct="1">
              <a:lnSpc>
                <a:spcPct val="130000"/>
              </a:lnSpc>
              <a:defRPr/>
            </a:pPr>
            <a:r>
              <a:rPr lang="en-US" altLang="zh-CN" sz="1400">
                <a:latin typeface="+mn-lt"/>
                <a:ea typeface="+mn-ea"/>
              </a:rPr>
              <a:t>Lorem ipsum </a:t>
            </a:r>
            <a:endParaRPr lang="zh-CN" altLang="en-US" sz="1400">
              <a:latin typeface="+mn-lt"/>
              <a:ea typeface="+mn-ea"/>
            </a:endParaRPr>
          </a:p>
        </p:txBody>
      </p:sp>
      <p:sp>
        <p:nvSpPr>
          <p:cNvPr id="3081" name="MH_Text_2"/>
          <p:cNvSpPr>
            <a:spLocks noChangeArrowheads="1"/>
          </p:cNvSpPr>
          <p:nvPr>
            <p:custDataLst>
              <p:tags r:id="rId9"/>
            </p:custDataLst>
          </p:nvPr>
        </p:nvSpPr>
        <p:spPr bwMode="auto">
          <a:xfrm>
            <a:off x="4560888" y="3810000"/>
            <a:ext cx="14017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Lorem ipsum </a:t>
            </a:r>
          </a:p>
          <a:p>
            <a:pPr algn="ctr" eaLnBrk="1" hangingPunct="1">
              <a:lnSpc>
                <a:spcPct val="130000"/>
              </a:lnSpc>
              <a:defRPr/>
            </a:pPr>
            <a:r>
              <a:rPr lang="en-US" altLang="zh-CN" sz="1400">
                <a:latin typeface="+mn-lt"/>
                <a:ea typeface="+mn-ea"/>
              </a:rPr>
              <a:t>Lorem ipsum </a:t>
            </a:r>
            <a:endParaRPr lang="zh-CN" altLang="en-US" sz="1400">
              <a:latin typeface="+mn-lt"/>
              <a:ea typeface="+mn-ea"/>
            </a:endParaRPr>
          </a:p>
        </p:txBody>
      </p:sp>
      <p:sp>
        <p:nvSpPr>
          <p:cNvPr id="3082" name="MH_Text_3"/>
          <p:cNvSpPr>
            <a:spLocks noChangeArrowheads="1"/>
          </p:cNvSpPr>
          <p:nvPr>
            <p:custDataLst>
              <p:tags r:id="rId10"/>
            </p:custDataLst>
          </p:nvPr>
        </p:nvSpPr>
        <p:spPr bwMode="auto">
          <a:xfrm>
            <a:off x="6076950" y="3830638"/>
            <a:ext cx="1403350"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Lorem ipsum </a:t>
            </a:r>
          </a:p>
          <a:p>
            <a:pPr algn="ctr" eaLnBrk="1" hangingPunct="1">
              <a:lnSpc>
                <a:spcPct val="130000"/>
              </a:lnSpc>
              <a:defRPr/>
            </a:pPr>
            <a:r>
              <a:rPr lang="en-US" altLang="zh-CN" sz="1400">
                <a:latin typeface="+mn-lt"/>
                <a:ea typeface="+mn-ea"/>
              </a:rPr>
              <a:t>Lorem ipsum </a:t>
            </a:r>
            <a:endParaRPr lang="zh-CN" altLang="en-US" sz="1400">
              <a:latin typeface="+mn-lt"/>
              <a:ea typeface="+mn-ea"/>
            </a:endParaRPr>
          </a:p>
        </p:txBody>
      </p:sp>
      <p:sp>
        <p:nvSpPr>
          <p:cNvPr id="3083" name="MH_Text_4"/>
          <p:cNvSpPr>
            <a:spLocks noChangeArrowheads="1"/>
          </p:cNvSpPr>
          <p:nvPr>
            <p:custDataLst>
              <p:tags r:id="rId11"/>
            </p:custDataLst>
          </p:nvPr>
        </p:nvSpPr>
        <p:spPr bwMode="auto">
          <a:xfrm>
            <a:off x="7593013" y="3810000"/>
            <a:ext cx="14033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r>
              <a:rPr lang="en-US" altLang="zh-CN" sz="1400">
                <a:latin typeface="+mn-lt"/>
                <a:ea typeface="+mn-ea"/>
              </a:rPr>
              <a:t>Lorem ipsum </a:t>
            </a:r>
          </a:p>
          <a:p>
            <a:pPr algn="ctr" eaLnBrk="1" hangingPunct="1">
              <a:lnSpc>
                <a:spcPct val="130000"/>
              </a:lnSpc>
              <a:defRPr/>
            </a:pPr>
            <a:r>
              <a:rPr lang="en-US" altLang="zh-CN" sz="1400">
                <a:latin typeface="+mn-lt"/>
                <a:ea typeface="+mn-ea"/>
              </a:rPr>
              <a:t>Lorem ipsum </a:t>
            </a:r>
            <a:endParaRPr lang="zh-CN" altLang="en-US" sz="1400">
              <a:latin typeface="+mn-lt"/>
              <a:ea typeface="+mn-ea"/>
            </a:endParaRPr>
          </a:p>
        </p:txBody>
      </p:sp>
    </p:spTree>
    <p:custDataLst>
      <p:tags r:id="rId1"/>
    </p:custDataLst>
    <p:extLst>
      <p:ext uri="{BB962C8B-B14F-4D97-AF65-F5344CB8AC3E}">
        <p14:creationId xmlns:p14="http://schemas.microsoft.com/office/powerpoint/2010/main" val="18822586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7" name="MH_Other_1"/>
          <p:cNvCxnSpPr/>
          <p:nvPr>
            <p:custDataLst>
              <p:tags r:id="rId2"/>
            </p:custDataLst>
          </p:nvPr>
        </p:nvCxnSpPr>
        <p:spPr>
          <a:xfrm>
            <a:off x="7900194" y="4505608"/>
            <a:ext cx="0" cy="1170650"/>
          </a:xfrm>
          <a:prstGeom prst="line">
            <a:avLst/>
          </a:prstGeom>
          <a:ln w="25400">
            <a:gradFill>
              <a:gsLst>
                <a:gs pos="0">
                  <a:schemeClr val="accent1">
                    <a:lumMod val="60000"/>
                    <a:lumOff val="40000"/>
                  </a:schemeClr>
                </a:gs>
                <a:gs pos="100000">
                  <a:schemeClr val="accent1">
                    <a:lumMod val="60000"/>
                    <a:lumOff val="4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6" name="MH_Other_2"/>
          <p:cNvCxnSpPr/>
          <p:nvPr>
            <p:custDataLst>
              <p:tags r:id="rId3"/>
            </p:custDataLst>
          </p:nvPr>
        </p:nvCxnSpPr>
        <p:spPr>
          <a:xfrm>
            <a:off x="6242050" y="4505608"/>
            <a:ext cx="0" cy="1170650"/>
          </a:xfrm>
          <a:prstGeom prst="line">
            <a:avLst/>
          </a:prstGeom>
          <a:ln w="25400">
            <a:gradFill>
              <a:gsLst>
                <a:gs pos="0">
                  <a:schemeClr val="accent1">
                    <a:lumMod val="60000"/>
                    <a:lumOff val="40000"/>
                  </a:schemeClr>
                </a:gs>
                <a:gs pos="100000">
                  <a:schemeClr val="accent1">
                    <a:lumMod val="60000"/>
                    <a:lumOff val="4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3" name="MH_Other_3"/>
          <p:cNvCxnSpPr/>
          <p:nvPr>
            <p:custDataLst>
              <p:tags r:id="rId4"/>
            </p:custDataLst>
          </p:nvPr>
        </p:nvCxnSpPr>
        <p:spPr>
          <a:xfrm>
            <a:off x="6120606" y="2645703"/>
            <a:ext cx="0" cy="1170650"/>
          </a:xfrm>
          <a:prstGeom prst="line">
            <a:avLst/>
          </a:prstGeom>
          <a:ln w="25400">
            <a:gradFill>
              <a:gsLst>
                <a:gs pos="0">
                  <a:schemeClr val="accent1">
                    <a:lumMod val="60000"/>
                    <a:lumOff val="40000"/>
                  </a:schemeClr>
                </a:gs>
                <a:gs pos="100000">
                  <a:schemeClr val="accent1">
                    <a:lumMod val="60000"/>
                    <a:lumOff val="4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4" name="MH_Other_4"/>
          <p:cNvCxnSpPr/>
          <p:nvPr>
            <p:custDataLst>
              <p:tags r:id="rId5"/>
            </p:custDataLst>
          </p:nvPr>
        </p:nvCxnSpPr>
        <p:spPr>
          <a:xfrm>
            <a:off x="7784306" y="2645703"/>
            <a:ext cx="0" cy="1170650"/>
          </a:xfrm>
          <a:prstGeom prst="line">
            <a:avLst/>
          </a:prstGeom>
          <a:ln w="25400">
            <a:gradFill>
              <a:gsLst>
                <a:gs pos="0">
                  <a:schemeClr val="accent1">
                    <a:lumMod val="60000"/>
                    <a:lumOff val="40000"/>
                  </a:schemeClr>
                </a:gs>
                <a:gs pos="100000">
                  <a:schemeClr val="accent1">
                    <a:lumMod val="60000"/>
                    <a:lumOff val="4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7" name="MH_Other_5"/>
          <p:cNvCxnSpPr/>
          <p:nvPr>
            <p:custDataLst>
              <p:tags r:id="rId6"/>
            </p:custDataLst>
          </p:nvPr>
        </p:nvCxnSpPr>
        <p:spPr>
          <a:xfrm>
            <a:off x="4285456" y="2645703"/>
            <a:ext cx="0" cy="1170650"/>
          </a:xfrm>
          <a:prstGeom prst="line">
            <a:avLst/>
          </a:prstGeom>
          <a:ln w="25400">
            <a:gradFill>
              <a:gsLst>
                <a:gs pos="0">
                  <a:schemeClr val="accent1">
                    <a:lumMod val="60000"/>
                    <a:lumOff val="40000"/>
                  </a:schemeClr>
                </a:gs>
                <a:gs pos="100000">
                  <a:schemeClr val="accent1">
                    <a:lumMod val="60000"/>
                    <a:lumOff val="40000"/>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3" name="MH_Other_6"/>
          <p:cNvSpPr/>
          <p:nvPr>
            <p:custDataLst>
              <p:tags r:id="rId7"/>
            </p:custDataLst>
          </p:nvPr>
        </p:nvSpPr>
        <p:spPr>
          <a:xfrm rot="5400000">
            <a:off x="4522788" y="665163"/>
            <a:ext cx="2579688" cy="6291263"/>
          </a:xfrm>
          <a:prstGeom prst="uturnArrow">
            <a:avLst>
              <a:gd name="adj1" fmla="val 11580"/>
              <a:gd name="adj2" fmla="val 22107"/>
              <a:gd name="adj3" fmla="val 15322"/>
              <a:gd name="adj4" fmla="val 43750"/>
              <a:gd name="adj5" fmla="val 7252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8" name="MH_Other_7"/>
          <p:cNvSpPr/>
          <p:nvPr>
            <p:custDataLst>
              <p:tags r:id="rId8"/>
            </p:custDataLst>
          </p:nvPr>
        </p:nvSpPr>
        <p:spPr>
          <a:xfrm>
            <a:off x="4368800" y="2563814"/>
            <a:ext cx="179388" cy="1793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9" name="MH_Other_8"/>
          <p:cNvSpPr/>
          <p:nvPr>
            <p:custDataLst>
              <p:tags r:id="rId9"/>
            </p:custDataLst>
          </p:nvPr>
        </p:nvSpPr>
        <p:spPr bwMode="auto">
          <a:xfrm rot="1267204">
            <a:off x="4387850" y="2582864"/>
            <a:ext cx="141288" cy="141287"/>
          </a:xfrm>
          <a:prstGeom prst="ellipse">
            <a:avLst/>
          </a:prstGeom>
          <a:solidFill>
            <a:srgbClr val="FFFFFF"/>
          </a:solidFill>
          <a:ln w="635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130" name="MH_Other_9"/>
          <p:cNvSpPr txBox="1">
            <a:spLocks noChangeArrowheads="1"/>
          </p:cNvSpPr>
          <p:nvPr>
            <p:custDataLst>
              <p:tags r:id="rId10"/>
            </p:custDataLst>
          </p:nvPr>
        </p:nvSpPr>
        <p:spPr bwMode="auto">
          <a:xfrm>
            <a:off x="2822576" y="2517775"/>
            <a:ext cx="14525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en-US" altLang="zh-CN" sz="1400" b="1">
                <a:solidFill>
                  <a:srgbClr val="FFFFFF"/>
                </a:solidFill>
                <a:latin typeface="+mn-lt"/>
                <a:ea typeface="微软雅黑" panose="020B0503020204020204" pitchFamily="34" charset="-122"/>
              </a:rPr>
              <a:t>2012</a:t>
            </a:r>
            <a:endParaRPr lang="zh-CN" altLang="en-US" sz="1400" b="1">
              <a:solidFill>
                <a:srgbClr val="FFFFFF"/>
              </a:solidFill>
              <a:latin typeface="+mn-lt"/>
              <a:ea typeface="微软雅黑" panose="020B0503020204020204" pitchFamily="34" charset="-122"/>
            </a:endParaRPr>
          </a:p>
        </p:txBody>
      </p:sp>
      <p:sp>
        <p:nvSpPr>
          <p:cNvPr id="5131" name="MH_Other_10"/>
          <p:cNvSpPr txBox="1">
            <a:spLocks noChangeArrowheads="1"/>
          </p:cNvSpPr>
          <p:nvPr>
            <p:custDataLst>
              <p:tags r:id="rId11"/>
            </p:custDataLst>
          </p:nvPr>
        </p:nvSpPr>
        <p:spPr bwMode="auto">
          <a:xfrm>
            <a:off x="4697413" y="2517775"/>
            <a:ext cx="14525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en-US" altLang="zh-CN" sz="1400" b="1">
                <a:solidFill>
                  <a:srgbClr val="FFFFFF"/>
                </a:solidFill>
                <a:latin typeface="+mn-lt"/>
                <a:ea typeface="微软雅黑" panose="020B0503020204020204" pitchFamily="34" charset="-122"/>
              </a:rPr>
              <a:t>2013</a:t>
            </a:r>
            <a:endParaRPr lang="zh-CN" altLang="en-US" sz="1400" b="1">
              <a:solidFill>
                <a:srgbClr val="FFFFFF"/>
              </a:solidFill>
              <a:latin typeface="+mn-lt"/>
              <a:ea typeface="微软雅黑" panose="020B0503020204020204" pitchFamily="34" charset="-122"/>
            </a:endParaRPr>
          </a:p>
        </p:txBody>
      </p:sp>
      <p:sp>
        <p:nvSpPr>
          <p:cNvPr id="5132" name="MH_Other_11"/>
          <p:cNvSpPr txBox="1">
            <a:spLocks noChangeArrowheads="1"/>
          </p:cNvSpPr>
          <p:nvPr>
            <p:custDataLst>
              <p:tags r:id="rId12"/>
            </p:custDataLst>
          </p:nvPr>
        </p:nvSpPr>
        <p:spPr bwMode="auto">
          <a:xfrm>
            <a:off x="6372225" y="2517775"/>
            <a:ext cx="14557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en-US" altLang="zh-CN" sz="1400" b="1">
                <a:solidFill>
                  <a:srgbClr val="FFFFFF"/>
                </a:solidFill>
                <a:latin typeface="+mn-lt"/>
                <a:ea typeface="微软雅黑" panose="020B0503020204020204" pitchFamily="34" charset="-122"/>
              </a:rPr>
              <a:t>2014</a:t>
            </a:r>
            <a:endParaRPr lang="zh-CN" altLang="en-US" sz="1400" b="1">
              <a:solidFill>
                <a:srgbClr val="FFFFFF"/>
              </a:solidFill>
              <a:latin typeface="+mn-lt"/>
              <a:ea typeface="微软雅黑" panose="020B0503020204020204" pitchFamily="34" charset="-122"/>
            </a:endParaRPr>
          </a:p>
        </p:txBody>
      </p:sp>
      <p:sp>
        <p:nvSpPr>
          <p:cNvPr id="5133" name="MH_Other_12"/>
          <p:cNvSpPr txBox="1">
            <a:spLocks noChangeArrowheads="1"/>
          </p:cNvSpPr>
          <p:nvPr>
            <p:custDataLst>
              <p:tags r:id="rId13"/>
            </p:custDataLst>
          </p:nvPr>
        </p:nvSpPr>
        <p:spPr bwMode="auto">
          <a:xfrm>
            <a:off x="4830764" y="4386264"/>
            <a:ext cx="145573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en-US" altLang="zh-CN" sz="1400" b="1">
                <a:solidFill>
                  <a:srgbClr val="FFFFFF"/>
                </a:solidFill>
                <a:latin typeface="+mn-lt"/>
                <a:ea typeface="微软雅黑" panose="020B0503020204020204" pitchFamily="34" charset="-122"/>
              </a:rPr>
              <a:t>2016</a:t>
            </a:r>
            <a:endParaRPr lang="zh-CN" altLang="en-US" sz="1400" b="1">
              <a:solidFill>
                <a:srgbClr val="FFFFFF"/>
              </a:solidFill>
              <a:latin typeface="+mn-lt"/>
              <a:ea typeface="微软雅黑" panose="020B0503020204020204" pitchFamily="34" charset="-122"/>
            </a:endParaRPr>
          </a:p>
        </p:txBody>
      </p:sp>
      <p:sp>
        <p:nvSpPr>
          <p:cNvPr id="5134" name="MH_Other_13"/>
          <p:cNvSpPr txBox="1">
            <a:spLocks noChangeArrowheads="1"/>
          </p:cNvSpPr>
          <p:nvPr>
            <p:custDataLst>
              <p:tags r:id="rId14"/>
            </p:custDataLst>
          </p:nvPr>
        </p:nvSpPr>
        <p:spPr bwMode="auto">
          <a:xfrm>
            <a:off x="6475413" y="4386264"/>
            <a:ext cx="145256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en-US" altLang="zh-CN" sz="1400" b="1">
                <a:solidFill>
                  <a:srgbClr val="FFFFFF"/>
                </a:solidFill>
                <a:latin typeface="+mn-lt"/>
                <a:ea typeface="微软雅黑" panose="020B0503020204020204" pitchFamily="34" charset="-122"/>
              </a:rPr>
              <a:t>2015</a:t>
            </a:r>
            <a:endParaRPr lang="zh-CN" altLang="en-US" sz="1400" b="1">
              <a:solidFill>
                <a:srgbClr val="FFFFFF"/>
              </a:solidFill>
              <a:latin typeface="+mn-lt"/>
              <a:ea typeface="微软雅黑" panose="020B0503020204020204" pitchFamily="34" charset="-122"/>
            </a:endParaRPr>
          </a:p>
        </p:txBody>
      </p:sp>
      <p:sp>
        <p:nvSpPr>
          <p:cNvPr id="68" name="MH_Other_14"/>
          <p:cNvSpPr/>
          <p:nvPr>
            <p:custDataLst>
              <p:tags r:id="rId15"/>
            </p:custDataLst>
          </p:nvPr>
        </p:nvSpPr>
        <p:spPr>
          <a:xfrm>
            <a:off x="6207125" y="2563814"/>
            <a:ext cx="179388" cy="1793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69" name="MH_Other_15"/>
          <p:cNvSpPr/>
          <p:nvPr>
            <p:custDataLst>
              <p:tags r:id="rId16"/>
            </p:custDataLst>
          </p:nvPr>
        </p:nvSpPr>
        <p:spPr bwMode="auto">
          <a:xfrm rot="1267204">
            <a:off x="6226175" y="2582864"/>
            <a:ext cx="141288" cy="141287"/>
          </a:xfrm>
          <a:prstGeom prst="ellipse">
            <a:avLst/>
          </a:prstGeom>
          <a:solidFill>
            <a:srgbClr val="FFFFFF"/>
          </a:solidFill>
          <a:ln w="635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1" name="MH_Other_16"/>
          <p:cNvSpPr/>
          <p:nvPr>
            <p:custDataLst>
              <p:tags r:id="rId17"/>
            </p:custDataLst>
          </p:nvPr>
        </p:nvSpPr>
        <p:spPr>
          <a:xfrm>
            <a:off x="7874000" y="2563814"/>
            <a:ext cx="179388" cy="1793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2" name="MH_Other_17"/>
          <p:cNvSpPr/>
          <p:nvPr>
            <p:custDataLst>
              <p:tags r:id="rId18"/>
            </p:custDataLst>
          </p:nvPr>
        </p:nvSpPr>
        <p:spPr bwMode="auto">
          <a:xfrm rot="1267204">
            <a:off x="7893050" y="2582864"/>
            <a:ext cx="141288" cy="141287"/>
          </a:xfrm>
          <a:prstGeom prst="ellipse">
            <a:avLst/>
          </a:prstGeom>
          <a:solidFill>
            <a:srgbClr val="FFFFFF"/>
          </a:solidFill>
          <a:ln w="635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4" name="MH_Other_18"/>
          <p:cNvSpPr/>
          <p:nvPr>
            <p:custDataLst>
              <p:tags r:id="rId19"/>
            </p:custDataLst>
          </p:nvPr>
        </p:nvSpPr>
        <p:spPr>
          <a:xfrm>
            <a:off x="7981950" y="4430714"/>
            <a:ext cx="177800" cy="1793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5" name="MH_Other_19"/>
          <p:cNvSpPr/>
          <p:nvPr>
            <p:custDataLst>
              <p:tags r:id="rId20"/>
            </p:custDataLst>
          </p:nvPr>
        </p:nvSpPr>
        <p:spPr bwMode="auto">
          <a:xfrm rot="1267204">
            <a:off x="8001000" y="4449764"/>
            <a:ext cx="139700" cy="141287"/>
          </a:xfrm>
          <a:prstGeom prst="ellipse">
            <a:avLst/>
          </a:prstGeom>
          <a:solidFill>
            <a:srgbClr val="FFFFFF"/>
          </a:solidFill>
          <a:ln w="635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7" name="MH_Other_20"/>
          <p:cNvSpPr/>
          <p:nvPr>
            <p:custDataLst>
              <p:tags r:id="rId21"/>
            </p:custDataLst>
          </p:nvPr>
        </p:nvSpPr>
        <p:spPr>
          <a:xfrm>
            <a:off x="6332539" y="4422775"/>
            <a:ext cx="179387" cy="177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78" name="MH_Other_21"/>
          <p:cNvSpPr/>
          <p:nvPr>
            <p:custDataLst>
              <p:tags r:id="rId22"/>
            </p:custDataLst>
          </p:nvPr>
        </p:nvSpPr>
        <p:spPr bwMode="auto">
          <a:xfrm rot="1267204">
            <a:off x="6351588" y="4441825"/>
            <a:ext cx="139700" cy="139700"/>
          </a:xfrm>
          <a:prstGeom prst="ellipse">
            <a:avLst/>
          </a:prstGeom>
          <a:solidFill>
            <a:srgbClr val="FFFFFF"/>
          </a:solidFill>
          <a:ln w="635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5143" name="MH_SubTitle_1"/>
          <p:cNvSpPr txBox="1">
            <a:spLocks noChangeArrowheads="1"/>
          </p:cNvSpPr>
          <p:nvPr>
            <p:custDataLst>
              <p:tags r:id="rId23"/>
            </p:custDataLst>
          </p:nvPr>
        </p:nvSpPr>
        <p:spPr bwMode="auto">
          <a:xfrm>
            <a:off x="2667001" y="2851150"/>
            <a:ext cx="15922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b="1">
                <a:latin typeface="+mn-lt"/>
                <a:ea typeface="+mn-ea"/>
              </a:rPr>
              <a:t>LOREM</a:t>
            </a:r>
            <a:endParaRPr lang="en-US" altLang="zh-CN" sz="1600">
              <a:latin typeface="+mn-lt"/>
              <a:ea typeface="+mn-ea"/>
            </a:endParaRPr>
          </a:p>
        </p:txBody>
      </p:sp>
      <p:sp>
        <p:nvSpPr>
          <p:cNvPr id="3096" name="MH_PageTitle"/>
          <p:cNvSpPr>
            <a:spLocks noGrp="1"/>
          </p:cNvSpPr>
          <p:nvPr>
            <p:ph type="title"/>
            <p:custDataLst>
              <p:tags r:id="rId24"/>
            </p:custDataLst>
          </p:nvPr>
        </p:nvSpPr>
        <p:spPr/>
        <p:txBody>
          <a:bodyPr/>
          <a:lstStyle/>
          <a:p>
            <a:pPr eaLnBrk="1" hangingPunct="1"/>
            <a:r>
              <a:rPr lang="en-US" altLang="zh-CN" smtClean="0"/>
              <a:t>LOREM IPSUM DOLOR</a:t>
            </a:r>
            <a:endParaRPr lang="zh-CN" altLang="en-US" smtClean="0"/>
          </a:p>
        </p:txBody>
      </p:sp>
      <p:sp>
        <p:nvSpPr>
          <p:cNvPr id="29" name="MH_Text_1"/>
          <p:cNvSpPr txBox="1">
            <a:spLocks noChangeArrowheads="1"/>
          </p:cNvSpPr>
          <p:nvPr>
            <p:custDataLst>
              <p:tags r:id="rId25"/>
            </p:custDataLst>
          </p:nvPr>
        </p:nvSpPr>
        <p:spPr bwMode="auto">
          <a:xfrm>
            <a:off x="2667001" y="3216276"/>
            <a:ext cx="15922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Lorem ipsum</a:t>
            </a:r>
          </a:p>
          <a:p>
            <a:pPr algn="r" eaLnBrk="1" hangingPunct="1">
              <a:defRPr/>
            </a:pPr>
            <a:r>
              <a:rPr lang="en-US" altLang="zh-CN" sz="1600">
                <a:solidFill>
                  <a:schemeClr val="tx1">
                    <a:lumMod val="65000"/>
                    <a:lumOff val="35000"/>
                  </a:schemeClr>
                </a:solidFill>
                <a:latin typeface="+mn-lt"/>
                <a:ea typeface="+mn-ea"/>
              </a:rPr>
              <a:t> Lorem ipsum</a:t>
            </a:r>
          </a:p>
        </p:txBody>
      </p:sp>
      <p:sp>
        <p:nvSpPr>
          <p:cNvPr id="30" name="MH_SubTitle_2"/>
          <p:cNvSpPr txBox="1">
            <a:spLocks noChangeArrowheads="1"/>
          </p:cNvSpPr>
          <p:nvPr>
            <p:custDataLst>
              <p:tags r:id="rId26"/>
            </p:custDataLst>
          </p:nvPr>
        </p:nvSpPr>
        <p:spPr bwMode="auto">
          <a:xfrm>
            <a:off x="4502151" y="2851150"/>
            <a:ext cx="1592263"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b="1">
                <a:latin typeface="+mn-lt"/>
                <a:ea typeface="+mn-ea"/>
              </a:rPr>
              <a:t>LOREM</a:t>
            </a:r>
            <a:endParaRPr lang="en-US" altLang="zh-CN" sz="1600">
              <a:latin typeface="+mn-lt"/>
              <a:ea typeface="+mn-ea"/>
            </a:endParaRPr>
          </a:p>
        </p:txBody>
      </p:sp>
      <p:sp>
        <p:nvSpPr>
          <p:cNvPr id="31" name="MH_Text_2"/>
          <p:cNvSpPr txBox="1">
            <a:spLocks noChangeArrowheads="1"/>
          </p:cNvSpPr>
          <p:nvPr>
            <p:custDataLst>
              <p:tags r:id="rId27"/>
            </p:custDataLst>
          </p:nvPr>
        </p:nvSpPr>
        <p:spPr bwMode="auto">
          <a:xfrm>
            <a:off x="4502151" y="3216276"/>
            <a:ext cx="15922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Lorem ipsum</a:t>
            </a:r>
          </a:p>
          <a:p>
            <a:pPr algn="r" eaLnBrk="1" hangingPunct="1">
              <a:defRPr/>
            </a:pPr>
            <a:r>
              <a:rPr lang="en-US" altLang="zh-CN" sz="1600">
                <a:solidFill>
                  <a:schemeClr val="tx1">
                    <a:lumMod val="65000"/>
                    <a:lumOff val="35000"/>
                  </a:schemeClr>
                </a:solidFill>
                <a:latin typeface="+mn-lt"/>
                <a:ea typeface="+mn-ea"/>
              </a:rPr>
              <a:t> Lorem ipsum</a:t>
            </a:r>
          </a:p>
        </p:txBody>
      </p:sp>
      <p:sp>
        <p:nvSpPr>
          <p:cNvPr id="32" name="MH_SubTitle_3"/>
          <p:cNvSpPr txBox="1">
            <a:spLocks noChangeArrowheads="1"/>
          </p:cNvSpPr>
          <p:nvPr>
            <p:custDataLst>
              <p:tags r:id="rId28"/>
            </p:custDataLst>
          </p:nvPr>
        </p:nvSpPr>
        <p:spPr bwMode="auto">
          <a:xfrm>
            <a:off x="6167438" y="2851150"/>
            <a:ext cx="159226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b="1">
                <a:latin typeface="+mn-lt"/>
                <a:ea typeface="+mn-ea"/>
              </a:rPr>
              <a:t>LOREM</a:t>
            </a:r>
            <a:endParaRPr lang="en-US" altLang="zh-CN" sz="1600">
              <a:latin typeface="+mn-lt"/>
              <a:ea typeface="+mn-ea"/>
            </a:endParaRPr>
          </a:p>
        </p:txBody>
      </p:sp>
      <p:sp>
        <p:nvSpPr>
          <p:cNvPr id="33" name="MH_Text_3"/>
          <p:cNvSpPr txBox="1">
            <a:spLocks noChangeArrowheads="1"/>
          </p:cNvSpPr>
          <p:nvPr>
            <p:custDataLst>
              <p:tags r:id="rId29"/>
            </p:custDataLst>
          </p:nvPr>
        </p:nvSpPr>
        <p:spPr bwMode="auto">
          <a:xfrm>
            <a:off x="6167438" y="3216276"/>
            <a:ext cx="15922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Lorem ipsum</a:t>
            </a:r>
          </a:p>
          <a:p>
            <a:pPr algn="r" eaLnBrk="1" hangingPunct="1">
              <a:defRPr/>
            </a:pPr>
            <a:r>
              <a:rPr lang="en-US" altLang="zh-CN" sz="1600">
                <a:solidFill>
                  <a:schemeClr val="tx1">
                    <a:lumMod val="65000"/>
                    <a:lumOff val="35000"/>
                  </a:schemeClr>
                </a:solidFill>
                <a:latin typeface="+mn-lt"/>
                <a:ea typeface="+mn-ea"/>
              </a:rPr>
              <a:t> Lorem ipsum</a:t>
            </a:r>
          </a:p>
        </p:txBody>
      </p:sp>
      <p:sp>
        <p:nvSpPr>
          <p:cNvPr id="36" name="MH_SubTitle_4"/>
          <p:cNvSpPr txBox="1">
            <a:spLocks noChangeArrowheads="1"/>
          </p:cNvSpPr>
          <p:nvPr>
            <p:custDataLst>
              <p:tags r:id="rId30"/>
            </p:custDataLst>
          </p:nvPr>
        </p:nvSpPr>
        <p:spPr bwMode="auto">
          <a:xfrm>
            <a:off x="6269038" y="4733925"/>
            <a:ext cx="159226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b="1">
                <a:latin typeface="+mn-lt"/>
                <a:ea typeface="+mn-ea"/>
              </a:rPr>
              <a:t>LOREM</a:t>
            </a:r>
            <a:endParaRPr lang="en-US" altLang="zh-CN" sz="1600">
              <a:latin typeface="+mn-lt"/>
              <a:ea typeface="+mn-ea"/>
            </a:endParaRPr>
          </a:p>
        </p:txBody>
      </p:sp>
      <p:sp>
        <p:nvSpPr>
          <p:cNvPr id="37" name="MH_Text_4"/>
          <p:cNvSpPr txBox="1">
            <a:spLocks noChangeArrowheads="1"/>
          </p:cNvSpPr>
          <p:nvPr>
            <p:custDataLst>
              <p:tags r:id="rId31"/>
            </p:custDataLst>
          </p:nvPr>
        </p:nvSpPr>
        <p:spPr bwMode="auto">
          <a:xfrm>
            <a:off x="6269038" y="5099051"/>
            <a:ext cx="15922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Lorem ipsum</a:t>
            </a:r>
          </a:p>
          <a:p>
            <a:pPr algn="r" eaLnBrk="1" hangingPunct="1">
              <a:defRPr/>
            </a:pPr>
            <a:r>
              <a:rPr lang="en-US" altLang="zh-CN" sz="1600">
                <a:solidFill>
                  <a:schemeClr val="tx1">
                    <a:lumMod val="65000"/>
                    <a:lumOff val="35000"/>
                  </a:schemeClr>
                </a:solidFill>
                <a:latin typeface="+mn-lt"/>
                <a:ea typeface="+mn-ea"/>
              </a:rPr>
              <a:t> Lorem ipsum</a:t>
            </a:r>
          </a:p>
        </p:txBody>
      </p:sp>
      <p:sp>
        <p:nvSpPr>
          <p:cNvPr id="38" name="MH_SubTitle_5"/>
          <p:cNvSpPr txBox="1">
            <a:spLocks noChangeArrowheads="1"/>
          </p:cNvSpPr>
          <p:nvPr>
            <p:custDataLst>
              <p:tags r:id="rId32"/>
            </p:custDataLst>
          </p:nvPr>
        </p:nvSpPr>
        <p:spPr bwMode="auto">
          <a:xfrm>
            <a:off x="4630738" y="4733925"/>
            <a:ext cx="159226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lnSpc>
                <a:spcPct val="120000"/>
              </a:lnSpc>
              <a:defRPr/>
            </a:pPr>
            <a:r>
              <a:rPr lang="en-US" altLang="zh-CN" sz="1600" b="1">
                <a:latin typeface="+mn-lt"/>
                <a:ea typeface="+mn-ea"/>
              </a:rPr>
              <a:t>LOREM</a:t>
            </a:r>
            <a:endParaRPr lang="en-US" altLang="zh-CN" sz="1600">
              <a:latin typeface="+mn-lt"/>
              <a:ea typeface="+mn-ea"/>
            </a:endParaRPr>
          </a:p>
        </p:txBody>
      </p:sp>
      <p:sp>
        <p:nvSpPr>
          <p:cNvPr id="39" name="MH_Text_5"/>
          <p:cNvSpPr txBox="1">
            <a:spLocks noChangeArrowheads="1"/>
          </p:cNvSpPr>
          <p:nvPr>
            <p:custDataLst>
              <p:tags r:id="rId33"/>
            </p:custDataLst>
          </p:nvPr>
        </p:nvSpPr>
        <p:spPr bwMode="auto">
          <a:xfrm>
            <a:off x="4630738" y="5099051"/>
            <a:ext cx="15922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Lorem ipsum</a:t>
            </a:r>
          </a:p>
          <a:p>
            <a:pPr algn="r" eaLnBrk="1" hangingPunct="1">
              <a:defRPr/>
            </a:pPr>
            <a:r>
              <a:rPr lang="en-US" altLang="zh-CN" sz="1600">
                <a:solidFill>
                  <a:schemeClr val="tx1">
                    <a:lumMod val="65000"/>
                    <a:lumOff val="35000"/>
                  </a:schemeClr>
                </a:solidFill>
                <a:latin typeface="+mn-lt"/>
                <a:ea typeface="+mn-ea"/>
              </a:rPr>
              <a:t> Lorem ipsum</a:t>
            </a:r>
          </a:p>
        </p:txBody>
      </p:sp>
    </p:spTree>
    <p:custDataLst>
      <p:tags r:id="rId1"/>
    </p:custDataLst>
    <p:extLst>
      <p:ext uri="{BB962C8B-B14F-4D97-AF65-F5344CB8AC3E}">
        <p14:creationId xmlns:p14="http://schemas.microsoft.com/office/powerpoint/2010/main" val="348646483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H_SubTitle_4"/>
          <p:cNvSpPr>
            <a:spLocks/>
          </p:cNvSpPr>
          <p:nvPr>
            <p:custDataLst>
              <p:tags r:id="rId2"/>
            </p:custDataLst>
          </p:nvPr>
        </p:nvSpPr>
        <p:spPr bwMode="blackWhite">
          <a:xfrm>
            <a:off x="6699251" y="1836739"/>
            <a:ext cx="1704975" cy="2536825"/>
          </a:xfrm>
          <a:custGeom>
            <a:avLst/>
            <a:gdLst>
              <a:gd name="T0" fmla="*/ 0 w 1576"/>
              <a:gd name="T1" fmla="*/ 224 h 2415"/>
              <a:gd name="T2" fmla="*/ 983 w 1576"/>
              <a:gd name="T3" fmla="*/ 224 h 2415"/>
              <a:gd name="T4" fmla="*/ 983 w 1576"/>
              <a:gd name="T5" fmla="*/ 0 h 2415"/>
              <a:gd name="T6" fmla="*/ 1575 w 1576"/>
              <a:gd name="T7" fmla="*/ 1191 h 2415"/>
              <a:gd name="T8" fmla="*/ 983 w 1576"/>
              <a:gd name="T9" fmla="*/ 2414 h 2415"/>
              <a:gd name="T10" fmla="*/ 983 w 1576"/>
              <a:gd name="T11" fmla="*/ 2222 h 2415"/>
              <a:gd name="T12" fmla="*/ 0 w 1576"/>
              <a:gd name="T13" fmla="*/ 2222 h 2415"/>
            </a:gdLst>
            <a:ahLst/>
            <a:cxnLst>
              <a:cxn ang="0">
                <a:pos x="T0" y="T1"/>
              </a:cxn>
              <a:cxn ang="0">
                <a:pos x="T2" y="T3"/>
              </a:cxn>
              <a:cxn ang="0">
                <a:pos x="T4" y="T5"/>
              </a:cxn>
              <a:cxn ang="0">
                <a:pos x="T6" y="T7"/>
              </a:cxn>
              <a:cxn ang="0">
                <a:pos x="T8" y="T9"/>
              </a:cxn>
              <a:cxn ang="0">
                <a:pos x="T10" y="T11"/>
              </a:cxn>
              <a:cxn ang="0">
                <a:pos x="T12" y="T13"/>
              </a:cxn>
            </a:cxnLst>
            <a:rect l="0" t="0" r="r" b="b"/>
            <a:pathLst>
              <a:path w="1576" h="2415">
                <a:moveTo>
                  <a:pt x="0" y="224"/>
                </a:moveTo>
                <a:lnTo>
                  <a:pt x="983" y="224"/>
                </a:lnTo>
                <a:lnTo>
                  <a:pt x="983" y="0"/>
                </a:lnTo>
                <a:lnTo>
                  <a:pt x="1575" y="1191"/>
                </a:lnTo>
                <a:lnTo>
                  <a:pt x="983" y="2414"/>
                </a:lnTo>
                <a:lnTo>
                  <a:pt x="983" y="2222"/>
                </a:lnTo>
                <a:lnTo>
                  <a:pt x="0" y="2222"/>
                </a:lnTo>
              </a:path>
            </a:pathLst>
          </a:custGeom>
          <a:solidFill>
            <a:schemeClr val="accent1"/>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lnSpc>
                <a:spcPct val="120000"/>
              </a:lnSpc>
              <a:defRPr/>
            </a:pPr>
            <a:r>
              <a:rPr lang="en-US" altLang="zh-CN">
                <a:solidFill>
                  <a:srgbClr val="FFFFFF"/>
                </a:solidFill>
              </a:rPr>
              <a:t>LOREM</a:t>
            </a:r>
            <a:endParaRPr lang="zh-CN" altLang="en-US" dirty="0">
              <a:solidFill>
                <a:srgbClr val="FFFFFF"/>
              </a:solidFill>
            </a:endParaRPr>
          </a:p>
        </p:txBody>
      </p:sp>
      <p:sp>
        <p:nvSpPr>
          <p:cNvPr id="3" name="MH_SubTitle_3"/>
          <p:cNvSpPr>
            <a:spLocks/>
          </p:cNvSpPr>
          <p:nvPr>
            <p:custDataLst>
              <p:tags r:id="rId3"/>
            </p:custDataLst>
          </p:nvPr>
        </p:nvSpPr>
        <p:spPr bwMode="blackWhite">
          <a:xfrm>
            <a:off x="5842001" y="2071689"/>
            <a:ext cx="1338263" cy="2281237"/>
          </a:xfrm>
          <a:custGeom>
            <a:avLst/>
            <a:gdLst>
              <a:gd name="T0" fmla="*/ 0 w 1265"/>
              <a:gd name="T1" fmla="*/ 264 h 1999"/>
              <a:gd name="T2" fmla="*/ 792 w 1265"/>
              <a:gd name="T3" fmla="*/ 264 h 1999"/>
              <a:gd name="T4" fmla="*/ 792 w 1265"/>
              <a:gd name="T5" fmla="*/ 0 h 1999"/>
              <a:gd name="T6" fmla="*/ 1264 w 1265"/>
              <a:gd name="T7" fmla="*/ 983 h 1999"/>
              <a:gd name="T8" fmla="*/ 792 w 1265"/>
              <a:gd name="T9" fmla="*/ 1998 h 1999"/>
              <a:gd name="T10" fmla="*/ 792 w 1265"/>
              <a:gd name="T11" fmla="*/ 1766 h 1999"/>
              <a:gd name="T12" fmla="*/ 8 w 1265"/>
              <a:gd name="T13" fmla="*/ 1766 h 1999"/>
            </a:gdLst>
            <a:ahLst/>
            <a:cxnLst>
              <a:cxn ang="0">
                <a:pos x="T0" y="T1"/>
              </a:cxn>
              <a:cxn ang="0">
                <a:pos x="T2" y="T3"/>
              </a:cxn>
              <a:cxn ang="0">
                <a:pos x="T4" y="T5"/>
              </a:cxn>
              <a:cxn ang="0">
                <a:pos x="T6" y="T7"/>
              </a:cxn>
              <a:cxn ang="0">
                <a:pos x="T8" y="T9"/>
              </a:cxn>
              <a:cxn ang="0">
                <a:pos x="T10" y="T11"/>
              </a:cxn>
              <a:cxn ang="0">
                <a:pos x="T12" y="T13"/>
              </a:cxn>
            </a:cxnLst>
            <a:rect l="0" t="0" r="r" b="b"/>
            <a:pathLst>
              <a:path w="1265" h="1999">
                <a:moveTo>
                  <a:pt x="0" y="264"/>
                </a:moveTo>
                <a:lnTo>
                  <a:pt x="792" y="264"/>
                </a:lnTo>
                <a:lnTo>
                  <a:pt x="792" y="0"/>
                </a:lnTo>
                <a:lnTo>
                  <a:pt x="1264" y="983"/>
                </a:lnTo>
                <a:lnTo>
                  <a:pt x="792" y="1998"/>
                </a:lnTo>
                <a:lnTo>
                  <a:pt x="792" y="1766"/>
                </a:lnTo>
                <a:lnTo>
                  <a:pt x="8" y="1766"/>
                </a:lnTo>
              </a:path>
            </a:pathLst>
          </a:custGeom>
          <a:solidFill>
            <a:schemeClr val="accent2"/>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80000" tIns="0" rIns="0" bIns="144000" anchor="ctr">
            <a:normAutofit/>
          </a:bodyPr>
          <a:lstStyle/>
          <a:p>
            <a:pPr algn="ctr">
              <a:lnSpc>
                <a:spcPct val="120000"/>
              </a:lnSpc>
              <a:defRPr/>
            </a:pPr>
            <a:r>
              <a:rPr lang="en-US" altLang="zh-CN">
                <a:solidFill>
                  <a:srgbClr val="FFFFFF"/>
                </a:solidFill>
              </a:rPr>
              <a:t>LOREM</a:t>
            </a:r>
            <a:endParaRPr lang="zh-CN" altLang="en-US" dirty="0">
              <a:solidFill>
                <a:srgbClr val="FFFFFF"/>
              </a:solidFill>
            </a:endParaRPr>
          </a:p>
        </p:txBody>
      </p:sp>
      <p:sp>
        <p:nvSpPr>
          <p:cNvPr id="4" name="MH_SubTitle_2"/>
          <p:cNvSpPr>
            <a:spLocks/>
          </p:cNvSpPr>
          <p:nvPr>
            <p:custDataLst>
              <p:tags r:id="rId4"/>
            </p:custDataLst>
          </p:nvPr>
        </p:nvSpPr>
        <p:spPr bwMode="blackWhite">
          <a:xfrm>
            <a:off x="5183189" y="2349501"/>
            <a:ext cx="1057275" cy="1577975"/>
          </a:xfrm>
          <a:custGeom>
            <a:avLst/>
            <a:gdLst>
              <a:gd name="T0" fmla="*/ 0 w 977"/>
              <a:gd name="T1" fmla="*/ 263 h 1503"/>
              <a:gd name="T2" fmla="*/ 608 w 977"/>
              <a:gd name="T3" fmla="*/ 263 h 1503"/>
              <a:gd name="T4" fmla="*/ 608 w 977"/>
              <a:gd name="T5" fmla="*/ 0 h 1503"/>
              <a:gd name="T6" fmla="*/ 976 w 977"/>
              <a:gd name="T7" fmla="*/ 751 h 1503"/>
              <a:gd name="T8" fmla="*/ 608 w 977"/>
              <a:gd name="T9" fmla="*/ 1502 h 1503"/>
              <a:gd name="T10" fmla="*/ 608 w 977"/>
              <a:gd name="T11" fmla="*/ 1247 h 1503"/>
              <a:gd name="T12" fmla="*/ 0 w 977"/>
              <a:gd name="T13" fmla="*/ 1247 h 1503"/>
            </a:gdLst>
            <a:ahLst/>
            <a:cxnLst>
              <a:cxn ang="0">
                <a:pos x="T0" y="T1"/>
              </a:cxn>
              <a:cxn ang="0">
                <a:pos x="T2" y="T3"/>
              </a:cxn>
              <a:cxn ang="0">
                <a:pos x="T4" y="T5"/>
              </a:cxn>
              <a:cxn ang="0">
                <a:pos x="T6" y="T7"/>
              </a:cxn>
              <a:cxn ang="0">
                <a:pos x="T8" y="T9"/>
              </a:cxn>
              <a:cxn ang="0">
                <a:pos x="T10" y="T11"/>
              </a:cxn>
              <a:cxn ang="0">
                <a:pos x="T12" y="T13"/>
              </a:cxn>
            </a:cxnLst>
            <a:rect l="0" t="0" r="r" b="b"/>
            <a:pathLst>
              <a:path w="977" h="1503">
                <a:moveTo>
                  <a:pt x="0" y="263"/>
                </a:moveTo>
                <a:lnTo>
                  <a:pt x="608" y="263"/>
                </a:lnTo>
                <a:lnTo>
                  <a:pt x="608" y="0"/>
                </a:lnTo>
                <a:lnTo>
                  <a:pt x="976" y="751"/>
                </a:lnTo>
                <a:lnTo>
                  <a:pt x="608" y="1502"/>
                </a:lnTo>
                <a:lnTo>
                  <a:pt x="608" y="1247"/>
                </a:lnTo>
                <a:lnTo>
                  <a:pt x="0" y="1247"/>
                </a:lnTo>
              </a:path>
            </a:pathLst>
          </a:custGeom>
          <a:solidFill>
            <a:schemeClr val="accent1"/>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lnSpc>
                <a:spcPct val="120000"/>
              </a:lnSpc>
              <a:defRPr/>
            </a:pPr>
            <a:r>
              <a:rPr lang="en-US" altLang="zh-CN">
                <a:solidFill>
                  <a:srgbClr val="FFFFFF"/>
                </a:solidFill>
              </a:rPr>
              <a:t>LOREM</a:t>
            </a:r>
            <a:endParaRPr lang="zh-CN" altLang="en-US" dirty="0">
              <a:solidFill>
                <a:srgbClr val="FFFFFF"/>
              </a:solidFill>
            </a:endParaRPr>
          </a:p>
        </p:txBody>
      </p:sp>
      <p:sp>
        <p:nvSpPr>
          <p:cNvPr id="5" name="MH_SubTitle_1"/>
          <p:cNvSpPr>
            <a:spLocks/>
          </p:cNvSpPr>
          <p:nvPr>
            <p:custDataLst>
              <p:tags r:id="rId5"/>
            </p:custDataLst>
          </p:nvPr>
        </p:nvSpPr>
        <p:spPr bwMode="blackWhite">
          <a:xfrm>
            <a:off x="3789364" y="2624138"/>
            <a:ext cx="1654175" cy="1035050"/>
          </a:xfrm>
          <a:custGeom>
            <a:avLst/>
            <a:gdLst>
              <a:gd name="T0" fmla="*/ 0 w 1528"/>
              <a:gd name="T1" fmla="*/ 208 h 985"/>
              <a:gd name="T2" fmla="*/ 1284 w 1528"/>
              <a:gd name="T3" fmla="*/ 208 h 985"/>
              <a:gd name="T4" fmla="*/ 1284 w 1528"/>
              <a:gd name="T5" fmla="*/ 0 h 985"/>
              <a:gd name="T6" fmla="*/ 1527 w 1528"/>
              <a:gd name="T7" fmla="*/ 472 h 985"/>
              <a:gd name="T8" fmla="*/ 1284 w 1528"/>
              <a:gd name="T9" fmla="*/ 984 h 985"/>
              <a:gd name="T10" fmla="*/ 1284 w 1528"/>
              <a:gd name="T11" fmla="*/ 752 h 985"/>
              <a:gd name="T12" fmla="*/ 0 w 1528"/>
              <a:gd name="T13" fmla="*/ 752 h 985"/>
            </a:gdLst>
            <a:ahLst/>
            <a:cxnLst>
              <a:cxn ang="0">
                <a:pos x="T0" y="T1"/>
              </a:cxn>
              <a:cxn ang="0">
                <a:pos x="T2" y="T3"/>
              </a:cxn>
              <a:cxn ang="0">
                <a:pos x="T4" y="T5"/>
              </a:cxn>
              <a:cxn ang="0">
                <a:pos x="T6" y="T7"/>
              </a:cxn>
              <a:cxn ang="0">
                <a:pos x="T8" y="T9"/>
              </a:cxn>
              <a:cxn ang="0">
                <a:pos x="T10" y="T11"/>
              </a:cxn>
              <a:cxn ang="0">
                <a:pos x="T12" y="T13"/>
              </a:cxn>
            </a:cxnLst>
            <a:rect l="0" t="0" r="r" b="b"/>
            <a:pathLst>
              <a:path w="1528" h="985">
                <a:moveTo>
                  <a:pt x="0" y="208"/>
                </a:moveTo>
                <a:lnTo>
                  <a:pt x="1284" y="208"/>
                </a:lnTo>
                <a:lnTo>
                  <a:pt x="1284" y="0"/>
                </a:lnTo>
                <a:lnTo>
                  <a:pt x="1527" y="472"/>
                </a:lnTo>
                <a:lnTo>
                  <a:pt x="1284" y="984"/>
                </a:lnTo>
                <a:lnTo>
                  <a:pt x="1284" y="752"/>
                </a:lnTo>
                <a:lnTo>
                  <a:pt x="0" y="752"/>
                </a:lnTo>
              </a:path>
            </a:pathLst>
          </a:custGeom>
          <a:solidFill>
            <a:schemeClr val="accent2"/>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lnSpc>
                <a:spcPct val="120000"/>
              </a:lnSpc>
              <a:defRPr/>
            </a:pPr>
            <a:r>
              <a:rPr lang="en-US" altLang="zh-CN">
                <a:solidFill>
                  <a:srgbClr val="FFFFFF"/>
                </a:solidFill>
              </a:rPr>
              <a:t>LOREM</a:t>
            </a:r>
            <a:endParaRPr lang="zh-CN" altLang="en-US" dirty="0">
              <a:solidFill>
                <a:srgbClr val="FFFFFF"/>
              </a:solidFill>
            </a:endParaRPr>
          </a:p>
        </p:txBody>
      </p:sp>
      <p:sp>
        <p:nvSpPr>
          <p:cNvPr id="3078" name="MH_PageTitle"/>
          <p:cNvSpPr>
            <a:spLocks noGrp="1"/>
          </p:cNvSpPr>
          <p:nvPr>
            <p:ph type="title"/>
            <p:custDataLst>
              <p:tags r:id="rId6"/>
            </p:custDataLst>
          </p:nvPr>
        </p:nvSpPr>
        <p:spPr/>
        <p:txBody>
          <a:bodyPr/>
          <a:lstStyle/>
          <a:p>
            <a:pPr eaLnBrk="1" hangingPunct="1"/>
            <a:r>
              <a:rPr lang="en-US" altLang="zh-CN" smtClean="0"/>
              <a:t>LOREM IPSUM DOLOR </a:t>
            </a:r>
            <a:endParaRPr lang="zh-CN" altLang="en-US" smtClean="0"/>
          </a:p>
        </p:txBody>
      </p:sp>
      <p:sp>
        <p:nvSpPr>
          <p:cNvPr id="9" name="MH_Desc_1"/>
          <p:cNvSpPr txBox="1">
            <a:spLocks noChangeArrowheads="1"/>
          </p:cNvSpPr>
          <p:nvPr>
            <p:custDataLst>
              <p:tags r:id="rId7"/>
            </p:custDataLst>
          </p:nvPr>
        </p:nvSpPr>
        <p:spPr bwMode="auto">
          <a:xfrm>
            <a:off x="3594100" y="4648201"/>
            <a:ext cx="5613400"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600">
                <a:latin typeface="+mn-lt"/>
                <a:ea typeface="+mn-ea"/>
              </a:rPr>
              <a:t>Lorem ipsum dolor sit amet consectetur adipisicing elit sed do eiusmod tempor incididunt ut labore et dolore magna aliqua Ut enim ad minim veniam quis nostrud exercitation ullamco laboris nisi ut aliquip.</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415499500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H_SubTitle_3"/>
          <p:cNvSpPr>
            <a:spLocks/>
          </p:cNvSpPr>
          <p:nvPr>
            <p:custDataLst>
              <p:tags r:id="rId2"/>
            </p:custDataLst>
          </p:nvPr>
        </p:nvSpPr>
        <p:spPr bwMode="blackWhite">
          <a:xfrm>
            <a:off x="4546600" y="2895600"/>
            <a:ext cx="2160588" cy="1608138"/>
          </a:xfrm>
          <a:custGeom>
            <a:avLst/>
            <a:gdLst>
              <a:gd name="T0" fmla="*/ 0 w 1800"/>
              <a:gd name="T1" fmla="*/ 128 h 1303"/>
              <a:gd name="T2" fmla="*/ 1423 w 1800"/>
              <a:gd name="T3" fmla="*/ 128 h 1303"/>
              <a:gd name="T4" fmla="*/ 1423 w 1800"/>
              <a:gd name="T5" fmla="*/ 0 h 1303"/>
              <a:gd name="T6" fmla="*/ 1799 w 1800"/>
              <a:gd name="T7" fmla="*/ 655 h 1303"/>
              <a:gd name="T8" fmla="*/ 1423 w 1800"/>
              <a:gd name="T9" fmla="*/ 1302 h 1303"/>
              <a:gd name="T10" fmla="*/ 1423 w 1800"/>
              <a:gd name="T11" fmla="*/ 1174 h 1303"/>
              <a:gd name="T12" fmla="*/ 0 w 1800"/>
              <a:gd name="T13" fmla="*/ 1174 h 1303"/>
              <a:gd name="T14" fmla="*/ 0 w 1800"/>
              <a:gd name="T15" fmla="*/ 655 h 1303"/>
              <a:gd name="T16" fmla="*/ 0 w 1800"/>
              <a:gd name="T17" fmla="*/ 128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 h="1303">
                <a:moveTo>
                  <a:pt x="0" y="128"/>
                </a:moveTo>
                <a:lnTo>
                  <a:pt x="1423" y="128"/>
                </a:lnTo>
                <a:lnTo>
                  <a:pt x="1423" y="0"/>
                </a:lnTo>
                <a:lnTo>
                  <a:pt x="1799" y="655"/>
                </a:lnTo>
                <a:lnTo>
                  <a:pt x="1423" y="1302"/>
                </a:lnTo>
                <a:lnTo>
                  <a:pt x="1423" y="1174"/>
                </a:lnTo>
                <a:lnTo>
                  <a:pt x="0" y="1174"/>
                </a:lnTo>
                <a:lnTo>
                  <a:pt x="0" y="655"/>
                </a:lnTo>
                <a:lnTo>
                  <a:pt x="0" y="128"/>
                </a:lnTo>
              </a:path>
            </a:pathLst>
          </a:custGeom>
          <a:solidFill>
            <a:schemeClr val="accent1"/>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288000" tIns="108000" rIns="0" bIns="0" anchor="ctr">
            <a:normAutofit/>
          </a:bodyPr>
          <a:lstStyle/>
          <a:p>
            <a:pPr algn="ctr">
              <a:lnSpc>
                <a:spcPct val="120000"/>
              </a:lnSpc>
              <a:defRPr/>
            </a:pPr>
            <a:r>
              <a:rPr lang="en-US" altLang="zh-CN" sz="2000">
                <a:solidFill>
                  <a:srgbClr val="FFFFFF"/>
                </a:solidFill>
              </a:rPr>
              <a:t>LOREM</a:t>
            </a:r>
            <a:endParaRPr lang="zh-CN" altLang="en-US" sz="2000" dirty="0">
              <a:solidFill>
                <a:srgbClr val="FFFFFF"/>
              </a:solidFill>
            </a:endParaRPr>
          </a:p>
        </p:txBody>
      </p:sp>
      <p:sp>
        <p:nvSpPr>
          <p:cNvPr id="3" name="MH_SubTitle_2"/>
          <p:cNvSpPr>
            <a:spLocks/>
          </p:cNvSpPr>
          <p:nvPr>
            <p:custDataLst>
              <p:tags r:id="rId3"/>
            </p:custDataLst>
          </p:nvPr>
        </p:nvSpPr>
        <p:spPr bwMode="blackWhite">
          <a:xfrm>
            <a:off x="3241675" y="3051175"/>
            <a:ext cx="1728788" cy="1519238"/>
          </a:xfrm>
          <a:custGeom>
            <a:avLst/>
            <a:gdLst>
              <a:gd name="T0" fmla="*/ 0 w 1440"/>
              <a:gd name="T1" fmla="*/ 184 h 1239"/>
              <a:gd name="T2" fmla="*/ 1079 w 1440"/>
              <a:gd name="T3" fmla="*/ 184 h 1239"/>
              <a:gd name="T4" fmla="*/ 1079 w 1440"/>
              <a:gd name="T5" fmla="*/ 0 h 1239"/>
              <a:gd name="T6" fmla="*/ 1439 w 1440"/>
              <a:gd name="T7" fmla="*/ 615 h 1239"/>
              <a:gd name="T8" fmla="*/ 1079 w 1440"/>
              <a:gd name="T9" fmla="*/ 1238 h 1239"/>
              <a:gd name="T10" fmla="*/ 1079 w 1440"/>
              <a:gd name="T11" fmla="*/ 1054 h 1239"/>
              <a:gd name="T12" fmla="*/ 0 w 1440"/>
              <a:gd name="T13" fmla="*/ 1054 h 1239"/>
              <a:gd name="T14" fmla="*/ 0 w 1440"/>
              <a:gd name="T15" fmla="*/ 615 h 1239"/>
              <a:gd name="T16" fmla="*/ 0 w 1440"/>
              <a:gd name="T17" fmla="*/ 184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0" h="1239">
                <a:moveTo>
                  <a:pt x="0" y="184"/>
                </a:moveTo>
                <a:lnTo>
                  <a:pt x="1079" y="184"/>
                </a:lnTo>
                <a:lnTo>
                  <a:pt x="1079" y="0"/>
                </a:lnTo>
                <a:lnTo>
                  <a:pt x="1439" y="615"/>
                </a:lnTo>
                <a:lnTo>
                  <a:pt x="1079" y="1238"/>
                </a:lnTo>
                <a:lnTo>
                  <a:pt x="1079" y="1054"/>
                </a:lnTo>
                <a:lnTo>
                  <a:pt x="0" y="1054"/>
                </a:lnTo>
                <a:lnTo>
                  <a:pt x="0" y="615"/>
                </a:lnTo>
                <a:lnTo>
                  <a:pt x="0" y="184"/>
                </a:lnTo>
              </a:path>
            </a:pathLst>
          </a:custGeom>
          <a:solidFill>
            <a:schemeClr val="accent2"/>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216000" tIns="108000" rIns="0" bIns="0" anchor="ctr">
            <a:normAutofit/>
          </a:bodyPr>
          <a:lstStyle/>
          <a:p>
            <a:pPr algn="ctr">
              <a:lnSpc>
                <a:spcPct val="120000"/>
              </a:lnSpc>
              <a:defRPr/>
            </a:pPr>
            <a:r>
              <a:rPr lang="en-US" altLang="zh-CN">
                <a:solidFill>
                  <a:srgbClr val="FFFFFF"/>
                </a:solidFill>
              </a:rPr>
              <a:t>LOREM</a:t>
            </a:r>
            <a:endParaRPr lang="zh-CN" altLang="en-US" dirty="0">
              <a:solidFill>
                <a:srgbClr val="FFFFFF"/>
              </a:solidFill>
            </a:endParaRPr>
          </a:p>
        </p:txBody>
      </p:sp>
      <p:sp>
        <p:nvSpPr>
          <p:cNvPr id="4" name="MH_SubTitle_1"/>
          <p:cNvSpPr>
            <a:spLocks/>
          </p:cNvSpPr>
          <p:nvPr>
            <p:custDataLst>
              <p:tags r:id="rId4"/>
            </p:custDataLst>
          </p:nvPr>
        </p:nvSpPr>
        <p:spPr bwMode="blackWhite">
          <a:xfrm>
            <a:off x="2320925" y="3279776"/>
            <a:ext cx="1296988" cy="1330325"/>
          </a:xfrm>
          <a:custGeom>
            <a:avLst/>
            <a:gdLst>
              <a:gd name="T0" fmla="*/ 0 w 1080"/>
              <a:gd name="T1" fmla="*/ 215 h 1079"/>
              <a:gd name="T2" fmla="*/ 768 w 1080"/>
              <a:gd name="T3" fmla="*/ 215 h 1079"/>
              <a:gd name="T4" fmla="*/ 768 w 1080"/>
              <a:gd name="T5" fmla="*/ 0 h 1079"/>
              <a:gd name="T6" fmla="*/ 1079 w 1080"/>
              <a:gd name="T7" fmla="*/ 543 h 1079"/>
              <a:gd name="T8" fmla="*/ 768 w 1080"/>
              <a:gd name="T9" fmla="*/ 1078 h 1079"/>
              <a:gd name="T10" fmla="*/ 768 w 1080"/>
              <a:gd name="T11" fmla="*/ 862 h 1079"/>
              <a:gd name="T12" fmla="*/ 0 w 1080"/>
              <a:gd name="T13" fmla="*/ 862 h 1079"/>
              <a:gd name="T14" fmla="*/ 0 w 1080"/>
              <a:gd name="T15" fmla="*/ 543 h 1079"/>
              <a:gd name="T16" fmla="*/ 0 w 1080"/>
              <a:gd name="T17" fmla="*/ 215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0" h="1079">
                <a:moveTo>
                  <a:pt x="0" y="215"/>
                </a:moveTo>
                <a:lnTo>
                  <a:pt x="768" y="215"/>
                </a:lnTo>
                <a:lnTo>
                  <a:pt x="768" y="0"/>
                </a:lnTo>
                <a:lnTo>
                  <a:pt x="1079" y="543"/>
                </a:lnTo>
                <a:lnTo>
                  <a:pt x="768" y="1078"/>
                </a:lnTo>
                <a:lnTo>
                  <a:pt x="768" y="862"/>
                </a:lnTo>
                <a:lnTo>
                  <a:pt x="0" y="862"/>
                </a:lnTo>
                <a:lnTo>
                  <a:pt x="0" y="543"/>
                </a:lnTo>
                <a:lnTo>
                  <a:pt x="0" y="215"/>
                </a:lnTo>
              </a:path>
            </a:pathLst>
          </a:custGeom>
          <a:solidFill>
            <a:schemeClr val="accent3"/>
          </a:solidFill>
          <a:ln w="3175">
            <a:solidFill>
              <a:srgbClr val="FFFFFF"/>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108000" tIns="108000" rIns="0" bIns="0" anchor="ctr">
            <a:normAutofit/>
          </a:bodyPr>
          <a:lstStyle/>
          <a:p>
            <a:pPr algn="ctr">
              <a:lnSpc>
                <a:spcPct val="120000"/>
              </a:lnSpc>
              <a:defRPr/>
            </a:pPr>
            <a:r>
              <a:rPr lang="en-US" altLang="zh-CN" sz="1600">
                <a:solidFill>
                  <a:srgbClr val="FFFFFF"/>
                </a:solidFill>
              </a:rPr>
              <a:t>LOREM</a:t>
            </a:r>
            <a:endParaRPr lang="zh-CN" altLang="en-US" sz="1600" dirty="0">
              <a:solidFill>
                <a:srgbClr val="FFFFFF"/>
              </a:solidFill>
            </a:endParaRPr>
          </a:p>
        </p:txBody>
      </p:sp>
      <p:cxnSp>
        <p:nvCxnSpPr>
          <p:cNvPr id="8" name="MH_Other_1"/>
          <p:cNvCxnSpPr/>
          <p:nvPr>
            <p:custDataLst>
              <p:tags r:id="rId5"/>
            </p:custDataLst>
          </p:nvPr>
        </p:nvCxnSpPr>
        <p:spPr>
          <a:xfrm>
            <a:off x="6681788" y="2663825"/>
            <a:ext cx="3332162"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11" name="MH_Other_2"/>
          <p:cNvCxnSpPr/>
          <p:nvPr>
            <p:custDataLst>
              <p:tags r:id="rId6"/>
            </p:custDataLst>
          </p:nvPr>
        </p:nvCxnSpPr>
        <p:spPr>
          <a:xfrm>
            <a:off x="6681788" y="4840288"/>
            <a:ext cx="3332162"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sp>
        <p:nvSpPr>
          <p:cNvPr id="3079" name="MH_PageTitle"/>
          <p:cNvSpPr>
            <a:spLocks noGrp="1"/>
          </p:cNvSpPr>
          <p:nvPr>
            <p:ph type="title"/>
            <p:custDataLst>
              <p:tags r:id="rId7"/>
            </p:custDataLst>
          </p:nvPr>
        </p:nvSpPr>
        <p:spPr/>
        <p:txBody>
          <a:bodyPr/>
          <a:lstStyle/>
          <a:p>
            <a:pPr eaLnBrk="1" hangingPunct="1"/>
            <a:r>
              <a:rPr lang="en-US" altLang="zh-CN" smtClean="0"/>
              <a:t>LOREM IPSUM DOLOR</a:t>
            </a:r>
            <a:endParaRPr lang="zh-CN" altLang="en-US" smtClean="0"/>
          </a:p>
        </p:txBody>
      </p:sp>
      <p:sp>
        <p:nvSpPr>
          <p:cNvPr id="3080" name="MH_Desc_1"/>
          <p:cNvSpPr txBox="1">
            <a:spLocks noChangeArrowheads="1"/>
          </p:cNvSpPr>
          <p:nvPr>
            <p:custDataLst>
              <p:tags r:id="rId8"/>
            </p:custDataLst>
          </p:nvPr>
        </p:nvSpPr>
        <p:spPr bwMode="auto">
          <a:xfrm>
            <a:off x="6707188" y="2663826"/>
            <a:ext cx="3306762"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30000"/>
              </a:lnSpc>
              <a:defRPr/>
            </a:pPr>
            <a:r>
              <a:rPr lang="en-US" altLang="zh-CN" sz="1600">
                <a:latin typeface="+mn-lt"/>
                <a:ea typeface="+mn-ea"/>
              </a:rPr>
              <a:t>Lorem ipsum dolor fqwsit amet consec tet esse adip isi cing elit sed do eiu smod tem por incidi dunt lab ore et dolore magna aliqua dolor fqwsit amet consec tet esse .</a:t>
            </a:r>
            <a:endParaRPr lang="zh-CN" altLang="en-US" sz="1600">
              <a:latin typeface="+mn-lt"/>
              <a:ea typeface="+mn-ea"/>
            </a:endParaRPr>
          </a:p>
        </p:txBody>
      </p:sp>
    </p:spTree>
    <p:custDataLst>
      <p:tags r:id="rId1"/>
    </p:custDataLst>
    <p:extLst>
      <p:ext uri="{BB962C8B-B14F-4D97-AF65-F5344CB8AC3E}">
        <p14:creationId xmlns:p14="http://schemas.microsoft.com/office/powerpoint/2010/main" val="166769970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13522"/>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Sub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10"/>
</p:tagLst>
</file>

<file path=ppt/tags/tag1000.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0"/>
</p:tagLst>
</file>

<file path=ppt/tags/tag1001.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1"/>
</p:tagLst>
</file>

<file path=ppt/tags/tag1002.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2"/>
</p:tagLst>
</file>

<file path=ppt/tags/tag1003.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3"/>
</p:tagLst>
</file>

<file path=ppt/tags/tag1004.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4"/>
</p:tagLst>
</file>

<file path=ppt/tags/tag1005.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5"/>
</p:tagLst>
</file>

<file path=ppt/tags/tag1006.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6"/>
</p:tagLst>
</file>

<file path=ppt/tags/tag1007.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7"/>
</p:tagLst>
</file>

<file path=ppt/tags/tag1008.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8"/>
</p:tagLst>
</file>

<file path=ppt/tags/tag1009.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9"/>
</p:tagLst>
</file>

<file path=ppt/tags/tag101.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11"/>
</p:tagLst>
</file>

<file path=ppt/tags/tag1010.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0"/>
</p:tagLst>
</file>

<file path=ppt/tags/tag1011.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1"/>
</p:tagLst>
</file>

<file path=ppt/tags/tag1012.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2"/>
</p:tagLst>
</file>

<file path=ppt/tags/tag1013.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3"/>
</p:tagLst>
</file>

<file path=ppt/tags/tag1014.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4"/>
</p:tagLst>
</file>

<file path=ppt/tags/tag1015.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5"/>
</p:tagLst>
</file>

<file path=ppt/tags/tag1016.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6"/>
</p:tagLst>
</file>

<file path=ppt/tags/tag1017.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7"/>
</p:tagLst>
</file>

<file path=ppt/tags/tag1018.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8"/>
</p:tagLst>
</file>

<file path=ppt/tags/tag1019.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9"/>
</p:tagLst>
</file>

<file path=ppt/tags/tag102.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12"/>
</p:tagLst>
</file>

<file path=ppt/tags/tag1020.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30"/>
</p:tagLst>
</file>

<file path=ppt/tags/tag1021.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31"/>
</p:tagLst>
</file>

<file path=ppt/tags/tag1022.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SubTitle"/>
  <p:tag name="MH_ORDER" val="3"/>
</p:tagLst>
</file>

<file path=ppt/tags/tag1023.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SubTitle"/>
  <p:tag name="MH_ORDER" val="4"/>
</p:tagLst>
</file>

<file path=ppt/tags/tag1024.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SubTitle"/>
  <p:tag name="MH_ORDER" val="1"/>
</p:tagLst>
</file>

<file path=ppt/tags/tag1025.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SubTitle"/>
  <p:tag name="MH_ORDER" val="2"/>
</p:tagLst>
</file>

<file path=ppt/tags/tag10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015"/>
  <p:tag name="MH_LIBRARY" val="GRAPHIC"/>
</p:tagLst>
</file>

<file path=ppt/tags/tag1027.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PageTitle"/>
  <p:tag name="MH_ORDER" val="PageTitle"/>
</p:tagLst>
</file>

<file path=ppt/tags/tag1028.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
</p:tagLst>
</file>

<file path=ppt/tags/tag1029.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SubTitle"/>
  <p:tag name="MH_ORDER" val="1"/>
</p:tagLst>
</file>

<file path=ppt/tags/tag1030.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3"/>
</p:tagLst>
</file>

<file path=ppt/tags/tag1031.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4"/>
</p:tagLst>
</file>

<file path=ppt/tags/tag1032.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5"/>
</p:tagLst>
</file>

<file path=ppt/tags/tag1033.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6"/>
</p:tagLst>
</file>

<file path=ppt/tags/tag1034.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7"/>
</p:tagLst>
</file>

<file path=ppt/tags/tag1035.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8"/>
</p:tagLst>
</file>

<file path=ppt/tags/tag1036.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9"/>
</p:tagLst>
</file>

<file path=ppt/tags/tag1037.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0"/>
</p:tagLst>
</file>

<file path=ppt/tags/tag1038.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1"/>
</p:tagLst>
</file>

<file path=ppt/tags/tag1039.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2"/>
</p:tagLst>
</file>

<file path=ppt/tags/tag104.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SubTitle"/>
  <p:tag name="MH_ORDER" val="2"/>
</p:tagLst>
</file>

<file path=ppt/tags/tag1040.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3"/>
</p:tagLst>
</file>

<file path=ppt/tags/tag1041.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4"/>
</p:tagLst>
</file>

<file path=ppt/tags/tag1042.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5"/>
</p:tagLst>
</file>

<file path=ppt/tags/tag1043.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Other"/>
  <p:tag name="MH_ORDER" val="16"/>
</p:tagLst>
</file>

<file path=ppt/tags/tag1044.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SubTitle"/>
  <p:tag name="MH_ORDER" val="1"/>
</p:tagLst>
</file>

<file path=ppt/tags/tag1045.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SubTitle"/>
  <p:tag name="MH_ORDER" val="2"/>
</p:tagLst>
</file>

<file path=ppt/tags/tag1046.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SubTitle"/>
  <p:tag name="MH_ORDER" val="3"/>
</p:tagLst>
</file>

<file path=ppt/tags/tag1047.xml><?xml version="1.0" encoding="utf-8"?>
<p:tagLst xmlns:a="http://schemas.openxmlformats.org/drawingml/2006/main" xmlns:r="http://schemas.openxmlformats.org/officeDocument/2006/relationships" xmlns:p="http://schemas.openxmlformats.org/presentationml/2006/main">
  <p:tag name="MH" val="20160511230015"/>
  <p:tag name="MH_LIBRARY" val="GRAPHIC"/>
  <p:tag name="MH_TYPE" val="SubTitle"/>
  <p:tag name="MH_ORDER" val="4"/>
</p:tagLst>
</file>

<file path=ppt/tags/tag104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511230055"/>
  <p:tag name="MH_LIBRARY" val="GRAPHIC"/>
</p:tagLst>
</file>

<file path=ppt/tags/tag1049.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Desc"/>
  <p:tag name="MH_ORDER" val="1"/>
</p:tagLst>
</file>

<file path=ppt/tags/tag105.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Text"/>
  <p:tag name="MH_ORDER" val="2"/>
</p:tagLst>
</file>

<file path=ppt/tags/tag1050.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1"/>
</p:tagLst>
</file>

<file path=ppt/tags/tag1051.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2"/>
</p:tagLst>
</file>

<file path=ppt/tags/tag1052.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3"/>
</p:tagLst>
</file>

<file path=ppt/tags/tag1053.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4"/>
</p:tagLst>
</file>

<file path=ppt/tags/tag1054.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5"/>
</p:tagLst>
</file>

<file path=ppt/tags/tag1055.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6"/>
</p:tagLst>
</file>

<file path=ppt/tags/tag1056.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7"/>
</p:tagLst>
</file>

<file path=ppt/tags/tag1057.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8"/>
</p:tagLst>
</file>

<file path=ppt/tags/tag1058.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9"/>
</p:tagLst>
</file>

<file path=ppt/tags/tag1059.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10"/>
</p:tagLst>
</file>

<file path=ppt/tags/tag106.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Text"/>
  <p:tag name="MH_ORDER" val="1"/>
</p:tagLst>
</file>

<file path=ppt/tags/tag1060.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Other"/>
  <p:tag name="MH_ORDER" val="11"/>
</p:tagLst>
</file>

<file path=ppt/tags/tag1061.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PageTitle"/>
  <p:tag name="MH_ORDER" val="PageTitle"/>
</p:tagLst>
</file>

<file path=ppt/tags/tag1062.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SubTitle"/>
  <p:tag name="MH_ORDER" val="1"/>
</p:tagLst>
</file>

<file path=ppt/tags/tag1063.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SubTitle"/>
  <p:tag name="MH_ORDER" val="2"/>
</p:tagLst>
</file>

<file path=ppt/tags/tag1064.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SubTitle"/>
  <p:tag name="MH_ORDER" val="3"/>
</p:tagLst>
</file>

<file path=ppt/tags/tag1065.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SubTitle"/>
  <p:tag name="MH_ORDER" val="4"/>
</p:tagLst>
</file>

<file path=ppt/tags/tag1066.xml><?xml version="1.0" encoding="utf-8"?>
<p:tagLst xmlns:a="http://schemas.openxmlformats.org/drawingml/2006/main" xmlns:r="http://schemas.openxmlformats.org/officeDocument/2006/relationships" xmlns:p="http://schemas.openxmlformats.org/presentationml/2006/main">
  <p:tag name="MH" val="20160511230055"/>
  <p:tag name="MH_LIBRARY" val="GRAPHIC"/>
  <p:tag name="MH_TYPE" val="SubTitle"/>
  <p:tag name="MH_ORDER" val="5"/>
</p:tagLst>
</file>

<file path=ppt/tags/tag106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0127"/>
  <p:tag name="MH_LIBRARY" val="GRAPHIC"/>
</p:tagLst>
</file>

<file path=ppt/tags/tag1068.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PageTitle"/>
  <p:tag name="MH_ORDER" val="PageTitle"/>
</p:tagLst>
</file>

<file path=ppt/tags/tag1069.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SubTitle"/>
  <p:tag name="MH_ORDER" val="4"/>
</p:tagLst>
</file>

<file path=ppt/tags/tag10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13610"/>
  <p:tag name="MH_LIBRARY" val="GRAPHIC"/>
</p:tagLst>
</file>

<file path=ppt/tags/tag1070.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SubTitle"/>
  <p:tag name="MH_ORDER" val="3"/>
</p:tagLst>
</file>

<file path=ppt/tags/tag1071.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SubTitle"/>
  <p:tag name="MH_ORDER" val="2"/>
</p:tagLst>
</file>

<file path=ppt/tags/tag1072.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SubTitle"/>
  <p:tag name="MH_ORDER" val="1"/>
</p:tagLst>
</file>

<file path=ppt/tags/tag1073.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1"/>
</p:tagLst>
</file>

<file path=ppt/tags/tag1074.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2"/>
</p:tagLst>
</file>

<file path=ppt/tags/tag1075.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3"/>
</p:tagLst>
</file>

<file path=ppt/tags/tag1076.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4"/>
</p:tagLst>
</file>

<file path=ppt/tags/tag1077.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5"/>
</p:tagLst>
</file>

<file path=ppt/tags/tag1078.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6"/>
</p:tagLst>
</file>

<file path=ppt/tags/tag1079.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7"/>
</p:tagLst>
</file>

<file path=ppt/tags/tag108.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PageTitle"/>
  <p:tag name="MH_ORDER" val="PageTitle"/>
</p:tagLst>
</file>

<file path=ppt/tags/tag1080.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8"/>
</p:tagLst>
</file>

<file path=ppt/tags/tag1081.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Other"/>
  <p:tag name="MH_ORDER" val="9"/>
</p:tagLst>
</file>

<file path=ppt/tags/tag1082.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Text"/>
  <p:tag name="MH_ORDER" val="2"/>
</p:tagLst>
</file>

<file path=ppt/tags/tag1083.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Text"/>
  <p:tag name="MH_ORDER" val="4"/>
</p:tagLst>
</file>

<file path=ppt/tags/tag1084.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Text"/>
  <p:tag name="MH_ORDER" val="1"/>
</p:tagLst>
</file>

<file path=ppt/tags/tag1085.xml><?xml version="1.0" encoding="utf-8"?>
<p:tagLst xmlns:a="http://schemas.openxmlformats.org/drawingml/2006/main" xmlns:r="http://schemas.openxmlformats.org/officeDocument/2006/relationships" xmlns:p="http://schemas.openxmlformats.org/presentationml/2006/main">
  <p:tag name="MH" val="20160511230127"/>
  <p:tag name="MH_LIBRARY" val="GRAPHIC"/>
  <p:tag name="MH_TYPE" val="Text"/>
  <p:tag name="MH_ORDER" val="3"/>
</p:tagLst>
</file>

<file path=ppt/tags/tag108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0503"/>
  <p:tag name="MH_LIBRARY" val="GRAPHIC"/>
</p:tagLst>
</file>

<file path=ppt/tags/tag1087.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PageTitle"/>
  <p:tag name="MH_ORDER" val="PageTitle"/>
</p:tagLst>
</file>

<file path=ppt/tags/tag1088.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SubTitle"/>
  <p:tag name="MH_ORDER" val="4"/>
</p:tagLst>
</file>

<file path=ppt/tags/tag1089.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
</p:tagLst>
</file>

<file path=ppt/tags/tag1090.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SubTitle"/>
  <p:tag name="MH_ORDER" val="3"/>
</p:tagLst>
</file>

<file path=ppt/tags/tag1091.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Other"/>
  <p:tag name="MH_ORDER" val="2"/>
</p:tagLst>
</file>

<file path=ppt/tags/tag1092.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SubTitle"/>
  <p:tag name="MH_ORDER" val="2"/>
</p:tagLst>
</file>

<file path=ppt/tags/tag1093.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Other"/>
  <p:tag name="MH_ORDER" val="3"/>
</p:tagLst>
</file>

<file path=ppt/tags/tag1094.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SubTitle"/>
  <p:tag name="MH_ORDER" val="1"/>
</p:tagLst>
</file>

<file path=ppt/tags/tag1095.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Other"/>
  <p:tag name="MH_ORDER" val="4"/>
</p:tagLst>
</file>

<file path=ppt/tags/tag1096.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Text"/>
  <p:tag name="MH_ORDER" val="4"/>
</p:tagLst>
</file>

<file path=ppt/tags/tag1097.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Text"/>
  <p:tag name="MH_ORDER" val="2"/>
</p:tagLst>
</file>

<file path=ppt/tags/tag1098.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Text"/>
  <p:tag name="MH_ORDER" val="3"/>
</p:tagLst>
</file>

<file path=ppt/tags/tag1099.xml><?xml version="1.0" encoding="utf-8"?>
<p:tagLst xmlns:a="http://schemas.openxmlformats.org/drawingml/2006/main" xmlns:r="http://schemas.openxmlformats.org/officeDocument/2006/relationships" xmlns:p="http://schemas.openxmlformats.org/presentationml/2006/main">
  <p:tag name="MH" val="20160511230503"/>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2"/>
</p:tagLst>
</file>

<file path=ppt/tags/tag110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0517"/>
  <p:tag name="MH_LIBRARY" val="GRAPHIC"/>
</p:tagLst>
</file>

<file path=ppt/tags/tag1101.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PageTitle"/>
  <p:tag name="MH_ORDER" val="PageTitle"/>
</p:tagLst>
</file>

<file path=ppt/tags/tag1102.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1"/>
</p:tagLst>
</file>

<file path=ppt/tags/tag1103.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2"/>
</p:tagLst>
</file>

<file path=ppt/tags/tag1104.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SubTitle"/>
  <p:tag name="MH_ORDER" val="1"/>
</p:tagLst>
</file>

<file path=ppt/tags/tag1105.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3"/>
</p:tagLst>
</file>

<file path=ppt/tags/tag1106.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SubTitle"/>
  <p:tag name="MH_ORDER" val="2"/>
</p:tagLst>
</file>

<file path=ppt/tags/tag1107.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4"/>
</p:tagLst>
</file>

<file path=ppt/tags/tag1108.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SubTitle"/>
  <p:tag name="MH_ORDER" val="3"/>
</p:tagLst>
</file>

<file path=ppt/tags/tag1109.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5"/>
</p:tagLst>
</file>

<file path=ppt/tags/tag111.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3"/>
</p:tagLst>
</file>

<file path=ppt/tags/tag1110.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SubTitle"/>
  <p:tag name="MH_ORDER" val="4"/>
</p:tagLst>
</file>

<file path=ppt/tags/tag1111.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Other"/>
  <p:tag name="MH_ORDER" val="6"/>
</p:tagLst>
</file>

<file path=ppt/tags/tag1112.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SubTitle"/>
  <p:tag name="MH_ORDER" val="5"/>
</p:tagLst>
</file>

<file path=ppt/tags/tag1113.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Text"/>
  <p:tag name="MH_ORDER" val="1"/>
</p:tagLst>
</file>

<file path=ppt/tags/tag1114.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Text"/>
  <p:tag name="MH_ORDER" val="2"/>
</p:tagLst>
</file>

<file path=ppt/tags/tag1115.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Text"/>
  <p:tag name="MH_ORDER" val="3"/>
</p:tagLst>
</file>

<file path=ppt/tags/tag1116.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Text"/>
  <p:tag name="MH_ORDER" val="4"/>
</p:tagLst>
</file>

<file path=ppt/tags/tag1117.xml><?xml version="1.0" encoding="utf-8"?>
<p:tagLst xmlns:a="http://schemas.openxmlformats.org/drawingml/2006/main" xmlns:r="http://schemas.openxmlformats.org/officeDocument/2006/relationships" xmlns:p="http://schemas.openxmlformats.org/presentationml/2006/main">
  <p:tag name="MH" val="20160511230517"/>
  <p:tag name="MH_LIBRARY" val="GRAPHIC"/>
  <p:tag name="MH_TYPE" val="Text"/>
  <p:tag name="MH_ORDER" val="5"/>
</p:tagLst>
</file>

<file path=ppt/tags/tag111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511230528"/>
  <p:tag name="MH_LIBRARY" val="GRAPHIC"/>
</p:tagLst>
</file>

<file path=ppt/tags/tag1119.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4"/>
</p:tagLst>
</file>

<file path=ppt/tags/tag1120.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2"/>
</p:tagLst>
</file>

<file path=ppt/tags/tag1121.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3"/>
</p:tagLst>
</file>

<file path=ppt/tags/tag1122.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4"/>
</p:tagLst>
</file>

<file path=ppt/tags/tag1123.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PageTitle"/>
  <p:tag name="MH_ORDER" val="PageTitle"/>
</p:tagLst>
</file>

<file path=ppt/tags/tag1124.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5"/>
</p:tagLst>
</file>

<file path=ppt/tags/tag1125.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SubTitle"/>
  <p:tag name="MH_ORDER" val="1"/>
</p:tagLst>
</file>

<file path=ppt/tags/tag1126.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6"/>
</p:tagLst>
</file>

<file path=ppt/tags/tag1127.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7"/>
</p:tagLst>
</file>

<file path=ppt/tags/tag1128.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SubTitle"/>
  <p:tag name="MH_ORDER" val="2"/>
</p:tagLst>
</file>

<file path=ppt/tags/tag1129.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8"/>
</p:tagLst>
</file>

<file path=ppt/tags/tag113.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5"/>
</p:tagLst>
</file>

<file path=ppt/tags/tag1130.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9"/>
</p:tagLst>
</file>

<file path=ppt/tags/tag1131.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SubTitle"/>
  <p:tag name="MH_ORDER" val="3"/>
</p:tagLst>
</file>

<file path=ppt/tags/tag1132.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0"/>
</p:tagLst>
</file>

<file path=ppt/tags/tag1133.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1"/>
</p:tagLst>
</file>

<file path=ppt/tags/tag1134.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SubTitle"/>
  <p:tag name="MH_ORDER" val="4"/>
</p:tagLst>
</file>

<file path=ppt/tags/tag1135.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2"/>
</p:tagLst>
</file>

<file path=ppt/tags/tag1136.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3"/>
</p:tagLst>
</file>

<file path=ppt/tags/tag1137.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SubTitle"/>
  <p:tag name="MH_ORDER" val="5"/>
</p:tagLst>
</file>

<file path=ppt/tags/tag1138.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4"/>
</p:tagLst>
</file>

<file path=ppt/tags/tag1139.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5"/>
</p:tagLst>
</file>

<file path=ppt/tags/tag114.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6"/>
</p:tagLst>
</file>

<file path=ppt/tags/tag1140.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6"/>
</p:tagLst>
</file>

<file path=ppt/tags/tag1141.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Desc"/>
  <p:tag name="MH_ORDER" val="1"/>
</p:tagLst>
</file>

<file path=ppt/tags/tag1142.xml><?xml version="1.0" encoding="utf-8"?>
<p:tagLst xmlns:a="http://schemas.openxmlformats.org/drawingml/2006/main" xmlns:r="http://schemas.openxmlformats.org/officeDocument/2006/relationships" xmlns:p="http://schemas.openxmlformats.org/presentationml/2006/main">
  <p:tag name="MH" val="20160511230528"/>
  <p:tag name="MH_LIBRARY" val="GRAPHIC"/>
  <p:tag name="MH_TYPE" val="Other"/>
  <p:tag name="MH_ORDER" val="17"/>
</p:tagLst>
</file>

<file path=ppt/tags/tag114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30537"/>
  <p:tag name="MH_LIBRARY" val="GRAPHIC"/>
</p:tagLst>
</file>

<file path=ppt/tags/tag1144.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1"/>
</p:tagLst>
</file>

<file path=ppt/tags/tag1145.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2"/>
</p:tagLst>
</file>

<file path=ppt/tags/tag1146.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3"/>
</p:tagLst>
</file>

<file path=ppt/tags/tag1147.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4"/>
</p:tagLst>
</file>

<file path=ppt/tags/tag1148.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SubTitle"/>
  <p:tag name="MH_ORDER" val="1"/>
</p:tagLst>
</file>

<file path=ppt/tags/tag1149.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SubTitle"/>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7"/>
</p:tagLst>
</file>

<file path=ppt/tags/tag1150.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SubTitle"/>
  <p:tag name="MH_ORDER" val="3"/>
</p:tagLst>
</file>

<file path=ppt/tags/tag1151.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SubTitle"/>
  <p:tag name="MH_ORDER" val="4"/>
</p:tagLst>
</file>

<file path=ppt/tags/tag1152.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SubTitle"/>
  <p:tag name="MH_ORDER" val="5"/>
</p:tagLst>
</file>

<file path=ppt/tags/tag1153.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5"/>
</p:tagLst>
</file>

<file path=ppt/tags/tag1154.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6"/>
</p:tagLst>
</file>

<file path=ppt/tags/tag1155.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7"/>
</p:tagLst>
</file>

<file path=ppt/tags/tag1156.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8"/>
</p:tagLst>
</file>

<file path=ppt/tags/tag1157.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Other"/>
  <p:tag name="MH_ORDER" val="9"/>
</p:tagLst>
</file>

<file path=ppt/tags/tag1158.xml><?xml version="1.0" encoding="utf-8"?>
<p:tagLst xmlns:a="http://schemas.openxmlformats.org/drawingml/2006/main" xmlns:r="http://schemas.openxmlformats.org/officeDocument/2006/relationships" xmlns:p="http://schemas.openxmlformats.org/presentationml/2006/main">
  <p:tag name="MH" val="20160511230537"/>
  <p:tag name="MH_LIBRARY" val="GRAPHIC"/>
  <p:tag name="MH_TYPE" val="PageTitle"/>
  <p:tag name="MH_ORDER" val="PageTitle"/>
</p:tagLst>
</file>

<file path=ppt/tags/tag115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0552"/>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8"/>
</p:tagLst>
</file>

<file path=ppt/tags/tag1160.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1"/>
</p:tagLst>
</file>

<file path=ppt/tags/tag1161.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2"/>
</p:tagLst>
</file>

<file path=ppt/tags/tag1162.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3"/>
</p:tagLst>
</file>

<file path=ppt/tags/tag1163.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PageTitle"/>
  <p:tag name="MH_ORDER" val="PageTitle"/>
</p:tagLst>
</file>

<file path=ppt/tags/tag1164.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SubTitle"/>
  <p:tag name="MH_ORDER" val="3"/>
</p:tagLst>
</file>

<file path=ppt/tags/tag1165.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SubTitle"/>
  <p:tag name="MH_ORDER" val="2"/>
</p:tagLst>
</file>

<file path=ppt/tags/tag1166.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SubTitle"/>
  <p:tag name="MH_ORDER" val="1"/>
</p:tagLst>
</file>

<file path=ppt/tags/tag1167.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4"/>
</p:tagLst>
</file>

<file path=ppt/tags/tag1168.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5"/>
</p:tagLst>
</file>

<file path=ppt/tags/tag1169.xml><?xml version="1.0" encoding="utf-8"?>
<p:tagLst xmlns:a="http://schemas.openxmlformats.org/drawingml/2006/main" xmlns:r="http://schemas.openxmlformats.org/officeDocument/2006/relationships" xmlns:p="http://schemas.openxmlformats.org/presentationml/2006/main">
  <p:tag name="MH" val="20160511230552"/>
  <p:tag name="MH_LIBRARY" val="GRAPHIC"/>
  <p:tag name="MH_TYPE" val="Other"/>
  <p:tag name="MH_ORDER" val="6"/>
</p:tagLst>
</file>

<file path=ppt/tags/tag117.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9"/>
</p:tagLst>
</file>

<file path=ppt/tags/tag117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0600"/>
  <p:tag name="MH_LIBRARY" val="GRAPHIC"/>
</p:tagLst>
</file>

<file path=ppt/tags/tag1171.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SubTitle"/>
  <p:tag name="MH_ORDER" val="1"/>
</p:tagLst>
</file>

<file path=ppt/tags/tag1172.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1"/>
</p:tagLst>
</file>

<file path=ppt/tags/tag1173.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2"/>
</p:tagLst>
</file>

<file path=ppt/tags/tag1174.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3"/>
</p:tagLst>
</file>

<file path=ppt/tags/tag1175.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4"/>
</p:tagLst>
</file>

<file path=ppt/tags/tag1176.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5"/>
</p:tagLst>
</file>

<file path=ppt/tags/tag1177.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6"/>
</p:tagLst>
</file>

<file path=ppt/tags/tag1178.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7"/>
</p:tagLst>
</file>

<file path=ppt/tags/tag1179.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8"/>
</p:tagLst>
</file>

<file path=ppt/tags/tag118.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0"/>
</p:tagLst>
</file>

<file path=ppt/tags/tag1180.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9"/>
</p:tagLst>
</file>

<file path=ppt/tags/tag1181.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10"/>
</p:tagLst>
</file>

<file path=ppt/tags/tag1182.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11"/>
</p:tagLst>
</file>

<file path=ppt/tags/tag1183.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Other"/>
  <p:tag name="MH_ORDER" val="12"/>
</p:tagLst>
</file>

<file path=ppt/tags/tag1184.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Text"/>
  <p:tag name="MH_ORDER" val="1"/>
</p:tagLst>
</file>

<file path=ppt/tags/tag1185.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Text"/>
  <p:tag name="MH_ORDER" val="2"/>
</p:tagLst>
</file>

<file path=ppt/tags/tag1186.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Text"/>
  <p:tag name="MH_ORDER" val="3"/>
</p:tagLst>
</file>

<file path=ppt/tags/tag1187.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Text"/>
  <p:tag name="MH_ORDER" val="4"/>
</p:tagLst>
</file>

<file path=ppt/tags/tag1188.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SubTitle"/>
  <p:tag name="MH_ORDER" val="2"/>
</p:tagLst>
</file>

<file path=ppt/tags/tag1189.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SubTitle"/>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1"/>
</p:tagLst>
</file>

<file path=ppt/tags/tag1190.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SubTitle"/>
  <p:tag name="MH_ORDER" val="4"/>
</p:tagLst>
</file>

<file path=ppt/tags/tag1191.xml><?xml version="1.0" encoding="utf-8"?>
<p:tagLst xmlns:a="http://schemas.openxmlformats.org/drawingml/2006/main" xmlns:r="http://schemas.openxmlformats.org/officeDocument/2006/relationships" xmlns:p="http://schemas.openxmlformats.org/presentationml/2006/main">
  <p:tag name="MH" val="20160511230600"/>
  <p:tag name="MH_LIBRARY" val="GRAPHIC"/>
  <p:tag name="MH_TYPE" val="PageTitle"/>
  <p:tag name="MH_ORDER" val="PageTitle"/>
</p:tagLst>
</file>

<file path=ppt/tags/tag119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622"/>
  <p:tag name="MH_LIBRARY" val="GRAPHIC"/>
</p:tagLst>
</file>

<file path=ppt/tags/tag1193.xml><?xml version="1.0" encoding="utf-8"?>
<p:tagLst xmlns:a="http://schemas.openxmlformats.org/drawingml/2006/main" xmlns:r="http://schemas.openxmlformats.org/officeDocument/2006/relationships" xmlns:p="http://schemas.openxmlformats.org/presentationml/2006/main">
  <p:tag name="MH" val="20160511230622"/>
  <p:tag name="MH_LIBRARY" val="GRAPHIC"/>
  <p:tag name="MH_TYPE" val="PageTitle"/>
  <p:tag name="MH_ORDER" val="PageTitle"/>
</p:tagLst>
</file>

<file path=ppt/tags/tag1194.xml><?xml version="1.0" encoding="utf-8"?>
<p:tagLst xmlns:a="http://schemas.openxmlformats.org/drawingml/2006/main" xmlns:r="http://schemas.openxmlformats.org/officeDocument/2006/relationships" xmlns:p="http://schemas.openxmlformats.org/presentationml/2006/main">
  <p:tag name="MH" val="20160511230622"/>
  <p:tag name="MH_LIBRARY" val="GRAPHIC"/>
  <p:tag name="MH_TYPE" val="SubTitle"/>
  <p:tag name="MH_ORDER" val="4"/>
</p:tagLst>
</file>

<file path=ppt/tags/tag1195.xml><?xml version="1.0" encoding="utf-8"?>
<p:tagLst xmlns:a="http://schemas.openxmlformats.org/drawingml/2006/main" xmlns:r="http://schemas.openxmlformats.org/officeDocument/2006/relationships" xmlns:p="http://schemas.openxmlformats.org/presentationml/2006/main">
  <p:tag name="MH" val="20160511230622"/>
  <p:tag name="MH_LIBRARY" val="GRAPHIC"/>
  <p:tag name="MH_TYPE" val="SubTitle"/>
  <p:tag name="MH_ORDER" val="3"/>
</p:tagLst>
</file>

<file path=ppt/tags/tag1196.xml><?xml version="1.0" encoding="utf-8"?>
<p:tagLst xmlns:a="http://schemas.openxmlformats.org/drawingml/2006/main" xmlns:r="http://schemas.openxmlformats.org/officeDocument/2006/relationships" xmlns:p="http://schemas.openxmlformats.org/presentationml/2006/main">
  <p:tag name="MH" val="20160511230622"/>
  <p:tag name="MH_LIBRARY" val="GRAPHIC"/>
  <p:tag name="MH_TYPE" val="SubTitle"/>
  <p:tag name="MH_ORDER" val="2"/>
</p:tagLst>
</file>

<file path=ppt/tags/tag1197.xml><?xml version="1.0" encoding="utf-8"?>
<p:tagLst xmlns:a="http://schemas.openxmlformats.org/drawingml/2006/main" xmlns:r="http://schemas.openxmlformats.org/officeDocument/2006/relationships" xmlns:p="http://schemas.openxmlformats.org/presentationml/2006/main">
  <p:tag name="MH" val="20160511230622"/>
  <p:tag name="MH_LIBRARY" val="GRAPHIC"/>
  <p:tag name="MH_TYPE" val="SubTitle"/>
  <p:tag name="MH_ORDER" val="1"/>
</p:tagLst>
</file>

<file path=ppt/tags/tag119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0732"/>
  <p:tag name="MH_LIBRARY" val="GRAPHIC"/>
</p:tagLst>
</file>

<file path=ppt/tags/tag1199.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2"/>
</p:tagLst>
</file>

<file path=ppt/tags/tag120.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2"/>
</p:tagLst>
</file>

<file path=ppt/tags/tag1200.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Other"/>
  <p:tag name="MH_ORDER" val="2"/>
</p:tagLst>
</file>

<file path=ppt/tags/tag1201.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Other"/>
  <p:tag name="MH_ORDER" val="3"/>
</p:tagLst>
</file>

<file path=ppt/tags/tag1202.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PageTitle"/>
  <p:tag name="MH_ORDER" val="PageTitle"/>
</p:tagLst>
</file>

<file path=ppt/tags/tag1203.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Other"/>
  <p:tag name="MH_ORDER" val="4"/>
</p:tagLst>
</file>

<file path=ppt/tags/tag1204.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SubTitle"/>
  <p:tag name="MH_ORDER" val="1"/>
</p:tagLst>
</file>

<file path=ppt/tags/tag1205.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SubTitle"/>
  <p:tag name="MH_ORDER" val="2"/>
</p:tagLst>
</file>

<file path=ppt/tags/tag1206.xml><?xml version="1.0" encoding="utf-8"?>
<p:tagLst xmlns:a="http://schemas.openxmlformats.org/drawingml/2006/main" xmlns:r="http://schemas.openxmlformats.org/officeDocument/2006/relationships" xmlns:p="http://schemas.openxmlformats.org/presentationml/2006/main">
  <p:tag name="MH" val="20160511230732"/>
  <p:tag name="MH_LIBRARY" val="GRAPHIC"/>
  <p:tag name="MH_TYPE" val="SubTitle"/>
  <p:tag name="MH_ORDER" val="3"/>
</p:tagLst>
</file>

<file path=ppt/tags/tag120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TitleSubTitle"/>
  <p:tag name="MH" val="20160511230754"/>
  <p:tag name="MH_LIBRARY" val="GRAPHIC"/>
</p:tagLst>
</file>

<file path=ppt/tags/tag1208.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1"/>
</p:tagLst>
</file>

<file path=ppt/tags/tag1209.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SubTitle"/>
  <p:tag name="MH_ORDER" val="1"/>
</p:tagLst>
</file>

<file path=ppt/tags/tag1210.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3"/>
</p:tagLst>
</file>

<file path=ppt/tags/tag1211.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4"/>
</p:tagLst>
</file>

<file path=ppt/tags/tag1212.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5"/>
</p:tagLst>
</file>

<file path=ppt/tags/tag1213.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6"/>
</p:tagLst>
</file>

<file path=ppt/tags/tag1214.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Other"/>
  <p:tag name="MH_ORDER" val="7"/>
</p:tagLst>
</file>

<file path=ppt/tags/tag1215.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Title"/>
  <p:tag name="MH_ORDER" val="1"/>
</p:tagLst>
</file>

<file path=ppt/tags/tag1216.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PageTitle"/>
  <p:tag name="MH_ORDER" val="PageTitle"/>
</p:tagLst>
</file>

<file path=ppt/tags/tag1217.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SubTitle"/>
  <p:tag name="MH_ORDER" val="5"/>
</p:tagLst>
</file>

<file path=ppt/tags/tag1218.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SubTitle"/>
  <p:tag name="MH_ORDER" val="1"/>
</p:tagLst>
</file>

<file path=ppt/tags/tag1219.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SubTitle"/>
  <p:tag name="MH_ORDER" val="2"/>
</p:tagLst>
</file>

<file path=ppt/tags/tag122.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Text"/>
  <p:tag name="MH_ORDER" val="2"/>
</p:tagLst>
</file>

<file path=ppt/tags/tag1220.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SubTitle"/>
  <p:tag name="MH_ORDER" val="3"/>
</p:tagLst>
</file>

<file path=ppt/tags/tag1221.xml><?xml version="1.0" encoding="utf-8"?>
<p:tagLst xmlns:a="http://schemas.openxmlformats.org/drawingml/2006/main" xmlns:r="http://schemas.openxmlformats.org/officeDocument/2006/relationships" xmlns:p="http://schemas.openxmlformats.org/presentationml/2006/main">
  <p:tag name="MH" val="20160511230754"/>
  <p:tag name="MH_LIBRARY" val="GRAPHIC"/>
  <p:tag name="MH_TYPE" val="SubTitle"/>
  <p:tag name="MH_ORDER" val="4"/>
</p:tagLst>
</file>

<file path=ppt/tags/tag12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0813"/>
  <p:tag name="MH_LIBRARY" val="GRAPHIC"/>
</p:tagLst>
</file>

<file path=ppt/tags/tag1223.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Text"/>
  <p:tag name="MH_ORDER" val="2"/>
</p:tagLst>
</file>

<file path=ppt/tags/tag1224.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Other"/>
  <p:tag name="MH_ORDER" val="1"/>
</p:tagLst>
</file>

<file path=ppt/tags/tag1225.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SubTitle"/>
  <p:tag name="MH_ORDER" val="2"/>
</p:tagLst>
</file>

<file path=ppt/tags/tag1226.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Text"/>
  <p:tag name="MH_ORDER" val="3"/>
</p:tagLst>
</file>

<file path=ppt/tags/tag1227.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Other"/>
  <p:tag name="MH_ORDER" val="2"/>
</p:tagLst>
</file>

<file path=ppt/tags/tag1228.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Text"/>
  <p:tag name="MH_ORDER" val="4"/>
</p:tagLst>
</file>

<file path=ppt/tags/tag1229.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Other"/>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Text"/>
  <p:tag name="MH_ORDER" val="1"/>
</p:tagLst>
</file>

<file path=ppt/tags/tag1230.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SubTitle"/>
  <p:tag name="MH_ORDER" val="4"/>
</p:tagLst>
</file>

<file path=ppt/tags/tag1231.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Text"/>
  <p:tag name="MH_ORDER" val="5"/>
</p:tagLst>
</file>

<file path=ppt/tags/tag1232.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Other"/>
  <p:tag name="MH_ORDER" val="4"/>
</p:tagLst>
</file>

<file path=ppt/tags/tag1233.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SubTitle"/>
  <p:tag name="MH_ORDER" val="5"/>
</p:tagLst>
</file>

<file path=ppt/tags/tag1234.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Text"/>
  <p:tag name="MH_ORDER" val="1"/>
</p:tagLst>
</file>

<file path=ppt/tags/tag1235.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SubTitle"/>
  <p:tag name="MH_ORDER" val="1"/>
</p:tagLst>
</file>

<file path=ppt/tags/tag1236.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Other"/>
  <p:tag name="MH_ORDER" val="5"/>
</p:tagLst>
</file>

<file path=ppt/tags/tag1237.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SubTitle"/>
  <p:tag name="MH_ORDER" val="3"/>
</p:tagLst>
</file>

<file path=ppt/tags/tag1238.xml><?xml version="1.0" encoding="utf-8"?>
<p:tagLst xmlns:a="http://schemas.openxmlformats.org/drawingml/2006/main" xmlns:r="http://schemas.openxmlformats.org/officeDocument/2006/relationships" xmlns:p="http://schemas.openxmlformats.org/presentationml/2006/main">
  <p:tag name="MH" val="20160511230813"/>
  <p:tag name="MH_LIBRARY" val="GRAPHIC"/>
  <p:tag name="MH_TYPE" val="PageTitle"/>
  <p:tag name="MH_ORDER" val="PageTitle"/>
</p:tagLst>
</file>

<file path=ppt/tags/tag123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511230822"/>
  <p:tag name="MH_LIBRARY" val="GRAPHIC"/>
</p:tagLst>
</file>

<file path=ppt/tags/tag124.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3"/>
</p:tagLst>
</file>

<file path=ppt/tags/tag1240.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Other"/>
  <p:tag name="MH_ORDER" val="1"/>
</p:tagLst>
</file>

<file path=ppt/tags/tag1241.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SubTitle"/>
  <p:tag name="MH_ORDER" val="1"/>
</p:tagLst>
</file>

<file path=ppt/tags/tag1242.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SubTitle"/>
  <p:tag name="MH_ORDER" val="2"/>
</p:tagLst>
</file>

<file path=ppt/tags/tag1243.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SubTitle"/>
  <p:tag name="MH_ORDER" val="3"/>
</p:tagLst>
</file>

<file path=ppt/tags/tag1244.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SubTitle"/>
  <p:tag name="MH_ORDER" val="4"/>
</p:tagLst>
</file>

<file path=ppt/tags/tag1245.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SubTitle"/>
  <p:tag name="MH_ORDER" val="5"/>
</p:tagLst>
</file>

<file path=ppt/tags/tag1246.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Other"/>
  <p:tag name="MH_ORDER" val="2"/>
</p:tagLst>
</file>

<file path=ppt/tags/tag1247.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PageTitle"/>
  <p:tag name="MH_ORDER" val="PageTitle"/>
</p:tagLst>
</file>

<file path=ppt/tags/tag1248.xml><?xml version="1.0" encoding="utf-8"?>
<p:tagLst xmlns:a="http://schemas.openxmlformats.org/drawingml/2006/main" xmlns:r="http://schemas.openxmlformats.org/officeDocument/2006/relationships" xmlns:p="http://schemas.openxmlformats.org/presentationml/2006/main">
  <p:tag name="MH" val="20160511230822"/>
  <p:tag name="MH_LIBRARY" val="GRAPHIC"/>
  <p:tag name="MH_TYPE" val="Desc"/>
  <p:tag name="MH_ORDER" val="1"/>
</p:tagLst>
</file>

<file path=ppt/tags/tag124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843"/>
  <p:tag name="MH_LIBRARY" val="GRAPHIC"/>
</p:tagLst>
</file>

<file path=ppt/tags/tag125.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4"/>
</p:tagLst>
</file>

<file path=ppt/tags/tag1250.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1"/>
</p:tagLst>
</file>

<file path=ppt/tags/tag1251.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SubTitle"/>
  <p:tag name="MH_ORDER" val="4"/>
</p:tagLst>
</file>

<file path=ppt/tags/tag1252.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2"/>
</p:tagLst>
</file>

<file path=ppt/tags/tag1253.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3"/>
</p:tagLst>
</file>

<file path=ppt/tags/tag1254.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SubTitle"/>
  <p:tag name="MH_ORDER" val="3"/>
</p:tagLst>
</file>

<file path=ppt/tags/tag1255.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4"/>
</p:tagLst>
</file>

<file path=ppt/tags/tag1256.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5"/>
</p:tagLst>
</file>

<file path=ppt/tags/tag1257.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SubTitle"/>
  <p:tag name="MH_ORDER" val="2"/>
</p:tagLst>
</file>

<file path=ppt/tags/tag1258.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6"/>
</p:tagLst>
</file>

<file path=ppt/tags/tag1259.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SubTitle"/>
  <p:tag name="MH_ORDER" val="1"/>
</p:tagLst>
</file>

<file path=ppt/tags/tag126.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5"/>
</p:tagLst>
</file>

<file path=ppt/tags/tag1260.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7"/>
</p:tagLst>
</file>

<file path=ppt/tags/tag1261.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Other"/>
  <p:tag name="MH_ORDER" val="8"/>
</p:tagLst>
</file>

<file path=ppt/tags/tag1262.xml><?xml version="1.0" encoding="utf-8"?>
<p:tagLst xmlns:a="http://schemas.openxmlformats.org/drawingml/2006/main" xmlns:r="http://schemas.openxmlformats.org/officeDocument/2006/relationships" xmlns:p="http://schemas.openxmlformats.org/presentationml/2006/main">
  <p:tag name="MH" val="20160511230843"/>
  <p:tag name="MH_LIBRARY" val="GRAPHIC"/>
  <p:tag name="MH_TYPE" val="PageTitle"/>
  <p:tag name="MH_ORDER" val="PageTitle"/>
</p:tagLst>
</file>

<file path=ppt/tags/tag126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0853"/>
  <p:tag name="MH_LIBRARY" val="GRAPHIC"/>
</p:tagLst>
</file>

<file path=ppt/tags/tag1264.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SubTitle"/>
  <p:tag name="MH_ORDER" val="1"/>
</p:tagLst>
</file>

<file path=ppt/tags/tag1265.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Other"/>
  <p:tag name="MH_ORDER" val="1"/>
</p:tagLst>
</file>

<file path=ppt/tags/tag1266.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SubTitle"/>
  <p:tag name="MH_ORDER" val="2"/>
</p:tagLst>
</file>

<file path=ppt/tags/tag1267.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Other"/>
  <p:tag name="MH_ORDER" val="2"/>
</p:tagLst>
</file>

<file path=ppt/tags/tag1268.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SubTitle"/>
  <p:tag name="MH_ORDER" val="3"/>
</p:tagLst>
</file>

<file path=ppt/tags/tag1269.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Other"/>
  <p:tag name="MH_ORDER" val="3"/>
</p:tagLst>
</file>

<file path=ppt/tags/tag127.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6"/>
</p:tagLst>
</file>

<file path=ppt/tags/tag1270.xml><?xml version="1.0" encoding="utf-8"?>
<p:tagLst xmlns:a="http://schemas.openxmlformats.org/drawingml/2006/main" xmlns:r="http://schemas.openxmlformats.org/officeDocument/2006/relationships" xmlns:p="http://schemas.openxmlformats.org/presentationml/2006/main">
  <p:tag name="MH" val="20160511230853"/>
  <p:tag name="MH_LIBRARY" val="GRAPHIC"/>
  <p:tag name="MH_TYPE" val="PageTitle"/>
  <p:tag name="MH_ORDER" val="PageTitle"/>
</p:tagLst>
</file>

<file path=ppt/tags/tag127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905"/>
  <p:tag name="MH_LIBRARY" val="GRAPHIC"/>
</p:tagLst>
</file>

<file path=ppt/tags/tag1272.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1"/>
</p:tagLst>
</file>

<file path=ppt/tags/tag1273.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2"/>
</p:tagLst>
</file>

<file path=ppt/tags/tag1274.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3"/>
</p:tagLst>
</file>

<file path=ppt/tags/tag1275.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4"/>
</p:tagLst>
</file>

<file path=ppt/tags/tag1276.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5"/>
</p:tagLst>
</file>

<file path=ppt/tags/tag1277.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6"/>
</p:tagLst>
</file>

<file path=ppt/tags/tag1278.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7"/>
</p:tagLst>
</file>

<file path=ppt/tags/tag1279.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8"/>
</p:tagLst>
</file>

<file path=ppt/tags/tag128.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7"/>
</p:tagLst>
</file>

<file path=ppt/tags/tag1280.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Other"/>
  <p:tag name="MH_ORDER" val="9"/>
</p:tagLst>
</file>

<file path=ppt/tags/tag1281.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SubTitle"/>
  <p:tag name="MH_ORDER" val="1"/>
</p:tagLst>
</file>

<file path=ppt/tags/tag1282.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SubTitle"/>
  <p:tag name="MH_ORDER" val="2"/>
</p:tagLst>
</file>

<file path=ppt/tags/tag1283.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SubTitle"/>
  <p:tag name="MH_ORDER" val="3"/>
</p:tagLst>
</file>

<file path=ppt/tags/tag1284.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SubTitle"/>
  <p:tag name="MH_ORDER" val="4"/>
</p:tagLst>
</file>

<file path=ppt/tags/tag1285.xml><?xml version="1.0" encoding="utf-8"?>
<p:tagLst xmlns:a="http://schemas.openxmlformats.org/drawingml/2006/main" xmlns:r="http://schemas.openxmlformats.org/officeDocument/2006/relationships" xmlns:p="http://schemas.openxmlformats.org/presentationml/2006/main">
  <p:tag name="MH" val="20160511230905"/>
  <p:tag name="MH_LIBRARY" val="GRAPHIC"/>
  <p:tag name="MH_TYPE" val="PageTitle"/>
  <p:tag name="MH_ORDER" val="PageTitle"/>
</p:tagLst>
</file>

<file path=ppt/tags/tag128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TitleSubTitle"/>
  <p:tag name="MH" val="20160511230918"/>
  <p:tag name="MH_LIBRARY" val="GRAPHIC"/>
</p:tagLst>
</file>

<file path=ppt/tags/tag1287.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Title"/>
  <p:tag name="MH_ORDER" val="1"/>
</p:tagLst>
</file>

<file path=ppt/tags/tag1288.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SubTitle"/>
  <p:tag name="MH_ORDER" val="1"/>
</p:tagLst>
</file>

<file path=ppt/tags/tag1289.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SubTitle"/>
  <p:tag name="MH_ORDER" val="2"/>
</p:tagLst>
</file>

<file path=ppt/tags/tag129.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Other"/>
  <p:tag name="MH_ORDER" val="18"/>
</p:tagLst>
</file>

<file path=ppt/tags/tag1290.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SubTitle"/>
  <p:tag name="MH_ORDER" val="4"/>
</p:tagLst>
</file>

<file path=ppt/tags/tag1291.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SubTitle"/>
  <p:tag name="MH_ORDER" val="3"/>
</p:tagLst>
</file>

<file path=ppt/tags/tag1292.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PageTitle"/>
  <p:tag name="MH_ORDER" val="PageTitle"/>
</p:tagLst>
</file>

<file path=ppt/tags/tag1293.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Other"/>
  <p:tag name="MH_ORDER" val="1"/>
</p:tagLst>
</file>

<file path=ppt/tags/tag1294.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Other"/>
  <p:tag name="MH_ORDER" val="2"/>
</p:tagLst>
</file>

<file path=ppt/tags/tag1295.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Other"/>
  <p:tag name="MH_ORDER" val="3"/>
</p:tagLst>
</file>

<file path=ppt/tags/tag1296.xml><?xml version="1.0" encoding="utf-8"?>
<p:tagLst xmlns:a="http://schemas.openxmlformats.org/drawingml/2006/main" xmlns:r="http://schemas.openxmlformats.org/officeDocument/2006/relationships" xmlns:p="http://schemas.openxmlformats.org/presentationml/2006/main">
  <p:tag name="MH" val="20160511230918"/>
  <p:tag name="MH_LIBRARY" val="GRAPHIC"/>
  <p:tag name="MH_TYPE" val="Other"/>
  <p:tag name="MH_ORDER" val="4"/>
</p:tagLst>
</file>

<file path=ppt/tags/tag129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1140"/>
  <p:tag name="MH_LIBRARY" val="GRAPHIC"/>
</p:tagLst>
</file>

<file path=ppt/tags/tag1298.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SubTitle"/>
  <p:tag name="MH_ORDER" val="2"/>
</p:tagLst>
</file>

<file path=ppt/tags/tag1299.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3"/>
</p:tagLst>
</file>

<file path=ppt/tags/tag130.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SubTitle"/>
  <p:tag name="MH_ORDER" val="3"/>
</p:tagLst>
</file>

<file path=ppt/tags/tag1300.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SubTitle"/>
  <p:tag name="MH_ORDER" val="1"/>
</p:tagLst>
</file>

<file path=ppt/tags/tag1301.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Other"/>
  <p:tag name="MH_ORDER" val="2"/>
</p:tagLst>
</file>

<file path=ppt/tags/tag1302.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SubTitle"/>
  <p:tag name="MH_ORDER" val="4"/>
</p:tagLst>
</file>

<file path=ppt/tags/tag1303.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Other"/>
  <p:tag name="MH_ORDER" val="3"/>
</p:tagLst>
</file>

<file path=ppt/tags/tag1304.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SubTitle"/>
  <p:tag name="MH_ORDER" val="3"/>
</p:tagLst>
</file>

<file path=ppt/tags/tag1305.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Other"/>
  <p:tag name="MH_ORDER" val="4"/>
</p:tagLst>
</file>

<file path=ppt/tags/tag1306.xml><?xml version="1.0" encoding="utf-8"?>
<p:tagLst xmlns:a="http://schemas.openxmlformats.org/drawingml/2006/main" xmlns:r="http://schemas.openxmlformats.org/officeDocument/2006/relationships" xmlns:p="http://schemas.openxmlformats.org/presentationml/2006/main">
  <p:tag name="MH" val="20160511231140"/>
  <p:tag name="MH_LIBRARY" val="GRAPHIC"/>
  <p:tag name="MH_TYPE" val="PageTitle"/>
  <p:tag name="MH_ORDER" val="PageTitle"/>
</p:tagLst>
</file>

<file path=ppt/tags/tag130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930"/>
  <p:tag name="MH_LIBRARY" val="GRAPHIC"/>
</p:tagLst>
</file>

<file path=ppt/tags/tag1308.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
</p:tagLst>
</file>

<file path=ppt/tags/tag1309.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SubTitle"/>
  <p:tag name="MH_ORDER" val="1"/>
</p:tagLst>
</file>

<file path=ppt/tags/tag131.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Text"/>
  <p:tag name="MH_ORDER" val="3"/>
</p:tagLst>
</file>

<file path=ppt/tags/tag1310.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2"/>
</p:tagLst>
</file>

<file path=ppt/tags/tag1311.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3"/>
</p:tagLst>
</file>

<file path=ppt/tags/tag1312.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SubTitle"/>
  <p:tag name="MH_ORDER" val="2"/>
</p:tagLst>
</file>

<file path=ppt/tags/tag1313.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4"/>
</p:tagLst>
</file>

<file path=ppt/tags/tag1314.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5"/>
</p:tagLst>
</file>

<file path=ppt/tags/tag1315.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SubTitle"/>
  <p:tag name="MH_ORDER" val="3"/>
</p:tagLst>
</file>

<file path=ppt/tags/tag1316.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6"/>
</p:tagLst>
</file>

<file path=ppt/tags/tag1317.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7"/>
</p:tagLst>
</file>

<file path=ppt/tags/tag1318.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8"/>
</p:tagLst>
</file>

<file path=ppt/tags/tag1319.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9"/>
</p:tagLst>
</file>

<file path=ppt/tags/tag132.xml><?xml version="1.0" encoding="utf-8"?>
<p:tagLst xmlns:a="http://schemas.openxmlformats.org/drawingml/2006/main" xmlns:r="http://schemas.openxmlformats.org/officeDocument/2006/relationships" xmlns:p="http://schemas.openxmlformats.org/presentationml/2006/main">
  <p:tag name="MH" val="20160511213610"/>
  <p:tag name="MH_LIBRARY" val="GRAPHIC"/>
  <p:tag name="MH_TYPE" val="SubTitle"/>
  <p:tag name="MH_ORDER" val="2"/>
</p:tagLst>
</file>

<file path=ppt/tags/tag1320.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0"/>
</p:tagLst>
</file>

<file path=ppt/tags/tag1321.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1"/>
</p:tagLst>
</file>

<file path=ppt/tags/tag1322.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2"/>
</p:tagLst>
</file>

<file path=ppt/tags/tag1323.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3"/>
</p:tagLst>
</file>

<file path=ppt/tags/tag1324.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4"/>
</p:tagLst>
</file>

<file path=ppt/tags/tag1325.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5"/>
</p:tagLst>
</file>

<file path=ppt/tags/tag1326.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SubTitle"/>
  <p:tag name="MH_ORDER" val="4"/>
</p:tagLst>
</file>

<file path=ppt/tags/tag1327.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6"/>
</p:tagLst>
</file>

<file path=ppt/tags/tag1328.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7"/>
</p:tagLst>
</file>

<file path=ppt/tags/tag1329.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8"/>
</p:tagLst>
</file>

<file path=ppt/tags/tag1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3834"/>
  <p:tag name="MH_LIBRARY" val="GRAPHIC"/>
</p:tagLst>
</file>

<file path=ppt/tags/tag1330.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Other"/>
  <p:tag name="MH_ORDER" val="19"/>
</p:tagLst>
</file>

<file path=ppt/tags/tag1331.xml><?xml version="1.0" encoding="utf-8"?>
<p:tagLst xmlns:a="http://schemas.openxmlformats.org/drawingml/2006/main" xmlns:r="http://schemas.openxmlformats.org/officeDocument/2006/relationships" xmlns:p="http://schemas.openxmlformats.org/presentationml/2006/main">
  <p:tag name="MH" val="20160511230930"/>
  <p:tag name="MH_LIBRARY" val="GRAPHIC"/>
  <p:tag name="MH_TYPE" val="PageTitle"/>
  <p:tag name="MH_ORDER" val="PageTitle"/>
</p:tagLst>
</file>

<file path=ppt/tags/tag133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1102"/>
  <p:tag name="MH_LIBRARY" val="GRAPHIC"/>
</p:tagLst>
</file>

<file path=ppt/tags/tag1333.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1"/>
</p:tagLst>
</file>

<file path=ppt/tags/tag1334.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2"/>
</p:tagLst>
</file>

<file path=ppt/tags/tag1335.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3"/>
</p:tagLst>
</file>

<file path=ppt/tags/tag1336.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4"/>
</p:tagLst>
</file>

<file path=ppt/tags/tag1337.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SubTitle"/>
  <p:tag name="MH_ORDER" val="3"/>
</p:tagLst>
</file>

<file path=ppt/tags/tag1338.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SubTitle"/>
  <p:tag name="MH_ORDER" val="2"/>
</p:tagLst>
</file>

<file path=ppt/tags/tag1339.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5"/>
</p:tagLst>
</file>

<file path=ppt/tags/tag134.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PageTitle"/>
  <p:tag name="MH_ORDER" val="PageTitle"/>
</p:tagLst>
</file>

<file path=ppt/tags/tag1340.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SubTitle"/>
  <p:tag name="MH_ORDER" val="1"/>
</p:tagLst>
</file>

<file path=ppt/tags/tag1341.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SubTitle"/>
  <p:tag name="MH_ORDER" val="4"/>
</p:tagLst>
</file>

<file path=ppt/tags/tag1342.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6"/>
</p:tagLst>
</file>

<file path=ppt/tags/tag1343.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7"/>
</p:tagLst>
</file>

<file path=ppt/tags/tag1344.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8"/>
</p:tagLst>
</file>

<file path=ppt/tags/tag1345.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9"/>
</p:tagLst>
</file>

<file path=ppt/tags/tag1346.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SubTitle"/>
  <p:tag name="MH_ORDER" val="5"/>
</p:tagLst>
</file>

<file path=ppt/tags/tag1347.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Other"/>
  <p:tag name="MH_ORDER" val="10"/>
</p:tagLst>
</file>

<file path=ppt/tags/tag1348.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PageTitle"/>
  <p:tag name="MH_ORDER" val="PageTitle"/>
</p:tagLst>
</file>

<file path=ppt/tags/tag1349.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Text"/>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1"/>
</p:tagLst>
</file>

<file path=ppt/tags/tag1350.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Text"/>
  <p:tag name="MH_ORDER" val="2"/>
</p:tagLst>
</file>

<file path=ppt/tags/tag1351.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Text"/>
  <p:tag name="MH_ORDER" val="3"/>
</p:tagLst>
</file>

<file path=ppt/tags/tag1352.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Text"/>
  <p:tag name="MH_ORDER" val="4"/>
</p:tagLst>
</file>

<file path=ppt/tags/tag1353.xml><?xml version="1.0" encoding="utf-8"?>
<p:tagLst xmlns:a="http://schemas.openxmlformats.org/drawingml/2006/main" xmlns:r="http://schemas.openxmlformats.org/officeDocument/2006/relationships" xmlns:p="http://schemas.openxmlformats.org/presentationml/2006/main">
  <p:tag name="MH" val="20160511231102"/>
  <p:tag name="MH_LIBRARY" val="GRAPHIC"/>
  <p:tag name="MH_TYPE" val="Text"/>
  <p:tag name="MH_ORDER" val="5"/>
</p:tagLst>
</file>

<file path=ppt/tags/tag135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1114"/>
  <p:tag name="MH_LIBRARY" val="GRAPHIC"/>
</p:tagLst>
</file>

<file path=ppt/tags/tag1355.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1"/>
</p:tagLst>
</file>

<file path=ppt/tags/tag1356.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2"/>
</p:tagLst>
</file>

<file path=ppt/tags/tag1357.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3"/>
</p:tagLst>
</file>

<file path=ppt/tags/tag1358.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SubTitle"/>
  <p:tag name="MH_ORDER" val="3"/>
</p:tagLst>
</file>

<file path=ppt/tags/tag1359.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SubTitle"/>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2"/>
</p:tagLst>
</file>

<file path=ppt/tags/tag1360.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4"/>
</p:tagLst>
</file>

<file path=ppt/tags/tag1361.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SubTitle"/>
  <p:tag name="MH_ORDER" val="1"/>
</p:tagLst>
</file>

<file path=ppt/tags/tag1362.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SubTitle"/>
  <p:tag name="MH_ORDER" val="4"/>
</p:tagLst>
</file>

<file path=ppt/tags/tag1363.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5"/>
</p:tagLst>
</file>

<file path=ppt/tags/tag1364.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6"/>
</p:tagLst>
</file>

<file path=ppt/tags/tag1365.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7"/>
</p:tagLst>
</file>

<file path=ppt/tags/tag1366.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Other"/>
  <p:tag name="MH_ORDER" val="8"/>
</p:tagLst>
</file>

<file path=ppt/tags/tag1367.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Text"/>
  <p:tag name="MH_ORDER" val="1"/>
</p:tagLst>
</file>

<file path=ppt/tags/tag1368.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Text"/>
  <p:tag name="MH_ORDER" val="2"/>
</p:tagLst>
</file>

<file path=ppt/tags/tag1369.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Text"/>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3"/>
</p:tagLst>
</file>

<file path=ppt/tags/tag1370.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Text"/>
  <p:tag name="MH_ORDER" val="4"/>
</p:tagLst>
</file>

<file path=ppt/tags/tag1371.xml><?xml version="1.0" encoding="utf-8"?>
<p:tagLst xmlns:a="http://schemas.openxmlformats.org/drawingml/2006/main" xmlns:r="http://schemas.openxmlformats.org/officeDocument/2006/relationships" xmlns:p="http://schemas.openxmlformats.org/presentationml/2006/main">
  <p:tag name="MH" val="20160511231114"/>
  <p:tag name="MH_LIBRARY" val="GRAPHIC"/>
  <p:tag name="MH_TYPE" val="PageTitle"/>
  <p:tag name="MH_ORDER" val="PageTitle"/>
</p:tagLst>
</file>

<file path=ppt/tags/tag137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1150"/>
  <p:tag name="MH_LIBRARY" val="GRAPHIC"/>
</p:tagLst>
</file>

<file path=ppt/tags/tag1373.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1"/>
</p:tagLst>
</file>

<file path=ppt/tags/tag1374.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2"/>
</p:tagLst>
</file>

<file path=ppt/tags/tag1375.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SubTitle"/>
  <p:tag name="MH_ORDER" val="1"/>
</p:tagLst>
</file>

<file path=ppt/tags/tag1376.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Text"/>
  <p:tag name="MH_ORDER" val="1"/>
</p:tagLst>
</file>

<file path=ppt/tags/tag1377.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3"/>
</p:tagLst>
</file>

<file path=ppt/tags/tag1378.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4"/>
</p:tagLst>
</file>

<file path=ppt/tags/tag1379.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SubTitle"/>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SubTitle"/>
  <p:tag name="MH_ORDER" val="1"/>
</p:tagLst>
</file>

<file path=ppt/tags/tag1380.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Text"/>
  <p:tag name="MH_ORDER" val="2"/>
</p:tagLst>
</file>

<file path=ppt/tags/tag1381.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5"/>
</p:tagLst>
</file>

<file path=ppt/tags/tag1382.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6"/>
</p:tagLst>
</file>

<file path=ppt/tags/tag1383.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SubTitle"/>
  <p:tag name="MH_ORDER" val="3"/>
</p:tagLst>
</file>

<file path=ppt/tags/tag1384.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Text"/>
  <p:tag name="MH_ORDER" val="3"/>
</p:tagLst>
</file>

<file path=ppt/tags/tag1385.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7"/>
</p:tagLst>
</file>

<file path=ppt/tags/tag1386.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8"/>
</p:tagLst>
</file>

<file path=ppt/tags/tag1387.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SubTitle"/>
  <p:tag name="MH_ORDER" val="4"/>
</p:tagLst>
</file>

<file path=ppt/tags/tag1388.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Text"/>
  <p:tag name="MH_ORDER" val="4"/>
</p:tagLst>
</file>

<file path=ppt/tags/tag1389.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9"/>
</p:tagLst>
</file>

<file path=ppt/tags/tag139.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4"/>
</p:tagLst>
</file>

<file path=ppt/tags/tag1390.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10"/>
</p:tagLst>
</file>

<file path=ppt/tags/tag1391.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SubTitle"/>
  <p:tag name="MH_ORDER" val="5"/>
</p:tagLst>
</file>

<file path=ppt/tags/tag1392.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Text"/>
  <p:tag name="MH_ORDER" val="5"/>
</p:tagLst>
</file>

<file path=ppt/tags/tag1393.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Other"/>
  <p:tag name="MH_ORDER" val="11"/>
</p:tagLst>
</file>

<file path=ppt/tags/tag1394.xml><?xml version="1.0" encoding="utf-8"?>
<p:tagLst xmlns:a="http://schemas.openxmlformats.org/drawingml/2006/main" xmlns:r="http://schemas.openxmlformats.org/officeDocument/2006/relationships" xmlns:p="http://schemas.openxmlformats.org/presentationml/2006/main">
  <p:tag name="MH" val="20160511231150"/>
  <p:tag name="MH_LIBRARY" val="GRAPHIC"/>
  <p:tag name="MH_TYPE" val="PageTitle"/>
  <p:tag name="MH_ORDER" val="PageTitle"/>
</p:tagLst>
</file>

<file path=ppt/tags/tag139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31210"/>
  <p:tag name="MH_LIBRARY" val="GRAPHIC"/>
</p:tagLst>
</file>

<file path=ppt/tags/tag1396.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1"/>
</p:tagLst>
</file>

<file path=ppt/tags/tag1397.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2"/>
</p:tagLst>
</file>

<file path=ppt/tags/tag1398.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3"/>
</p:tagLst>
</file>

<file path=ppt/tags/tag1399.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4"/>
</p:tagLst>
</file>

<file path=ppt/tags/tag140.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5"/>
</p:tagLst>
</file>

<file path=ppt/tags/tag1400.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5"/>
</p:tagLst>
</file>

<file path=ppt/tags/tag1401.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6"/>
</p:tagLst>
</file>

<file path=ppt/tags/tag1402.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7"/>
</p:tagLst>
</file>

<file path=ppt/tags/tag1403.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8"/>
</p:tagLst>
</file>

<file path=ppt/tags/tag1404.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9"/>
</p:tagLst>
</file>

<file path=ppt/tags/tag1405.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10"/>
</p:tagLst>
</file>

<file path=ppt/tags/tag1406.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11"/>
</p:tagLst>
</file>

<file path=ppt/tags/tag1407.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Other"/>
  <p:tag name="MH_ORDER" val="12"/>
</p:tagLst>
</file>

<file path=ppt/tags/tag1408.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PageTitle"/>
  <p:tag name="MH_ORDER" val="PageTitle"/>
</p:tagLst>
</file>

<file path=ppt/tags/tag1409.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SubTitle"/>
  <p:tag name="MH_ORDER" val="1"/>
</p:tagLst>
</file>

<file path=ppt/tags/tag141.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6"/>
</p:tagLst>
</file>

<file path=ppt/tags/tag1410.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Text"/>
  <p:tag name="MH_ORDER" val="1"/>
</p:tagLst>
</file>

<file path=ppt/tags/tag1411.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SubTitle"/>
  <p:tag name="MH_ORDER" val="2"/>
</p:tagLst>
</file>

<file path=ppt/tags/tag1412.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Text"/>
  <p:tag name="MH_ORDER" val="2"/>
</p:tagLst>
</file>

<file path=ppt/tags/tag1413.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SubTitle"/>
  <p:tag name="MH_ORDER" val="3"/>
</p:tagLst>
</file>

<file path=ppt/tags/tag1414.xml><?xml version="1.0" encoding="utf-8"?>
<p:tagLst xmlns:a="http://schemas.openxmlformats.org/drawingml/2006/main" xmlns:r="http://schemas.openxmlformats.org/officeDocument/2006/relationships" xmlns:p="http://schemas.openxmlformats.org/presentationml/2006/main">
  <p:tag name="MH" val="20160511231210"/>
  <p:tag name="MH_LIBRARY" val="GRAPHIC"/>
  <p:tag name="MH_TYPE" val="Text"/>
  <p:tag name="MH_ORDER" val="3"/>
</p:tagLst>
</file>

<file path=ppt/tags/tag141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LiuChBZh#"/>
  <p:tag name="MH_LAYOUT" val="TitleSubTitleText"/>
  <p:tag name="MH" val="20160511231249"/>
  <p:tag name="MH_LIBRARY" val="GRAPHIC"/>
</p:tagLst>
</file>

<file path=ppt/tags/tag1416.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itle"/>
  <p:tag name="MH_ORDER" val="1"/>
</p:tagLst>
</file>

<file path=ppt/tags/tag1417.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1"/>
</p:tagLst>
</file>

<file path=ppt/tags/tag1418.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2"/>
</p:tagLst>
</file>

<file path=ppt/tags/tag1419.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3"/>
</p:tagLst>
</file>

<file path=ppt/tags/tag142.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SubTitle"/>
  <p:tag name="MH_ORDER" val="2"/>
</p:tagLst>
</file>

<file path=ppt/tags/tag1420.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4"/>
</p:tagLst>
</file>

<file path=ppt/tags/tag1421.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5"/>
</p:tagLst>
</file>

<file path=ppt/tags/tag1422.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6"/>
</p:tagLst>
</file>

<file path=ppt/tags/tag1423.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3"/>
</p:tagLst>
</file>

<file path=ppt/tags/tag1424.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3"/>
</p:tagLst>
</file>

<file path=ppt/tags/tag1425.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5"/>
</p:tagLst>
</file>

<file path=ppt/tags/tag1426.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5"/>
</p:tagLst>
</file>

<file path=ppt/tags/tag1427.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7"/>
</p:tagLst>
</file>

<file path=ppt/tags/tag1428.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7"/>
</p:tagLst>
</file>

<file path=ppt/tags/tag1429.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4"/>
</p:tagLst>
</file>

<file path=ppt/tags/tag143.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7"/>
</p:tagLst>
</file>

<file path=ppt/tags/tag1430.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4"/>
</p:tagLst>
</file>

<file path=ppt/tags/tag1431.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6"/>
</p:tagLst>
</file>

<file path=ppt/tags/tag1432.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6"/>
</p:tagLst>
</file>

<file path=ppt/tags/tag1433.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7"/>
</p:tagLst>
</file>

<file path=ppt/tags/tag1434.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2"/>
</p:tagLst>
</file>

<file path=ppt/tags/tag1435.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2"/>
</p:tagLst>
</file>

<file path=ppt/tags/tag1436.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Other"/>
  <p:tag name="MH_ORDER" val="8"/>
</p:tagLst>
</file>

<file path=ppt/tags/tag1437.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Text"/>
  <p:tag name="MH_ORDER" val="1"/>
</p:tagLst>
</file>

<file path=ppt/tags/tag1438.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SubTitle"/>
  <p:tag name="MH_ORDER" val="1"/>
</p:tagLst>
</file>

<file path=ppt/tags/tag1439.xml><?xml version="1.0" encoding="utf-8"?>
<p:tagLst xmlns:a="http://schemas.openxmlformats.org/drawingml/2006/main" xmlns:r="http://schemas.openxmlformats.org/officeDocument/2006/relationships" xmlns:p="http://schemas.openxmlformats.org/presentationml/2006/main">
  <p:tag name="MH" val="20160511231249"/>
  <p:tag name="MH_LIBRARY" val="GRAPHIC"/>
  <p:tag name="MH_TYPE" val="PageTitle"/>
  <p:tag name="MH_ORDER" val="PageTitle"/>
</p:tagLst>
</file>

<file path=ppt/tags/tag144.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8"/>
</p:tagLst>
</file>

<file path=ppt/tags/tag144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1300"/>
  <p:tag name="MH_LIBRARY" val="GRAPHIC"/>
</p:tagLst>
</file>

<file path=ppt/tags/tag1441.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SubTitle"/>
  <p:tag name="MH_ORDER" val="3"/>
</p:tagLst>
</file>

<file path=ppt/tags/tag1442.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SubTitle"/>
  <p:tag name="MH_ORDER" val="2"/>
</p:tagLst>
</file>

<file path=ppt/tags/tag1443.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SubTitle"/>
  <p:tag name="MH_ORDER" val="1"/>
</p:tagLst>
</file>

<file path=ppt/tags/tag1444.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1"/>
</p:tagLst>
</file>

<file path=ppt/tags/tag1445.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2"/>
</p:tagLst>
</file>

<file path=ppt/tags/tag1446.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3"/>
</p:tagLst>
</file>

<file path=ppt/tags/tag1447.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SubTitle"/>
  <p:tag name="MH_ORDER" val="4"/>
</p:tagLst>
</file>

<file path=ppt/tags/tag1448.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4"/>
</p:tagLst>
</file>

<file path=ppt/tags/tag1449.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SubTitle"/>
  <p:tag name="MH_ORDER" val="5"/>
</p:tagLst>
</file>

<file path=ppt/tags/tag145.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9"/>
</p:tagLst>
</file>

<file path=ppt/tags/tag1450.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PageTitle"/>
  <p:tag name="MH_ORDER" val="PageTitle"/>
</p:tagLst>
</file>

<file path=ppt/tags/tag1451.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5"/>
</p:tagLst>
</file>

<file path=ppt/tags/tag1452.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6"/>
</p:tagLst>
</file>

<file path=ppt/tags/tag1453.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7"/>
</p:tagLst>
</file>

<file path=ppt/tags/tag1454.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8"/>
</p:tagLst>
</file>

<file path=ppt/tags/tag1455.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Other"/>
  <p:tag name="MH_ORDER" val="9"/>
</p:tagLst>
</file>

<file path=ppt/tags/tag1456.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Text"/>
  <p:tag name="MH_ORDER" val="1"/>
</p:tagLst>
</file>

<file path=ppt/tags/tag1457.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Text"/>
  <p:tag name="MH_ORDER" val="2"/>
</p:tagLst>
</file>

<file path=ppt/tags/tag1458.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Text"/>
  <p:tag name="MH_ORDER" val="3"/>
</p:tagLst>
</file>

<file path=ppt/tags/tag1459.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Text"/>
  <p:tag name="MH_ORDER" val="4"/>
</p:tagLst>
</file>

<file path=ppt/tags/tag146.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SubTitle"/>
  <p:tag name="MH_ORDER" val="3"/>
</p:tagLst>
</file>

<file path=ppt/tags/tag1460.xml><?xml version="1.0" encoding="utf-8"?>
<p:tagLst xmlns:a="http://schemas.openxmlformats.org/drawingml/2006/main" xmlns:r="http://schemas.openxmlformats.org/officeDocument/2006/relationships" xmlns:p="http://schemas.openxmlformats.org/presentationml/2006/main">
  <p:tag name="MH" val="20160511231300"/>
  <p:tag name="MH_LIBRARY" val="GRAPHIC"/>
  <p:tag name="MH_TYPE" val="Text"/>
  <p:tag name="MH_ORDER" val="5"/>
</p:tagLst>
</file>

<file path=ppt/tags/tag146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1308"/>
  <p:tag name="MH_LIBRARY" val="GRAPHIC"/>
</p:tagLst>
</file>

<file path=ppt/tags/tag1462.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SubTitle"/>
  <p:tag name="MH_ORDER" val="3"/>
</p:tagLst>
</file>

<file path=ppt/tags/tag1463.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SubTitle"/>
  <p:tag name="MH_ORDER" val="2"/>
</p:tagLst>
</file>

<file path=ppt/tags/tag1464.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SubTitle"/>
  <p:tag name="MH_ORDER" val="1"/>
</p:tagLst>
</file>

<file path=ppt/tags/tag1465.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1"/>
</p:tagLst>
</file>

<file path=ppt/tags/tag1466.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2"/>
</p:tagLst>
</file>

<file path=ppt/tags/tag1467.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3"/>
</p:tagLst>
</file>

<file path=ppt/tags/tag1468.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SubTitle"/>
  <p:tag name="MH_ORDER" val="4"/>
</p:tagLst>
</file>

<file path=ppt/tags/tag1469.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PageTitle"/>
  <p:tag name="MH_ORDER" val="PageTitle"/>
</p:tagLst>
</file>

<file path=ppt/tags/tag147.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10"/>
</p:tagLst>
</file>

<file path=ppt/tags/tag1470.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4"/>
</p:tagLst>
</file>

<file path=ppt/tags/tag1471.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5"/>
</p:tagLst>
</file>

<file path=ppt/tags/tag1472.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6"/>
</p:tagLst>
</file>

<file path=ppt/tags/tag1473.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Other"/>
  <p:tag name="MH_ORDER" val="7"/>
</p:tagLst>
</file>

<file path=ppt/tags/tag1474.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Text"/>
  <p:tag name="MH_ORDER" val="1"/>
</p:tagLst>
</file>

<file path=ppt/tags/tag1475.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Text"/>
  <p:tag name="MH_ORDER" val="2"/>
</p:tagLst>
</file>

<file path=ppt/tags/tag1476.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Text"/>
  <p:tag name="MH_ORDER" val="3"/>
</p:tagLst>
</file>

<file path=ppt/tags/tag1477.xml><?xml version="1.0" encoding="utf-8"?>
<p:tagLst xmlns:a="http://schemas.openxmlformats.org/drawingml/2006/main" xmlns:r="http://schemas.openxmlformats.org/officeDocument/2006/relationships" xmlns:p="http://schemas.openxmlformats.org/presentationml/2006/main">
  <p:tag name="MH" val="20160511231308"/>
  <p:tag name="MH_LIBRARY" val="GRAPHIC"/>
  <p:tag name="MH_TYPE" val="Text"/>
  <p:tag name="MH_ORDER" val="4"/>
</p:tagLst>
</file>

<file path=ppt/tags/tag147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1410"/>
  <p:tag name="MH_LIBRARY" val="GRAPHIC"/>
</p:tagLst>
</file>

<file path=ppt/tags/tag1479.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SubTitle"/>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11"/>
</p:tagLst>
</file>

<file path=ppt/tags/tag1480.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SubTitle"/>
  <p:tag name="MH_ORDER" val="2"/>
</p:tagLst>
</file>

<file path=ppt/tags/tag1481.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SubTitle"/>
  <p:tag name="MH_ORDER" val="1"/>
</p:tagLst>
</file>

<file path=ppt/tags/tag1482.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SubTitle"/>
  <p:tag name="MH_ORDER" val="3"/>
</p:tagLst>
</file>

<file path=ppt/tags/tag1483.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PageTitle"/>
  <p:tag name="MH_ORDER" val="PageTitle"/>
</p:tagLst>
</file>

<file path=ppt/tags/tag1484.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Other"/>
  <p:tag name="MH_ORDER" val="1"/>
</p:tagLst>
</file>

<file path=ppt/tags/tag1485.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Text"/>
  <p:tag name="MH_ORDER" val="1"/>
</p:tagLst>
</file>

<file path=ppt/tags/tag1486.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Text"/>
  <p:tag name="MH_ORDER" val="2"/>
</p:tagLst>
</file>

<file path=ppt/tags/tag1487.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Text"/>
  <p:tag name="MH_ORDER" val="3"/>
</p:tagLst>
</file>

<file path=ppt/tags/tag1488.xml><?xml version="1.0" encoding="utf-8"?>
<p:tagLst xmlns:a="http://schemas.openxmlformats.org/drawingml/2006/main" xmlns:r="http://schemas.openxmlformats.org/officeDocument/2006/relationships" xmlns:p="http://schemas.openxmlformats.org/presentationml/2006/main">
  <p:tag name="MH" val="20160511231410"/>
  <p:tag name="MH_LIBRARY" val="GRAPHIC"/>
  <p:tag name="MH_TYPE" val="Text"/>
  <p:tag name="MH_ORDER" val="4"/>
</p:tagLst>
</file>

<file path=ppt/tags/tag148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31504"/>
  <p:tag name="MH_LIBRARY" val="GRAPHIC"/>
</p:tagLst>
</file>

<file path=ppt/tags/tag149.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Other"/>
  <p:tag name="MH_ORDER" val="12"/>
</p:tagLst>
</file>

<file path=ppt/tags/tag1490.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Other"/>
  <p:tag name="MH_ORDER" val="1"/>
</p:tagLst>
</file>

<file path=ppt/tags/tag1491.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Other"/>
  <p:tag name="MH_ORDER" val="2"/>
</p:tagLst>
</file>

<file path=ppt/tags/tag1492.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Other"/>
  <p:tag name="MH_ORDER" val="3"/>
</p:tagLst>
</file>

<file path=ppt/tags/tag1493.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Other"/>
  <p:tag name="MH_ORDER" val="4"/>
</p:tagLst>
</file>

<file path=ppt/tags/tag1494.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PageTitle"/>
  <p:tag name="MH_ORDER" val="PageTitle"/>
</p:tagLst>
</file>

<file path=ppt/tags/tag1495.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Text"/>
  <p:tag name="MH_ORDER" val="2"/>
</p:tagLst>
</file>

<file path=ppt/tags/tag1496.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Text"/>
  <p:tag name="MH_ORDER" val="3"/>
</p:tagLst>
</file>

<file path=ppt/tags/tag1497.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Text"/>
  <p:tag name="MH_ORDER" val="1"/>
</p:tagLst>
</file>

<file path=ppt/tags/tag1498.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SubTitle"/>
  <p:tag name="MH_ORDER" val="2"/>
</p:tagLst>
</file>

<file path=ppt/tags/tag1499.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SubTitle"/>
  <p:tag name="MH_ORDER" val="2"/>
</p:tagLst>
</file>

<file path=ppt/tags/tag150.xml><?xml version="1.0" encoding="utf-8"?>
<p:tagLst xmlns:a="http://schemas.openxmlformats.org/drawingml/2006/main" xmlns:r="http://schemas.openxmlformats.org/officeDocument/2006/relationships" xmlns:p="http://schemas.openxmlformats.org/presentationml/2006/main">
  <p:tag name="MH" val="20160511223834"/>
  <p:tag name="MH_LIBRARY" val="GRAPHIC"/>
  <p:tag name="MH_TYPE" val="SubTitle"/>
  <p:tag name="MH_ORDER" val="4"/>
</p:tagLst>
</file>

<file path=ppt/tags/tag1500.xml><?xml version="1.0" encoding="utf-8"?>
<p:tagLst xmlns:a="http://schemas.openxmlformats.org/drawingml/2006/main" xmlns:r="http://schemas.openxmlformats.org/officeDocument/2006/relationships" xmlns:p="http://schemas.openxmlformats.org/presentationml/2006/main">
  <p:tag name="MH" val="20160511231504"/>
  <p:tag name="MH_LIBRARY" val="GRAPHIC"/>
  <p:tag name="MH_TYPE" val="SubTitle"/>
  <p:tag name="MH_ORDER" val="1"/>
</p:tagLst>
</file>

<file path=ppt/tags/tag150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31517"/>
  <p:tag name="MH_LIBRARY" val="GRAPHIC"/>
</p:tagLst>
</file>

<file path=ppt/tags/tag1502.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1"/>
</p:tagLst>
</file>

<file path=ppt/tags/tag1503.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SubTitle"/>
  <p:tag name="MH_ORDER" val="1"/>
</p:tagLst>
</file>

<file path=ppt/tags/tag1504.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2"/>
</p:tagLst>
</file>

<file path=ppt/tags/tag1505.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SubTitle"/>
  <p:tag name="MH_ORDER" val="2"/>
</p:tagLst>
</file>

<file path=ppt/tags/tag1506.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3"/>
</p:tagLst>
</file>

<file path=ppt/tags/tag1507.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SubTitle"/>
  <p:tag name="MH_ORDER" val="3"/>
</p:tagLst>
</file>

<file path=ppt/tags/tag1508.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4"/>
</p:tagLst>
</file>

<file path=ppt/tags/tag1509.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SubTitle"/>
  <p:tag name="MH_ORDER" val="4"/>
</p:tagLst>
</file>

<file path=ppt/tags/tag15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3907"/>
  <p:tag name="MH_LIBRARY" val="GRAPHIC"/>
</p:tagLst>
</file>

<file path=ppt/tags/tag1510.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5"/>
</p:tagLst>
</file>

<file path=ppt/tags/tag1511.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SubTitle"/>
  <p:tag name="MH_ORDER" val="5"/>
</p:tagLst>
</file>

<file path=ppt/tags/tag1512.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Other"/>
  <p:tag name="MH_ORDER" val="6"/>
</p:tagLst>
</file>

<file path=ppt/tags/tag1513.xml><?xml version="1.0" encoding="utf-8"?>
<p:tagLst xmlns:a="http://schemas.openxmlformats.org/drawingml/2006/main" xmlns:r="http://schemas.openxmlformats.org/officeDocument/2006/relationships" xmlns:p="http://schemas.openxmlformats.org/presentationml/2006/main">
  <p:tag name="MH" val="20160511231517"/>
  <p:tag name="MH_LIBRARY" val="GRAPHIC"/>
  <p:tag name="MH_TYPE" val="PageTitle"/>
  <p:tag name="MH_ORDER" val="PageTitle"/>
</p:tagLst>
</file>

<file path=ppt/tags/tag151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1526"/>
  <p:tag name="MH_LIBRARY" val="GRAPHIC"/>
</p:tagLst>
</file>

<file path=ppt/tags/tag1515.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1"/>
</p:tagLst>
</file>

<file path=ppt/tags/tag1516.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SubTitle"/>
  <p:tag name="MH_ORDER" val="1"/>
</p:tagLst>
</file>

<file path=ppt/tags/tag1517.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SubTitle"/>
  <p:tag name="MH_ORDER" val="2"/>
</p:tagLst>
</file>

<file path=ppt/tags/tag1518.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SubTitle"/>
  <p:tag name="MH_ORDER" val="3"/>
</p:tagLst>
</file>

<file path=ppt/tags/tag1519.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SubTitle"/>
  <p:tag name="MH_ORDER" val="4"/>
</p:tagLst>
</file>

<file path=ppt/tags/tag152.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PageTitle"/>
  <p:tag name="MH_ORDER" val="PageTitle"/>
</p:tagLst>
</file>

<file path=ppt/tags/tag1520.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SubTitle"/>
  <p:tag name="MH_ORDER" val="5"/>
</p:tagLst>
</file>

<file path=ppt/tags/tag1521.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2"/>
</p:tagLst>
</file>

<file path=ppt/tags/tag1522.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3"/>
</p:tagLst>
</file>

<file path=ppt/tags/tag1523.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4"/>
</p:tagLst>
</file>

<file path=ppt/tags/tag1524.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5"/>
</p:tagLst>
</file>

<file path=ppt/tags/tag1525.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Other"/>
  <p:tag name="MH_ORDER" val="6"/>
</p:tagLst>
</file>

<file path=ppt/tags/tag1526.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PageTitle"/>
  <p:tag name="MH_ORDER" val="PageTitle"/>
</p:tagLst>
</file>

<file path=ppt/tags/tag1527.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Text"/>
  <p:tag name="MH_ORDER" val="1"/>
</p:tagLst>
</file>

<file path=ppt/tags/tag1528.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Text"/>
  <p:tag name="MH_ORDER" val="2"/>
</p:tagLst>
</file>

<file path=ppt/tags/tag1529.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Text"/>
  <p:tag name="MH_ORDER" val="3"/>
</p:tagLst>
</file>

<file path=ppt/tags/tag153.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SubTitle"/>
  <p:tag name="MH_ORDER" val="1"/>
</p:tagLst>
</file>

<file path=ppt/tags/tag1530.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Text"/>
  <p:tag name="MH_ORDER" val="4"/>
</p:tagLst>
</file>

<file path=ppt/tags/tag1531.xml><?xml version="1.0" encoding="utf-8"?>
<p:tagLst xmlns:a="http://schemas.openxmlformats.org/drawingml/2006/main" xmlns:r="http://schemas.openxmlformats.org/officeDocument/2006/relationships" xmlns:p="http://schemas.openxmlformats.org/presentationml/2006/main">
  <p:tag name="MH" val="20160511231526"/>
  <p:tag name="MH_LIBRARY" val="GRAPHIC"/>
  <p:tag name="MH_TYPE" val="Text"/>
  <p:tag name="MH_ORDER" val="5"/>
</p:tagLst>
</file>

<file path=ppt/tags/tag153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TitleSubTitleDesc"/>
  <p:tag name="MH" val="20160511231534"/>
  <p:tag name="MH_LIBRARY" val="GRAPHIC"/>
</p:tagLst>
</file>

<file path=ppt/tags/tag1533.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1"/>
</p:tagLst>
</file>

<file path=ppt/tags/tag1534.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SubTitle"/>
  <p:tag name="MH_ORDER" val="1"/>
</p:tagLst>
</file>

<file path=ppt/tags/tag1535.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2"/>
</p:tagLst>
</file>

<file path=ppt/tags/tag1536.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SubTitle"/>
  <p:tag name="MH_ORDER" val="2"/>
</p:tagLst>
</file>

<file path=ppt/tags/tag1537.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3"/>
</p:tagLst>
</file>

<file path=ppt/tags/tag1538.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SubTitle"/>
  <p:tag name="MH_ORDER" val="3"/>
</p:tagLst>
</file>

<file path=ppt/tags/tag1539.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4"/>
</p:tagLst>
</file>

<file path=ppt/tags/tag154.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Other"/>
  <p:tag name="MH_ORDER" val="1"/>
</p:tagLst>
</file>

<file path=ppt/tags/tag1540.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SubTitle"/>
  <p:tag name="MH_ORDER" val="4"/>
</p:tagLst>
</file>

<file path=ppt/tags/tag1541.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5"/>
</p:tagLst>
</file>

<file path=ppt/tags/tag1542.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6"/>
</p:tagLst>
</file>

<file path=ppt/tags/tag1543.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7"/>
</p:tagLst>
</file>

<file path=ppt/tags/tag1544.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Other"/>
  <p:tag name="MH_ORDER" val="8"/>
</p:tagLst>
</file>

<file path=ppt/tags/tag1545.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PageTitle"/>
  <p:tag name="MH_ORDER" val="PageTitle"/>
</p:tagLst>
</file>

<file path=ppt/tags/tag1546.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Desc"/>
  <p:tag name="MH_ORDER" val="1"/>
</p:tagLst>
</file>

<file path=ppt/tags/tag1547.xml><?xml version="1.0" encoding="utf-8"?>
<p:tagLst xmlns:a="http://schemas.openxmlformats.org/drawingml/2006/main" xmlns:r="http://schemas.openxmlformats.org/officeDocument/2006/relationships" xmlns:p="http://schemas.openxmlformats.org/presentationml/2006/main">
  <p:tag name="MH" val="20160511231534"/>
  <p:tag name="MH_LIBRARY" val="GRAPHIC"/>
  <p:tag name="MH_TYPE" val="Title"/>
  <p:tag name="MH_ORDER" val="1"/>
</p:tagLst>
</file>

<file path=ppt/tags/tag154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Text"/>
  <p:tag name="MH" val="20160511231552"/>
  <p:tag name="MH_LIBRARY" val="GRAPHIC"/>
</p:tagLst>
</file>

<file path=ppt/tags/tag1549.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SubTitle"/>
  <p:tag name="MH_ORDER" val="2"/>
</p:tagLst>
</file>

<file path=ppt/tags/tag1550.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2"/>
</p:tagLst>
</file>

<file path=ppt/tags/tag1551.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3"/>
</p:tagLst>
</file>

<file path=ppt/tags/tag1552.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4"/>
</p:tagLst>
</file>

<file path=ppt/tags/tag1553.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5"/>
</p:tagLst>
</file>

<file path=ppt/tags/tag1554.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6"/>
</p:tagLst>
</file>

<file path=ppt/tags/tag1555.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7"/>
</p:tagLst>
</file>

<file path=ppt/tags/tag1556.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8"/>
</p:tagLst>
</file>

<file path=ppt/tags/tag1557.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9"/>
</p:tagLst>
</file>

<file path=ppt/tags/tag1558.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10"/>
</p:tagLst>
</file>

<file path=ppt/tags/tag1559.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11"/>
</p:tagLst>
</file>

<file path=ppt/tags/tag156.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Other"/>
  <p:tag name="MH_ORDER" val="2"/>
</p:tagLst>
</file>

<file path=ppt/tags/tag1560.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Other"/>
  <p:tag name="MH_ORDER" val="12"/>
</p:tagLst>
</file>

<file path=ppt/tags/tag1561.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1"/>
</p:tagLst>
</file>

<file path=ppt/tags/tag1562.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3"/>
</p:tagLst>
</file>

<file path=ppt/tags/tag1563.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5"/>
</p:tagLst>
</file>

<file path=ppt/tags/tag1564.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2"/>
</p:tagLst>
</file>

<file path=ppt/tags/tag1565.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4"/>
</p:tagLst>
</file>

<file path=ppt/tags/tag1566.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Text"/>
  <p:tag name="MH_ORDER" val="6"/>
</p:tagLst>
</file>

<file path=ppt/tags/tag1567.xml><?xml version="1.0" encoding="utf-8"?>
<p:tagLst xmlns:a="http://schemas.openxmlformats.org/drawingml/2006/main" xmlns:r="http://schemas.openxmlformats.org/officeDocument/2006/relationships" xmlns:p="http://schemas.openxmlformats.org/presentationml/2006/main">
  <p:tag name="MH" val="20160511231552"/>
  <p:tag name="MH_LIBRARY" val="GRAPHIC"/>
  <p:tag name="MH_TYPE" val="PageTitle"/>
  <p:tag name="MH_ORDER" val="PageTitle"/>
</p:tagLst>
</file>

<file path=ppt/tags/tag156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1603"/>
  <p:tag name="MH_LIBRARY" val="GRAPHIC"/>
</p:tagLst>
</file>

<file path=ppt/tags/tag1569.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SubTitle"/>
  <p:tag name="MH_ORDER" val="2"/>
</p:tagLst>
</file>

<file path=ppt/tags/tag157.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SubTitle"/>
  <p:tag name="MH_ORDER" val="3"/>
</p:tagLst>
</file>

<file path=ppt/tags/tag1570.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Other"/>
  <p:tag name="MH_ORDER" val="1"/>
</p:tagLst>
</file>

<file path=ppt/tags/tag1571.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SubTitle"/>
  <p:tag name="MH_ORDER" val="1"/>
</p:tagLst>
</file>

<file path=ppt/tags/tag1572.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Other"/>
  <p:tag name="MH_ORDER" val="2"/>
</p:tagLst>
</file>

<file path=ppt/tags/tag1573.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SubTitle"/>
  <p:tag name="MH_ORDER" val="3"/>
</p:tagLst>
</file>

<file path=ppt/tags/tag1574.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Other"/>
  <p:tag name="MH_ORDER" val="3"/>
</p:tagLst>
</file>

<file path=ppt/tags/tag1575.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Other"/>
  <p:tag name="MH_ORDER" val="4"/>
</p:tagLst>
</file>

<file path=ppt/tags/tag1576.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Other"/>
  <p:tag name="MH_ORDER" val="5"/>
</p:tagLst>
</file>

<file path=ppt/tags/tag1577.xml><?xml version="1.0" encoding="utf-8"?>
<p:tagLst xmlns:a="http://schemas.openxmlformats.org/drawingml/2006/main" xmlns:r="http://schemas.openxmlformats.org/officeDocument/2006/relationships" xmlns:p="http://schemas.openxmlformats.org/presentationml/2006/main">
  <p:tag name="MH" val="20160511231603"/>
  <p:tag name="MH_LIBRARY" val="GRAPHIC"/>
  <p:tag name="MH_TYPE" val="PageTitle"/>
  <p:tag name="MH_ORDER" val="PageTitle"/>
</p:tagLst>
</file>

<file path=ppt/tags/tag157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Text"/>
  <p:tag name="MH" val="20160511231617"/>
  <p:tag name="MH_LIBRARY" val="GRAPHIC"/>
</p:tagLst>
</file>

<file path=ppt/tags/tag1579.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1"/>
</p:tagLst>
</file>

<file path=ppt/tags/tag158.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Other"/>
  <p:tag name="MH_ORDER" val="3"/>
</p:tagLst>
</file>

<file path=ppt/tags/tag1580.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2"/>
</p:tagLst>
</file>

<file path=ppt/tags/tag1581.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3"/>
</p:tagLst>
</file>

<file path=ppt/tags/tag1582.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4"/>
</p:tagLst>
</file>

<file path=ppt/tags/tag1583.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5"/>
</p:tagLst>
</file>

<file path=ppt/tags/tag1584.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6"/>
</p:tagLst>
</file>

<file path=ppt/tags/tag1585.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7"/>
</p:tagLst>
</file>

<file path=ppt/tags/tag1586.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Other"/>
  <p:tag name="MH_ORDER" val="8"/>
</p:tagLst>
</file>

<file path=ppt/tags/tag1587.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PageTitle"/>
  <p:tag name="MH_ORDER" val="PageTitle"/>
</p:tagLst>
</file>

<file path=ppt/tags/tag1588.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Text"/>
  <p:tag name="MH_ORDER" val="4"/>
</p:tagLst>
</file>

<file path=ppt/tags/tag1589.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Text"/>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160511223907"/>
  <p:tag name="MH_LIBRARY" val="GRAPHIC"/>
  <p:tag name="MH_TYPE" val="SubTitle"/>
  <p:tag name="MH_ORDER" val="4"/>
</p:tagLst>
</file>

<file path=ppt/tags/tag1590.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Text"/>
  <p:tag name="MH_ORDER" val="2"/>
</p:tagLst>
</file>

<file path=ppt/tags/tag1591.xml><?xml version="1.0" encoding="utf-8"?>
<p:tagLst xmlns:a="http://schemas.openxmlformats.org/drawingml/2006/main" xmlns:r="http://schemas.openxmlformats.org/officeDocument/2006/relationships" xmlns:p="http://schemas.openxmlformats.org/presentationml/2006/main">
  <p:tag name="MH" val="20160511231617"/>
  <p:tag name="MH_LIBRARY" val="GRAPHIC"/>
  <p:tag name="MH_TYPE" val="Text"/>
  <p:tag name="MH_ORDER" val="1"/>
</p:tagLst>
</file>

<file path=ppt/tags/tag159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1632"/>
  <p:tag name="MH_LIBRARY" val="GRAPHIC"/>
</p:tagLst>
</file>

<file path=ppt/tags/tag1593.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SubTitle"/>
  <p:tag name="MH_ORDER" val="1"/>
</p:tagLst>
</file>

<file path=ppt/tags/tag1594.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SubTitle"/>
  <p:tag name="MH_ORDER" val="3"/>
</p:tagLst>
</file>

<file path=ppt/tags/tag1595.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SubTitle"/>
  <p:tag name="MH_ORDER" val="2"/>
</p:tagLst>
</file>

<file path=ppt/tags/tag1596.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1"/>
</p:tagLst>
</file>

<file path=ppt/tags/tag1597.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2"/>
</p:tagLst>
</file>

<file path=ppt/tags/tag1598.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3"/>
</p:tagLst>
</file>

<file path=ppt/tags/tag1599.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5"/>
</p:tagLst>
</file>

<file path=ppt/tags/tag16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3952"/>
  <p:tag name="MH_LIBRARY" val="GRAPHIC"/>
</p:tagLst>
</file>

<file path=ppt/tags/tag1600.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5"/>
</p:tagLst>
</file>

<file path=ppt/tags/tag1601.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6"/>
</p:tagLst>
</file>

<file path=ppt/tags/tag1602.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7"/>
</p:tagLst>
</file>

<file path=ppt/tags/tag1603.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8"/>
</p:tagLst>
</file>

<file path=ppt/tags/tag1604.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9"/>
</p:tagLst>
</file>

<file path=ppt/tags/tag1605.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PageTitle"/>
  <p:tag name="MH_ORDER" val="PageTitle"/>
</p:tagLst>
</file>

<file path=ppt/tags/tag1606.xml><?xml version="1.0" encoding="utf-8"?>
<p:tagLst xmlns:a="http://schemas.openxmlformats.org/drawingml/2006/main" xmlns:r="http://schemas.openxmlformats.org/officeDocument/2006/relationships" xmlns:p="http://schemas.openxmlformats.org/presentationml/2006/main">
  <p:tag name="MH" val="20160511231632"/>
  <p:tag name="MH_LIBRARY" val="GRAPHIC"/>
  <p:tag name="MH_TYPE" val="Other"/>
  <p:tag name="MH_ORDER" val="10"/>
</p:tagLst>
</file>

<file path=ppt/tags/tag160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31643"/>
  <p:tag name="MH_LIBRARY" val="GRAPHIC"/>
</p:tagLst>
</file>

<file path=ppt/tags/tag1608.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Other"/>
  <p:tag name="MH_ORDER" val="1"/>
</p:tagLst>
</file>

<file path=ppt/tags/tag1609.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Other"/>
  <p:tag name="MH_ORDER" val="2"/>
</p:tagLst>
</file>

<file path=ppt/tags/tag161.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1"/>
</p:tagLst>
</file>

<file path=ppt/tags/tag1610.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Other"/>
  <p:tag name="MH_ORDER" val="3"/>
</p:tagLst>
</file>

<file path=ppt/tags/tag1611.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Other"/>
  <p:tag name="MH_ORDER" val="4"/>
</p:tagLst>
</file>

<file path=ppt/tags/tag1612.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Text"/>
  <p:tag name="MH_ORDER" val="3"/>
</p:tagLst>
</file>

<file path=ppt/tags/tag1613.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Other"/>
  <p:tag name="MH_ORDER" val="5"/>
</p:tagLst>
</file>

<file path=ppt/tags/tag1614.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Text"/>
  <p:tag name="MH_ORDER" val="1"/>
</p:tagLst>
</file>

<file path=ppt/tags/tag1615.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SubTitle"/>
  <p:tag name="MH_ORDER" val="1"/>
</p:tagLst>
</file>

<file path=ppt/tags/tag1616.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SubTitle"/>
  <p:tag name="MH_ORDER" val="3"/>
</p:tagLst>
</file>

<file path=ppt/tags/tag1617.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Text"/>
  <p:tag name="MH_ORDER" val="2"/>
</p:tagLst>
</file>

<file path=ppt/tags/tag1618.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SubTitle"/>
  <p:tag name="MH_ORDER" val="2"/>
</p:tagLst>
</file>

<file path=ppt/tags/tag1619.xml><?xml version="1.0" encoding="utf-8"?>
<p:tagLst xmlns:a="http://schemas.openxmlformats.org/drawingml/2006/main" xmlns:r="http://schemas.openxmlformats.org/officeDocument/2006/relationships" xmlns:p="http://schemas.openxmlformats.org/presentationml/2006/main">
  <p:tag name="MH" val="20160511231643"/>
  <p:tag name="MH_LIBRARY" val="GRAPHIC"/>
  <p:tag name="MH_TYPE" val="PageTitle"/>
  <p:tag name="MH_ORDER" val="PageTitle"/>
</p:tagLst>
</file>

<file path=ppt/tags/tag162.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2"/>
</p:tagLst>
</file>

<file path=ppt/tags/tag162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1925"/>
  <p:tag name="MH_LIBRARY" val="GRAPHIC"/>
</p:tagLst>
</file>

<file path=ppt/tags/tag1621.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Other"/>
  <p:tag name="MH_ORDER" val="1"/>
</p:tagLst>
</file>

<file path=ppt/tags/tag1622.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Other"/>
  <p:tag name="MH_ORDER" val="2"/>
</p:tagLst>
</file>

<file path=ppt/tags/tag1623.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Other"/>
  <p:tag name="MH_ORDER" val="3"/>
</p:tagLst>
</file>

<file path=ppt/tags/tag1624.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Other"/>
  <p:tag name="MH_ORDER" val="4"/>
</p:tagLst>
</file>

<file path=ppt/tags/tag1625.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Other"/>
  <p:tag name="MH_ORDER" val="5"/>
</p:tagLst>
</file>

<file path=ppt/tags/tag1626.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SubTitle"/>
  <p:tag name="MH_ORDER" val="1"/>
</p:tagLst>
</file>

<file path=ppt/tags/tag1627.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SubTitle"/>
  <p:tag name="MH_ORDER" val="4"/>
</p:tagLst>
</file>

<file path=ppt/tags/tag1628.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SubTitle"/>
  <p:tag name="MH_ORDER" val="2"/>
</p:tagLst>
</file>

<file path=ppt/tags/tag1629.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SubTitle"/>
  <p:tag name="MH_ORDER" val="3"/>
</p:tagLst>
</file>

<file path=ppt/tags/tag163.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3"/>
</p:tagLst>
</file>

<file path=ppt/tags/tag1630.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PageTitle"/>
  <p:tag name="MH_ORDER" val="PageTitle"/>
</p:tagLst>
</file>

<file path=ppt/tags/tag1631.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Text"/>
  <p:tag name="MH_ORDER" val="1"/>
</p:tagLst>
</file>

<file path=ppt/tags/tag1632.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Text"/>
  <p:tag name="MH_ORDER" val="2"/>
</p:tagLst>
</file>

<file path=ppt/tags/tag1633.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Text"/>
  <p:tag name="MH_ORDER" val="3"/>
</p:tagLst>
</file>

<file path=ppt/tags/tag1634.xml><?xml version="1.0" encoding="utf-8"?>
<p:tagLst xmlns:a="http://schemas.openxmlformats.org/drawingml/2006/main" xmlns:r="http://schemas.openxmlformats.org/officeDocument/2006/relationships" xmlns:p="http://schemas.openxmlformats.org/presentationml/2006/main">
  <p:tag name="MH" val="20160511231925"/>
  <p:tag name="MH_LIBRARY" val="GRAPHIC"/>
  <p:tag name="MH_TYPE" val="Text"/>
  <p:tag name="MH_ORDER" val="4"/>
</p:tagLst>
</file>

<file path=ppt/tags/tag163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32000"/>
  <p:tag name="MH_LIBRARY" val="GRAPHIC"/>
</p:tagLst>
</file>

<file path=ppt/tags/tag1636.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1"/>
</p:tagLst>
</file>

<file path=ppt/tags/tag1637.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2"/>
</p:tagLst>
</file>

<file path=ppt/tags/tag1638.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3"/>
</p:tagLst>
</file>

<file path=ppt/tags/tag1639.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4"/>
</p:tagLst>
</file>

<file path=ppt/tags/tag164.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4"/>
</p:tagLst>
</file>

<file path=ppt/tags/tag1640.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5"/>
</p:tagLst>
</file>

<file path=ppt/tags/tag1641.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6"/>
</p:tagLst>
</file>

<file path=ppt/tags/tag1642.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7"/>
</p:tagLst>
</file>

<file path=ppt/tags/tag1643.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8"/>
</p:tagLst>
</file>

<file path=ppt/tags/tag1644.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9"/>
</p:tagLst>
</file>

<file path=ppt/tags/tag1645.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Other"/>
  <p:tag name="MH_ORDER" val="10"/>
</p:tagLst>
</file>

<file path=ppt/tags/tag1646.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SubTitle"/>
  <p:tag name="MH_ORDER" val="1"/>
</p:tagLst>
</file>

<file path=ppt/tags/tag1647.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SubTitle"/>
  <p:tag name="MH_ORDER" val="2"/>
</p:tagLst>
</file>

<file path=ppt/tags/tag1648.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SubTitle"/>
  <p:tag name="MH_ORDER" val="3"/>
</p:tagLst>
</file>

<file path=ppt/tags/tag1649.xml><?xml version="1.0" encoding="utf-8"?>
<p:tagLst xmlns:a="http://schemas.openxmlformats.org/drawingml/2006/main" xmlns:r="http://schemas.openxmlformats.org/officeDocument/2006/relationships" xmlns:p="http://schemas.openxmlformats.org/presentationml/2006/main">
  <p:tag name="MH" val="20160511232000"/>
  <p:tag name="MH_LIBRARY" val="GRAPHIC"/>
  <p:tag name="MH_TYPE" val="PageTitle"/>
  <p:tag name="MH_ORDER" val="PageTitle"/>
</p:tagLst>
</file>

<file path=ppt/tags/tag165.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5"/>
</p:tagLst>
</file>

<file path=ppt/tags/tag165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2041"/>
  <p:tag name="MH_LIBRARY" val="GRAPHIC"/>
</p:tagLst>
</file>

<file path=ppt/tags/tag1651.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Other"/>
  <p:tag name="MH_ORDER" val="1"/>
</p:tagLst>
</file>

<file path=ppt/tags/tag1652.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SubTitle"/>
  <p:tag name="MH_ORDER" val="4"/>
</p:tagLst>
</file>

<file path=ppt/tags/tag1653.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SubTitle"/>
  <p:tag name="MH_ORDER" val="3"/>
</p:tagLst>
</file>

<file path=ppt/tags/tag1654.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SubTitle"/>
  <p:tag name="MH_ORDER" val="2"/>
</p:tagLst>
</file>

<file path=ppt/tags/tag1655.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SubTitle"/>
  <p:tag name="MH_ORDER" val="1"/>
</p:tagLst>
</file>

<file path=ppt/tags/tag1656.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PageTitle"/>
  <p:tag name="MH_ORDER" val="PageTitle"/>
</p:tagLst>
</file>

<file path=ppt/tags/tag1657.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Text"/>
  <p:tag name="MH_ORDER" val="1"/>
</p:tagLst>
</file>

<file path=ppt/tags/tag1658.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Text"/>
  <p:tag name="MH_ORDER" val="2"/>
</p:tagLst>
</file>

<file path=ppt/tags/tag1659.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Text"/>
  <p:tag name="MH_ORDER" val="3"/>
</p:tagLst>
</file>

<file path=ppt/tags/tag166.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6"/>
</p:tagLst>
</file>

<file path=ppt/tags/tag1660.xml><?xml version="1.0" encoding="utf-8"?>
<p:tagLst xmlns:a="http://schemas.openxmlformats.org/drawingml/2006/main" xmlns:r="http://schemas.openxmlformats.org/officeDocument/2006/relationships" xmlns:p="http://schemas.openxmlformats.org/presentationml/2006/main">
  <p:tag name="MH" val="20160511232041"/>
  <p:tag name="MH_LIBRARY" val="GRAPHIC"/>
  <p:tag name="MH_TYPE" val="Text"/>
  <p:tag name="MH_ORDER" val="4"/>
</p:tagLst>
</file>

<file path=ppt/tags/tag166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2051"/>
  <p:tag name="MH_LIBRARY" val="GRAPHIC"/>
</p:tagLst>
</file>

<file path=ppt/tags/tag1662.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
</p:tagLst>
</file>

<file path=ppt/tags/tag1663.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2"/>
</p:tagLst>
</file>

<file path=ppt/tags/tag1664.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3"/>
</p:tagLst>
</file>

<file path=ppt/tags/tag1665.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4"/>
</p:tagLst>
</file>

<file path=ppt/tags/tag1666.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5"/>
</p:tagLst>
</file>

<file path=ppt/tags/tag1667.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6"/>
</p:tagLst>
</file>

<file path=ppt/tags/tag1668.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7"/>
</p:tagLst>
</file>

<file path=ppt/tags/tag1669.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8"/>
</p:tagLst>
</file>

<file path=ppt/tags/tag167.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Other"/>
  <p:tag name="MH_ORDER" val="7"/>
</p:tagLst>
</file>

<file path=ppt/tags/tag1670.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9"/>
</p:tagLst>
</file>

<file path=ppt/tags/tag1671.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0"/>
</p:tagLst>
</file>

<file path=ppt/tags/tag1672.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1"/>
</p:tagLst>
</file>

<file path=ppt/tags/tag1673.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2"/>
</p:tagLst>
</file>

<file path=ppt/tags/tag1674.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3"/>
</p:tagLst>
</file>

<file path=ppt/tags/tag1675.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4"/>
</p:tagLst>
</file>

<file path=ppt/tags/tag1676.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5"/>
</p:tagLst>
</file>

<file path=ppt/tags/tag1677.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6"/>
</p:tagLst>
</file>

<file path=ppt/tags/tag1678.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7"/>
</p:tagLst>
</file>

<file path=ppt/tags/tag1679.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8"/>
</p:tagLst>
</file>

<file path=ppt/tags/tag168.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SubTitle"/>
  <p:tag name="MH_ORDER" val="1"/>
</p:tagLst>
</file>

<file path=ppt/tags/tag1680.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19"/>
</p:tagLst>
</file>

<file path=ppt/tags/tag1681.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20"/>
</p:tagLst>
</file>

<file path=ppt/tags/tag1682.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Other"/>
  <p:tag name="MH_ORDER" val="21"/>
</p:tagLst>
</file>

<file path=ppt/tags/tag1683.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SubTitle"/>
  <p:tag name="MH_ORDER" val="1"/>
</p:tagLst>
</file>

<file path=ppt/tags/tag1684.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PageTitle"/>
  <p:tag name="MH_ORDER" val="PageTitle"/>
</p:tagLst>
</file>

<file path=ppt/tags/tag1685.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Text"/>
  <p:tag name="MH_ORDER" val="1"/>
</p:tagLst>
</file>

<file path=ppt/tags/tag1686.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SubTitle"/>
  <p:tag name="MH_ORDER" val="2"/>
</p:tagLst>
</file>

<file path=ppt/tags/tag1687.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Text"/>
  <p:tag name="MH_ORDER" val="2"/>
</p:tagLst>
</file>

<file path=ppt/tags/tag1688.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SubTitle"/>
  <p:tag name="MH_ORDER" val="3"/>
</p:tagLst>
</file>

<file path=ppt/tags/tag1689.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Text"/>
  <p:tag name="MH_ORDER" val="3"/>
</p:tagLst>
</file>

<file path=ppt/tags/tag169.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SubTitle"/>
  <p:tag name="MH_ORDER" val="3"/>
</p:tagLst>
</file>

<file path=ppt/tags/tag1690.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SubTitle"/>
  <p:tag name="MH_ORDER" val="4"/>
</p:tagLst>
</file>

<file path=ppt/tags/tag1691.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Text"/>
  <p:tag name="MH_ORDER" val="4"/>
</p:tagLst>
</file>

<file path=ppt/tags/tag1692.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SubTitle"/>
  <p:tag name="MH_ORDER" val="5"/>
</p:tagLst>
</file>

<file path=ppt/tags/tag1693.xml><?xml version="1.0" encoding="utf-8"?>
<p:tagLst xmlns:a="http://schemas.openxmlformats.org/drawingml/2006/main" xmlns:r="http://schemas.openxmlformats.org/officeDocument/2006/relationships" xmlns:p="http://schemas.openxmlformats.org/presentationml/2006/main">
  <p:tag name="MH" val="20160511232051"/>
  <p:tag name="MH_LIBRARY" val="GRAPHIC"/>
  <p:tag name="MH_TYPE" val="Text"/>
  <p:tag name="MH_ORDER" val="5"/>
</p:tagLst>
</file>

<file path=ppt/tags/tag16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60511232101"/>
  <p:tag name="MH_LIBRARY" val="GRAPHIC"/>
</p:tagLst>
</file>

<file path=ppt/tags/tag1695.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SubTitle"/>
  <p:tag name="MH_ORDER" val="4"/>
</p:tagLst>
</file>

<file path=ppt/tags/tag1696.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SubTitle"/>
  <p:tag name="MH_ORDER" val="3"/>
</p:tagLst>
</file>

<file path=ppt/tags/tag1697.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SubTitle"/>
  <p:tag name="MH_ORDER" val="2"/>
</p:tagLst>
</file>

<file path=ppt/tags/tag1698.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SubTitle"/>
  <p:tag name="MH_ORDER" val="1"/>
</p:tagLst>
</file>

<file path=ppt/tags/tag1699.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SubTitle"/>
  <p:tag name="MH_ORDER" val="3"/>
</p:tagLst>
</file>

<file path=ppt/tags/tag170.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SubTitle"/>
  <p:tag name="MH_ORDER" val="5"/>
</p:tagLst>
</file>

<file path=ppt/tags/tag1700.xml><?xml version="1.0" encoding="utf-8"?>
<p:tagLst xmlns:a="http://schemas.openxmlformats.org/drawingml/2006/main" xmlns:r="http://schemas.openxmlformats.org/officeDocument/2006/relationships" xmlns:p="http://schemas.openxmlformats.org/presentationml/2006/main">
  <p:tag name="MH" val="20160511232101"/>
  <p:tag name="MH_LIBRARY" val="GRAPHIC"/>
  <p:tag name="MH_TYPE" val="Desc"/>
  <p:tag name="MH_ORDER" val="1"/>
</p:tagLst>
</file>

<file path=ppt/tags/tag170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Desc"/>
  <p:tag name="MH" val="20160511232200"/>
  <p:tag name="MH_LIBRARY" val="GRAPHIC"/>
</p:tagLst>
</file>

<file path=ppt/tags/tag1702.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SubTitle"/>
  <p:tag name="MH_ORDER" val="3"/>
</p:tagLst>
</file>

<file path=ppt/tags/tag1703.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SubTitle"/>
  <p:tag name="MH_ORDER" val="2"/>
</p:tagLst>
</file>

<file path=ppt/tags/tag1704.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SubTitle"/>
  <p:tag name="MH_ORDER" val="1"/>
</p:tagLst>
</file>

<file path=ppt/tags/tag1705.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Other"/>
  <p:tag name="MH_ORDER" val="1"/>
</p:tagLst>
</file>

<file path=ppt/tags/tag1706.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Other"/>
  <p:tag name="MH_ORDER" val="2"/>
</p:tagLst>
</file>

<file path=ppt/tags/tag1707.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PageTitle"/>
  <p:tag name="MH_ORDER" val="PageTitle"/>
</p:tagLst>
</file>

<file path=ppt/tags/tag1708.xml><?xml version="1.0" encoding="utf-8"?>
<p:tagLst xmlns:a="http://schemas.openxmlformats.org/drawingml/2006/main" xmlns:r="http://schemas.openxmlformats.org/officeDocument/2006/relationships" xmlns:p="http://schemas.openxmlformats.org/presentationml/2006/main">
  <p:tag name="MH" val="20160511232200"/>
  <p:tag name="MH_LIBRARY" val="GRAPHIC"/>
  <p:tag name="MH_TYPE" val="Desc"/>
  <p:tag name="MH_ORDER" val="1"/>
</p:tagLst>
</file>

<file path=ppt/tags/tag170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2243"/>
  <p:tag name="MH_LIBRARY" val="GRAPHIC"/>
</p:tagLst>
</file>

<file path=ppt/tags/tag171.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SubTitle"/>
  <p:tag name="MH_ORDER" val="2"/>
</p:tagLst>
</file>

<file path=ppt/tags/tag1710.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
</p:tagLst>
</file>

<file path=ppt/tags/tag1711.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2"/>
</p:tagLst>
</file>

<file path=ppt/tags/tag1712.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3"/>
</p:tagLst>
</file>

<file path=ppt/tags/tag1713.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4"/>
</p:tagLst>
</file>

<file path=ppt/tags/tag1714.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5"/>
</p:tagLst>
</file>

<file path=ppt/tags/tag1715.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6"/>
</p:tagLst>
</file>

<file path=ppt/tags/tag1716.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7"/>
</p:tagLst>
</file>

<file path=ppt/tags/tag1717.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8"/>
</p:tagLst>
</file>

<file path=ppt/tags/tag1718.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9"/>
</p:tagLst>
</file>

<file path=ppt/tags/tag1719.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0"/>
</p:tagLst>
</file>

<file path=ppt/tags/tag172.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SubTitle"/>
  <p:tag name="MH_ORDER" val="4"/>
</p:tagLst>
</file>

<file path=ppt/tags/tag1720.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1"/>
</p:tagLst>
</file>

<file path=ppt/tags/tag1721.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2"/>
</p:tagLst>
</file>

<file path=ppt/tags/tag1722.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3"/>
</p:tagLst>
</file>

<file path=ppt/tags/tag1723.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4"/>
</p:tagLst>
</file>

<file path=ppt/tags/tag1724.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5"/>
</p:tagLst>
</file>

<file path=ppt/tags/tag1725.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Other"/>
  <p:tag name="MH_ORDER" val="16"/>
</p:tagLst>
</file>

<file path=ppt/tags/tag1726.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PageTitle"/>
  <p:tag name="MH_ORDER" val="PageTitle"/>
</p:tagLst>
</file>

<file path=ppt/tags/tag1727.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SubTitle"/>
  <p:tag name="MH_ORDER" val="1"/>
</p:tagLst>
</file>

<file path=ppt/tags/tag1728.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Text"/>
  <p:tag name="MH_ORDER" val="1"/>
</p:tagLst>
</file>

<file path=ppt/tags/tag1729.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SubTitle"/>
  <p:tag name="MH_ORDER" val="2"/>
</p:tagLst>
</file>

<file path=ppt/tags/tag173.xml><?xml version="1.0" encoding="utf-8"?>
<p:tagLst xmlns:a="http://schemas.openxmlformats.org/drawingml/2006/main" xmlns:r="http://schemas.openxmlformats.org/officeDocument/2006/relationships" xmlns:p="http://schemas.openxmlformats.org/presentationml/2006/main">
  <p:tag name="MH" val="20160511223952"/>
  <p:tag name="MH_LIBRARY" val="GRAPHIC"/>
  <p:tag name="MH_TYPE" val="PageTitle"/>
  <p:tag name="MH_ORDER" val="PageTitle"/>
</p:tagLst>
</file>

<file path=ppt/tags/tag1730.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Text"/>
  <p:tag name="MH_ORDER" val="2"/>
</p:tagLst>
</file>

<file path=ppt/tags/tag1731.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SubTitle"/>
  <p:tag name="MH_ORDER" val="3"/>
</p:tagLst>
</file>

<file path=ppt/tags/tag1732.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Text"/>
  <p:tag name="MH_ORDER" val="3"/>
</p:tagLst>
</file>

<file path=ppt/tags/tag1733.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SubTitle"/>
  <p:tag name="MH_ORDER" val="4"/>
</p:tagLst>
</file>

<file path=ppt/tags/tag1734.xml><?xml version="1.0" encoding="utf-8"?>
<p:tagLst xmlns:a="http://schemas.openxmlformats.org/drawingml/2006/main" xmlns:r="http://schemas.openxmlformats.org/officeDocument/2006/relationships" xmlns:p="http://schemas.openxmlformats.org/presentationml/2006/main">
  <p:tag name="MH" val="20160511232243"/>
  <p:tag name="MH_LIBRARY" val="GRAPHIC"/>
  <p:tag name="MH_TYPE" val="Text"/>
  <p:tag name="MH_ORDER" val="4"/>
</p:tagLst>
</file>

<file path=ppt/tags/tag173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32306"/>
  <p:tag name="MH_LIBRARY" val="GRAPHIC"/>
</p:tagLst>
</file>

<file path=ppt/tags/tag1736.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Other"/>
  <p:tag name="MH_ORDER" val="1"/>
</p:tagLst>
</file>

<file path=ppt/tags/tag1737.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Other"/>
  <p:tag name="MH_ORDER" val="2"/>
</p:tagLst>
</file>

<file path=ppt/tags/tag1738.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SubTitle"/>
  <p:tag name="MH_ORDER" val="4"/>
</p:tagLst>
</file>

<file path=ppt/tags/tag1739.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SubTitle"/>
  <p:tag name="MH_ORDER" val="3"/>
</p:tagLst>
</file>

<file path=ppt/tags/tag17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4227"/>
  <p:tag name="MH_LIBRARY" val="GRAPHIC"/>
</p:tagLst>
</file>

<file path=ppt/tags/tag1740.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SubTitle"/>
  <p:tag name="MH_ORDER" val="2"/>
</p:tagLst>
</file>

<file path=ppt/tags/tag1741.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SubTitle"/>
  <p:tag name="MH_ORDER" val="1"/>
</p:tagLst>
</file>

<file path=ppt/tags/tag1742.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PageTitle"/>
  <p:tag name="MH_ORDER" val="PageTitle"/>
</p:tagLst>
</file>

<file path=ppt/tags/tag1743.xml><?xml version="1.0" encoding="utf-8"?>
<p:tagLst xmlns:a="http://schemas.openxmlformats.org/drawingml/2006/main" xmlns:r="http://schemas.openxmlformats.org/officeDocument/2006/relationships" xmlns:p="http://schemas.openxmlformats.org/presentationml/2006/main">
  <p:tag name="MH" val="20160511232306"/>
  <p:tag name="MH_LIBRARY" val="GRAPHIC"/>
  <p:tag name="MH_TYPE" val="Text"/>
  <p:tag name="MH_ORDER" val="4"/>
</p:tagLst>
</file>

<file path=ppt/tags/tag174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511232320"/>
  <p:tag name="MH_LIBRARY" val="GRAPHIC"/>
</p:tagLst>
</file>

<file path=ppt/tags/tag1745.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1"/>
</p:tagLst>
</file>

<file path=ppt/tags/tag1746.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2"/>
</p:tagLst>
</file>

<file path=ppt/tags/tag1747.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3"/>
</p:tagLst>
</file>

<file path=ppt/tags/tag1748.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4"/>
</p:tagLst>
</file>

<file path=ppt/tags/tag1749.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5"/>
</p:tagLst>
</file>

<file path=ppt/tags/tag175.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PageTitle"/>
  <p:tag name="MH_ORDER" val="PageTitle"/>
</p:tagLst>
</file>

<file path=ppt/tags/tag1750.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Other"/>
  <p:tag name="MH_ORDER" val="6"/>
</p:tagLst>
</file>

<file path=ppt/tags/tag1751.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PageTitle"/>
  <p:tag name="MH_ORDER" val="PageTitle"/>
</p:tagLst>
</file>

<file path=ppt/tags/tag1752.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Desc"/>
  <p:tag name="MH_ORDER" val="1"/>
</p:tagLst>
</file>

<file path=ppt/tags/tag1753.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SubTitle"/>
  <p:tag name="MH_ORDER" val="5"/>
</p:tagLst>
</file>

<file path=ppt/tags/tag1754.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SubTitle"/>
  <p:tag name="MH_ORDER" val="4"/>
</p:tagLst>
</file>

<file path=ppt/tags/tag1755.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SubTitle"/>
  <p:tag name="MH_ORDER" val="3"/>
</p:tagLst>
</file>

<file path=ppt/tags/tag1756.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SubTitle"/>
  <p:tag name="MH_ORDER" val="2"/>
</p:tagLst>
</file>

<file path=ppt/tags/tag1757.xml><?xml version="1.0" encoding="utf-8"?>
<p:tagLst xmlns:a="http://schemas.openxmlformats.org/drawingml/2006/main" xmlns:r="http://schemas.openxmlformats.org/officeDocument/2006/relationships" xmlns:p="http://schemas.openxmlformats.org/presentationml/2006/main">
  <p:tag name="MH" val="20160511232320"/>
  <p:tag name="MH_LIBRARY" val="GRAPHIC"/>
  <p:tag name="MH_TYPE" val="SubTitle"/>
  <p:tag name="MH_ORDER" val="1"/>
</p:tagLst>
</file>

<file path=ppt/tags/tag175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32409"/>
  <p:tag name="MH_LIBRARY" val="GRAPHIC"/>
</p:tagLst>
</file>

<file path=ppt/tags/tag1759.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SubTitle"/>
  <p:tag name="MH_ORDER" val="5"/>
</p:tagLst>
</file>

<file path=ppt/tags/tag176.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1"/>
</p:tagLst>
</file>

<file path=ppt/tags/tag1760.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SubTitle"/>
  <p:tag name="MH_ORDER" val="4"/>
</p:tagLst>
</file>

<file path=ppt/tags/tag1761.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Other"/>
  <p:tag name="MH_ORDER" val="1"/>
</p:tagLst>
</file>

<file path=ppt/tags/tag1762.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SubTitle"/>
  <p:tag name="MH_ORDER" val="3"/>
</p:tagLst>
</file>

<file path=ppt/tags/tag1763.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Other"/>
  <p:tag name="MH_ORDER" val="2"/>
</p:tagLst>
</file>

<file path=ppt/tags/tag1764.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SubTitle"/>
  <p:tag name="MH_ORDER" val="2"/>
</p:tagLst>
</file>

<file path=ppt/tags/tag1765.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Other"/>
  <p:tag name="MH_ORDER" val="3"/>
</p:tagLst>
</file>

<file path=ppt/tags/tag1766.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Other"/>
  <p:tag name="MH_ORDER" val="4"/>
</p:tagLst>
</file>

<file path=ppt/tags/tag1767.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SubTitle"/>
  <p:tag name="MH_ORDER" val="1"/>
</p:tagLst>
</file>

<file path=ppt/tags/tag1768.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Text"/>
  <p:tag name="MH_ORDER" val="5"/>
</p:tagLst>
</file>

<file path=ppt/tags/tag1769.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Text"/>
  <p:tag name="MH_ORDER" val="4"/>
</p:tagLst>
</file>

<file path=ppt/tags/tag177.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2"/>
</p:tagLst>
</file>

<file path=ppt/tags/tag1770.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Text"/>
  <p:tag name="MH_ORDER" val="3"/>
</p:tagLst>
</file>

<file path=ppt/tags/tag1771.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Text"/>
  <p:tag name="MH_ORDER" val="2"/>
</p:tagLst>
</file>

<file path=ppt/tags/tag1772.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Text"/>
  <p:tag name="MH_ORDER" val="1"/>
</p:tagLst>
</file>

<file path=ppt/tags/tag1773.xml><?xml version="1.0" encoding="utf-8"?>
<p:tagLst xmlns:a="http://schemas.openxmlformats.org/drawingml/2006/main" xmlns:r="http://schemas.openxmlformats.org/officeDocument/2006/relationships" xmlns:p="http://schemas.openxmlformats.org/presentationml/2006/main">
  <p:tag name="MH" val="20160511232409"/>
  <p:tag name="MH_LIBRARY" val="GRAPHIC"/>
  <p:tag name="MH_TYPE" val="PageTitle"/>
  <p:tag name="MH_ORDER" val="PageTitle"/>
</p:tagLst>
</file>

<file path=ppt/tags/tag178.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SubTitle"/>
  <p:tag name="MH_ORDER" val="1"/>
</p:tagLst>
</file>

<file path=ppt/tags/tag179.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6"/>
</p:tagLst>
</file>

<file path=ppt/tags/tag180.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SubTitle"/>
  <p:tag name="MH_ORDER" val="2"/>
</p:tagLst>
</file>

<file path=ppt/tags/tag181.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4"/>
</p:tagLst>
</file>

<file path=ppt/tags/tag182.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SubTitle"/>
  <p:tag name="MH_ORDER" val="3"/>
</p:tagLst>
</file>

<file path=ppt/tags/tag183.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5"/>
</p:tagLst>
</file>

<file path=ppt/tags/tag184.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SubTitle"/>
  <p:tag name="MH_ORDER" val="4"/>
</p:tagLst>
</file>

<file path=ppt/tags/tag185.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Other"/>
  <p:tag name="MH_ORDER" val="6"/>
</p:tagLst>
</file>

<file path=ppt/tags/tag186.xml><?xml version="1.0" encoding="utf-8"?>
<p:tagLst xmlns:a="http://schemas.openxmlformats.org/drawingml/2006/main" xmlns:r="http://schemas.openxmlformats.org/officeDocument/2006/relationships" xmlns:p="http://schemas.openxmlformats.org/presentationml/2006/main">
  <p:tag name="MH" val="20160511224227"/>
  <p:tag name="MH_LIBRARY" val="GRAPHIC"/>
  <p:tag name="MH_TYPE" val="SubTitle"/>
  <p:tag name="MH_ORDER" val="5"/>
</p:tagLst>
</file>

<file path=ppt/tags/tag18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24242"/>
  <p:tag name="MH_LIBRARY" val="GRAPHIC"/>
</p:tagLst>
</file>

<file path=ppt/tags/tag188.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PageTitle"/>
  <p:tag name="MH_ORDER" val="PageTitle"/>
</p:tagLst>
</file>

<file path=ppt/tags/tag189.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SubTitle"/>
  <p:tag name="MH_ORDER" val="4"/>
</p:tagLst>
</file>

<file path=ppt/tags/tag190.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SubTitle"/>
  <p:tag name="MH_ORDER" val="1"/>
</p:tagLst>
</file>

<file path=ppt/tags/tag191.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SubTitle"/>
  <p:tag name="MH_ORDER" val="2"/>
</p:tagLst>
</file>

<file path=ppt/tags/tag192.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Other"/>
  <p:tag name="MH_ORDER" val="2"/>
</p:tagLst>
</file>

<file path=ppt/tags/tag193.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SubTitle"/>
  <p:tag name="MH_ORDER" val="3"/>
</p:tagLst>
</file>

<file path=ppt/tags/tag194.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Text"/>
  <p:tag name="MH_ORDER" val="1"/>
</p:tagLst>
</file>

<file path=ppt/tags/tag195.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Text"/>
  <p:tag name="MH_ORDER" val="3"/>
</p:tagLst>
</file>

<file path=ppt/tags/tag196.xml><?xml version="1.0" encoding="utf-8"?>
<p:tagLst xmlns:a="http://schemas.openxmlformats.org/drawingml/2006/main" xmlns:r="http://schemas.openxmlformats.org/officeDocument/2006/relationships" xmlns:p="http://schemas.openxmlformats.org/presentationml/2006/main">
  <p:tag name="MH" val="20160511224242"/>
  <p:tag name="MH_LIBRARY" val="GRAPHIC"/>
  <p:tag name="MH_TYPE" val="Text"/>
  <p:tag name="MH_ORDER" val="2"/>
</p:tagLst>
</file>

<file path=ppt/tags/tag19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4254"/>
  <p:tag name="MH_LIBRARY" val="GRAPHIC"/>
</p:tagLst>
</file>

<file path=ppt/tags/tag198.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PageTitle"/>
  <p:tag name="MH_ORDER" val="PageTitle"/>
</p:tagLst>
</file>

<file path=ppt/tags/tag199.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Other"/>
  <p:tag name="MH_ORDER" val="7"/>
</p:tagLst>
</file>

<file path=ppt/tags/tag200.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2"/>
</p:tagLst>
</file>

<file path=ppt/tags/tag201.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7"/>
</p:tagLst>
</file>

<file path=ppt/tags/tag204.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8"/>
</p:tagLst>
</file>

<file path=ppt/tags/tag205.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9"/>
</p:tagLst>
</file>

<file path=ppt/tags/tag206.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Other"/>
  <p:tag name="MH_ORDER" val="10"/>
</p:tagLst>
</file>

<file path=ppt/tags/tag207.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SubTitle"/>
  <p:tag name="MH_ORDER" val="1"/>
</p:tagLst>
</file>

<file path=ppt/tags/tag208.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SubTitle"/>
  <p:tag name="MH_ORDER" val="3"/>
</p:tagLst>
</file>

<file path=ppt/tags/tag209.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Desc"/>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60511224254"/>
  <p:tag name="MH_LIBRARY" val="GRAPHIC"/>
  <p:tag name="MH_TYPE" val="SubTitle"/>
  <p:tag name="MH_ORDER" val="4"/>
</p:tagLst>
</file>

<file path=ppt/tags/tag21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4306"/>
  <p:tag name="MH_LIBRARY" val="GRAPHIC"/>
</p:tagLst>
</file>

<file path=ppt/tags/tag212.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PageTitle"/>
  <p:tag name="MH_ORDER" val="PageTitle"/>
</p:tagLst>
</file>

<file path=ppt/tags/tag213.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1"/>
</p:tagLst>
</file>

<file path=ppt/tags/tag214.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2"/>
</p:tagLst>
</file>

<file path=ppt/tags/tag215.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3"/>
</p:tagLst>
</file>

<file path=ppt/tags/tag216.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4"/>
</p:tagLst>
</file>

<file path=ppt/tags/tag217.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7"/>
</p:tagLst>
</file>

<file path=ppt/tags/tag218.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8"/>
</p:tagLst>
</file>

<file path=ppt/tags/tag219.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9"/>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13459"/>
  <p:tag name="MH_LIBRARY" val="GRAPHIC"/>
</p:tagLst>
</file>

<file path=ppt/tags/tag220.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10"/>
</p:tagLst>
</file>

<file path=ppt/tags/tag221.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11"/>
</p:tagLst>
</file>

<file path=ppt/tags/tag222.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Other"/>
  <p:tag name="MH_ORDER" val="12"/>
</p:tagLst>
</file>

<file path=ppt/tags/tag223.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SubTitle"/>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SubTitle"/>
  <p:tag name="MH_ORDER" val="3"/>
</p:tagLst>
</file>

<file path=ppt/tags/tag225.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SubTitle"/>
  <p:tag name="MH_ORDER" val="5"/>
</p:tagLst>
</file>

<file path=ppt/tags/tag226.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SubTitle"/>
  <p:tag name="MH_ORDER" val="2"/>
</p:tagLst>
</file>

<file path=ppt/tags/tag227.xml><?xml version="1.0" encoding="utf-8"?>
<p:tagLst xmlns:a="http://schemas.openxmlformats.org/drawingml/2006/main" xmlns:r="http://schemas.openxmlformats.org/officeDocument/2006/relationships" xmlns:p="http://schemas.openxmlformats.org/presentationml/2006/main">
  <p:tag name="MH" val="20160511224306"/>
  <p:tag name="MH_LIBRARY" val="GRAPHIC"/>
  <p:tag name="MH_TYPE" val="SubTitle"/>
  <p:tag name="MH_ORDER" val="4"/>
</p:tagLst>
</file>

<file path=ppt/tags/tag22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4318"/>
  <p:tag name="MH_LIBRARY" val="GRAPHIC"/>
</p:tagLst>
</file>

<file path=ppt/tags/tag229.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PageTitle"/>
  <p:tag name="MH_ORDER" val="PageTitle"/>
</p:tagLst>
</file>

<file path=ppt/tags/tag23.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PageTitle"/>
  <p:tag name="MH_ORDER" val="PageTitle"/>
</p:tagLst>
</file>

<file path=ppt/tags/tag230.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1"/>
</p:tagLst>
</file>

<file path=ppt/tags/tag231.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2"/>
</p:tagLst>
</file>

<file path=ppt/tags/tag232.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3"/>
</p:tagLst>
</file>

<file path=ppt/tags/tag233.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4"/>
</p:tagLst>
</file>

<file path=ppt/tags/tag234.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7"/>
</p:tagLst>
</file>

<file path=ppt/tags/tag235.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8"/>
</p:tagLst>
</file>

<file path=ppt/tags/tag236.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9"/>
</p:tagLst>
</file>

<file path=ppt/tags/tag237.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10"/>
</p:tagLst>
</file>

<file path=ppt/tags/tag238.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11"/>
</p:tagLst>
</file>

<file path=ppt/tags/tag239.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Other"/>
  <p:tag name="MH_ORDER" val="12"/>
</p:tagLst>
</file>

<file path=ppt/tags/tag24.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SubTitle"/>
  <p:tag name="MH_ORDER" val="1"/>
</p:tagLst>
</file>

<file path=ppt/tags/tag241.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SubTitle"/>
  <p:tag name="MH_ORDER" val="3"/>
</p:tagLst>
</file>

<file path=ppt/tags/tag242.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SubTitle"/>
  <p:tag name="MH_ORDER" val="5"/>
</p:tagLst>
</file>

<file path=ppt/tags/tag243.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SubTitle"/>
  <p:tag name="MH_ORDER" val="2"/>
</p:tagLst>
</file>

<file path=ppt/tags/tag244.xml><?xml version="1.0" encoding="utf-8"?>
<p:tagLst xmlns:a="http://schemas.openxmlformats.org/drawingml/2006/main" xmlns:r="http://schemas.openxmlformats.org/officeDocument/2006/relationships" xmlns:p="http://schemas.openxmlformats.org/presentationml/2006/main">
  <p:tag name="MH" val="20160511224318"/>
  <p:tag name="MH_LIBRARY" val="GRAPHIC"/>
  <p:tag name="MH_TYPE" val="SubTitle"/>
  <p:tag name="MH_ORDER" val="4"/>
</p:tagLst>
</file>

<file path=ppt/tags/tag245.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60511224327"/>
  <p:tag name="MH_LIBRARY" val="GRAPHIC"/>
</p:tagLst>
</file>

<file path=ppt/tags/tag246.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PageTitle"/>
  <p:tag name="MH_ORDER" val="PageTitle"/>
</p:tagLst>
</file>

<file path=ppt/tags/tag247.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1"/>
</p:tagLst>
</file>

<file path=ppt/tags/tag248.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2"/>
</p:tagLst>
</file>

<file path=ppt/tags/tag249.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2"/>
</p:tagLst>
</file>

<file path=ppt/tags/tag250.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4"/>
</p:tagLst>
</file>

<file path=ppt/tags/tag251.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5"/>
</p:tagLst>
</file>

<file path=ppt/tags/tag252.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6"/>
</p:tagLst>
</file>

<file path=ppt/tags/tag253.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7"/>
</p:tagLst>
</file>

<file path=ppt/tags/tag254.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8"/>
</p:tagLst>
</file>

<file path=ppt/tags/tag255.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9"/>
</p:tagLst>
</file>

<file path=ppt/tags/tag256.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10"/>
</p:tagLst>
</file>

<file path=ppt/tags/tag257.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11"/>
</p:tagLst>
</file>

<file path=ppt/tags/tag258.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Other"/>
  <p:tag name="MH_ORDER" val="12"/>
</p:tagLst>
</file>

<file path=ppt/tags/tag259.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3"/>
</p:tagLst>
</file>

<file path=ppt/tags/tag260.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3"/>
</p:tagLst>
</file>

<file path=ppt/tags/tag261.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5"/>
</p:tagLst>
</file>

<file path=ppt/tags/tag262.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2"/>
</p:tagLst>
</file>

<file path=ppt/tags/tag263.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4"/>
</p:tagLst>
</file>

<file path=ppt/tags/tag264.xml><?xml version="1.0" encoding="utf-8"?>
<p:tagLst xmlns:a="http://schemas.openxmlformats.org/drawingml/2006/main" xmlns:r="http://schemas.openxmlformats.org/officeDocument/2006/relationships" xmlns:p="http://schemas.openxmlformats.org/presentationml/2006/main">
  <p:tag name="MH" val="20160511224327"/>
  <p:tag name="MH_LIBRARY" val="GRAPHIC"/>
  <p:tag name="MH_TYPE" val="SubTitle"/>
  <p:tag name="MH_ORDER" val="6"/>
</p:tagLst>
</file>

<file path=ppt/tags/tag26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4347"/>
  <p:tag name="MH_LIBRARY" val="GRAPHIC"/>
</p:tagLst>
</file>

<file path=ppt/tags/tag266.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PageTitle"/>
  <p:tag name="MH_ORDER" val="PageTitle"/>
</p:tagLst>
</file>

<file path=ppt/tags/tag267.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1"/>
</p:tagLst>
</file>

<file path=ppt/tags/tag268.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2"/>
</p:tagLst>
</file>

<file path=ppt/tags/tag269.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4"/>
</p:tagLst>
</file>

<file path=ppt/tags/tag270.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3"/>
</p:tagLst>
</file>

<file path=ppt/tags/tag271.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4"/>
</p:tagLst>
</file>

<file path=ppt/tags/tag272.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SubTitle"/>
  <p:tag name="MH_ORDER" val="2"/>
</p:tagLst>
</file>

<file path=ppt/tags/tag273.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5"/>
</p:tagLst>
</file>

<file path=ppt/tags/tag274.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6"/>
</p:tagLst>
</file>

<file path=ppt/tags/tag275.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SubTitle"/>
  <p:tag name="MH_ORDER" val="3"/>
</p:tagLst>
</file>

<file path=ppt/tags/tag276.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7"/>
</p:tagLst>
</file>

<file path=ppt/tags/tag277.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Other"/>
  <p:tag name="MH_ORDER" val="8"/>
</p:tagLst>
</file>

<file path=ppt/tags/tag278.xml><?xml version="1.0" encoding="utf-8"?>
<p:tagLst xmlns:a="http://schemas.openxmlformats.org/drawingml/2006/main" xmlns:r="http://schemas.openxmlformats.org/officeDocument/2006/relationships" xmlns:p="http://schemas.openxmlformats.org/presentationml/2006/main">
  <p:tag name="MH" val="20160511224347"/>
  <p:tag name="MH_LIBRARY" val="GRAPHIC"/>
  <p:tag name="MH_TYPE" val="SubTitle"/>
  <p:tag name="MH_ORDER" val="4"/>
</p:tagLst>
</file>

<file path=ppt/tags/tag27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24357"/>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SubTitle"/>
  <p:tag name="MH_ORDER" val="2"/>
</p:tagLst>
</file>

<file path=ppt/tags/tag280.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PageTitle"/>
  <p:tag name="MH_ORDER" val="PageTitle"/>
</p:tagLst>
</file>

<file path=ppt/tags/tag281.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1"/>
</p:tagLst>
</file>

<file path=ppt/tags/tag282.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2"/>
</p:tagLst>
</file>

<file path=ppt/tags/tag283.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SubTitle"/>
  <p:tag name="MH_ORDER" val="1"/>
</p:tagLst>
</file>

<file path=ppt/tags/tag284.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Text"/>
  <p:tag name="MH_ORDER" val="1"/>
</p:tagLst>
</file>

<file path=ppt/tags/tag285.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3"/>
</p:tagLst>
</file>

<file path=ppt/tags/tag286.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4"/>
</p:tagLst>
</file>

<file path=ppt/tags/tag287.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SubTitle"/>
  <p:tag name="MH_ORDER" val="2"/>
</p:tagLst>
</file>

<file path=ppt/tags/tag288.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5"/>
</p:tagLst>
</file>

<file path=ppt/tags/tag289.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5"/>
</p:tagLst>
</file>

<file path=ppt/tags/tag290.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SubTitle"/>
  <p:tag name="MH_ORDER" val="3"/>
</p:tagLst>
</file>

<file path=ppt/tags/tag291.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7"/>
</p:tagLst>
</file>

<file path=ppt/tags/tag292.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8"/>
</p:tagLst>
</file>

<file path=ppt/tags/tag293.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SubTitle"/>
  <p:tag name="MH_ORDER" val="4"/>
</p:tagLst>
</file>

<file path=ppt/tags/tag294.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Other"/>
  <p:tag name="MH_ORDER" val="9"/>
</p:tagLst>
</file>

<file path=ppt/tags/tag295.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SubTitle"/>
  <p:tag name="MH_ORDER" val="5"/>
</p:tagLst>
</file>

<file path=ppt/tags/tag296.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Text"/>
  <p:tag name="MH_ORDER" val="2"/>
</p:tagLst>
</file>

<file path=ppt/tags/tag297.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Text"/>
  <p:tag name="MH_ORDER" val="3"/>
</p:tagLst>
</file>

<file path=ppt/tags/tag298.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Text"/>
  <p:tag name="MH_ORDER" val="4"/>
</p:tagLst>
</file>

<file path=ppt/tags/tag299.xml><?xml version="1.0" encoding="utf-8"?>
<p:tagLst xmlns:a="http://schemas.openxmlformats.org/drawingml/2006/main" xmlns:r="http://schemas.openxmlformats.org/officeDocument/2006/relationships" xmlns:p="http://schemas.openxmlformats.org/presentationml/2006/main">
  <p:tag name="MH" val="20160511224357"/>
  <p:tag name="MH_LIBRARY" val="GRAPHIC"/>
  <p:tag name="MH_TYPE" val="Text"/>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SubTitle"/>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6"/>
</p:tagLst>
</file>

<file path=ppt/tags/tag30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Desc"/>
  <p:tag name="MH" val="20160511224416"/>
  <p:tag name="MH_LIBRARY" val="GRAPHIC"/>
</p:tagLst>
</file>

<file path=ppt/tags/tag301.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
</p:tagLst>
</file>

<file path=ppt/tags/tag302.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PageTitle"/>
  <p:tag name="MH_ORDER" val="PageTitle"/>
</p:tagLst>
</file>

<file path=ppt/tags/tag303.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
</p:tagLst>
</file>

<file path=ppt/tags/tag304.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3"/>
</p:tagLst>
</file>

<file path=ppt/tags/tag305.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4"/>
</p:tagLst>
</file>

<file path=ppt/tags/tag306.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5"/>
</p:tagLst>
</file>

<file path=ppt/tags/tag307.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6"/>
</p:tagLst>
</file>

<file path=ppt/tags/tag308.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7"/>
</p:tagLst>
</file>

<file path=ppt/tags/tag309.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Other"/>
  <p:tag name="MH_ORDER" val="7"/>
</p:tagLst>
</file>

<file path=ppt/tags/tag310.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9"/>
</p:tagLst>
</file>

<file path=ppt/tags/tag311.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0"/>
</p:tagLst>
</file>

<file path=ppt/tags/tag312.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1"/>
</p:tagLst>
</file>

<file path=ppt/tags/tag313.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2"/>
</p:tagLst>
</file>

<file path=ppt/tags/tag314.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3"/>
</p:tagLst>
</file>

<file path=ppt/tags/tag315.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4"/>
</p:tagLst>
</file>

<file path=ppt/tags/tag316.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5"/>
</p:tagLst>
</file>

<file path=ppt/tags/tag317.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6"/>
</p:tagLst>
</file>

<file path=ppt/tags/tag318.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7"/>
</p:tagLst>
</file>

<file path=ppt/tags/tag319.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8"/>
</p:tagLst>
</file>

<file path=ppt/tags/tag32.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SubTitle"/>
  <p:tag name="MH_ORDER" val="1"/>
</p:tagLst>
</file>

<file path=ppt/tags/tag320.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19"/>
</p:tagLst>
</file>

<file path=ppt/tags/tag321.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0"/>
</p:tagLst>
</file>

<file path=ppt/tags/tag322.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1"/>
</p:tagLst>
</file>

<file path=ppt/tags/tag323.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2"/>
</p:tagLst>
</file>

<file path=ppt/tags/tag324.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3"/>
</p:tagLst>
</file>

<file path=ppt/tags/tag325.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4"/>
</p:tagLst>
</file>

<file path=ppt/tags/tag326.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5"/>
</p:tagLst>
</file>

<file path=ppt/tags/tag327.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6"/>
</p:tagLst>
</file>

<file path=ppt/tags/tag328.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7"/>
</p:tagLst>
</file>

<file path=ppt/tags/tag329.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8"/>
</p:tagLst>
</file>

<file path=ppt/tags/tag33.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Text"/>
  <p:tag name="MH_ORDER" val="1"/>
</p:tagLst>
</file>

<file path=ppt/tags/tag330.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29"/>
</p:tagLst>
</file>

<file path=ppt/tags/tag331.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30"/>
</p:tagLst>
</file>

<file path=ppt/tags/tag332.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Other"/>
  <p:tag name="MH_ORDER" val="31"/>
</p:tagLst>
</file>

<file path=ppt/tags/tag333.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Desc"/>
  <p:tag name="MH_ORDER" val="1"/>
</p:tagLst>
</file>

<file path=ppt/tags/tag334.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1"/>
</p:tagLst>
</file>

<file path=ppt/tags/tag335.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2"/>
</p:tagLst>
</file>

<file path=ppt/tags/tag336.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3"/>
</p:tagLst>
</file>

<file path=ppt/tags/tag337.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6"/>
</p:tagLst>
</file>

<file path=ppt/tags/tag338.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5"/>
</p:tagLst>
</file>

<file path=ppt/tags/tag339.xml><?xml version="1.0" encoding="utf-8"?>
<p:tagLst xmlns:a="http://schemas.openxmlformats.org/drawingml/2006/main" xmlns:r="http://schemas.openxmlformats.org/officeDocument/2006/relationships" xmlns:p="http://schemas.openxmlformats.org/presentationml/2006/main">
  <p:tag name="MH" val="20160511224416"/>
  <p:tag name="MH_LIBRARY" val="GRAPHIC"/>
  <p:tag name="MH_TYPE" val="SubTitle"/>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SubTitle"/>
  <p:tag name="MH_ORDER" val="3"/>
</p:tagLst>
</file>

<file path=ppt/tags/tag34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24434"/>
  <p:tag name="MH_LIBRARY" val="GRAPHIC"/>
</p:tagLst>
</file>

<file path=ppt/tags/tag341.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1"/>
</p:tagLst>
</file>

<file path=ppt/tags/tag342.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Text"/>
  <p:tag name="MH_ORDER" val="4"/>
</p:tagLst>
</file>

<file path=ppt/tags/tag343.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SubTitle"/>
  <p:tag name="MH_ORDER" val="4"/>
</p:tagLst>
</file>

<file path=ppt/tags/tag344.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2"/>
</p:tagLst>
</file>

<file path=ppt/tags/tag345.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Text"/>
  <p:tag name="MH_ORDER" val="2"/>
</p:tagLst>
</file>

<file path=ppt/tags/tag346.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SubTitle"/>
  <p:tag name="MH_ORDER" val="2"/>
</p:tagLst>
</file>

<file path=ppt/tags/tag347.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3"/>
</p:tagLst>
</file>

<file path=ppt/tags/tag348.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Text"/>
  <p:tag name="MH_ORDER" val="5"/>
</p:tagLst>
</file>

<file path=ppt/tags/tag349.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SubTitle"/>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Text"/>
  <p:tag name="MH_ORDER" val="3"/>
</p:tagLst>
</file>

<file path=ppt/tags/tag350.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4"/>
</p:tagLst>
</file>

<file path=ppt/tags/tag351.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Text"/>
  <p:tag name="MH_ORDER" val="3"/>
</p:tagLst>
</file>

<file path=ppt/tags/tag352.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SubTitle"/>
  <p:tag name="MH_ORDER" val="3"/>
</p:tagLst>
</file>

<file path=ppt/tags/tag353.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5"/>
</p:tagLst>
</file>

<file path=ppt/tags/tag354.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Text"/>
  <p:tag name="MH_ORDER" val="1"/>
</p:tagLst>
</file>

<file path=ppt/tags/tag355.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SubTitle"/>
  <p:tag name="MH_ORDER" val="1"/>
</p:tagLst>
</file>

<file path=ppt/tags/tag356.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6"/>
</p:tagLst>
</file>

<file path=ppt/tags/tag357.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7"/>
</p:tagLst>
</file>

<file path=ppt/tags/tag358.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8"/>
</p:tagLst>
</file>

<file path=ppt/tags/tag359.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60511213459"/>
  <p:tag name="MH_LIBRARY" val="GRAPHIC"/>
  <p:tag name="MH_TYPE" val="Text"/>
  <p:tag name="MH_ORDER" val="2"/>
</p:tagLst>
</file>

<file path=ppt/tags/tag360.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Other"/>
  <p:tag name="MH_ORDER" val="10"/>
</p:tagLst>
</file>

<file path=ppt/tags/tag361.xml><?xml version="1.0" encoding="utf-8"?>
<p:tagLst xmlns:a="http://schemas.openxmlformats.org/drawingml/2006/main" xmlns:r="http://schemas.openxmlformats.org/officeDocument/2006/relationships" xmlns:p="http://schemas.openxmlformats.org/presentationml/2006/main">
  <p:tag name="MH" val="20160511224434"/>
  <p:tag name="MH_LIBRARY" val="GRAPHIC"/>
  <p:tag name="MH_TYPE" val="PageTitle"/>
  <p:tag name="MH_ORDER" val="PageTitle"/>
</p:tagLst>
</file>

<file path=ppt/tags/tag36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Desc"/>
  <p:tag name="MH" val="20160511224445"/>
  <p:tag name="MH_LIBRARY" val="GRAPHIC"/>
</p:tagLst>
</file>

<file path=ppt/tags/tag363.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1"/>
</p:tagLst>
</file>

<file path=ppt/tags/tag364.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2"/>
</p:tagLst>
</file>

<file path=ppt/tags/tag365.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SubTitle"/>
  <p:tag name="MH_ORDER" val="1"/>
</p:tagLst>
</file>

<file path=ppt/tags/tag366.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SubTitle"/>
  <p:tag name="MH_ORDER" val="2"/>
</p:tagLst>
</file>

<file path=ppt/tags/tag367.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SubTitle"/>
  <p:tag name="MH_ORDER" val="3"/>
</p:tagLst>
</file>

<file path=ppt/tags/tag368.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SubTitle"/>
  <p:tag name="MH_ORDER" val="4"/>
</p:tagLst>
</file>

<file path=ppt/tags/tag369.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SubTitle"/>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LiuChBZh#"/>
  <p:tag name="MH_LAYOUT" val="SubTitleText"/>
  <p:tag name="MH" val="20160511213513"/>
  <p:tag name="MH_LIBRARY" val="GRAPHIC"/>
</p:tagLst>
</file>

<file path=ppt/tags/tag370.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3"/>
</p:tagLst>
</file>

<file path=ppt/tags/tag371.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4"/>
</p:tagLst>
</file>

<file path=ppt/tags/tag372.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5"/>
</p:tagLst>
</file>

<file path=ppt/tags/tag373.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Other"/>
  <p:tag name="MH_ORDER" val="6"/>
</p:tagLst>
</file>

<file path=ppt/tags/tag374.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Desc"/>
  <p:tag name="MH_ORDER" val="1"/>
</p:tagLst>
</file>

<file path=ppt/tags/tag375.xml><?xml version="1.0" encoding="utf-8"?>
<p:tagLst xmlns:a="http://schemas.openxmlformats.org/drawingml/2006/main" xmlns:r="http://schemas.openxmlformats.org/officeDocument/2006/relationships" xmlns:p="http://schemas.openxmlformats.org/presentationml/2006/main">
  <p:tag name="MH" val="20160511224445"/>
  <p:tag name="MH_LIBRARY" val="GRAPHIC"/>
  <p:tag name="MH_TYPE" val="PageTitle"/>
  <p:tag name="MH_ORDER" val="PageTitle"/>
</p:tagLst>
</file>

<file path=ppt/tags/tag37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4459"/>
  <p:tag name="MH_LIBRARY" val="GRAPHIC"/>
</p:tagLst>
</file>

<file path=ppt/tags/tag377.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
</p:tagLst>
</file>

<file path=ppt/tags/tag378.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2"/>
</p:tagLst>
</file>

<file path=ppt/tags/tag379.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PageTitle"/>
  <p:tag name="MH_ORDER" val="PageTitle"/>
</p:tagLst>
</file>

<file path=ppt/tags/tag380.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4"/>
</p:tagLst>
</file>

<file path=ppt/tags/tag381.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5"/>
</p:tagLst>
</file>

<file path=ppt/tags/tag382.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SubTitle"/>
  <p:tag name="MH_ORDER" val="1"/>
</p:tagLst>
</file>

<file path=ppt/tags/tag383.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6"/>
</p:tagLst>
</file>

<file path=ppt/tags/tag384.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7"/>
</p:tagLst>
</file>

<file path=ppt/tags/tag385.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8"/>
</p:tagLst>
</file>

<file path=ppt/tags/tag386.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SubTitle"/>
  <p:tag name="MH_ORDER" val="2"/>
</p:tagLst>
</file>

<file path=ppt/tags/tag387.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9"/>
</p:tagLst>
</file>

<file path=ppt/tags/tag388.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0"/>
</p:tagLst>
</file>

<file path=ppt/tags/tag389.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1"/>
</p:tagLst>
</file>

<file path=ppt/tags/tag39.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Other"/>
  <p:tag name="MH_ORDER" val="1"/>
</p:tagLst>
</file>

<file path=ppt/tags/tag390.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SubTitle"/>
  <p:tag name="MH_ORDER" val="3"/>
</p:tagLst>
</file>

<file path=ppt/tags/tag391.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2"/>
</p:tagLst>
</file>

<file path=ppt/tags/tag392.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3"/>
</p:tagLst>
</file>

<file path=ppt/tags/tag393.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4"/>
</p:tagLst>
</file>

<file path=ppt/tags/tag394.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SubTitle"/>
  <p:tag name="MH_ORDER" val="4"/>
</p:tagLst>
</file>

<file path=ppt/tags/tag395.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PageTitle"/>
  <p:tag name="MH_ORDER" val="PageTitle"/>
</p:tagLst>
</file>

<file path=ppt/tags/tag396.xml><?xml version="1.0" encoding="utf-8"?>
<p:tagLst xmlns:a="http://schemas.openxmlformats.org/drawingml/2006/main" xmlns:r="http://schemas.openxmlformats.org/officeDocument/2006/relationships" xmlns:p="http://schemas.openxmlformats.org/presentationml/2006/main">
  <p:tag name="MH" val="20160511224459"/>
  <p:tag name="MH_LIBRARY" val="GRAPHIC"/>
  <p:tag name="MH_TYPE" val="Other"/>
  <p:tag name="MH_ORDER" val="15"/>
</p:tagLst>
</file>

<file path=ppt/tags/tag39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24518"/>
  <p:tag name="MH_LIBRARY" val="GRAPHIC"/>
</p:tagLst>
</file>

<file path=ppt/tags/tag398.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Other"/>
  <p:tag name="MH_ORDER" val="1"/>
</p:tagLst>
</file>

<file path=ppt/tags/tag399.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Other"/>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Other"/>
  <p:tag name="MH_ORDER" val="2"/>
</p:tagLst>
</file>

<file path=ppt/tags/tag400.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Text"/>
  <p:tag name="MH_ORDER" val="1"/>
</p:tagLst>
</file>

<file path=ppt/tags/tag401.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SubTitle"/>
  <p:tag name="MH_ORDER" val="2"/>
</p:tagLst>
</file>

<file path=ppt/tags/tag402.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Text"/>
  <p:tag name="MH_ORDER" val="2"/>
</p:tagLst>
</file>

<file path=ppt/tags/tag403.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SubTitle"/>
  <p:tag name="MH_ORDER" val="3"/>
</p:tagLst>
</file>

<file path=ppt/tags/tag404.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Text"/>
  <p:tag name="MH_ORDER" val="3"/>
</p:tagLst>
</file>

<file path=ppt/tags/tag405.xml><?xml version="1.0" encoding="utf-8"?>
<p:tagLst xmlns:a="http://schemas.openxmlformats.org/drawingml/2006/main" xmlns:r="http://schemas.openxmlformats.org/officeDocument/2006/relationships" xmlns:p="http://schemas.openxmlformats.org/presentationml/2006/main">
  <p:tag name="MH" val="20160511224518"/>
  <p:tag name="MH_LIBRARY" val="GRAPHIC"/>
  <p:tag name="MH_TYPE" val="PageTitle"/>
  <p:tag name="MH_ORDER" val="PageTitle"/>
</p:tagLst>
</file>

<file path=ppt/tags/tag406.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4527"/>
  <p:tag name="MH_LIBRARY" val="GRAPHIC"/>
</p:tagLst>
</file>

<file path=ppt/tags/tag407.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
</p:tagLst>
</file>

<file path=ppt/tags/tag408.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2"/>
</p:tagLst>
</file>

<file path=ppt/tags/tag409.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SubTitle"/>
  <p:tag name="MH_ORDER" val="2"/>
</p:tagLst>
</file>

<file path=ppt/tags/tag410.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4"/>
</p:tagLst>
</file>

<file path=ppt/tags/tag411.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5"/>
</p:tagLst>
</file>

<file path=ppt/tags/tag412.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6"/>
</p:tagLst>
</file>

<file path=ppt/tags/tag413.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SubTitle"/>
  <p:tag name="MH_ORDER" val="2"/>
</p:tagLst>
</file>

<file path=ppt/tags/tag414.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7"/>
</p:tagLst>
</file>

<file path=ppt/tags/tag415.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SubTitle"/>
  <p:tag name="MH_ORDER" val="4"/>
</p:tagLst>
</file>

<file path=ppt/tags/tag416.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8"/>
</p:tagLst>
</file>

<file path=ppt/tags/tag417.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SubTitle"/>
  <p:tag name="MH_ORDER" val="3"/>
</p:tagLst>
</file>

<file path=ppt/tags/tag418.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9"/>
</p:tagLst>
</file>

<file path=ppt/tags/tag419.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0"/>
</p:tagLst>
</file>

<file path=ppt/tags/tag42.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Text"/>
  <p:tag name="MH_ORDER" val="2"/>
</p:tagLst>
</file>

<file path=ppt/tags/tag420.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SubTitle"/>
  <p:tag name="MH_ORDER" val="5"/>
</p:tagLst>
</file>

<file path=ppt/tags/tag421.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1"/>
</p:tagLst>
</file>

<file path=ppt/tags/tag422.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2"/>
</p:tagLst>
</file>

<file path=ppt/tags/tag423.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3"/>
</p:tagLst>
</file>

<file path=ppt/tags/tag424.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4"/>
</p:tagLst>
</file>

<file path=ppt/tags/tag425.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5"/>
</p:tagLst>
</file>

<file path=ppt/tags/tag426.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6"/>
</p:tagLst>
</file>

<file path=ppt/tags/tag427.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7"/>
</p:tagLst>
</file>

<file path=ppt/tags/tag428.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SubTitle"/>
  <p:tag name="MH_ORDER" val="1"/>
</p:tagLst>
</file>

<file path=ppt/tags/tag429.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8"/>
</p:tagLst>
</file>

<file path=ppt/tags/tag43.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Other"/>
  <p:tag name="MH_ORDER" val="3"/>
</p:tagLst>
</file>

<file path=ppt/tags/tag430.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Other"/>
  <p:tag name="MH_ORDER" val="19"/>
</p:tagLst>
</file>

<file path=ppt/tags/tag431.xml><?xml version="1.0" encoding="utf-8"?>
<p:tagLst xmlns:a="http://schemas.openxmlformats.org/drawingml/2006/main" xmlns:r="http://schemas.openxmlformats.org/officeDocument/2006/relationships" xmlns:p="http://schemas.openxmlformats.org/presentationml/2006/main">
  <p:tag name="MH" val="20160511224527"/>
  <p:tag name="MH_LIBRARY" val="GRAPHIC"/>
  <p:tag name="MH_TYPE" val="PageTitle"/>
  <p:tag name="MH_ORDER" val="PageTitle"/>
</p:tagLst>
</file>

<file path=ppt/tags/tag43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24536"/>
  <p:tag name="MH_LIBRARY" val="GRAPHIC"/>
</p:tagLst>
</file>

<file path=ppt/tags/tag433.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SubTitle"/>
  <p:tag name="MH_ORDER" val="1"/>
</p:tagLst>
</file>

<file path=ppt/tags/tag434.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1"/>
</p:tagLst>
</file>

<file path=ppt/tags/tag435.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2"/>
</p:tagLst>
</file>

<file path=ppt/tags/tag436.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2"/>
</p:tagLst>
</file>

<file path=ppt/tags/tag437.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3"/>
</p:tagLst>
</file>

<file path=ppt/tags/tag438.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4"/>
</p:tagLst>
</file>

<file path=ppt/tags/tag439.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SubTitle"/>
  <p:tag name="MH_ORDER" val="1"/>
</p:tagLst>
</file>

<file path=ppt/tags/tag440.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4"/>
</p:tagLst>
</file>

<file path=ppt/tags/tag441.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5"/>
</p:tagLst>
</file>

<file path=ppt/tags/tag442.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Other"/>
  <p:tag name="MH_ORDER" val="6"/>
</p:tagLst>
</file>

<file path=ppt/tags/tag443.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SubTitle"/>
  <p:tag name="MH_ORDER" val="3"/>
</p:tagLst>
</file>

<file path=ppt/tags/tag444.xml><?xml version="1.0" encoding="utf-8"?>
<p:tagLst xmlns:a="http://schemas.openxmlformats.org/drawingml/2006/main" xmlns:r="http://schemas.openxmlformats.org/officeDocument/2006/relationships" xmlns:p="http://schemas.openxmlformats.org/presentationml/2006/main">
  <p:tag name="MH" val="20160511224536"/>
  <p:tag name="MH_LIBRARY" val="GRAPHIC"/>
  <p:tag name="MH_TYPE" val="PageTitle"/>
  <p:tag name="MH_ORDER" val="PageTitle"/>
</p:tagLst>
</file>

<file path=ppt/tags/tag44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24545"/>
  <p:tag name="MH_LIBRARY" val="GRAPHIC"/>
</p:tagLst>
</file>

<file path=ppt/tags/tag446.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Other"/>
  <p:tag name="MH_ORDER" val="1"/>
</p:tagLst>
</file>

<file path=ppt/tags/tag447.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SubTitle"/>
  <p:tag name="MH_ORDER" val="1"/>
</p:tagLst>
</file>

<file path=ppt/tags/tag448.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Text"/>
  <p:tag name="MH_ORDER" val="1"/>
</p:tagLst>
</file>

<file path=ppt/tags/tag449.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Text"/>
  <p:tag name="MH_ORDER" val="1"/>
</p:tagLst>
</file>

<file path=ppt/tags/tag450.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SubTitle"/>
  <p:tag name="MH_ORDER" val="2"/>
</p:tagLst>
</file>

<file path=ppt/tags/tag451.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Text"/>
  <p:tag name="MH_ORDER" val="2"/>
</p:tagLst>
</file>

<file path=ppt/tags/tag452.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Other"/>
  <p:tag name="MH_ORDER" val="3"/>
</p:tagLst>
</file>

<file path=ppt/tags/tag453.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SubTitle"/>
  <p:tag name="MH_ORDER" val="3"/>
</p:tagLst>
</file>

<file path=ppt/tags/tag454.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Text"/>
  <p:tag name="MH_ORDER" val="3"/>
</p:tagLst>
</file>

<file path=ppt/tags/tag455.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Other"/>
  <p:tag name="MH_ORDER" val="4"/>
</p:tagLst>
</file>

<file path=ppt/tags/tag456.xml><?xml version="1.0" encoding="utf-8"?>
<p:tagLst xmlns:a="http://schemas.openxmlformats.org/drawingml/2006/main" xmlns:r="http://schemas.openxmlformats.org/officeDocument/2006/relationships" xmlns:p="http://schemas.openxmlformats.org/presentationml/2006/main">
  <p:tag name="MH" val="20160511224545"/>
  <p:tag name="MH_LIBRARY" val="GRAPHIC"/>
  <p:tag name="MH_TYPE" val="PageTitle"/>
  <p:tag name="MH_ORDER" val="PageTitle"/>
</p:tagLst>
</file>

<file path=ppt/tags/tag4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4637"/>
  <p:tag name="MH_LIBRARY" val="GRAPHIC"/>
</p:tagLst>
</file>

<file path=ppt/tags/tag458.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Other"/>
  <p:tag name="MH_ORDER" val="1"/>
</p:tagLst>
</file>

<file path=ppt/tags/tag459.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Other"/>
  <p:tag name="MH_ORDER" val="2"/>
</p:tagLst>
</file>

<file path=ppt/tags/tag46.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Other"/>
  <p:tag name="MH_ORDER" val="4"/>
</p:tagLst>
</file>

<file path=ppt/tags/tag460.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SubTitle"/>
  <p:tag name="MH_ORDER" val="1"/>
</p:tagLst>
</file>

<file path=ppt/tags/tag461.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Text"/>
  <p:tag name="MH_ORDER" val="1"/>
</p:tagLst>
</file>

<file path=ppt/tags/tag462.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Other"/>
  <p:tag name="MH_ORDER" val="4"/>
</p:tagLst>
</file>

<file path=ppt/tags/tag463.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SubTitle"/>
  <p:tag name="MH_ORDER" val="2"/>
</p:tagLst>
</file>

<file path=ppt/tags/tag464.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Text"/>
  <p:tag name="MH_ORDER" val="2"/>
</p:tagLst>
</file>

<file path=ppt/tags/tag465.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Other"/>
  <p:tag name="MH_ORDER" val="6"/>
</p:tagLst>
</file>

<file path=ppt/tags/tag466.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SubTitle"/>
  <p:tag name="MH_ORDER" val="3"/>
</p:tagLst>
</file>

<file path=ppt/tags/tag467.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Text"/>
  <p:tag name="MH_ORDER" val="3"/>
</p:tagLst>
</file>

<file path=ppt/tags/tag468.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Other"/>
  <p:tag name="MH_ORDER" val="8"/>
</p:tagLst>
</file>

<file path=ppt/tags/tag469.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SubTitle"/>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511213513"/>
  <p:tag name="MH_LIBRARY" val="GRAPHIC"/>
  <p:tag name="MH_TYPE" val="Other"/>
  <p:tag name="MH_ORDER" val="5"/>
</p:tagLst>
</file>

<file path=ppt/tags/tag470.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Text"/>
  <p:tag name="MH_ORDER" val="4"/>
</p:tagLst>
</file>

<file path=ppt/tags/tag471.xml><?xml version="1.0" encoding="utf-8"?>
<p:tagLst xmlns:a="http://schemas.openxmlformats.org/drawingml/2006/main" xmlns:r="http://schemas.openxmlformats.org/officeDocument/2006/relationships" xmlns:p="http://schemas.openxmlformats.org/presentationml/2006/main">
  <p:tag name="MH" val="20160511224637"/>
  <p:tag name="MH_LIBRARY" val="GRAPHIC"/>
  <p:tag name="MH_TYPE" val="PageTitle"/>
  <p:tag name="MH_ORDER" val="PageTitle"/>
</p:tagLst>
</file>

<file path=ppt/tags/tag47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24648"/>
  <p:tag name="MH_LIBRARY" val="GRAPHIC"/>
</p:tagLst>
</file>

<file path=ppt/tags/tag473.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SubTitle"/>
  <p:tag name="MH_ORDER" val="2"/>
</p:tagLst>
</file>

<file path=ppt/tags/tag474.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SubTitle"/>
  <p:tag name="MH_ORDER" val="1"/>
</p:tagLst>
</file>

<file path=ppt/tags/tag475.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SubTitle"/>
  <p:tag name="MH_ORDER" val="3"/>
</p:tagLst>
</file>

<file path=ppt/tags/tag476.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Other"/>
  <p:tag name="MH_ORDER" val="1"/>
</p:tagLst>
</file>

<file path=ppt/tags/tag477.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PageTitle"/>
  <p:tag name="MH_ORDER" val="PageTitle"/>
</p:tagLst>
</file>

<file path=ppt/tags/tag478.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Text"/>
  <p:tag name="MH_ORDER" val="2"/>
</p:tagLst>
</file>

<file path=ppt/tags/tag479.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Text"/>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3919"/>
  <p:tag name="MH_LIBRARY" val="GRAPHIC"/>
</p:tagLst>
</file>

<file path=ppt/tags/tag480.xml><?xml version="1.0" encoding="utf-8"?>
<p:tagLst xmlns:a="http://schemas.openxmlformats.org/drawingml/2006/main" xmlns:r="http://schemas.openxmlformats.org/officeDocument/2006/relationships" xmlns:p="http://schemas.openxmlformats.org/presentationml/2006/main">
  <p:tag name="MH" val="20160511224648"/>
  <p:tag name="MH_LIBRARY" val="GRAPHIC"/>
  <p:tag name="MH_TYPE" val="Text"/>
  <p:tag name="MH_ORDER" val="3"/>
</p:tagLst>
</file>

<file path=ppt/tags/tag4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4657"/>
  <p:tag name="MH_LIBRARY" val="GRAPHIC"/>
</p:tagLst>
</file>

<file path=ppt/tags/tag482.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1"/>
</p:tagLst>
</file>

<file path=ppt/tags/tag483.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2"/>
</p:tagLst>
</file>

<file path=ppt/tags/tag484.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3"/>
</p:tagLst>
</file>

<file path=ppt/tags/tag485.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4"/>
</p:tagLst>
</file>

<file path=ppt/tags/tag486.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5"/>
</p:tagLst>
</file>

<file path=ppt/tags/tag487.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6"/>
</p:tagLst>
</file>

<file path=ppt/tags/tag488.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7"/>
</p:tagLst>
</file>

<file path=ppt/tags/tag489.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Other"/>
  <p:tag name="MH_ORDER" val="8"/>
</p:tagLst>
</file>

<file path=ppt/tags/tag49.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PageTitle"/>
  <p:tag name="MH_ORDER" val="PageTitle"/>
</p:tagLst>
</file>

<file path=ppt/tags/tag490.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PageTitle"/>
  <p:tag name="MH_ORDER" val="PageTitle"/>
</p:tagLst>
</file>

<file path=ppt/tags/tag491.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SubTitle"/>
  <p:tag name="MH_ORDER" val="4"/>
</p:tagLst>
</file>

<file path=ppt/tags/tag492.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SubTitle"/>
  <p:tag name="MH_ORDER" val="3"/>
</p:tagLst>
</file>

<file path=ppt/tags/tag493.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SubTitle"/>
  <p:tag name="MH_ORDER" val="2"/>
</p:tagLst>
</file>

<file path=ppt/tags/tag494.xml><?xml version="1.0" encoding="utf-8"?>
<p:tagLst xmlns:a="http://schemas.openxmlformats.org/drawingml/2006/main" xmlns:r="http://schemas.openxmlformats.org/officeDocument/2006/relationships" xmlns:p="http://schemas.openxmlformats.org/presentationml/2006/main">
  <p:tag name="MH" val="20160511224657"/>
  <p:tag name="MH_LIBRARY" val="GRAPHIC"/>
  <p:tag name="MH_TYPE" val="SubTitle"/>
  <p:tag name="MH_ORDER" val="1"/>
</p:tagLst>
</file>

<file path=ppt/tags/tag49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4709"/>
  <p:tag name="MH_LIBRARY" val="GRAPHIC"/>
</p:tagLst>
</file>

<file path=ppt/tags/tag496.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1"/>
</p:tagLst>
</file>

<file path=ppt/tags/tag497.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2"/>
</p:tagLst>
</file>

<file path=ppt/tags/tag498.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SubTitle"/>
  <p:tag name="MH_ORDER" val="1"/>
</p:tagLst>
</file>

<file path=ppt/tags/tag499.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SubTitle"/>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
</p:tagLst>
</file>

<file path=ppt/tags/tag500.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4"/>
</p:tagLst>
</file>

<file path=ppt/tags/tag501.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5"/>
</p:tagLst>
</file>

<file path=ppt/tags/tag502.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SubTitle"/>
  <p:tag name="MH_ORDER" val="2"/>
</p:tagLst>
</file>

<file path=ppt/tags/tag503.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6"/>
</p:tagLst>
</file>

<file path=ppt/tags/tag504.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7"/>
</p:tagLst>
</file>

<file path=ppt/tags/tag505.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8"/>
</p:tagLst>
</file>

<file path=ppt/tags/tag506.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SubTitle"/>
  <p:tag name="MH_ORDER" val="3"/>
</p:tagLst>
</file>

<file path=ppt/tags/tag507.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9"/>
</p:tagLst>
</file>

<file path=ppt/tags/tag508.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10"/>
</p:tagLst>
</file>

<file path=ppt/tags/tag509.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SubTitl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2"/>
</p:tagLst>
</file>

<file path=ppt/tags/tag510.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Other"/>
  <p:tag name="MH_ORDER" val="11"/>
</p:tagLst>
</file>

<file path=ppt/tags/tag511.xml><?xml version="1.0" encoding="utf-8"?>
<p:tagLst xmlns:a="http://schemas.openxmlformats.org/drawingml/2006/main" xmlns:r="http://schemas.openxmlformats.org/officeDocument/2006/relationships" xmlns:p="http://schemas.openxmlformats.org/presentationml/2006/main">
  <p:tag name="MH" val="20160511224709"/>
  <p:tag name="MH_LIBRARY" val="GRAPHIC"/>
  <p:tag name="MH_TYPE" val="PageTitle"/>
  <p:tag name="MH_ORDER" val="PageTitle"/>
</p:tagLst>
</file>

<file path=ppt/tags/tag51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24730"/>
  <p:tag name="MH_LIBRARY" val="GRAPHIC"/>
</p:tagLst>
</file>

<file path=ppt/tags/tag513.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1"/>
</p:tagLst>
</file>

<file path=ppt/tags/tag514.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2"/>
</p:tagLst>
</file>

<file path=ppt/tags/tag515.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3"/>
</p:tagLst>
</file>

<file path=ppt/tags/tag516.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4"/>
</p:tagLst>
</file>

<file path=ppt/tags/tag517.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5"/>
</p:tagLst>
</file>

<file path=ppt/tags/tag518.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6"/>
</p:tagLst>
</file>

<file path=ppt/tags/tag519.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7"/>
</p:tagLst>
</file>

<file path=ppt/tags/tag52.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3"/>
</p:tagLst>
</file>

<file path=ppt/tags/tag520.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8"/>
</p:tagLst>
</file>

<file path=ppt/tags/tag521.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9"/>
</p:tagLst>
</file>

<file path=ppt/tags/tag522.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Other"/>
  <p:tag name="MH_ORDER" val="10"/>
</p:tagLst>
</file>

<file path=ppt/tags/tag523.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PageTitle"/>
  <p:tag name="MH_ORDER" val="PageTitle"/>
</p:tagLst>
</file>

<file path=ppt/tags/tag524.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SubTitle"/>
  <p:tag name="MH_ORDER" val="1"/>
</p:tagLst>
</file>

<file path=ppt/tags/tag525.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SubTitle"/>
  <p:tag name="MH_ORDER" val="3"/>
</p:tagLst>
</file>

<file path=ppt/tags/tag526.xml><?xml version="1.0" encoding="utf-8"?>
<p:tagLst xmlns:a="http://schemas.openxmlformats.org/drawingml/2006/main" xmlns:r="http://schemas.openxmlformats.org/officeDocument/2006/relationships" xmlns:p="http://schemas.openxmlformats.org/presentationml/2006/main">
  <p:tag name="MH" val="20160511224730"/>
  <p:tag name="MH_LIBRARY" val="GRAPHIC"/>
  <p:tag name="MH_TYPE" val="SubTitle"/>
  <p:tag name="MH_ORDER" val="2"/>
</p:tagLst>
</file>

<file path=ppt/tags/tag527.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60511224759"/>
  <p:tag name="MH_LIBRARY" val="GRAPHIC"/>
</p:tagLst>
</file>

<file path=ppt/tags/tag528.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Other"/>
  <p:tag name="MH_ORDER" val="1"/>
</p:tagLst>
</file>

<file path=ppt/tags/tag529.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SubTitle"/>
  <p:tag name="MH_ORDER" val="2"/>
</p:tagLst>
</file>

<file path=ppt/tags/tag530.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Other"/>
  <p:tag name="MH_ORDER" val="2"/>
</p:tagLst>
</file>

<file path=ppt/tags/tag531.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2"/>
</p:tagLst>
</file>

<file path=ppt/tags/tag532.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Other"/>
  <p:tag name="MH_ORDER" val="3"/>
</p:tagLst>
</file>

<file path=ppt/tags/tag533.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3"/>
</p:tagLst>
</file>

<file path=ppt/tags/tag534.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4"/>
</p:tagLst>
</file>

<file path=ppt/tags/tag535.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Other"/>
  <p:tag name="MH_ORDER" val="4"/>
</p:tagLst>
</file>

<file path=ppt/tags/tag536.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5"/>
</p:tagLst>
</file>

<file path=ppt/tags/tag537.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Other"/>
  <p:tag name="MH_ORDER" val="5"/>
</p:tagLst>
</file>

<file path=ppt/tags/tag538.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SubTitle"/>
  <p:tag name="MH_ORDER" val="6"/>
</p:tagLst>
</file>

<file path=ppt/tags/tag539.xml><?xml version="1.0" encoding="utf-8"?>
<p:tagLst xmlns:a="http://schemas.openxmlformats.org/drawingml/2006/main" xmlns:r="http://schemas.openxmlformats.org/officeDocument/2006/relationships" xmlns:p="http://schemas.openxmlformats.org/presentationml/2006/main">
  <p:tag name="MH" val="20160511224759"/>
  <p:tag name="MH_LIBRARY" val="GRAPHIC"/>
  <p:tag name="MH_TYPE" val="PageTitle"/>
  <p:tag name="MH_ORDER" val="PageTitle"/>
</p:tagLst>
</file>

<file path=ppt/tags/tag54.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4"/>
</p:tagLst>
</file>

<file path=ppt/tags/tag540.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Text"/>
  <p:tag name="MH" val="20160511224810"/>
  <p:tag name="MH_LIBRARY" val="GRAPHIC"/>
</p:tagLst>
</file>

<file path=ppt/tags/tag541.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1"/>
</p:tagLst>
</file>

<file path=ppt/tags/tag542.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2"/>
</p:tagLst>
</file>

<file path=ppt/tags/tag543.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3"/>
</p:tagLst>
</file>

<file path=ppt/tags/tag544.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4"/>
</p:tagLst>
</file>

<file path=ppt/tags/tag545.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5"/>
</p:tagLst>
</file>

<file path=ppt/tags/tag546.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6"/>
</p:tagLst>
</file>

<file path=ppt/tags/tag547.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1"/>
</p:tagLst>
</file>

<file path=ppt/tags/tag548.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7"/>
</p:tagLst>
</file>

<file path=ppt/tags/tag549.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5"/>
</p:tagLst>
</file>

<file path=ppt/tags/tag550.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8"/>
</p:tagLst>
</file>

<file path=ppt/tags/tag551.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3"/>
</p:tagLst>
</file>

<file path=ppt/tags/tag552.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9"/>
</p:tagLst>
</file>

<file path=ppt/tags/tag553.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4"/>
</p:tagLst>
</file>

<file path=ppt/tags/tag554.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10"/>
</p:tagLst>
</file>

<file path=ppt/tags/tag555.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5"/>
</p:tagLst>
</file>

<file path=ppt/tags/tag556.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Other"/>
  <p:tag name="MH_ORDER" val="11"/>
</p:tagLst>
</file>

<file path=ppt/tags/tag557.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SubTitle"/>
  <p:tag name="MH_ORDER" val="6"/>
</p:tagLst>
</file>

<file path=ppt/tags/tag558.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1"/>
</p:tagLst>
</file>

<file path=ppt/tags/tag559.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3"/>
</p:tagLst>
</file>

<file path=ppt/tags/tag56.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6"/>
</p:tagLst>
</file>

<file path=ppt/tags/tag560.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5"/>
</p:tagLst>
</file>

<file path=ppt/tags/tag561.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2"/>
</p:tagLst>
</file>

<file path=ppt/tags/tag562.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4"/>
</p:tagLst>
</file>

<file path=ppt/tags/tag563.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Text"/>
  <p:tag name="MH_ORDER" val="6"/>
</p:tagLst>
</file>

<file path=ppt/tags/tag564.xml><?xml version="1.0" encoding="utf-8"?>
<p:tagLst xmlns:a="http://schemas.openxmlformats.org/drawingml/2006/main" xmlns:r="http://schemas.openxmlformats.org/officeDocument/2006/relationships" xmlns:p="http://schemas.openxmlformats.org/presentationml/2006/main">
  <p:tag name="MH" val="20160511224810"/>
  <p:tag name="MH_LIBRARY" val="GRAPHIC"/>
  <p:tag name="MH_TYPE" val="PageTitle"/>
  <p:tag name="MH_ORDER" val="PageTitle"/>
</p:tagLst>
</file>

<file path=ppt/tags/tag56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60511224822"/>
  <p:tag name="MH_LIBRARY" val="GRAPHIC"/>
</p:tagLst>
</file>

<file path=ppt/tags/tag566.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
</p:tagLst>
</file>

<file path=ppt/tags/tag567.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2"/>
</p:tagLst>
</file>

<file path=ppt/tags/tag568.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3"/>
</p:tagLst>
</file>

<file path=ppt/tags/tag569.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7"/>
</p:tagLst>
</file>

<file path=ppt/tags/tag570.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5"/>
</p:tagLst>
</file>

<file path=ppt/tags/tag571.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6"/>
</p:tagLst>
</file>

<file path=ppt/tags/tag572.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7"/>
</p:tagLst>
</file>

<file path=ppt/tags/tag573.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8"/>
</p:tagLst>
</file>

<file path=ppt/tags/tag574.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9"/>
</p:tagLst>
</file>

<file path=ppt/tags/tag575.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0"/>
</p:tagLst>
</file>

<file path=ppt/tags/tag576.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1"/>
</p:tagLst>
</file>

<file path=ppt/tags/tag577.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2"/>
</p:tagLst>
</file>

<file path=ppt/tags/tag578.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3"/>
</p:tagLst>
</file>

<file path=ppt/tags/tag579.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4"/>
</p:tagLst>
</file>

<file path=ppt/tags/tag58.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SubTitle"/>
  <p:tag name="MH_ORDER" val="4"/>
</p:tagLst>
</file>

<file path=ppt/tags/tag580.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5"/>
</p:tagLst>
</file>

<file path=ppt/tags/tag581.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6"/>
</p:tagLst>
</file>

<file path=ppt/tags/tag582.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7"/>
</p:tagLst>
</file>

<file path=ppt/tags/tag583.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8"/>
</p:tagLst>
</file>

<file path=ppt/tags/tag584.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19"/>
</p:tagLst>
</file>

<file path=ppt/tags/tag585.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Other"/>
  <p:tag name="MH_ORDER" val="20"/>
</p:tagLst>
</file>

<file path=ppt/tags/tag586.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PageTitle"/>
  <p:tag name="MH_ORDER" val="PageTitle"/>
</p:tagLst>
</file>

<file path=ppt/tags/tag587.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SubTitle"/>
  <p:tag name="MH_ORDER" val="1"/>
</p:tagLst>
</file>

<file path=ppt/tags/tag588.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SubTitle"/>
  <p:tag name="MH_ORDER" val="3"/>
</p:tagLst>
</file>

<file path=ppt/tags/tag589.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SubTitle"/>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8"/>
</p:tagLst>
</file>

<file path=ppt/tags/tag590.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SubTitle"/>
  <p:tag name="MH_ORDER" val="2"/>
</p:tagLst>
</file>

<file path=ppt/tags/tag591.xml><?xml version="1.0" encoding="utf-8"?>
<p:tagLst xmlns:a="http://schemas.openxmlformats.org/drawingml/2006/main" xmlns:r="http://schemas.openxmlformats.org/officeDocument/2006/relationships" xmlns:p="http://schemas.openxmlformats.org/presentationml/2006/main">
  <p:tag name="MH" val="20160511224822"/>
  <p:tag name="MH_LIBRARY" val="GRAPHIC"/>
  <p:tag name="MH_TYPE" val="SubTitle"/>
  <p:tag name="MH_ORDER" val="4"/>
</p:tagLst>
</file>

<file path=ppt/tags/tag59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Desc"/>
  <p:tag name="MH" val="20160511224841"/>
  <p:tag name="MH_LIBRARY" val="GRAPHIC"/>
</p:tagLst>
</file>

<file path=ppt/tags/tag593.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1"/>
</p:tagLst>
</file>

<file path=ppt/tags/tag594.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2"/>
</p:tagLst>
</file>

<file path=ppt/tags/tag595.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3"/>
</p:tagLst>
</file>

<file path=ppt/tags/tag596.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4"/>
</p:tagLst>
</file>

<file path=ppt/tags/tag597.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SubTitle"/>
  <p:tag name="MH_ORDER" val="1"/>
</p:tagLst>
</file>

<file path=ppt/tags/tag598.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Text"/>
  <p:tag name="MH_ORDER" val="1"/>
</p:tagLst>
</file>

<file path=ppt/tags/tag599.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Other"/>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9"/>
</p:tagLst>
</file>

<file path=ppt/tags/tag600.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6"/>
</p:tagLst>
</file>

<file path=ppt/tags/tag601.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SubTitle"/>
  <p:tag name="MH_ORDER" val="3"/>
</p:tagLst>
</file>

<file path=ppt/tags/tag602.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Text"/>
  <p:tag name="MH_ORDER" val="3"/>
</p:tagLst>
</file>

<file path=ppt/tags/tag603.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7"/>
</p:tagLst>
</file>

<file path=ppt/tags/tag604.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8"/>
</p:tagLst>
</file>

<file path=ppt/tags/tag605.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SubTitle"/>
  <p:tag name="MH_ORDER" val="5"/>
</p:tagLst>
</file>

<file path=ppt/tags/tag606.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Text"/>
  <p:tag name="MH_ORDER" val="5"/>
</p:tagLst>
</file>

<file path=ppt/tags/tag607.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SubTitle"/>
  <p:tag name="MH_ORDER" val="2"/>
</p:tagLst>
</file>

<file path=ppt/tags/tag608.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Text"/>
  <p:tag name="MH_ORDER" val="2"/>
</p:tagLst>
</file>

<file path=ppt/tags/tag609.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SubTitle"/>
  <p:tag name="MH_ORDER" val="1"/>
</p:tagLst>
</file>

<file path=ppt/tags/tag610.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Text"/>
  <p:tag name="MH_ORDER" val="4"/>
</p:tagLst>
</file>

<file path=ppt/tags/tag611.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9"/>
</p:tagLst>
</file>

<file path=ppt/tags/tag612.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10"/>
</p:tagLst>
</file>

<file path=ppt/tags/tag613.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11"/>
</p:tagLst>
</file>

<file path=ppt/tags/tag614.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Other"/>
  <p:tag name="MH_ORDER" val="12"/>
</p:tagLst>
</file>

<file path=ppt/tags/tag615.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PageTitle"/>
  <p:tag name="MH_ORDER" val="PageTitle"/>
</p:tagLst>
</file>

<file path=ppt/tags/tag616.xml><?xml version="1.0" encoding="utf-8"?>
<p:tagLst xmlns:a="http://schemas.openxmlformats.org/drawingml/2006/main" xmlns:r="http://schemas.openxmlformats.org/officeDocument/2006/relationships" xmlns:p="http://schemas.openxmlformats.org/presentationml/2006/main">
  <p:tag name="MH" val="20160511224841"/>
  <p:tag name="MH_LIBRARY" val="GRAPHIC"/>
  <p:tag name="MH_TYPE" val="Desc"/>
  <p:tag name="MH_ORDER" val="1"/>
</p:tagLst>
</file>

<file path=ppt/tags/tag61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24853"/>
  <p:tag name="MH_LIBRARY" val="GRAPHIC"/>
</p:tagLst>
</file>

<file path=ppt/tags/tag618.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SubTitle"/>
  <p:tag name="MH_ORDER" val="2"/>
</p:tagLst>
</file>

<file path=ppt/tags/tag619.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0"/>
</p:tagLst>
</file>

<file path=ppt/tags/tag620.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2"/>
</p:tagLst>
</file>

<file path=ppt/tags/tag621.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3"/>
</p:tagLst>
</file>

<file path=ppt/tags/tag622.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4"/>
</p:tagLst>
</file>

<file path=ppt/tags/tag623.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5"/>
</p:tagLst>
</file>

<file path=ppt/tags/tag624.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Other"/>
  <p:tag name="MH_ORDER" val="6"/>
</p:tagLst>
</file>

<file path=ppt/tags/tag625.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SubTitle"/>
  <p:tag name="MH_ORDER" val="4"/>
</p:tagLst>
</file>

<file path=ppt/tags/tag626.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SubTitle"/>
  <p:tag name="MH_ORDER" val="1"/>
</p:tagLst>
</file>

<file path=ppt/tags/tag627.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SubTitle"/>
  <p:tag name="MH_ORDER" val="3"/>
</p:tagLst>
</file>

<file path=ppt/tags/tag628.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SubTitle"/>
  <p:tag name="MH_ORDER" val="5"/>
</p:tagLst>
</file>

<file path=ppt/tags/tag629.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PageTitle"/>
  <p:tag name="MH_ORDER" val="PageTitle"/>
</p:tagLst>
</file>

<file path=ppt/tags/tag63.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1"/>
</p:tagLst>
</file>

<file path=ppt/tags/tag630.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Text"/>
  <p:tag name="MH_ORDER" val="2"/>
</p:tagLst>
</file>

<file path=ppt/tags/tag631.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Text"/>
  <p:tag name="MH_ORDER" val="4"/>
</p:tagLst>
</file>

<file path=ppt/tags/tag632.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Text"/>
  <p:tag name="MH_ORDER" val="1"/>
</p:tagLst>
</file>

<file path=ppt/tags/tag633.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Text"/>
  <p:tag name="MH_ORDER" val="3"/>
</p:tagLst>
</file>

<file path=ppt/tags/tag634.xml><?xml version="1.0" encoding="utf-8"?>
<p:tagLst xmlns:a="http://schemas.openxmlformats.org/drawingml/2006/main" xmlns:r="http://schemas.openxmlformats.org/officeDocument/2006/relationships" xmlns:p="http://schemas.openxmlformats.org/presentationml/2006/main">
  <p:tag name="MH" val="20160511224853"/>
  <p:tag name="MH_LIBRARY" val="GRAPHIC"/>
  <p:tag name="MH_TYPE" val="Text"/>
  <p:tag name="MH_ORDER" val="5"/>
</p:tagLst>
</file>

<file path=ppt/tags/tag63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5032"/>
  <p:tag name="MH_LIBRARY" val="GRAPHIC"/>
</p:tagLst>
</file>

<file path=ppt/tags/tag636.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1"/>
</p:tagLst>
</file>

<file path=ppt/tags/tag637.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2"/>
</p:tagLst>
</file>

<file path=ppt/tags/tag638.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3"/>
</p:tagLst>
</file>

<file path=ppt/tags/tag639.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4"/>
</p:tagLst>
</file>

<file path=ppt/tags/tag64.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SubTitle"/>
  <p:tag name="MH_ORDER" val="3"/>
</p:tagLst>
</file>

<file path=ppt/tags/tag640.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5"/>
</p:tagLst>
</file>

<file path=ppt/tags/tag641.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6"/>
</p:tagLst>
</file>

<file path=ppt/tags/tag642.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7"/>
</p:tagLst>
</file>

<file path=ppt/tags/tag643.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8"/>
</p:tagLst>
</file>

<file path=ppt/tags/tag644.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9"/>
</p:tagLst>
</file>

<file path=ppt/tags/tag645.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10"/>
</p:tagLst>
</file>

<file path=ppt/tags/tag646.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11"/>
</p:tagLst>
</file>

<file path=ppt/tags/tag647.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12"/>
</p:tagLst>
</file>

<file path=ppt/tags/tag648.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Other"/>
  <p:tag name="MH_ORDER" val="13"/>
</p:tagLst>
</file>

<file path=ppt/tags/tag649.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PageTitle"/>
  <p:tag name="MH_ORDER" val="PageTitle"/>
</p:tagLst>
</file>

<file path=ppt/tags/tag65.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2"/>
</p:tagLst>
</file>

<file path=ppt/tags/tag650.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SubTitle"/>
  <p:tag name="MH_ORDER" val="1"/>
</p:tagLst>
</file>

<file path=ppt/tags/tag651.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SubTitle"/>
  <p:tag name="MH_ORDER" val="2"/>
</p:tagLst>
</file>

<file path=ppt/tags/tag652.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SubTitle"/>
  <p:tag name="MH_ORDER" val="3"/>
</p:tagLst>
</file>

<file path=ppt/tags/tag653.xml><?xml version="1.0" encoding="utf-8"?>
<p:tagLst xmlns:a="http://schemas.openxmlformats.org/drawingml/2006/main" xmlns:r="http://schemas.openxmlformats.org/officeDocument/2006/relationships" xmlns:p="http://schemas.openxmlformats.org/presentationml/2006/main">
  <p:tag name="MH" val="20160511225032"/>
  <p:tag name="MH_LIBRARY" val="GRAPHIC"/>
  <p:tag name="MH_TYPE" val="SubTitle"/>
  <p:tag name="MH_ORDER" val="4"/>
</p:tagLst>
</file>

<file path=ppt/tags/tag65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5051"/>
  <p:tag name="MH_LIBRARY" val="GRAPHIC"/>
</p:tagLst>
</file>

<file path=ppt/tags/tag655.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1"/>
</p:tagLst>
</file>

<file path=ppt/tags/tag656.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2"/>
</p:tagLst>
</file>

<file path=ppt/tags/tag657.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3"/>
</p:tagLst>
</file>

<file path=ppt/tags/tag658.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4"/>
</p:tagLst>
</file>

<file path=ppt/tags/tag659.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3"/>
</p:tagLst>
</file>

<file path=ppt/tags/tag660.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6"/>
</p:tagLst>
</file>

<file path=ppt/tags/tag661.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7"/>
</p:tagLst>
</file>

<file path=ppt/tags/tag662.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Other"/>
  <p:tag name="MH_ORDER" val="8"/>
</p:tagLst>
</file>

<file path=ppt/tags/tag663.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SubTitle"/>
  <p:tag name="MH_ORDER" val="1"/>
</p:tagLst>
</file>

<file path=ppt/tags/tag664.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PageTitle"/>
  <p:tag name="MH_ORDER" val="PageTitle"/>
</p:tagLst>
</file>

<file path=ppt/tags/tag665.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SubTitle"/>
  <p:tag name="MH_ORDER" val="2"/>
</p:tagLst>
</file>

<file path=ppt/tags/tag666.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SubTitle"/>
  <p:tag name="MH_ORDER" val="3"/>
</p:tagLst>
</file>

<file path=ppt/tags/tag667.xml><?xml version="1.0" encoding="utf-8"?>
<p:tagLst xmlns:a="http://schemas.openxmlformats.org/drawingml/2006/main" xmlns:r="http://schemas.openxmlformats.org/officeDocument/2006/relationships" xmlns:p="http://schemas.openxmlformats.org/presentationml/2006/main">
  <p:tag name="MH" val="20160511225051"/>
  <p:tag name="MH_LIBRARY" val="GRAPHIC"/>
  <p:tag name="MH_TYPE" val="SubTitle"/>
  <p:tag name="MH_ORDER" val="4"/>
</p:tagLst>
</file>

<file path=ppt/tags/tag66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60511225105"/>
  <p:tag name="MH_LIBRARY" val="GRAPHIC"/>
</p:tagLst>
</file>

<file path=ppt/tags/tag669.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Desc"/>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4"/>
</p:tagLst>
</file>

<file path=ppt/tags/tag670.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SubTitle"/>
  <p:tag name="MH_ORDER" val="1"/>
</p:tagLst>
</file>

<file path=ppt/tags/tag671.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SubTitle"/>
  <p:tag name="MH_ORDER" val="4"/>
</p:tagLst>
</file>

<file path=ppt/tags/tag672.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Other"/>
  <p:tag name="MH_ORDER" val="1"/>
</p:tagLst>
</file>

<file path=ppt/tags/tag673.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SubTitle"/>
  <p:tag name="MH_ORDER" val="3"/>
</p:tagLst>
</file>

<file path=ppt/tags/tag674.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Other"/>
  <p:tag name="MH_ORDER" val="2"/>
</p:tagLst>
</file>

<file path=ppt/tags/tag675.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SubTitle"/>
  <p:tag name="MH_ORDER" val="2"/>
</p:tagLst>
</file>

<file path=ppt/tags/tag676.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Other"/>
  <p:tag name="MH_ORDER" val="3"/>
</p:tagLst>
</file>

<file path=ppt/tags/tag677.xml><?xml version="1.0" encoding="utf-8"?>
<p:tagLst xmlns:a="http://schemas.openxmlformats.org/drawingml/2006/main" xmlns:r="http://schemas.openxmlformats.org/officeDocument/2006/relationships" xmlns:p="http://schemas.openxmlformats.org/presentationml/2006/main">
  <p:tag name="MH" val="20160511225105"/>
  <p:tag name="MH_LIBRARY" val="GRAPHIC"/>
  <p:tag name="MH_TYPE" val="PageTitle"/>
  <p:tag name="MH_ORDER" val="PageTitle"/>
</p:tagLst>
</file>

<file path=ppt/tags/tag67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60511225116"/>
  <p:tag name="MH_LIBRARY" val="GRAPHIC"/>
</p:tagLst>
</file>

<file path=ppt/tags/tag679.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Other"/>
  <p:tag name="MH_ORDER" val="15"/>
</p:tagLst>
</file>

<file path=ppt/tags/tag680.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2"/>
</p:tagLst>
</file>

<file path=ppt/tags/tag681.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3"/>
</p:tagLst>
</file>

<file path=ppt/tags/tag682.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4"/>
</p:tagLst>
</file>

<file path=ppt/tags/tag683.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5"/>
</p:tagLst>
</file>

<file path=ppt/tags/tag684.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6"/>
</p:tagLst>
</file>

<file path=ppt/tags/tag685.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7"/>
</p:tagLst>
</file>

<file path=ppt/tags/tag686.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PageTitle"/>
  <p:tag name="MH_ORDER" val="PageTitle"/>
</p:tagLst>
</file>

<file path=ppt/tags/tag687.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8"/>
</p:tagLst>
</file>

<file path=ppt/tags/tag688.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9"/>
</p:tagLst>
</file>

<file path=ppt/tags/tag689.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Other"/>
  <p:tag name="MH_ORDER" val="10"/>
</p:tagLst>
</file>

<file path=ppt/tags/tag69.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Text"/>
  <p:tag name="MH_ORDER" val="2"/>
</p:tagLst>
</file>

<file path=ppt/tags/tag690.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SubTitle"/>
  <p:tag name="MH_ORDER" val="1"/>
</p:tagLst>
</file>

<file path=ppt/tags/tag691.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SubTitle"/>
  <p:tag name="MH_ORDER" val="2"/>
</p:tagLst>
</file>

<file path=ppt/tags/tag692.xml><?xml version="1.0" encoding="utf-8"?>
<p:tagLst xmlns:a="http://schemas.openxmlformats.org/drawingml/2006/main" xmlns:r="http://schemas.openxmlformats.org/officeDocument/2006/relationships" xmlns:p="http://schemas.openxmlformats.org/presentationml/2006/main">
  <p:tag name="MH" val="20160511225116"/>
  <p:tag name="MH_LIBRARY" val="GRAPHIC"/>
  <p:tag name="MH_TYPE" val="SubTitle"/>
  <p:tag name="MH_ORDER" val="3"/>
</p:tagLst>
</file>

<file path=ppt/tags/tag693.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60511225131"/>
  <p:tag name="MH_LIBRARY" val="GRAPHIC"/>
</p:tagLst>
</file>

<file path=ppt/tags/tag694.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
</p:tagLst>
</file>

<file path=ppt/tags/tag695.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2"/>
</p:tagLst>
</file>

<file path=ppt/tags/tag696.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1"/>
</p:tagLst>
</file>

<file path=ppt/tags/tag697.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3"/>
</p:tagLst>
</file>

<file path=ppt/tags/tag698.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4"/>
</p:tagLst>
</file>

<file path=ppt/tags/tag699.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511213522"/>
  <p:tag name="MH_LIBRARY" val="GRAPHIC"/>
  <p:tag name="MH_TYPE" val="SubTitle"/>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Text"/>
  <p:tag name="MH_ORDER" val="1"/>
</p:tagLst>
</file>

<file path=ppt/tags/tag700.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5"/>
</p:tagLst>
</file>

<file path=ppt/tags/tag701.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6"/>
</p:tagLst>
</file>

<file path=ppt/tags/tag702.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5"/>
</p:tagLst>
</file>

<file path=ppt/tags/tag703.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7"/>
</p:tagLst>
</file>

<file path=ppt/tags/tag704.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8"/>
</p:tagLst>
</file>

<file path=ppt/tags/tag705.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2"/>
</p:tagLst>
</file>

<file path=ppt/tags/tag706.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9"/>
</p:tagLst>
</file>

<file path=ppt/tags/tag707.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0"/>
</p:tagLst>
</file>

<file path=ppt/tags/tag708.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4"/>
</p:tagLst>
</file>

<file path=ppt/tags/tag709.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1"/>
</p:tagLst>
</file>

<file path=ppt/tags/tag71.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Text"/>
  <p:tag name="MH_ORDER" val="3"/>
</p:tagLst>
</file>

<file path=ppt/tags/tag710.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2"/>
</p:tagLst>
</file>

<file path=ppt/tags/tag711.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SubTitle"/>
  <p:tag name="MH_ORDER" val="6"/>
</p:tagLst>
</file>

<file path=ppt/tags/tag712.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7"/>
</p:tagLst>
</file>

<file path=ppt/tags/tag713.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8"/>
</p:tagLst>
</file>

<file path=ppt/tags/tag714.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9"/>
</p:tagLst>
</file>

<file path=ppt/tags/tag715.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0"/>
</p:tagLst>
</file>

<file path=ppt/tags/tag716.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1"/>
</p:tagLst>
</file>

<file path=ppt/tags/tag717.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2"/>
</p:tagLst>
</file>

<file path=ppt/tags/tag718.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3"/>
</p:tagLst>
</file>

<file path=ppt/tags/tag719.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4"/>
</p:tagLst>
</file>

<file path=ppt/tags/tag72.xml><?xml version="1.0" encoding="utf-8"?>
<p:tagLst xmlns:a="http://schemas.openxmlformats.org/drawingml/2006/main" xmlns:r="http://schemas.openxmlformats.org/officeDocument/2006/relationships" xmlns:p="http://schemas.openxmlformats.org/presentationml/2006/main">
  <p:tag name="MH" val="20160511223919"/>
  <p:tag name="MH_LIBRARY" val="GRAPHIC"/>
  <p:tag name="MH_TYPE" val="Text"/>
  <p:tag name="MH_ORDER" val="4"/>
</p:tagLst>
</file>

<file path=ppt/tags/tag720.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5"/>
</p:tagLst>
</file>

<file path=ppt/tags/tag721.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6"/>
</p:tagLst>
</file>

<file path=ppt/tags/tag722.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7"/>
</p:tagLst>
</file>

<file path=ppt/tags/tag723.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8"/>
</p:tagLst>
</file>

<file path=ppt/tags/tag724.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Other"/>
  <p:tag name="MH_ORDER" val="19"/>
</p:tagLst>
</file>

<file path=ppt/tags/tag725.xml><?xml version="1.0" encoding="utf-8"?>
<p:tagLst xmlns:a="http://schemas.openxmlformats.org/drawingml/2006/main" xmlns:r="http://schemas.openxmlformats.org/officeDocument/2006/relationships" xmlns:p="http://schemas.openxmlformats.org/presentationml/2006/main">
  <p:tag name="MH" val="20160511225131"/>
  <p:tag name="MH_LIBRARY" val="GRAPHIC"/>
  <p:tag name="MH_TYPE" val="PageTitle"/>
  <p:tag name="MH_ORDER" val="PageTitle"/>
</p:tagLst>
</file>

<file path=ppt/tags/tag72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151"/>
  <p:tag name="MH_LIBRARY" val="GRAPHIC"/>
</p:tagLst>
</file>

<file path=ppt/tags/tag727.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Other"/>
  <p:tag name="MH_ORDER" val="1"/>
</p:tagLst>
</file>

<file path=ppt/tags/tag728.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Other"/>
  <p:tag name="MH_ORDER" val="2"/>
</p:tagLst>
</file>

<file path=ppt/tags/tag729.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13551"/>
  <p:tag name="MH_LIBRARY" val="GRAPHIC"/>
</p:tagLst>
</file>

<file path=ppt/tags/tag730.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Other"/>
  <p:tag name="MH_ORDER" val="3"/>
</p:tagLst>
</file>

<file path=ppt/tags/tag731.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SubTitle"/>
  <p:tag name="MH_ORDER" val="2"/>
</p:tagLst>
</file>

<file path=ppt/tags/tag732.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Other"/>
  <p:tag name="MH_ORDER" val="4"/>
</p:tagLst>
</file>

<file path=ppt/tags/tag733.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SubTitle"/>
  <p:tag name="MH_ORDER" val="3"/>
</p:tagLst>
</file>

<file path=ppt/tags/tag734.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Other"/>
  <p:tag name="MH_ORDER" val="5"/>
</p:tagLst>
</file>

<file path=ppt/tags/tag735.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SubTitle"/>
  <p:tag name="MH_ORDER" val="4"/>
</p:tagLst>
</file>

<file path=ppt/tags/tag736.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PageTitle"/>
  <p:tag name="MH_ORDER" val="PageTitle"/>
</p:tagLst>
</file>

<file path=ppt/tags/tag737.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Text"/>
  <p:tag name="MH_ORDER" val="1"/>
</p:tagLst>
</file>

<file path=ppt/tags/tag738.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Text"/>
  <p:tag name="MH_ORDER" val="2"/>
</p:tagLst>
</file>

<file path=ppt/tags/tag739.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Text"/>
  <p:tag name="MH_ORDER" val="3"/>
</p:tagLst>
</file>

<file path=ppt/tags/tag74.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PageTitle"/>
  <p:tag name="MH_ORDER" val="PageTitle"/>
</p:tagLst>
</file>

<file path=ppt/tags/tag740.xml><?xml version="1.0" encoding="utf-8"?>
<p:tagLst xmlns:a="http://schemas.openxmlformats.org/drawingml/2006/main" xmlns:r="http://schemas.openxmlformats.org/officeDocument/2006/relationships" xmlns:p="http://schemas.openxmlformats.org/presentationml/2006/main">
  <p:tag name="MH" val="20160511225151"/>
  <p:tag name="MH_LIBRARY" val="GRAPHIC"/>
  <p:tag name="MH_TYPE" val="Text"/>
  <p:tag name="MH_ORDER" val="4"/>
</p:tagLst>
</file>

<file path=ppt/tags/tag74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223"/>
  <p:tag name="MH_LIBRARY" val="GRAPHIC"/>
</p:tagLst>
</file>

<file path=ppt/tags/tag742.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PageTitle"/>
  <p:tag name="MH_ORDER" val="PageTitle"/>
</p:tagLst>
</file>

<file path=ppt/tags/tag743.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SubTitle"/>
  <p:tag name="MH_ORDER" val="1"/>
</p:tagLst>
</file>

<file path=ppt/tags/tag744.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1"/>
</p:tagLst>
</file>

<file path=ppt/tags/tag745.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SubTitle"/>
  <p:tag name="MH_ORDER" val="2"/>
</p:tagLst>
</file>

<file path=ppt/tags/tag746.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SubTitle"/>
  <p:tag name="MH_ORDER" val="3"/>
</p:tagLst>
</file>

<file path=ppt/tags/tag747.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2"/>
</p:tagLst>
</file>

<file path=ppt/tags/tag748.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SubTitle"/>
  <p:tag name="MH_ORDER" val="4"/>
</p:tagLst>
</file>

<file path=ppt/tags/tag749.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3"/>
</p:tagLst>
</file>

<file path=ppt/tags/tag75.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1"/>
</p:tagLst>
</file>

<file path=ppt/tags/tag750.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4"/>
</p:tagLst>
</file>

<file path=ppt/tags/tag751.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Text"/>
  <p:tag name="MH_ORDER" val="1"/>
</p:tagLst>
</file>

<file path=ppt/tags/tag752.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5"/>
</p:tagLst>
</file>

<file path=ppt/tags/tag753.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Text"/>
  <p:tag name="MH_ORDER" val="3"/>
</p:tagLst>
</file>

<file path=ppt/tags/tag754.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Text"/>
  <p:tag name="MH_ORDER" val="2"/>
</p:tagLst>
</file>

<file path=ppt/tags/tag755.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6"/>
</p:tagLst>
</file>

<file path=ppt/tags/tag756.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Text"/>
  <p:tag name="MH_ORDER" val="4"/>
</p:tagLst>
</file>

<file path=ppt/tags/tag757.xml><?xml version="1.0" encoding="utf-8"?>
<p:tagLst xmlns:a="http://schemas.openxmlformats.org/drawingml/2006/main" xmlns:r="http://schemas.openxmlformats.org/officeDocument/2006/relationships" xmlns:p="http://schemas.openxmlformats.org/presentationml/2006/main">
  <p:tag name="MH" val="20160511225223"/>
  <p:tag name="MH_LIBRARY" val="GRAPHIC"/>
  <p:tag name="MH_TYPE" val="Other"/>
  <p:tag name="MH_ORDER" val="7"/>
</p:tagLst>
</file>

<file path=ppt/tags/tag75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237"/>
  <p:tag name="MH_LIBRARY" val="GRAPHIC"/>
</p:tagLst>
</file>

<file path=ppt/tags/tag759.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2"/>
</p:tagLst>
</file>

<file path=ppt/tags/tag760.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2"/>
</p:tagLst>
</file>

<file path=ppt/tags/tag761.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3"/>
</p:tagLst>
</file>

<file path=ppt/tags/tag762.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4"/>
</p:tagLst>
</file>

<file path=ppt/tags/tag763.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5"/>
</p:tagLst>
</file>

<file path=ppt/tags/tag764.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6"/>
</p:tagLst>
</file>

<file path=ppt/tags/tag765.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Other"/>
  <p:tag name="MH_ORDER" val="7"/>
</p:tagLst>
</file>

<file path=ppt/tags/tag766.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SubTitle"/>
  <p:tag name="MH_ORDER" val="1"/>
</p:tagLst>
</file>

<file path=ppt/tags/tag767.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SubTitle"/>
  <p:tag name="MH_ORDER" val="2"/>
</p:tagLst>
</file>

<file path=ppt/tags/tag768.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SubTitle"/>
  <p:tag name="MH_ORDER" val="3"/>
</p:tagLst>
</file>

<file path=ppt/tags/tag769.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SubTitle"/>
  <p:tag name="MH_ORDER" val="4"/>
</p:tagLst>
</file>

<file path=ppt/tags/tag77.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3"/>
</p:tagLst>
</file>

<file path=ppt/tags/tag770.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Text"/>
  <p:tag name="MH_ORDER" val="1"/>
</p:tagLst>
</file>

<file path=ppt/tags/tag771.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Text"/>
  <p:tag name="MH_ORDER" val="2"/>
</p:tagLst>
</file>

<file path=ppt/tags/tag772.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Text"/>
  <p:tag name="MH_ORDER" val="3"/>
</p:tagLst>
</file>

<file path=ppt/tags/tag773.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Text"/>
  <p:tag name="MH_ORDER" val="4"/>
</p:tagLst>
</file>

<file path=ppt/tags/tag774.xml><?xml version="1.0" encoding="utf-8"?>
<p:tagLst xmlns:a="http://schemas.openxmlformats.org/drawingml/2006/main" xmlns:r="http://schemas.openxmlformats.org/officeDocument/2006/relationships" xmlns:p="http://schemas.openxmlformats.org/presentationml/2006/main">
  <p:tag name="MH" val="20160511225237"/>
  <p:tag name="MH_LIBRARY" val="GRAPHIC"/>
  <p:tag name="MH_TYPE" val="PageTitle"/>
  <p:tag name="MH_ORDER" val="PageTitle"/>
</p:tagLst>
</file>

<file path=ppt/tags/tag77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60511225247"/>
  <p:tag name="MH_LIBRARY" val="GRAPHIC"/>
</p:tagLst>
</file>

<file path=ppt/tags/tag776.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Other"/>
  <p:tag name="MH_ORDER" val="1"/>
</p:tagLst>
</file>

<file path=ppt/tags/tag777.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SubTitle"/>
  <p:tag name="MH_ORDER" val="1"/>
</p:tagLst>
</file>

<file path=ppt/tags/tag778.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Other"/>
  <p:tag name="MH_ORDER" val="2"/>
</p:tagLst>
</file>

<file path=ppt/tags/tag779.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SubTitle"/>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4"/>
</p:tagLst>
</file>

<file path=ppt/tags/tag780.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Other"/>
  <p:tag name="MH_ORDER" val="3"/>
</p:tagLst>
</file>

<file path=ppt/tags/tag781.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SubTitle"/>
  <p:tag name="MH_ORDER" val="3"/>
</p:tagLst>
</file>

<file path=ppt/tags/tag782.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Other"/>
  <p:tag name="MH_ORDER" val="4"/>
</p:tagLst>
</file>

<file path=ppt/tags/tag783.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PageTitle"/>
  <p:tag name="MH_ORDER" val="PageTitle"/>
</p:tagLst>
</file>

<file path=ppt/tags/tag784.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Text"/>
  <p:tag name="MH_ORDER" val="1"/>
</p:tagLst>
</file>

<file path=ppt/tags/tag785.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Text"/>
  <p:tag name="MH_ORDER" val="2"/>
</p:tagLst>
</file>

<file path=ppt/tags/tag786.xml><?xml version="1.0" encoding="utf-8"?>
<p:tagLst xmlns:a="http://schemas.openxmlformats.org/drawingml/2006/main" xmlns:r="http://schemas.openxmlformats.org/officeDocument/2006/relationships" xmlns:p="http://schemas.openxmlformats.org/presentationml/2006/main">
  <p:tag name="MH" val="20160511225247"/>
  <p:tag name="MH_LIBRARY" val="GRAPHIC"/>
  <p:tag name="MH_TYPE" val="Text"/>
  <p:tag name="MH_ORDER" val="3"/>
</p:tagLst>
</file>

<file path=ppt/tags/tag78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60511225411"/>
  <p:tag name="MH_LIBRARY" val="GRAPHIC"/>
</p:tagLst>
</file>

<file path=ppt/tags/tag788.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
</p:tagLst>
</file>

<file path=ppt/tags/tag789.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2"/>
</p:tagLst>
</file>

<file path=ppt/tags/tag79.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5"/>
</p:tagLst>
</file>

<file path=ppt/tags/tag790.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3"/>
</p:tagLst>
</file>

<file path=ppt/tags/tag791.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4"/>
</p:tagLst>
</file>

<file path=ppt/tags/tag792.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SubTitle"/>
  <p:tag name="MH_ORDER" val="1"/>
</p:tagLst>
</file>

<file path=ppt/tags/tag793.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5"/>
</p:tagLst>
</file>

<file path=ppt/tags/tag794.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6"/>
</p:tagLst>
</file>

<file path=ppt/tags/tag795.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7"/>
</p:tagLst>
</file>

<file path=ppt/tags/tag796.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SubTitle"/>
  <p:tag name="MH_ORDER" val="2"/>
</p:tagLst>
</file>

<file path=ppt/tags/tag797.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8"/>
</p:tagLst>
</file>

<file path=ppt/tags/tag798.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9"/>
</p:tagLst>
</file>

<file path=ppt/tags/tag799.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60511213358"/>
  <p:tag name="MH_LIBRARY" val="GRAPHIC"/>
</p:tagLst>
</file>

<file path=ppt/tags/tag80.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6"/>
</p:tagLst>
</file>

<file path=ppt/tags/tag800.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SubTitle"/>
  <p:tag name="MH_ORDER" val="3"/>
</p:tagLst>
</file>

<file path=ppt/tags/tag801.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1"/>
</p:tagLst>
</file>

<file path=ppt/tags/tag802.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2"/>
</p:tagLst>
</file>

<file path=ppt/tags/tag803.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3"/>
</p:tagLst>
</file>

<file path=ppt/tags/tag804.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SubTitle"/>
  <p:tag name="MH_ORDER" val="4"/>
</p:tagLst>
</file>

<file path=ppt/tags/tag805.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Other"/>
  <p:tag name="MH_ORDER" val="14"/>
</p:tagLst>
</file>

<file path=ppt/tags/tag806.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PageTitle"/>
  <p:tag name="MH_ORDER" val="PageTitle"/>
</p:tagLst>
</file>

<file path=ppt/tags/tag807.xml><?xml version="1.0" encoding="utf-8"?>
<p:tagLst xmlns:a="http://schemas.openxmlformats.org/drawingml/2006/main" xmlns:r="http://schemas.openxmlformats.org/officeDocument/2006/relationships" xmlns:p="http://schemas.openxmlformats.org/presentationml/2006/main">
  <p:tag name="MH" val="20160511225411"/>
  <p:tag name="MH_LIBRARY" val="GRAPHIC"/>
  <p:tag name="MH_TYPE" val="Desc"/>
  <p:tag name="MH_ORDER" val="1"/>
</p:tagLst>
</file>

<file path=ppt/tags/tag80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434"/>
  <p:tag name="MH_LIBRARY" val="GRAPHIC"/>
</p:tagLst>
</file>

<file path=ppt/tags/tag809.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7"/>
</p:tagLst>
</file>

<file path=ppt/tags/tag810.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Other"/>
  <p:tag name="MH_ORDER" val="1"/>
</p:tagLst>
</file>

<file path=ppt/tags/tag811.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SubTitle"/>
  <p:tag name="MH_ORDER" val="2"/>
</p:tagLst>
</file>

<file path=ppt/tags/tag812.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Other"/>
  <p:tag name="MH_ORDER" val="2"/>
</p:tagLst>
</file>

<file path=ppt/tags/tag813.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SubTitle"/>
  <p:tag name="MH_ORDER" val="3"/>
</p:tagLst>
</file>

<file path=ppt/tags/tag814.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Other"/>
  <p:tag name="MH_ORDER" val="3"/>
</p:tagLst>
</file>

<file path=ppt/tags/tag815.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SubTitle"/>
  <p:tag name="MH_ORDER" val="4"/>
</p:tagLst>
</file>

<file path=ppt/tags/tag816.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Other"/>
  <p:tag name="MH_ORDER" val="4"/>
</p:tagLst>
</file>

<file path=ppt/tags/tag817.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PageTitle"/>
  <p:tag name="MH_ORDER" val="PageTitle"/>
</p:tagLst>
</file>

<file path=ppt/tags/tag818.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Text"/>
  <p:tag name="MH_ORDER" val="1"/>
</p:tagLst>
</file>

<file path=ppt/tags/tag819.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Text"/>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Other"/>
  <p:tag name="MH_ORDER" val="8"/>
</p:tagLst>
</file>

<file path=ppt/tags/tag820.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Text"/>
  <p:tag name="MH_ORDER" val="3"/>
</p:tagLst>
</file>

<file path=ppt/tags/tag821.xml><?xml version="1.0" encoding="utf-8"?>
<p:tagLst xmlns:a="http://schemas.openxmlformats.org/drawingml/2006/main" xmlns:r="http://schemas.openxmlformats.org/officeDocument/2006/relationships" xmlns:p="http://schemas.openxmlformats.org/presentationml/2006/main">
  <p:tag name="MH" val="20160511225434"/>
  <p:tag name="MH_LIBRARY" val="GRAPHIC"/>
  <p:tag name="MH_TYPE" val="Text"/>
  <p:tag name="MH_ORDER" val="4"/>
</p:tagLst>
</file>

<file path=ppt/tags/tag82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504"/>
  <p:tag name="MH_LIBRARY" val="GRAPHIC"/>
</p:tagLst>
</file>

<file path=ppt/tags/tag823.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1"/>
</p:tagLst>
</file>

<file path=ppt/tags/tag824.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2"/>
</p:tagLst>
</file>

<file path=ppt/tags/tag825.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3"/>
</p:tagLst>
</file>

<file path=ppt/tags/tag826.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4"/>
</p:tagLst>
</file>

<file path=ppt/tags/tag827.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5"/>
</p:tagLst>
</file>

<file path=ppt/tags/tag828.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6"/>
</p:tagLst>
</file>

<file path=ppt/tags/tag829.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7"/>
</p:tagLst>
</file>

<file path=ppt/tags/tag83.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SubTitle"/>
  <p:tag name="MH_ORDER" val="1"/>
</p:tagLst>
</file>

<file path=ppt/tags/tag830.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8"/>
</p:tagLst>
</file>

<file path=ppt/tags/tag831.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Other"/>
  <p:tag name="MH_ORDER" val="9"/>
</p:tagLst>
</file>

<file path=ppt/tags/tag832.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PageTitle"/>
  <p:tag name="MH_ORDER" val="PageTitle"/>
</p:tagLst>
</file>

<file path=ppt/tags/tag833.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SubTitle"/>
  <p:tag name="MH_ORDER" val="1"/>
</p:tagLst>
</file>

<file path=ppt/tags/tag834.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SubTitle"/>
  <p:tag name="MH_ORDER" val="2"/>
</p:tagLst>
</file>

<file path=ppt/tags/tag835.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SubTitle"/>
  <p:tag name="MH_ORDER" val="3"/>
</p:tagLst>
</file>

<file path=ppt/tags/tag836.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SubTitle"/>
  <p:tag name="MH_ORDER" val="4"/>
</p:tagLst>
</file>

<file path=ppt/tags/tag837.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Text"/>
  <p:tag name="MH_ORDER" val="1"/>
</p:tagLst>
</file>

<file path=ppt/tags/tag838.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Text"/>
  <p:tag name="MH_ORDER" val="2"/>
</p:tagLst>
</file>

<file path=ppt/tags/tag839.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Text"/>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Text"/>
  <p:tag name="MH_ORDER" val="2"/>
</p:tagLst>
</file>

<file path=ppt/tags/tag840.xml><?xml version="1.0" encoding="utf-8"?>
<p:tagLst xmlns:a="http://schemas.openxmlformats.org/drawingml/2006/main" xmlns:r="http://schemas.openxmlformats.org/officeDocument/2006/relationships" xmlns:p="http://schemas.openxmlformats.org/presentationml/2006/main">
  <p:tag name="MH" val="20160511225504"/>
  <p:tag name="MH_LIBRARY" val="GRAPHIC"/>
  <p:tag name="MH_TYPE" val="Text"/>
  <p:tag name="MH_ORDER" val="4"/>
</p:tagLst>
</file>

<file path=ppt/tags/tag84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5520"/>
  <p:tag name="MH_LIBRARY" val="GRAPHIC"/>
</p:tagLst>
</file>

<file path=ppt/tags/tag842.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
</p:tagLst>
</file>

<file path=ppt/tags/tag843.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2"/>
</p:tagLst>
</file>

<file path=ppt/tags/tag844.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SubTitle"/>
  <p:tag name="MH_ORDER" val="1"/>
</p:tagLst>
</file>

<file path=ppt/tags/tag845.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3"/>
</p:tagLst>
</file>

<file path=ppt/tags/tag846.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4"/>
</p:tagLst>
</file>

<file path=ppt/tags/tag847.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5"/>
</p:tagLst>
</file>

<file path=ppt/tags/tag848.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SubTitle"/>
  <p:tag name="MH_ORDER" val="2"/>
</p:tagLst>
</file>

<file path=ppt/tags/tag849.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6"/>
</p:tagLst>
</file>

<file path=ppt/tags/tag85.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Text"/>
  <p:tag name="MH_ORDER" val="1"/>
</p:tagLst>
</file>

<file path=ppt/tags/tag850.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7"/>
</p:tagLst>
</file>

<file path=ppt/tags/tag851.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8"/>
</p:tagLst>
</file>

<file path=ppt/tags/tag852.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SubTitle"/>
  <p:tag name="MH_ORDER" val="3"/>
</p:tagLst>
</file>

<file path=ppt/tags/tag853.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9"/>
</p:tagLst>
</file>

<file path=ppt/tags/tag854.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0"/>
</p:tagLst>
</file>

<file path=ppt/tags/tag855.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1"/>
</p:tagLst>
</file>

<file path=ppt/tags/tag856.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SubTitle"/>
  <p:tag name="MH_ORDER" val="4"/>
</p:tagLst>
</file>

<file path=ppt/tags/tag857.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2"/>
</p:tagLst>
</file>

<file path=ppt/tags/tag858.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3"/>
</p:tagLst>
</file>

<file path=ppt/tags/tag859.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Other"/>
  <p:tag name="MH_ORDER" val="14"/>
</p:tagLst>
</file>

<file path=ppt/tags/tag86.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SubTitle"/>
  <p:tag name="MH_ORDER" val="3"/>
</p:tagLst>
</file>

<file path=ppt/tags/tag860.xml><?xml version="1.0" encoding="utf-8"?>
<p:tagLst xmlns:a="http://schemas.openxmlformats.org/drawingml/2006/main" xmlns:r="http://schemas.openxmlformats.org/officeDocument/2006/relationships" xmlns:p="http://schemas.openxmlformats.org/presentationml/2006/main">
  <p:tag name="MH" val="20160511225520"/>
  <p:tag name="MH_LIBRARY" val="GRAPHIC"/>
  <p:tag name="MH_TYPE" val="PageTitle"/>
  <p:tag name="MH_ORDER" val="PageTitle"/>
</p:tagLst>
</file>

<file path=ppt/tags/tag86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60511225530"/>
  <p:tag name="MH_LIBRARY" val="GRAPHIC"/>
</p:tagLst>
</file>

<file path=ppt/tags/tag862.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
</p:tagLst>
</file>

<file path=ppt/tags/tag863.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
</p:tagLst>
</file>

<file path=ppt/tags/tag864.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3"/>
</p:tagLst>
</file>

<file path=ppt/tags/tag865.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4"/>
</p:tagLst>
</file>

<file path=ppt/tags/tag866.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5"/>
</p:tagLst>
</file>

<file path=ppt/tags/tag867.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6"/>
</p:tagLst>
</file>

<file path=ppt/tags/tag868.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1"/>
</p:tagLst>
</file>

<file path=ppt/tags/tag869.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2"/>
</p:tagLst>
</file>

<file path=ppt/tags/tag87.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Text"/>
  <p:tag name="MH_ORDER" val="3"/>
</p:tagLst>
</file>

<file path=ppt/tags/tag870.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3"/>
</p:tagLst>
</file>

<file path=ppt/tags/tag871.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7"/>
</p:tagLst>
</file>

<file path=ppt/tags/tag872.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8"/>
</p:tagLst>
</file>

<file path=ppt/tags/tag873.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9"/>
</p:tagLst>
</file>

<file path=ppt/tags/tag874.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0"/>
</p:tagLst>
</file>

<file path=ppt/tags/tag875.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1"/>
</p:tagLst>
</file>

<file path=ppt/tags/tag876.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2"/>
</p:tagLst>
</file>

<file path=ppt/tags/tag877.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4"/>
</p:tagLst>
</file>

<file path=ppt/tags/tag878.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3"/>
</p:tagLst>
</file>

<file path=ppt/tags/tag879.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4"/>
</p:tagLst>
</file>

<file path=ppt/tags/tag88.xml><?xml version="1.0" encoding="utf-8"?>
<p:tagLst xmlns:a="http://schemas.openxmlformats.org/drawingml/2006/main" xmlns:r="http://schemas.openxmlformats.org/officeDocument/2006/relationships" xmlns:p="http://schemas.openxmlformats.org/presentationml/2006/main">
  <p:tag name="MH" val="20160511213551"/>
  <p:tag name="MH_LIBRARY" val="GRAPHIC"/>
  <p:tag name="MH_TYPE" val="SubTitle"/>
  <p:tag name="MH_ORDER" val="2"/>
</p:tagLst>
</file>

<file path=ppt/tags/tag880.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5"/>
</p:tagLst>
</file>

<file path=ppt/tags/tag881.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6"/>
</p:tagLst>
</file>

<file path=ppt/tags/tag882.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5"/>
</p:tagLst>
</file>

<file path=ppt/tags/tag883.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7"/>
</p:tagLst>
</file>

<file path=ppt/tags/tag884.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8"/>
</p:tagLst>
</file>

<file path=ppt/tags/tag885.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19"/>
</p:tagLst>
</file>

<file path=ppt/tags/tag886.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0"/>
</p:tagLst>
</file>

<file path=ppt/tags/tag887.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1"/>
</p:tagLst>
</file>

<file path=ppt/tags/tag888.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2"/>
</p:tagLst>
</file>

<file path=ppt/tags/tag889.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SubTitle"/>
  <p:tag name="MH_ORDER" val="6"/>
</p:tagLst>
</file>

<file path=ppt/tags/tag8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LiuChBZh#"/>
  <p:tag name="MH_LAYOUT" val="SubTitleText"/>
  <p:tag name="MH" val="20160511213625"/>
  <p:tag name="MH_LIBRARY" val="GRAPHIC"/>
</p:tagLst>
</file>

<file path=ppt/tags/tag890.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3"/>
</p:tagLst>
</file>

<file path=ppt/tags/tag891.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4"/>
</p:tagLst>
</file>

<file path=ppt/tags/tag892.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5"/>
</p:tagLst>
</file>

<file path=ppt/tags/tag893.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6"/>
</p:tagLst>
</file>

<file path=ppt/tags/tag894.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7"/>
</p:tagLst>
</file>

<file path=ppt/tags/tag895.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Other"/>
  <p:tag name="MH_ORDER" val="28"/>
</p:tagLst>
</file>

<file path=ppt/tags/tag896.xml><?xml version="1.0" encoding="utf-8"?>
<p:tagLst xmlns:a="http://schemas.openxmlformats.org/drawingml/2006/main" xmlns:r="http://schemas.openxmlformats.org/officeDocument/2006/relationships" xmlns:p="http://schemas.openxmlformats.org/presentationml/2006/main">
  <p:tag name="MH" val="20160511225530"/>
  <p:tag name="MH_LIBRARY" val="GRAPHIC"/>
  <p:tag name="MH_TYPE" val="PageTitle"/>
  <p:tag name="MH_ORDER" val="PageTitle"/>
</p:tagLst>
</file>

<file path=ppt/tags/tag89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
  <p:tag name="MH" val="20160511225848"/>
  <p:tag name="MH_LIBRARY" val="GRAPHIC"/>
</p:tagLst>
</file>

<file path=ppt/tags/tag898.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
</p:tagLst>
</file>

<file path=ppt/tags/tag899.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511213358"/>
  <p:tag name="MH_LIBRARY" val="GRAPHIC"/>
  <p:tag name="MH_TYPE" val="PageTitle"/>
  <p:tag name="MH_ORDER" val="PageTitle"/>
</p:tagLst>
</file>

<file path=ppt/tags/tag90.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PageTitle"/>
  <p:tag name="MH_ORDER" val="PageTitle"/>
</p:tagLst>
</file>

<file path=ppt/tags/tag900.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3"/>
</p:tagLst>
</file>

<file path=ppt/tags/tag901.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4"/>
</p:tagLst>
</file>

<file path=ppt/tags/tag902.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PageTitle"/>
  <p:tag name="MH_ORDER" val="PageTitle"/>
</p:tagLst>
</file>

<file path=ppt/tags/tag903.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5"/>
</p:tagLst>
</file>

<file path=ppt/tags/tag904.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6"/>
</p:tagLst>
</file>

<file path=ppt/tags/tag905.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7"/>
</p:tagLst>
</file>

<file path=ppt/tags/tag906.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8"/>
</p:tagLst>
</file>

<file path=ppt/tags/tag907.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9"/>
</p:tagLst>
</file>

<file path=ppt/tags/tag908.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0"/>
</p:tagLst>
</file>

<file path=ppt/tags/tag909.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1"/>
</p:tagLst>
</file>

<file path=ppt/tags/tag91.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1"/>
</p:tagLst>
</file>

<file path=ppt/tags/tag910.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2"/>
</p:tagLst>
</file>

<file path=ppt/tags/tag911.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3"/>
</p:tagLst>
</file>

<file path=ppt/tags/tag912.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4"/>
</p:tagLst>
</file>

<file path=ppt/tags/tag913.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5"/>
</p:tagLst>
</file>

<file path=ppt/tags/tag914.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6"/>
</p:tagLst>
</file>

<file path=ppt/tags/tag915.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7"/>
</p:tagLst>
</file>

<file path=ppt/tags/tag916.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8"/>
</p:tagLst>
</file>

<file path=ppt/tags/tag917.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19"/>
</p:tagLst>
</file>

<file path=ppt/tags/tag918.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20"/>
</p:tagLst>
</file>

<file path=ppt/tags/tag919.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Other"/>
  <p:tag name="MH_ORDER" val="21"/>
</p:tagLst>
</file>

<file path=ppt/tags/tag92.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2"/>
</p:tagLst>
</file>

<file path=ppt/tags/tag920.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SubTitle"/>
  <p:tag name="MH_ORDER" val="5"/>
</p:tagLst>
</file>

<file path=ppt/tags/tag921.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SubTitle"/>
  <p:tag name="MH_ORDER" val="1"/>
</p:tagLst>
</file>

<file path=ppt/tags/tag922.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SubTitle"/>
  <p:tag name="MH_ORDER" val="3"/>
</p:tagLst>
</file>

<file path=ppt/tags/tag923.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SubTitle"/>
  <p:tag name="MH_ORDER" val="2"/>
</p:tagLst>
</file>

<file path=ppt/tags/tag924.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SubTitle"/>
  <p:tag name="MH_ORDER" val="4"/>
</p:tagLst>
</file>

<file path=ppt/tags/tag925.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Text"/>
  <p:tag name="MH_ORDER" val="2"/>
</p:tagLst>
</file>

<file path=ppt/tags/tag926.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Text"/>
  <p:tag name="MH_ORDER" val="4"/>
</p:tagLst>
</file>

<file path=ppt/tags/tag927.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Text"/>
  <p:tag name="MH_ORDER" val="5"/>
</p:tagLst>
</file>

<file path=ppt/tags/tag928.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Text"/>
  <p:tag name="MH_ORDER" val="1"/>
</p:tagLst>
</file>

<file path=ppt/tags/tag929.xml><?xml version="1.0" encoding="utf-8"?>
<p:tagLst xmlns:a="http://schemas.openxmlformats.org/drawingml/2006/main" xmlns:r="http://schemas.openxmlformats.org/officeDocument/2006/relationships" xmlns:p="http://schemas.openxmlformats.org/presentationml/2006/main">
  <p:tag name="MH" val="20160511225848"/>
  <p:tag name="MH_LIBRARY" val="GRAPHIC"/>
  <p:tag name="MH_TYPE" val="Text"/>
  <p:tag name="MH_ORDER" val="3"/>
</p:tagLst>
</file>

<file path=ppt/tags/tag93.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3"/>
</p:tagLst>
</file>

<file path=ppt/tags/tag93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25901"/>
  <p:tag name="MH_LIBRARY" val="GRAPHIC"/>
</p:tagLst>
</file>

<file path=ppt/tags/tag931.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PageTitle"/>
  <p:tag name="MH_ORDER" val="PageTitle"/>
</p:tagLst>
</file>

<file path=ppt/tags/tag932.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
</p:tagLst>
</file>

<file path=ppt/tags/tag933.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2"/>
</p:tagLst>
</file>

<file path=ppt/tags/tag934.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3"/>
</p:tagLst>
</file>

<file path=ppt/tags/tag935.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4"/>
</p:tagLst>
</file>

<file path=ppt/tags/tag936.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5"/>
</p:tagLst>
</file>

<file path=ppt/tags/tag937.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6"/>
</p:tagLst>
</file>

<file path=ppt/tags/tag938.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7"/>
</p:tagLst>
</file>

<file path=ppt/tags/tag939.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8"/>
</p:tagLst>
</file>

<file path=ppt/tags/tag94.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4"/>
</p:tagLst>
</file>

<file path=ppt/tags/tag940.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9"/>
</p:tagLst>
</file>

<file path=ppt/tags/tag941.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0"/>
</p:tagLst>
</file>

<file path=ppt/tags/tag942.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1"/>
</p:tagLst>
</file>

<file path=ppt/tags/tag943.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2"/>
</p:tagLst>
</file>

<file path=ppt/tags/tag944.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3"/>
</p:tagLst>
</file>

<file path=ppt/tags/tag945.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4"/>
</p:tagLst>
</file>

<file path=ppt/tags/tag946.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5"/>
</p:tagLst>
</file>

<file path=ppt/tags/tag947.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6"/>
</p:tagLst>
</file>

<file path=ppt/tags/tag948.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Other"/>
  <p:tag name="MH_ORDER" val="17"/>
</p:tagLst>
</file>

<file path=ppt/tags/tag949.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SubTitle"/>
  <p:tag name="MH_ORDER" val="1"/>
</p:tagLst>
</file>

<file path=ppt/tags/tag95.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5"/>
</p:tagLst>
</file>

<file path=ppt/tags/tag950.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SubTitle"/>
  <p:tag name="MH_ORDER" val="2"/>
</p:tagLst>
</file>

<file path=ppt/tags/tag951.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SubTitle"/>
  <p:tag name="MH_ORDER" val="3"/>
</p:tagLst>
</file>

<file path=ppt/tags/tag952.xml><?xml version="1.0" encoding="utf-8"?>
<p:tagLst xmlns:a="http://schemas.openxmlformats.org/drawingml/2006/main" xmlns:r="http://schemas.openxmlformats.org/officeDocument/2006/relationships" xmlns:p="http://schemas.openxmlformats.org/presentationml/2006/main">
  <p:tag name="MH" val="20160511225901"/>
  <p:tag name="MH_LIBRARY" val="GRAPHIC"/>
  <p:tag name="MH_TYPE" val="SubTitle"/>
  <p:tag name="MH_ORDER" val="4"/>
</p:tagLst>
</file>

<file path=ppt/tags/tag9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60511225925"/>
  <p:tag name="MH_LIBRARY" val="GRAPHIC"/>
</p:tagLst>
</file>

<file path=ppt/tags/tag954.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PageTitle"/>
  <p:tag name="MH_ORDER" val="PageTitle"/>
</p:tagLst>
</file>

<file path=ppt/tags/tag955.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SubTitle"/>
  <p:tag name="MH_ORDER" val="2"/>
</p:tagLst>
</file>

<file path=ppt/tags/tag956.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SubTitle"/>
  <p:tag name="MH_ORDER" val="3"/>
</p:tagLst>
</file>

<file path=ppt/tags/tag957.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SubTitle"/>
  <p:tag name="MH_ORDER" val="1"/>
</p:tagLst>
</file>

<file path=ppt/tags/tag958.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1"/>
</p:tagLst>
</file>

<file path=ppt/tags/tag959.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2"/>
</p:tagLst>
</file>

<file path=ppt/tags/tag96.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6"/>
</p:tagLst>
</file>

<file path=ppt/tags/tag960.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3"/>
</p:tagLst>
</file>

<file path=ppt/tags/tag961.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4"/>
</p:tagLst>
</file>

<file path=ppt/tags/tag962.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SubTitle"/>
  <p:tag name="MH_ORDER" val="4"/>
</p:tagLst>
</file>

<file path=ppt/tags/tag963.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5"/>
</p:tagLst>
</file>

<file path=ppt/tags/tag964.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Other"/>
  <p:tag name="MH_ORDER" val="6"/>
</p:tagLst>
</file>

<file path=ppt/tags/tag965.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Text"/>
  <p:tag name="MH_ORDER" val="1"/>
</p:tagLst>
</file>

<file path=ppt/tags/tag966.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Text"/>
  <p:tag name="MH_ORDER" val="2"/>
</p:tagLst>
</file>

<file path=ppt/tags/tag967.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Text"/>
  <p:tag name="MH_ORDER" val="3"/>
</p:tagLst>
</file>

<file path=ppt/tags/tag968.xml><?xml version="1.0" encoding="utf-8"?>
<p:tagLst xmlns:a="http://schemas.openxmlformats.org/drawingml/2006/main" xmlns:r="http://schemas.openxmlformats.org/officeDocument/2006/relationships" xmlns:p="http://schemas.openxmlformats.org/presentationml/2006/main">
  <p:tag name="MH" val="20160511225925"/>
  <p:tag name="MH_LIBRARY" val="GRAPHIC"/>
  <p:tag name="MH_TYPE" val="Text"/>
  <p:tag name="MH_ORDER" val="4"/>
</p:tagLst>
</file>

<file path=ppt/tags/tag969.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SubTitle"/>
  <p:tag name="MH" val="20160511225941"/>
  <p:tag name="MH_LIBRARY" val="GRAPHIC"/>
</p:tagLst>
</file>

<file path=ppt/tags/tag97.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7"/>
</p:tagLst>
</file>

<file path=ppt/tags/tag970.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PageTitle"/>
  <p:tag name="MH_ORDER" val="PageTitle"/>
</p:tagLst>
</file>

<file path=ppt/tags/tag971.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1"/>
</p:tagLst>
</file>

<file path=ppt/tags/tag972.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2"/>
</p:tagLst>
</file>

<file path=ppt/tags/tag973.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3"/>
</p:tagLst>
</file>

<file path=ppt/tags/tag974.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4"/>
</p:tagLst>
</file>

<file path=ppt/tags/tag975.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5"/>
</p:tagLst>
</file>

<file path=ppt/tags/tag976.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6"/>
</p:tagLst>
</file>

<file path=ppt/tags/tag977.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7"/>
</p:tagLst>
</file>

<file path=ppt/tags/tag978.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8"/>
</p:tagLst>
</file>

<file path=ppt/tags/tag979.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9"/>
</p:tagLst>
</file>

<file path=ppt/tags/tag98.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8"/>
</p:tagLst>
</file>

<file path=ppt/tags/tag980.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10"/>
</p:tagLst>
</file>

<file path=ppt/tags/tag981.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11"/>
</p:tagLst>
</file>

<file path=ppt/tags/tag982.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Other"/>
  <p:tag name="MH_ORDER" val="12"/>
</p:tagLst>
</file>

<file path=ppt/tags/tag983.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1"/>
</p:tagLst>
</file>

<file path=ppt/tags/tag984.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2"/>
</p:tagLst>
</file>

<file path=ppt/tags/tag985.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3"/>
</p:tagLst>
</file>

<file path=ppt/tags/tag986.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6"/>
</p:tagLst>
</file>

<file path=ppt/tags/tag987.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5"/>
</p:tagLst>
</file>

<file path=ppt/tags/tag988.xml><?xml version="1.0" encoding="utf-8"?>
<p:tagLst xmlns:a="http://schemas.openxmlformats.org/drawingml/2006/main" xmlns:r="http://schemas.openxmlformats.org/officeDocument/2006/relationships" xmlns:p="http://schemas.openxmlformats.org/presentationml/2006/main">
  <p:tag name="MH" val="20160511225941"/>
  <p:tag name="MH_LIBRARY" val="GRAPHIC"/>
  <p:tag name="MH_TYPE" val="SubTitle"/>
  <p:tag name="MH_ORDER" val="4"/>
</p:tagLst>
</file>

<file path=ppt/tags/tag98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511230005"/>
  <p:tag name="MH_LIBRARY" val="GRAPHIC"/>
</p:tagLst>
</file>

<file path=ppt/tags/tag99.xml><?xml version="1.0" encoding="utf-8"?>
<p:tagLst xmlns:a="http://schemas.openxmlformats.org/drawingml/2006/main" xmlns:r="http://schemas.openxmlformats.org/officeDocument/2006/relationships" xmlns:p="http://schemas.openxmlformats.org/presentationml/2006/main">
  <p:tag name="MH" val="20160511213625"/>
  <p:tag name="MH_LIBRARY" val="GRAPHIC"/>
  <p:tag name="MH_TYPE" val="Other"/>
  <p:tag name="MH_ORDER" val="9"/>
</p:tagLst>
</file>

<file path=ppt/tags/tag990.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1"/>
</p:tagLst>
</file>

<file path=ppt/tags/tag991.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PageTitle"/>
  <p:tag name="MH_ORDER" val="PageTitle"/>
</p:tagLst>
</file>

<file path=ppt/tags/tag992.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2"/>
</p:tagLst>
</file>

<file path=ppt/tags/tag993.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3"/>
</p:tagLst>
</file>

<file path=ppt/tags/tag994.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4"/>
</p:tagLst>
</file>

<file path=ppt/tags/tag995.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5"/>
</p:tagLst>
</file>

<file path=ppt/tags/tag996.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6"/>
</p:tagLst>
</file>

<file path=ppt/tags/tag997.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7"/>
</p:tagLst>
</file>

<file path=ppt/tags/tag998.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8"/>
</p:tagLst>
</file>

<file path=ppt/tags/tag999.xml><?xml version="1.0" encoding="utf-8"?>
<p:tagLst xmlns:a="http://schemas.openxmlformats.org/drawingml/2006/main" xmlns:r="http://schemas.openxmlformats.org/officeDocument/2006/relationships" xmlns:p="http://schemas.openxmlformats.org/presentationml/2006/main">
  <p:tag name="MH" val="20160511230005"/>
  <p:tag name="MH_LIBRARY" val="GRAPHIC"/>
  <p:tag name="MH_TYPE" val="Other"/>
  <p:tag name="MH_ORDER" val="9"/>
</p:tagLst>
</file>

<file path=ppt/theme/theme1.xml><?xml version="1.0" encoding="utf-8"?>
<a:theme xmlns:a="http://schemas.openxmlformats.org/drawingml/2006/main" name="Office Theme">
  <a:themeElements>
    <a:clrScheme name="自定义 15">
      <a:dk1>
        <a:sysClr val="windowText" lastClr="000000"/>
      </a:dk1>
      <a:lt1>
        <a:sysClr val="window" lastClr="FFFFFF"/>
      </a:lt1>
      <a:dk2>
        <a:srgbClr val="17406D"/>
      </a:dk2>
      <a:lt2>
        <a:srgbClr val="DBEFF9"/>
      </a:lt2>
      <a:accent1>
        <a:srgbClr val="009DD9"/>
      </a:accent1>
      <a:accent2>
        <a:srgbClr val="0BD0D9"/>
      </a:accent2>
      <a:accent3>
        <a:srgbClr val="10CF9B"/>
      </a:accent3>
      <a:accent4>
        <a:srgbClr val="7CCA62"/>
      </a:accent4>
      <a:accent5>
        <a:srgbClr val="0F6FC6"/>
      </a:accent5>
      <a:accent6>
        <a:srgbClr val="85DFD0"/>
      </a:accent6>
      <a:hlink>
        <a:srgbClr val="10CF9B"/>
      </a:hlink>
      <a:folHlink>
        <a:srgbClr val="85DFD0"/>
      </a:folHlink>
    </a:clrScheme>
    <a:fontScheme name="论文答辩主题字体">
      <a:majorFont>
        <a:latin typeface="华文细黑"/>
        <a:ea typeface="微软雅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1246</TotalTime>
  <Words>3498</Words>
  <Application>Microsoft Office PowerPoint</Application>
  <PresentationFormat>宽屏</PresentationFormat>
  <Paragraphs>1246</Paragraphs>
  <Slides>104</Slides>
  <Notes>41</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104</vt:i4>
      </vt:variant>
    </vt:vector>
  </HeadingPairs>
  <TitlesOfParts>
    <vt:vector size="130" baseType="lpstr">
      <vt:lpstr>Adobe 黑体 Std R</vt:lpstr>
      <vt:lpstr>Aharoni</vt:lpstr>
      <vt:lpstr>Arial Unicode MS</vt:lpstr>
      <vt:lpstr>Bell MT</vt:lpstr>
      <vt:lpstr>FrankRuehl</vt:lpstr>
      <vt:lpstr>Gungsuh</vt:lpstr>
      <vt:lpstr>Lao UI</vt:lpstr>
      <vt:lpstr>Malgun Gothic</vt:lpstr>
      <vt:lpstr>Mangal</vt:lpstr>
      <vt:lpstr>等线</vt:lpstr>
      <vt:lpstr>黑体</vt:lpstr>
      <vt:lpstr>华文细黑</vt:lpstr>
      <vt:lpstr>宋体</vt:lpstr>
      <vt:lpstr>微软雅黑</vt:lpstr>
      <vt:lpstr>幼圆</vt:lpstr>
      <vt:lpstr>Agency FB</vt:lpstr>
      <vt:lpstr>Arial</vt:lpstr>
      <vt:lpstr>Arial Black</vt:lpstr>
      <vt:lpstr>Arial Rounded MT Bold</vt:lpstr>
      <vt:lpstr>Bodoni MT Black</vt:lpstr>
      <vt:lpstr>Calibri</vt:lpstr>
      <vt:lpstr>Impact</vt:lpstr>
      <vt:lpstr>Tahoma</vt:lpstr>
      <vt:lpstr>Times New Roman</vt:lpstr>
      <vt:lpstr>Verdana</vt:lpstr>
      <vt:lpstr>Office Theme</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 </vt:lpstr>
      <vt:lpstr>LOREM IPSUM DOLOR</vt:lpstr>
      <vt:lpstr>LOREM IPSUM DOLOR</vt:lpstr>
      <vt:lpstr>LOREM IPSUM DOLOR</vt:lpstr>
      <vt:lpstr>LOREM IPSUM DOLOR </vt:lpstr>
      <vt:lpstr>LOREM IPSUM DOLOR</vt:lpstr>
      <vt:lpstr>LOREM IPSUM DOLOR </vt:lpstr>
      <vt:lpstr>LOREM IPSUM DOLOR </vt:lpstr>
      <vt:lpstr>LOREM IPSUM DOLOR </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 </vt:lpstr>
      <vt:lpstr>LOREM IPSUM DOLOR</vt:lpstr>
      <vt:lpstr>LOREM IPSUM DOLOR </vt:lpstr>
      <vt:lpstr>LOREM IPSUM DOLOR </vt:lpstr>
      <vt:lpstr>LOREM IPSUM DOLOR </vt:lpstr>
      <vt:lpstr>LOREM IPSUM DOLOR </vt:lpstr>
      <vt:lpstr>LOREM IPSUM DOLOR </vt:lpstr>
      <vt:lpstr>LOREM IPSUM DOLOR </vt:lpstr>
      <vt:lpstr>LOREM IPSUM DOLOR</vt:lpstr>
      <vt:lpstr>LOREM IPSUM DOLOR</vt:lpstr>
      <vt:lpstr>LOREM IPSUM DOLOR</vt:lpstr>
      <vt:lpstr>LOREM IPSUM DOLOR</vt:lpstr>
      <vt:lpstr>LOREM IPSUM DOLOR</vt:lpstr>
      <vt:lpstr>LOREM IPSUM DOLOR</vt:lpstr>
      <vt:lpstr>LOREM IPSUM DOLOR </vt:lpstr>
      <vt:lpstr>LOREM IPSUM DOLOR </vt:lpstr>
      <vt:lpstr>LOREM IPSUM DOLOR </vt:lpstr>
      <vt:lpstr>LOREM IPSUM DOLOR</vt:lpstr>
      <vt:lpstr>LOREM IPSUM DOLOR</vt:lpstr>
      <vt:lpstr>LOREM IPSUM DOLOR </vt:lpstr>
      <vt:lpstr>LOREM IPSUM DOLOR</vt:lpstr>
      <vt:lpstr>LOREM IPSUM DOLOR</vt:lpstr>
      <vt:lpstr>LOREM IPSUM DOLOR </vt:lpstr>
      <vt:lpstr>LOREM IPSUM DOLOR </vt:lpstr>
      <vt:lpstr>LOREM IPSUM DOLOR</vt:lpstr>
      <vt:lpstr>LOREM IPSUM DOLOR </vt:lpstr>
      <vt:lpstr>LOREM IPSUM DOLOR </vt:lpstr>
      <vt:lpstr>LOREM IPSUM DOLOR</vt:lpstr>
      <vt:lpstr>LOREM IPSUM DOLOR</vt:lpstr>
      <vt:lpstr>LOREM IPSUM DOLOR </vt:lpstr>
      <vt:lpstr>LOREM IPSUM DOLOR </vt:lpstr>
      <vt:lpstr>LOREM IPSUM DOLOR </vt:lpstr>
      <vt:lpstr>LOREM IPSUM DOLOR </vt:lpstr>
      <vt:lpstr>LOREM IPSUM DOLOR </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vt:lpstr>
      <vt:lpstr>LOREM IPSUM DOLOR </vt:lpstr>
      <vt:lpstr>LOREM IPSUM DOLOR</vt:lpstr>
      <vt:lpstr>LOREM IPSUM DOLOR</vt:lpstr>
      <vt:lpstr>LOREM IPSUM DOLOR </vt:lpstr>
      <vt:lpstr>LOREM IPSUM DOLOR</vt:lpstr>
      <vt:lpstr>LOREM IPSUM DOLOR </vt:lpstr>
      <vt:lpstr>LOREM IPSUM DOLOR</vt:lpstr>
      <vt:lpstr>LOREM IPSUM DOLOR</vt:lpstr>
      <vt:lpstr>LOREM IPSUM DOLOR </vt:lpstr>
      <vt:lpstr>51PPT模板网   www.51pptmoban.com  整理发布</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142</cp:revision>
  <dcterms:created xsi:type="dcterms:W3CDTF">2015-07-24T09:53:03Z</dcterms:created>
  <dcterms:modified xsi:type="dcterms:W3CDTF">2018-10-25T12:02:06Z</dcterms:modified>
</cp:coreProperties>
</file>