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heme/themeOverride5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5" r:id="rId3"/>
    <p:sldId id="258" r:id="rId4"/>
    <p:sldId id="299" r:id="rId5"/>
    <p:sldId id="300" r:id="rId6"/>
    <p:sldId id="301" r:id="rId7"/>
    <p:sldId id="302" r:id="rId8"/>
    <p:sldId id="303" r:id="rId9"/>
    <p:sldId id="281" r:id="rId10"/>
    <p:sldId id="308" r:id="rId11"/>
    <p:sldId id="309" r:id="rId12"/>
    <p:sldId id="310" r:id="rId13"/>
    <p:sldId id="311" r:id="rId14"/>
    <p:sldId id="312" r:id="rId15"/>
    <p:sldId id="282" r:id="rId16"/>
    <p:sldId id="313" r:id="rId17"/>
    <p:sldId id="314" r:id="rId18"/>
    <p:sldId id="315" r:id="rId19"/>
    <p:sldId id="316" r:id="rId20"/>
    <p:sldId id="317" r:id="rId21"/>
    <p:sldId id="283" r:id="rId22"/>
    <p:sldId id="295" r:id="rId23"/>
    <p:sldId id="296" r:id="rId24"/>
    <p:sldId id="297" r:id="rId25"/>
    <p:sldId id="298" r:id="rId26"/>
    <p:sldId id="294" r:id="rId27"/>
    <p:sldId id="284" r:id="rId28"/>
    <p:sldId id="304" r:id="rId29"/>
    <p:sldId id="305" r:id="rId30"/>
    <p:sldId id="306" r:id="rId31"/>
    <p:sldId id="307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1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AA81E5"/>
    <a:srgbClr val="05103C"/>
    <a:srgbClr val="213166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1" d="100"/>
          <a:sy n="101" d="100"/>
        </p:scale>
        <p:origin x="72" y="4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602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30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05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9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792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4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760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67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3" name="Picture 51">
            <a:extLst>
              <a:ext uri="{FF2B5EF4-FFF2-40B4-BE49-F238E27FC236}">
                <a16:creationId xmlns="" xmlns:a16="http://schemas.microsoft.com/office/drawing/2014/main" id="{732C2C36-173F-49CB-AFC5-D61D3AEAB6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2000" cy="68516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B7EF277A-FDA4-4B86-B8A9-9523E6880554}"/>
              </a:ext>
            </a:extLst>
          </p:cNvPr>
          <p:cNvSpPr/>
          <p:nvPr/>
        </p:nvSpPr>
        <p:spPr>
          <a:xfrm>
            <a:off x="8255000" y="2997200"/>
            <a:ext cx="3937000" cy="3860800"/>
          </a:xfrm>
          <a:custGeom>
            <a:avLst/>
            <a:gdLst>
              <a:gd name="connsiteX0" fmla="*/ 285115 w 3937000"/>
              <a:gd name="connsiteY0" fmla="*/ 2677795 h 3860800"/>
              <a:gd name="connsiteX1" fmla="*/ 2745105 w 3937000"/>
              <a:gd name="connsiteY1" fmla="*/ 287655 h 3860800"/>
              <a:gd name="connsiteX2" fmla="*/ 3937000 w 3937000"/>
              <a:gd name="connsiteY2" fmla="*/ 625475 h 3860800"/>
              <a:gd name="connsiteX3" fmla="*/ 3937000 w 3937000"/>
              <a:gd name="connsiteY3" fmla="*/ 361950 h 3860800"/>
              <a:gd name="connsiteX4" fmla="*/ 2673350 w 3937000"/>
              <a:gd name="connsiteY4" fmla="*/ 3175 h 3860800"/>
              <a:gd name="connsiteX5" fmla="*/ 3175 w 3937000"/>
              <a:gd name="connsiteY5" fmla="*/ 2597785 h 3860800"/>
              <a:gd name="connsiteX6" fmla="*/ 321310 w 3937000"/>
              <a:gd name="connsiteY6" fmla="*/ 3858260 h 3860800"/>
              <a:gd name="connsiteX7" fmla="*/ 582930 w 3937000"/>
              <a:gd name="connsiteY7" fmla="*/ 385826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7000" h="3860800">
                <a:moveTo>
                  <a:pt x="285115" y="2677795"/>
                </a:moveTo>
                <a:lnTo>
                  <a:pt x="2745105" y="287655"/>
                </a:lnTo>
                <a:lnTo>
                  <a:pt x="3937000" y="625475"/>
                </a:lnTo>
                <a:lnTo>
                  <a:pt x="3937000" y="361950"/>
                </a:lnTo>
                <a:lnTo>
                  <a:pt x="2673350" y="3175"/>
                </a:lnTo>
                <a:lnTo>
                  <a:pt x="3175" y="2597785"/>
                </a:lnTo>
                <a:lnTo>
                  <a:pt x="321310" y="3858260"/>
                </a:lnTo>
                <a:lnTo>
                  <a:pt x="582930" y="3858260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5BBAA477-CAE7-4BEE-B9A2-C7342D4338E5}"/>
              </a:ext>
            </a:extLst>
          </p:cNvPr>
          <p:cNvSpPr/>
          <p:nvPr/>
        </p:nvSpPr>
        <p:spPr>
          <a:xfrm>
            <a:off x="-4763" y="-4763"/>
            <a:ext cx="6242050" cy="5861050"/>
          </a:xfrm>
          <a:custGeom>
            <a:avLst/>
            <a:gdLst>
              <a:gd name="connsiteX0" fmla="*/ 5957253 w 6242050"/>
              <a:gd name="connsiteY0" fmla="*/ 3184208 h 5861050"/>
              <a:gd name="connsiteX1" fmla="*/ 3497263 w 6242050"/>
              <a:gd name="connsiteY1" fmla="*/ 5574348 h 5861050"/>
              <a:gd name="connsiteX2" fmla="*/ 197168 w 6242050"/>
              <a:gd name="connsiteY2" fmla="*/ 4638993 h 5861050"/>
              <a:gd name="connsiteX3" fmla="*/ 4763 w 6242050"/>
              <a:gd name="connsiteY3" fmla="*/ 3876358 h 5861050"/>
              <a:gd name="connsiteX4" fmla="*/ 4763 w 6242050"/>
              <a:gd name="connsiteY4" fmla="*/ 4848543 h 5861050"/>
              <a:gd name="connsiteX5" fmla="*/ 3569018 w 6242050"/>
              <a:gd name="connsiteY5" fmla="*/ 5858828 h 5861050"/>
              <a:gd name="connsiteX6" fmla="*/ 6239828 w 6242050"/>
              <a:gd name="connsiteY6" fmla="*/ 3264218 h 5861050"/>
              <a:gd name="connsiteX7" fmla="*/ 5416868 w 6242050"/>
              <a:gd name="connsiteY7" fmla="*/ 4763 h 5861050"/>
              <a:gd name="connsiteX8" fmla="*/ 5154613 w 6242050"/>
              <a:gd name="connsiteY8" fmla="*/ 4763 h 586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2050" h="5861050">
                <a:moveTo>
                  <a:pt x="5957253" y="3184208"/>
                </a:moveTo>
                <a:lnTo>
                  <a:pt x="3497263" y="5574348"/>
                </a:lnTo>
                <a:lnTo>
                  <a:pt x="197168" y="4638993"/>
                </a:lnTo>
                <a:lnTo>
                  <a:pt x="4763" y="3876358"/>
                </a:lnTo>
                <a:lnTo>
                  <a:pt x="4763" y="4848543"/>
                </a:lnTo>
                <a:lnTo>
                  <a:pt x="3569018" y="5858828"/>
                </a:lnTo>
                <a:lnTo>
                  <a:pt x="6239828" y="3264218"/>
                </a:lnTo>
                <a:lnTo>
                  <a:pt x="5416868" y="4763"/>
                </a:lnTo>
                <a:lnTo>
                  <a:pt x="5154613" y="4763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803FD26-3B68-4FA7-9F05-5C9AB8B2E8B2}"/>
              </a:ext>
            </a:extLst>
          </p:cNvPr>
          <p:cNvSpPr/>
          <p:nvPr/>
        </p:nvSpPr>
        <p:spPr>
          <a:xfrm>
            <a:off x="-4763" y="-4763"/>
            <a:ext cx="704850" cy="685800"/>
          </a:xfrm>
          <a:custGeom>
            <a:avLst/>
            <a:gdLst>
              <a:gd name="connsiteX0" fmla="*/ 340043 w 704850"/>
              <a:gd name="connsiteY0" fmla="*/ 4763 h 685800"/>
              <a:gd name="connsiteX1" fmla="*/ 4763 w 704850"/>
              <a:gd name="connsiteY1" fmla="*/ 330518 h 685800"/>
              <a:gd name="connsiteX2" fmla="*/ 4763 w 704850"/>
              <a:gd name="connsiteY2" fmla="*/ 684213 h 685800"/>
              <a:gd name="connsiteX3" fmla="*/ 704533 w 704850"/>
              <a:gd name="connsiteY3" fmla="*/ 4763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685800">
                <a:moveTo>
                  <a:pt x="340043" y="4763"/>
                </a:moveTo>
                <a:lnTo>
                  <a:pt x="4763" y="330518"/>
                </a:lnTo>
                <a:lnTo>
                  <a:pt x="4763" y="684213"/>
                </a:lnTo>
                <a:lnTo>
                  <a:pt x="704533" y="4763"/>
                </a:lnTo>
                <a:close/>
              </a:path>
            </a:pathLst>
          </a:custGeom>
          <a:solidFill>
            <a:srgbClr val="23336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Freeform 55">
            <a:extLst>
              <a:ext uri="{FF2B5EF4-FFF2-40B4-BE49-F238E27FC236}">
                <a16:creationId xmlns="" xmlns:a16="http://schemas.microsoft.com/office/drawing/2014/main" id="{04A44B7D-993D-4CB1-AD2D-2D83C95B5DE6}"/>
              </a:ext>
            </a:extLst>
          </p:cNvPr>
          <p:cNvSpPr>
            <a:spLocks/>
          </p:cNvSpPr>
          <p:nvPr userDrawn="1"/>
        </p:nvSpPr>
        <p:spPr bwMode="auto">
          <a:xfrm>
            <a:off x="1" y="1"/>
            <a:ext cx="3898900" cy="3429000"/>
          </a:xfrm>
          <a:custGeom>
            <a:avLst/>
            <a:gdLst>
              <a:gd name="T0" fmla="*/ 0 w 4912"/>
              <a:gd name="T1" fmla="*/ 840 h 4320"/>
              <a:gd name="T2" fmla="*/ 0 w 4912"/>
              <a:gd name="T3" fmla="*/ 1908 h 4320"/>
              <a:gd name="T4" fmla="*/ 464 w 4912"/>
              <a:gd name="T5" fmla="*/ 3633 h 4320"/>
              <a:gd name="T6" fmla="*/ 3032 w 4912"/>
              <a:gd name="T7" fmla="*/ 4320 h 4320"/>
              <a:gd name="T8" fmla="*/ 4912 w 4912"/>
              <a:gd name="T9" fmla="*/ 2441 h 4320"/>
              <a:gd name="T10" fmla="*/ 4258 w 4912"/>
              <a:gd name="T11" fmla="*/ 0 h 4320"/>
              <a:gd name="T12" fmla="*/ 842 w 4912"/>
              <a:gd name="T13" fmla="*/ 0 h 4320"/>
              <a:gd name="T14" fmla="*/ 0 w 4912"/>
              <a:gd name="T15" fmla="*/ 84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12" h="4320">
                <a:moveTo>
                  <a:pt x="0" y="840"/>
                </a:moveTo>
                <a:lnTo>
                  <a:pt x="0" y="1908"/>
                </a:lnTo>
                <a:lnTo>
                  <a:pt x="464" y="3633"/>
                </a:lnTo>
                <a:lnTo>
                  <a:pt x="3032" y="4320"/>
                </a:lnTo>
                <a:lnTo>
                  <a:pt x="4912" y="2441"/>
                </a:lnTo>
                <a:lnTo>
                  <a:pt x="4258" y="0"/>
                </a:lnTo>
                <a:lnTo>
                  <a:pt x="842" y="0"/>
                </a:lnTo>
                <a:lnTo>
                  <a:pt x="0" y="8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9">
            <a:extLst>
              <a:ext uri="{FF2B5EF4-FFF2-40B4-BE49-F238E27FC236}">
                <a16:creationId xmlns="" xmlns:a16="http://schemas.microsoft.com/office/drawing/2014/main" id="{1AC0DA60-3676-4454-A5E5-41081EBF99D5}"/>
              </a:ext>
            </a:extLst>
          </p:cNvPr>
          <p:cNvSpPr>
            <a:spLocks/>
          </p:cNvSpPr>
          <p:nvPr userDrawn="1"/>
        </p:nvSpPr>
        <p:spPr bwMode="auto">
          <a:xfrm>
            <a:off x="0" y="1912716"/>
            <a:ext cx="3937000" cy="4945284"/>
          </a:xfrm>
          <a:custGeom>
            <a:avLst/>
            <a:gdLst>
              <a:gd name="T0" fmla="*/ 1084 w 3440"/>
              <a:gd name="T1" fmla="*/ 0 h 4321"/>
              <a:gd name="T2" fmla="*/ 0 w 3440"/>
              <a:gd name="T3" fmla="*/ 1082 h 4321"/>
              <a:gd name="T4" fmla="*/ 0 w 3440"/>
              <a:gd name="T5" fmla="*/ 4321 h 4321"/>
              <a:gd name="T6" fmla="*/ 1466 w 3440"/>
              <a:gd name="T7" fmla="*/ 4321 h 4321"/>
              <a:gd name="T8" fmla="*/ 3440 w 3440"/>
              <a:gd name="T9" fmla="*/ 2351 h 4321"/>
              <a:gd name="T10" fmla="*/ 2941 w 3440"/>
              <a:gd name="T11" fmla="*/ 496 h 4321"/>
              <a:gd name="T12" fmla="*/ 1084 w 3440"/>
              <a:gd name="T13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0" h="4321">
                <a:moveTo>
                  <a:pt x="1084" y="0"/>
                </a:moveTo>
                <a:lnTo>
                  <a:pt x="0" y="1082"/>
                </a:lnTo>
                <a:lnTo>
                  <a:pt x="0" y="4321"/>
                </a:lnTo>
                <a:lnTo>
                  <a:pt x="1466" y="4321"/>
                </a:lnTo>
                <a:lnTo>
                  <a:pt x="3440" y="2351"/>
                </a:lnTo>
                <a:lnTo>
                  <a:pt x="2941" y="496"/>
                </a:lnTo>
                <a:lnTo>
                  <a:pt x="1084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2">
                  <a:lumMod val="60000"/>
                  <a:lumOff val="40000"/>
                  <a:alpha val="82000"/>
                </a:schemeClr>
              </a:gs>
              <a:gs pos="94304">
                <a:schemeClr val="accent2">
                  <a:lumMod val="96000"/>
                </a:schemeClr>
              </a:gs>
              <a:gs pos="50000">
                <a:schemeClr val="accent2">
                  <a:alpha val="84000"/>
                </a:schemeClr>
              </a:gs>
            </a:gsLst>
            <a:lin ang="102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0">
            <a:extLst>
              <a:ext uri="{FF2B5EF4-FFF2-40B4-BE49-F238E27FC236}">
                <a16:creationId xmlns="" xmlns:a16="http://schemas.microsoft.com/office/drawing/2014/main" id="{4B18613F-98D1-40F6-A622-801B6647AC2D}"/>
              </a:ext>
            </a:extLst>
          </p:cNvPr>
          <p:cNvSpPr>
            <a:spLocks/>
          </p:cNvSpPr>
          <p:nvPr userDrawn="1"/>
        </p:nvSpPr>
        <p:spPr bwMode="auto">
          <a:xfrm>
            <a:off x="3363913" y="0"/>
            <a:ext cx="5461000" cy="6859588"/>
          </a:xfrm>
          <a:custGeom>
            <a:avLst/>
            <a:gdLst>
              <a:gd name="T0" fmla="*/ 1084 w 3440"/>
              <a:gd name="T1" fmla="*/ 0 h 4321"/>
              <a:gd name="T2" fmla="*/ 0 w 3440"/>
              <a:gd name="T3" fmla="*/ 1082 h 4321"/>
              <a:gd name="T4" fmla="*/ 0 w 3440"/>
              <a:gd name="T5" fmla="*/ 4321 h 4321"/>
              <a:gd name="T6" fmla="*/ 1466 w 3440"/>
              <a:gd name="T7" fmla="*/ 4321 h 4321"/>
              <a:gd name="T8" fmla="*/ 3440 w 3440"/>
              <a:gd name="T9" fmla="*/ 2351 h 4321"/>
              <a:gd name="T10" fmla="*/ 2941 w 3440"/>
              <a:gd name="T11" fmla="*/ 496 h 4321"/>
              <a:gd name="T12" fmla="*/ 1084 w 3440"/>
              <a:gd name="T13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0" h="4321">
                <a:moveTo>
                  <a:pt x="1084" y="0"/>
                </a:moveTo>
                <a:lnTo>
                  <a:pt x="0" y="1082"/>
                </a:lnTo>
                <a:lnTo>
                  <a:pt x="0" y="4321"/>
                </a:lnTo>
                <a:lnTo>
                  <a:pt x="1466" y="4321"/>
                </a:lnTo>
                <a:lnTo>
                  <a:pt x="3440" y="2351"/>
                </a:lnTo>
                <a:lnTo>
                  <a:pt x="2941" y="496"/>
                </a:lnTo>
                <a:lnTo>
                  <a:pt x="10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64">
            <a:extLst>
              <a:ext uri="{FF2B5EF4-FFF2-40B4-BE49-F238E27FC236}">
                <a16:creationId xmlns="" xmlns:a16="http://schemas.microsoft.com/office/drawing/2014/main" id="{495E36A6-C46F-49F4-AB3A-035F63CD738A}"/>
              </a:ext>
            </a:extLst>
          </p:cNvPr>
          <p:cNvSpPr>
            <a:spLocks/>
          </p:cNvSpPr>
          <p:nvPr userDrawn="1"/>
        </p:nvSpPr>
        <p:spPr bwMode="auto">
          <a:xfrm>
            <a:off x="8253413" y="1588"/>
            <a:ext cx="3937000" cy="5465244"/>
          </a:xfrm>
          <a:custGeom>
            <a:avLst/>
            <a:gdLst>
              <a:gd name="T0" fmla="*/ 3112 w 3112"/>
              <a:gd name="T1" fmla="*/ 0 h 4320"/>
              <a:gd name="T2" fmla="*/ 2273 w 3112"/>
              <a:gd name="T3" fmla="*/ 0 h 4320"/>
              <a:gd name="T4" fmla="*/ 0 w 3112"/>
              <a:gd name="T5" fmla="*/ 2270 h 4320"/>
              <a:gd name="T6" fmla="*/ 434 w 3112"/>
              <a:gd name="T7" fmla="*/ 3887 h 4320"/>
              <a:gd name="T8" fmla="*/ 2053 w 3112"/>
              <a:gd name="T9" fmla="*/ 4320 h 4320"/>
              <a:gd name="T10" fmla="*/ 3112 w 3112"/>
              <a:gd name="T11" fmla="*/ 3264 h 4320"/>
              <a:gd name="T12" fmla="*/ 3112 w 3112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2" h="4320">
                <a:moveTo>
                  <a:pt x="3112" y="0"/>
                </a:moveTo>
                <a:lnTo>
                  <a:pt x="2273" y="0"/>
                </a:lnTo>
                <a:lnTo>
                  <a:pt x="0" y="2270"/>
                </a:lnTo>
                <a:lnTo>
                  <a:pt x="434" y="3887"/>
                </a:lnTo>
                <a:lnTo>
                  <a:pt x="2053" y="4320"/>
                </a:lnTo>
                <a:lnTo>
                  <a:pt x="3112" y="3264"/>
                </a:lnTo>
                <a:lnTo>
                  <a:pt x="3112" y="0"/>
                </a:lnTo>
                <a:close/>
              </a:path>
            </a:pathLst>
          </a:custGeom>
          <a:gradFill>
            <a:gsLst>
              <a:gs pos="11000">
                <a:schemeClr val="accent3">
                  <a:lumMod val="60000"/>
                  <a:lumOff val="40000"/>
                </a:schemeClr>
              </a:gs>
              <a:gs pos="87000">
                <a:schemeClr val="accent3">
                  <a:lumMod val="75000"/>
                </a:schemeClr>
              </a:gs>
              <a:gs pos="48000">
                <a:schemeClr val="accent3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8">
            <a:extLst>
              <a:ext uri="{FF2B5EF4-FFF2-40B4-BE49-F238E27FC236}">
                <a16:creationId xmlns="" xmlns:a16="http://schemas.microsoft.com/office/drawing/2014/main" id="{A6DA4FAE-2DBB-494B-9936-9347B9158F8A}"/>
              </a:ext>
            </a:extLst>
          </p:cNvPr>
          <p:cNvSpPr>
            <a:spLocks/>
          </p:cNvSpPr>
          <p:nvPr userDrawn="1"/>
        </p:nvSpPr>
        <p:spPr bwMode="auto">
          <a:xfrm>
            <a:off x="9195359" y="4461043"/>
            <a:ext cx="2993466" cy="2400132"/>
          </a:xfrm>
          <a:custGeom>
            <a:avLst/>
            <a:gdLst>
              <a:gd name="T0" fmla="*/ 2150 w 3910"/>
              <a:gd name="T1" fmla="*/ 0 h 3135"/>
              <a:gd name="T2" fmla="*/ 0 w 3910"/>
              <a:gd name="T3" fmla="*/ 2148 h 3135"/>
              <a:gd name="T4" fmla="*/ 265 w 3910"/>
              <a:gd name="T5" fmla="*/ 3135 h 3135"/>
              <a:gd name="T6" fmla="*/ 3910 w 3910"/>
              <a:gd name="T7" fmla="*/ 3135 h 3135"/>
              <a:gd name="T8" fmla="*/ 3910 w 3910"/>
              <a:gd name="T9" fmla="*/ 471 h 3135"/>
              <a:gd name="T10" fmla="*/ 2150 w 3910"/>
              <a:gd name="T11" fmla="*/ 0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0" h="3135">
                <a:moveTo>
                  <a:pt x="2150" y="0"/>
                </a:moveTo>
                <a:lnTo>
                  <a:pt x="0" y="2148"/>
                </a:lnTo>
                <a:lnTo>
                  <a:pt x="265" y="3135"/>
                </a:lnTo>
                <a:lnTo>
                  <a:pt x="3910" y="3135"/>
                </a:lnTo>
                <a:lnTo>
                  <a:pt x="3910" y="471"/>
                </a:lnTo>
                <a:lnTo>
                  <a:pt x="2150" y="0"/>
                </a:lnTo>
                <a:close/>
              </a:path>
            </a:pathLst>
          </a:custGeom>
          <a:solidFill>
            <a:schemeClr val="accent1">
              <a:alpha val="8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9">
            <a:extLst>
              <a:ext uri="{FF2B5EF4-FFF2-40B4-BE49-F238E27FC236}">
                <a16:creationId xmlns="" xmlns:a16="http://schemas.microsoft.com/office/drawing/2014/main" id="{FB25F689-18BE-42F1-B7A8-47E8393F60E2}"/>
              </a:ext>
            </a:extLst>
          </p:cNvPr>
          <p:cNvSpPr>
            <a:spLocks/>
          </p:cNvSpPr>
          <p:nvPr userDrawn="1"/>
        </p:nvSpPr>
        <p:spPr bwMode="auto">
          <a:xfrm>
            <a:off x="5981700" y="1884363"/>
            <a:ext cx="6207125" cy="4976812"/>
          </a:xfrm>
          <a:custGeom>
            <a:avLst/>
            <a:gdLst>
              <a:gd name="T0" fmla="*/ 2150 w 3910"/>
              <a:gd name="T1" fmla="*/ 0 h 3135"/>
              <a:gd name="T2" fmla="*/ 0 w 3910"/>
              <a:gd name="T3" fmla="*/ 2148 h 3135"/>
              <a:gd name="T4" fmla="*/ 265 w 3910"/>
              <a:gd name="T5" fmla="*/ 3135 h 3135"/>
              <a:gd name="T6" fmla="*/ 3910 w 3910"/>
              <a:gd name="T7" fmla="*/ 3135 h 3135"/>
              <a:gd name="T8" fmla="*/ 3910 w 3910"/>
              <a:gd name="T9" fmla="*/ 471 h 3135"/>
              <a:gd name="T10" fmla="*/ 2150 w 3910"/>
              <a:gd name="T11" fmla="*/ 0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0" h="3135">
                <a:moveTo>
                  <a:pt x="2150" y="0"/>
                </a:moveTo>
                <a:lnTo>
                  <a:pt x="0" y="2148"/>
                </a:lnTo>
                <a:lnTo>
                  <a:pt x="265" y="3135"/>
                </a:lnTo>
                <a:lnTo>
                  <a:pt x="3910" y="3135"/>
                </a:lnTo>
                <a:lnTo>
                  <a:pt x="3910" y="471"/>
                </a:lnTo>
                <a:lnTo>
                  <a:pt x="21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3">
            <a:extLst>
              <a:ext uri="{FF2B5EF4-FFF2-40B4-BE49-F238E27FC236}">
                <a16:creationId xmlns="" xmlns:a16="http://schemas.microsoft.com/office/drawing/2014/main" id="{4738FC39-526E-4CB7-9B71-0114C16FA4A8}"/>
              </a:ext>
            </a:extLst>
          </p:cNvPr>
          <p:cNvSpPr>
            <a:spLocks/>
          </p:cNvSpPr>
          <p:nvPr userDrawn="1"/>
        </p:nvSpPr>
        <p:spPr bwMode="auto">
          <a:xfrm>
            <a:off x="10041771" y="4456448"/>
            <a:ext cx="1598536" cy="1010384"/>
          </a:xfrm>
          <a:custGeom>
            <a:avLst/>
            <a:gdLst>
              <a:gd name="T0" fmla="*/ 1288 w 2582"/>
              <a:gd name="T1" fmla="*/ 0 h 1632"/>
              <a:gd name="T2" fmla="*/ 0 w 2582"/>
              <a:gd name="T3" fmla="*/ 1288 h 1632"/>
              <a:gd name="T4" fmla="*/ 1296 w 2582"/>
              <a:gd name="T5" fmla="*/ 1632 h 1632"/>
              <a:gd name="T6" fmla="*/ 2582 w 2582"/>
              <a:gd name="T7" fmla="*/ 346 h 1632"/>
              <a:gd name="T8" fmla="*/ 1288 w 2582"/>
              <a:gd name="T9" fmla="*/ 0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2" h="1632">
                <a:moveTo>
                  <a:pt x="1288" y="0"/>
                </a:moveTo>
                <a:lnTo>
                  <a:pt x="0" y="1288"/>
                </a:lnTo>
                <a:lnTo>
                  <a:pt x="1296" y="1632"/>
                </a:lnTo>
                <a:lnTo>
                  <a:pt x="2582" y="346"/>
                </a:lnTo>
                <a:lnTo>
                  <a:pt x="12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C98DD32-D9D2-4CA9-885D-3FD251A0E9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62" y="0"/>
            <a:ext cx="11500876" cy="6858000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255963" y="2994025"/>
            <a:ext cx="568007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255963" y="1912716"/>
            <a:ext cx="5680074" cy="108130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55963" y="4757333"/>
            <a:ext cx="568007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255963" y="5053604"/>
            <a:ext cx="568007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D90B474-BEB7-402F-A80F-549B8E31C209}"/>
              </a:ext>
            </a:extLst>
          </p:cNvPr>
          <p:cNvGrpSpPr/>
          <p:nvPr userDrawn="1"/>
        </p:nvGrpSpPr>
        <p:grpSpPr>
          <a:xfrm>
            <a:off x="-4763" y="-4763"/>
            <a:ext cx="12196763" cy="6865938"/>
            <a:chOff x="-4763" y="-4763"/>
            <a:chExt cx="12196763" cy="6865938"/>
          </a:xfrm>
        </p:grpSpPr>
        <p:pic>
          <p:nvPicPr>
            <p:cNvPr id="4" name="Picture 51">
              <a:extLst>
                <a:ext uri="{FF2B5EF4-FFF2-40B4-BE49-F238E27FC236}">
                  <a16:creationId xmlns="" xmlns:a16="http://schemas.microsoft.com/office/drawing/2014/main" id="{9F5C6627-CF08-4D4D-AB25-50AE5971A6A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8" y="0"/>
              <a:ext cx="12192000" cy="68516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</p:pic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828BDC7A-8DBB-45BC-AEF2-55F4834FE8D5}"/>
                </a:ext>
              </a:extLst>
            </p:cNvPr>
            <p:cNvSpPr/>
            <p:nvPr userDrawn="1"/>
          </p:nvSpPr>
          <p:spPr>
            <a:xfrm>
              <a:off x="8255000" y="2997200"/>
              <a:ext cx="3937000" cy="3860800"/>
            </a:xfrm>
            <a:custGeom>
              <a:avLst/>
              <a:gdLst>
                <a:gd name="connsiteX0" fmla="*/ 285115 w 3937000"/>
                <a:gd name="connsiteY0" fmla="*/ 2677795 h 3860800"/>
                <a:gd name="connsiteX1" fmla="*/ 2745105 w 3937000"/>
                <a:gd name="connsiteY1" fmla="*/ 287655 h 3860800"/>
                <a:gd name="connsiteX2" fmla="*/ 3937000 w 3937000"/>
                <a:gd name="connsiteY2" fmla="*/ 625475 h 3860800"/>
                <a:gd name="connsiteX3" fmla="*/ 3937000 w 3937000"/>
                <a:gd name="connsiteY3" fmla="*/ 361950 h 3860800"/>
                <a:gd name="connsiteX4" fmla="*/ 2673350 w 3937000"/>
                <a:gd name="connsiteY4" fmla="*/ 3175 h 3860800"/>
                <a:gd name="connsiteX5" fmla="*/ 3175 w 3937000"/>
                <a:gd name="connsiteY5" fmla="*/ 2597785 h 3860800"/>
                <a:gd name="connsiteX6" fmla="*/ 321310 w 3937000"/>
                <a:gd name="connsiteY6" fmla="*/ 3858260 h 3860800"/>
                <a:gd name="connsiteX7" fmla="*/ 582930 w 3937000"/>
                <a:gd name="connsiteY7" fmla="*/ 3858260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7000" h="3860800">
                  <a:moveTo>
                    <a:pt x="285115" y="2677795"/>
                  </a:moveTo>
                  <a:lnTo>
                    <a:pt x="2745105" y="287655"/>
                  </a:lnTo>
                  <a:lnTo>
                    <a:pt x="3937000" y="625475"/>
                  </a:lnTo>
                  <a:lnTo>
                    <a:pt x="3937000" y="361950"/>
                  </a:lnTo>
                  <a:lnTo>
                    <a:pt x="2673350" y="3175"/>
                  </a:lnTo>
                  <a:lnTo>
                    <a:pt x="3175" y="2597785"/>
                  </a:lnTo>
                  <a:lnTo>
                    <a:pt x="321310" y="3858260"/>
                  </a:lnTo>
                  <a:lnTo>
                    <a:pt x="582930" y="385826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1201E6C9-F139-4606-8E78-7CCD87131DE7}"/>
                </a:ext>
              </a:extLst>
            </p:cNvPr>
            <p:cNvSpPr/>
            <p:nvPr userDrawn="1"/>
          </p:nvSpPr>
          <p:spPr>
            <a:xfrm>
              <a:off x="-4763" y="-4763"/>
              <a:ext cx="6242050" cy="5861050"/>
            </a:xfrm>
            <a:custGeom>
              <a:avLst/>
              <a:gdLst>
                <a:gd name="connsiteX0" fmla="*/ 5957253 w 6242050"/>
                <a:gd name="connsiteY0" fmla="*/ 3184208 h 5861050"/>
                <a:gd name="connsiteX1" fmla="*/ 3497263 w 6242050"/>
                <a:gd name="connsiteY1" fmla="*/ 5574348 h 5861050"/>
                <a:gd name="connsiteX2" fmla="*/ 197168 w 6242050"/>
                <a:gd name="connsiteY2" fmla="*/ 4638993 h 5861050"/>
                <a:gd name="connsiteX3" fmla="*/ 4763 w 6242050"/>
                <a:gd name="connsiteY3" fmla="*/ 3876358 h 5861050"/>
                <a:gd name="connsiteX4" fmla="*/ 4763 w 6242050"/>
                <a:gd name="connsiteY4" fmla="*/ 4848543 h 5861050"/>
                <a:gd name="connsiteX5" fmla="*/ 3569018 w 6242050"/>
                <a:gd name="connsiteY5" fmla="*/ 5858828 h 5861050"/>
                <a:gd name="connsiteX6" fmla="*/ 6239828 w 6242050"/>
                <a:gd name="connsiteY6" fmla="*/ 3264218 h 5861050"/>
                <a:gd name="connsiteX7" fmla="*/ 5416868 w 6242050"/>
                <a:gd name="connsiteY7" fmla="*/ 4763 h 5861050"/>
                <a:gd name="connsiteX8" fmla="*/ 5154613 w 6242050"/>
                <a:gd name="connsiteY8" fmla="*/ 4763 h 586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2050" h="5861050">
                  <a:moveTo>
                    <a:pt x="5957253" y="3184208"/>
                  </a:moveTo>
                  <a:lnTo>
                    <a:pt x="3497263" y="5574348"/>
                  </a:lnTo>
                  <a:lnTo>
                    <a:pt x="197168" y="4638993"/>
                  </a:lnTo>
                  <a:lnTo>
                    <a:pt x="4763" y="3876358"/>
                  </a:lnTo>
                  <a:lnTo>
                    <a:pt x="4763" y="4848543"/>
                  </a:lnTo>
                  <a:lnTo>
                    <a:pt x="3569018" y="5858828"/>
                  </a:lnTo>
                  <a:lnTo>
                    <a:pt x="6239828" y="3264218"/>
                  </a:lnTo>
                  <a:lnTo>
                    <a:pt x="5416868" y="4763"/>
                  </a:lnTo>
                  <a:lnTo>
                    <a:pt x="5154613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094DB1A2-1E9B-4034-ADDC-F9F71B36FB5E}"/>
                </a:ext>
              </a:extLst>
            </p:cNvPr>
            <p:cNvSpPr/>
            <p:nvPr userDrawn="1"/>
          </p:nvSpPr>
          <p:spPr>
            <a:xfrm>
              <a:off x="-4763" y="-4763"/>
              <a:ext cx="704850" cy="685800"/>
            </a:xfrm>
            <a:custGeom>
              <a:avLst/>
              <a:gdLst>
                <a:gd name="connsiteX0" fmla="*/ 340043 w 704850"/>
                <a:gd name="connsiteY0" fmla="*/ 4763 h 685800"/>
                <a:gd name="connsiteX1" fmla="*/ 4763 w 704850"/>
                <a:gd name="connsiteY1" fmla="*/ 330518 h 685800"/>
                <a:gd name="connsiteX2" fmla="*/ 4763 w 704850"/>
                <a:gd name="connsiteY2" fmla="*/ 684213 h 685800"/>
                <a:gd name="connsiteX3" fmla="*/ 704533 w 704850"/>
                <a:gd name="connsiteY3" fmla="*/ 476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85800">
                  <a:moveTo>
                    <a:pt x="340043" y="4763"/>
                  </a:moveTo>
                  <a:lnTo>
                    <a:pt x="4763" y="330518"/>
                  </a:lnTo>
                  <a:lnTo>
                    <a:pt x="4763" y="684213"/>
                  </a:lnTo>
                  <a:lnTo>
                    <a:pt x="704533" y="4763"/>
                  </a:lnTo>
                  <a:close/>
                </a:path>
              </a:pathLst>
            </a:custGeom>
            <a:solidFill>
              <a:srgbClr val="2333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Freeform 55">
              <a:extLst>
                <a:ext uri="{FF2B5EF4-FFF2-40B4-BE49-F238E27FC236}">
                  <a16:creationId xmlns="" xmlns:a16="http://schemas.microsoft.com/office/drawing/2014/main" id="{D0014895-5360-4AFA-ABCC-4DB54EE156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" y="1"/>
              <a:ext cx="3898900" cy="3429000"/>
            </a:xfrm>
            <a:custGeom>
              <a:avLst/>
              <a:gdLst>
                <a:gd name="T0" fmla="*/ 0 w 4912"/>
                <a:gd name="T1" fmla="*/ 840 h 4320"/>
                <a:gd name="T2" fmla="*/ 0 w 4912"/>
                <a:gd name="T3" fmla="*/ 1908 h 4320"/>
                <a:gd name="T4" fmla="*/ 464 w 4912"/>
                <a:gd name="T5" fmla="*/ 3633 h 4320"/>
                <a:gd name="T6" fmla="*/ 3032 w 4912"/>
                <a:gd name="T7" fmla="*/ 4320 h 4320"/>
                <a:gd name="T8" fmla="*/ 4912 w 4912"/>
                <a:gd name="T9" fmla="*/ 2441 h 4320"/>
                <a:gd name="T10" fmla="*/ 4258 w 4912"/>
                <a:gd name="T11" fmla="*/ 0 h 4320"/>
                <a:gd name="T12" fmla="*/ 842 w 4912"/>
                <a:gd name="T13" fmla="*/ 0 h 4320"/>
                <a:gd name="T14" fmla="*/ 0 w 4912"/>
                <a:gd name="T15" fmla="*/ 84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12" h="4320">
                  <a:moveTo>
                    <a:pt x="0" y="840"/>
                  </a:moveTo>
                  <a:lnTo>
                    <a:pt x="0" y="1908"/>
                  </a:lnTo>
                  <a:lnTo>
                    <a:pt x="464" y="3633"/>
                  </a:lnTo>
                  <a:lnTo>
                    <a:pt x="3032" y="4320"/>
                  </a:lnTo>
                  <a:lnTo>
                    <a:pt x="4912" y="2441"/>
                  </a:lnTo>
                  <a:lnTo>
                    <a:pt x="4258" y="0"/>
                  </a:lnTo>
                  <a:lnTo>
                    <a:pt x="842" y="0"/>
                  </a:lnTo>
                  <a:lnTo>
                    <a:pt x="0" y="8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9">
              <a:extLst>
                <a:ext uri="{FF2B5EF4-FFF2-40B4-BE49-F238E27FC236}">
                  <a16:creationId xmlns="" xmlns:a16="http://schemas.microsoft.com/office/drawing/2014/main" id="{43CC9295-932D-4CD5-B55E-682F4FF5FB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912716"/>
              <a:ext cx="3937000" cy="4945284"/>
            </a:xfrm>
            <a:custGeom>
              <a:avLst/>
              <a:gdLst>
                <a:gd name="T0" fmla="*/ 1084 w 3440"/>
                <a:gd name="T1" fmla="*/ 0 h 4321"/>
                <a:gd name="T2" fmla="*/ 0 w 3440"/>
                <a:gd name="T3" fmla="*/ 1082 h 4321"/>
                <a:gd name="T4" fmla="*/ 0 w 3440"/>
                <a:gd name="T5" fmla="*/ 4321 h 4321"/>
                <a:gd name="T6" fmla="*/ 1466 w 3440"/>
                <a:gd name="T7" fmla="*/ 4321 h 4321"/>
                <a:gd name="T8" fmla="*/ 3440 w 3440"/>
                <a:gd name="T9" fmla="*/ 2351 h 4321"/>
                <a:gd name="T10" fmla="*/ 2941 w 3440"/>
                <a:gd name="T11" fmla="*/ 496 h 4321"/>
                <a:gd name="T12" fmla="*/ 1084 w 3440"/>
                <a:gd name="T13" fmla="*/ 0 h 4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0" h="4321">
                  <a:moveTo>
                    <a:pt x="1084" y="0"/>
                  </a:moveTo>
                  <a:lnTo>
                    <a:pt x="0" y="1082"/>
                  </a:lnTo>
                  <a:lnTo>
                    <a:pt x="0" y="4321"/>
                  </a:lnTo>
                  <a:lnTo>
                    <a:pt x="1466" y="4321"/>
                  </a:lnTo>
                  <a:lnTo>
                    <a:pt x="3440" y="2351"/>
                  </a:lnTo>
                  <a:lnTo>
                    <a:pt x="2941" y="496"/>
                  </a:lnTo>
                  <a:lnTo>
                    <a:pt x="1084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2">
                    <a:lumMod val="60000"/>
                    <a:lumOff val="40000"/>
                    <a:alpha val="82000"/>
                  </a:schemeClr>
                </a:gs>
                <a:gs pos="94304">
                  <a:schemeClr val="accent2">
                    <a:lumMod val="96000"/>
                  </a:schemeClr>
                </a:gs>
                <a:gs pos="50000">
                  <a:schemeClr val="accent2">
                    <a:alpha val="84000"/>
                  </a:schemeClr>
                </a:gs>
              </a:gsLst>
              <a:lin ang="102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">
              <a:extLst>
                <a:ext uri="{FF2B5EF4-FFF2-40B4-BE49-F238E27FC236}">
                  <a16:creationId xmlns="" xmlns:a16="http://schemas.microsoft.com/office/drawing/2014/main" id="{F45BE3DB-CDB6-4698-977B-337DC3F7A4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3913" y="0"/>
              <a:ext cx="5461000" cy="6859588"/>
            </a:xfrm>
            <a:custGeom>
              <a:avLst/>
              <a:gdLst>
                <a:gd name="T0" fmla="*/ 1084 w 3440"/>
                <a:gd name="T1" fmla="*/ 0 h 4321"/>
                <a:gd name="T2" fmla="*/ 0 w 3440"/>
                <a:gd name="T3" fmla="*/ 1082 h 4321"/>
                <a:gd name="T4" fmla="*/ 0 w 3440"/>
                <a:gd name="T5" fmla="*/ 4321 h 4321"/>
                <a:gd name="T6" fmla="*/ 1466 w 3440"/>
                <a:gd name="T7" fmla="*/ 4321 h 4321"/>
                <a:gd name="T8" fmla="*/ 3440 w 3440"/>
                <a:gd name="T9" fmla="*/ 2351 h 4321"/>
                <a:gd name="T10" fmla="*/ 2941 w 3440"/>
                <a:gd name="T11" fmla="*/ 496 h 4321"/>
                <a:gd name="T12" fmla="*/ 1084 w 3440"/>
                <a:gd name="T13" fmla="*/ 0 h 4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0" h="4321">
                  <a:moveTo>
                    <a:pt x="1084" y="0"/>
                  </a:moveTo>
                  <a:lnTo>
                    <a:pt x="0" y="1082"/>
                  </a:lnTo>
                  <a:lnTo>
                    <a:pt x="0" y="4321"/>
                  </a:lnTo>
                  <a:lnTo>
                    <a:pt x="1466" y="4321"/>
                  </a:lnTo>
                  <a:lnTo>
                    <a:pt x="3440" y="2351"/>
                  </a:lnTo>
                  <a:lnTo>
                    <a:pt x="2941" y="496"/>
                  </a:lnTo>
                  <a:lnTo>
                    <a:pt x="10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4">
              <a:extLst>
                <a:ext uri="{FF2B5EF4-FFF2-40B4-BE49-F238E27FC236}">
                  <a16:creationId xmlns="" xmlns:a16="http://schemas.microsoft.com/office/drawing/2014/main" id="{FD11EB5C-B043-4786-9584-04CF01CE78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53413" y="1588"/>
              <a:ext cx="3937000" cy="5465244"/>
            </a:xfrm>
            <a:custGeom>
              <a:avLst/>
              <a:gdLst>
                <a:gd name="T0" fmla="*/ 3112 w 3112"/>
                <a:gd name="T1" fmla="*/ 0 h 4320"/>
                <a:gd name="T2" fmla="*/ 2273 w 3112"/>
                <a:gd name="T3" fmla="*/ 0 h 4320"/>
                <a:gd name="T4" fmla="*/ 0 w 3112"/>
                <a:gd name="T5" fmla="*/ 2270 h 4320"/>
                <a:gd name="T6" fmla="*/ 434 w 3112"/>
                <a:gd name="T7" fmla="*/ 3887 h 4320"/>
                <a:gd name="T8" fmla="*/ 2053 w 3112"/>
                <a:gd name="T9" fmla="*/ 4320 h 4320"/>
                <a:gd name="T10" fmla="*/ 3112 w 3112"/>
                <a:gd name="T11" fmla="*/ 3264 h 4320"/>
                <a:gd name="T12" fmla="*/ 3112 w 3112"/>
                <a:gd name="T13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2" h="4320">
                  <a:moveTo>
                    <a:pt x="3112" y="0"/>
                  </a:moveTo>
                  <a:lnTo>
                    <a:pt x="2273" y="0"/>
                  </a:lnTo>
                  <a:lnTo>
                    <a:pt x="0" y="2270"/>
                  </a:lnTo>
                  <a:lnTo>
                    <a:pt x="434" y="3887"/>
                  </a:lnTo>
                  <a:lnTo>
                    <a:pt x="2053" y="4320"/>
                  </a:lnTo>
                  <a:lnTo>
                    <a:pt x="3112" y="3264"/>
                  </a:lnTo>
                  <a:lnTo>
                    <a:pt x="3112" y="0"/>
                  </a:lnTo>
                  <a:close/>
                </a:path>
              </a:pathLst>
            </a:custGeom>
            <a:gradFill>
              <a:gsLst>
                <a:gs pos="11000">
                  <a:schemeClr val="accent3">
                    <a:lumMod val="60000"/>
                    <a:lumOff val="40000"/>
                  </a:schemeClr>
                </a:gs>
                <a:gs pos="87000">
                  <a:schemeClr val="accent3">
                    <a:lumMod val="75000"/>
                  </a:schemeClr>
                </a:gs>
                <a:gs pos="48000">
                  <a:schemeClr val="accent3">
                    <a:lumMod val="75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8">
              <a:extLst>
                <a:ext uri="{FF2B5EF4-FFF2-40B4-BE49-F238E27FC236}">
                  <a16:creationId xmlns="" xmlns:a16="http://schemas.microsoft.com/office/drawing/2014/main" id="{0B561856-227D-4817-BB07-0C5A335A7A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95359" y="4461043"/>
              <a:ext cx="2993466" cy="2400132"/>
            </a:xfrm>
            <a:custGeom>
              <a:avLst/>
              <a:gdLst>
                <a:gd name="T0" fmla="*/ 2150 w 3910"/>
                <a:gd name="T1" fmla="*/ 0 h 3135"/>
                <a:gd name="T2" fmla="*/ 0 w 3910"/>
                <a:gd name="T3" fmla="*/ 2148 h 3135"/>
                <a:gd name="T4" fmla="*/ 265 w 3910"/>
                <a:gd name="T5" fmla="*/ 3135 h 3135"/>
                <a:gd name="T6" fmla="*/ 3910 w 3910"/>
                <a:gd name="T7" fmla="*/ 3135 h 3135"/>
                <a:gd name="T8" fmla="*/ 3910 w 3910"/>
                <a:gd name="T9" fmla="*/ 471 h 3135"/>
                <a:gd name="T10" fmla="*/ 2150 w 3910"/>
                <a:gd name="T11" fmla="*/ 0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0" h="3135">
                  <a:moveTo>
                    <a:pt x="2150" y="0"/>
                  </a:moveTo>
                  <a:lnTo>
                    <a:pt x="0" y="2148"/>
                  </a:lnTo>
                  <a:lnTo>
                    <a:pt x="265" y="3135"/>
                  </a:lnTo>
                  <a:lnTo>
                    <a:pt x="3910" y="3135"/>
                  </a:lnTo>
                  <a:lnTo>
                    <a:pt x="3910" y="471"/>
                  </a:lnTo>
                  <a:lnTo>
                    <a:pt x="2150" y="0"/>
                  </a:lnTo>
                  <a:close/>
                </a:path>
              </a:pathLst>
            </a:custGeom>
            <a:solidFill>
              <a:schemeClr val="accent1">
                <a:alpha val="8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9">
              <a:extLst>
                <a:ext uri="{FF2B5EF4-FFF2-40B4-BE49-F238E27FC236}">
                  <a16:creationId xmlns="" xmlns:a16="http://schemas.microsoft.com/office/drawing/2014/main" id="{44BBF6FF-9DC1-4337-88E3-CEB605EEBE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1700" y="1884363"/>
              <a:ext cx="6207125" cy="4976812"/>
            </a:xfrm>
            <a:custGeom>
              <a:avLst/>
              <a:gdLst>
                <a:gd name="T0" fmla="*/ 2150 w 3910"/>
                <a:gd name="T1" fmla="*/ 0 h 3135"/>
                <a:gd name="T2" fmla="*/ 0 w 3910"/>
                <a:gd name="T3" fmla="*/ 2148 h 3135"/>
                <a:gd name="T4" fmla="*/ 265 w 3910"/>
                <a:gd name="T5" fmla="*/ 3135 h 3135"/>
                <a:gd name="T6" fmla="*/ 3910 w 3910"/>
                <a:gd name="T7" fmla="*/ 3135 h 3135"/>
                <a:gd name="T8" fmla="*/ 3910 w 3910"/>
                <a:gd name="T9" fmla="*/ 471 h 3135"/>
                <a:gd name="T10" fmla="*/ 2150 w 3910"/>
                <a:gd name="T11" fmla="*/ 0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0" h="3135">
                  <a:moveTo>
                    <a:pt x="2150" y="0"/>
                  </a:moveTo>
                  <a:lnTo>
                    <a:pt x="0" y="2148"/>
                  </a:lnTo>
                  <a:lnTo>
                    <a:pt x="265" y="3135"/>
                  </a:lnTo>
                  <a:lnTo>
                    <a:pt x="3910" y="3135"/>
                  </a:lnTo>
                  <a:lnTo>
                    <a:pt x="3910" y="471"/>
                  </a:lnTo>
                  <a:lnTo>
                    <a:pt x="2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3">
              <a:extLst>
                <a:ext uri="{FF2B5EF4-FFF2-40B4-BE49-F238E27FC236}">
                  <a16:creationId xmlns="" xmlns:a16="http://schemas.microsoft.com/office/drawing/2014/main" id="{B4ED2114-E29C-4A90-A606-3B3296ACCF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1771" y="4456448"/>
              <a:ext cx="1598536" cy="1010384"/>
            </a:xfrm>
            <a:custGeom>
              <a:avLst/>
              <a:gdLst>
                <a:gd name="T0" fmla="*/ 1288 w 2582"/>
                <a:gd name="T1" fmla="*/ 0 h 1632"/>
                <a:gd name="T2" fmla="*/ 0 w 2582"/>
                <a:gd name="T3" fmla="*/ 1288 h 1632"/>
                <a:gd name="T4" fmla="*/ 1296 w 2582"/>
                <a:gd name="T5" fmla="*/ 1632 h 1632"/>
                <a:gd name="T6" fmla="*/ 2582 w 2582"/>
                <a:gd name="T7" fmla="*/ 346 h 1632"/>
                <a:gd name="T8" fmla="*/ 1288 w 2582"/>
                <a:gd name="T9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2" h="1632">
                  <a:moveTo>
                    <a:pt x="1288" y="0"/>
                  </a:moveTo>
                  <a:lnTo>
                    <a:pt x="0" y="1288"/>
                  </a:lnTo>
                  <a:lnTo>
                    <a:pt x="1296" y="1632"/>
                  </a:lnTo>
                  <a:lnTo>
                    <a:pt x="2582" y="346"/>
                  </a:lnTo>
                  <a:lnTo>
                    <a:pt x="128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E5673A97-BA62-44B6-B92D-B32A0A3294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562" y="0"/>
              <a:ext cx="11500876" cy="6858000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D2114D4-E14B-4E48-A06B-966F1E18BAB0}"/>
              </a:ext>
            </a:extLst>
          </p:cNvPr>
          <p:cNvSpPr/>
          <p:nvPr userDrawn="1"/>
        </p:nvSpPr>
        <p:spPr>
          <a:xfrm>
            <a:off x="675698" y="1130300"/>
            <a:ext cx="10844790" cy="500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1962656" y="193535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963772" y="28307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2018/10/25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2018/10/25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1">
            <a:extLst>
              <a:ext uri="{FF2B5EF4-FFF2-40B4-BE49-F238E27FC236}">
                <a16:creationId xmlns="" xmlns:a16="http://schemas.microsoft.com/office/drawing/2014/main" id="{864CCC16-CA90-4E26-91DC-A109B9C316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175" y="0"/>
            <a:ext cx="12192000" cy="68516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pic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404113A-4C68-436E-9C59-60C333E74884}"/>
              </a:ext>
            </a:extLst>
          </p:cNvPr>
          <p:cNvSpPr/>
          <p:nvPr userDrawn="1"/>
        </p:nvSpPr>
        <p:spPr>
          <a:xfrm flipH="1">
            <a:off x="-4763" y="2997200"/>
            <a:ext cx="3937000" cy="3860800"/>
          </a:xfrm>
          <a:custGeom>
            <a:avLst/>
            <a:gdLst>
              <a:gd name="connsiteX0" fmla="*/ 285115 w 3937000"/>
              <a:gd name="connsiteY0" fmla="*/ 2677795 h 3860800"/>
              <a:gd name="connsiteX1" fmla="*/ 2745105 w 3937000"/>
              <a:gd name="connsiteY1" fmla="*/ 287655 h 3860800"/>
              <a:gd name="connsiteX2" fmla="*/ 3937000 w 3937000"/>
              <a:gd name="connsiteY2" fmla="*/ 625475 h 3860800"/>
              <a:gd name="connsiteX3" fmla="*/ 3937000 w 3937000"/>
              <a:gd name="connsiteY3" fmla="*/ 361950 h 3860800"/>
              <a:gd name="connsiteX4" fmla="*/ 2673350 w 3937000"/>
              <a:gd name="connsiteY4" fmla="*/ 3175 h 3860800"/>
              <a:gd name="connsiteX5" fmla="*/ 3175 w 3937000"/>
              <a:gd name="connsiteY5" fmla="*/ 2597785 h 3860800"/>
              <a:gd name="connsiteX6" fmla="*/ 321310 w 3937000"/>
              <a:gd name="connsiteY6" fmla="*/ 3858260 h 3860800"/>
              <a:gd name="connsiteX7" fmla="*/ 582930 w 3937000"/>
              <a:gd name="connsiteY7" fmla="*/ 385826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7000" h="3860800">
                <a:moveTo>
                  <a:pt x="285115" y="2677795"/>
                </a:moveTo>
                <a:lnTo>
                  <a:pt x="2745105" y="287655"/>
                </a:lnTo>
                <a:lnTo>
                  <a:pt x="3937000" y="625475"/>
                </a:lnTo>
                <a:lnTo>
                  <a:pt x="3937000" y="361950"/>
                </a:lnTo>
                <a:lnTo>
                  <a:pt x="2673350" y="3175"/>
                </a:lnTo>
                <a:lnTo>
                  <a:pt x="3175" y="2597785"/>
                </a:lnTo>
                <a:lnTo>
                  <a:pt x="321310" y="3858260"/>
                </a:lnTo>
                <a:lnTo>
                  <a:pt x="582930" y="3858260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C6651719-74E7-477F-9A9C-B83984459A3E}"/>
              </a:ext>
            </a:extLst>
          </p:cNvPr>
          <p:cNvSpPr/>
          <p:nvPr userDrawn="1"/>
        </p:nvSpPr>
        <p:spPr>
          <a:xfrm flipH="1">
            <a:off x="5949950" y="-4763"/>
            <a:ext cx="6242050" cy="5861050"/>
          </a:xfrm>
          <a:custGeom>
            <a:avLst/>
            <a:gdLst>
              <a:gd name="connsiteX0" fmla="*/ 5957253 w 6242050"/>
              <a:gd name="connsiteY0" fmla="*/ 3184208 h 5861050"/>
              <a:gd name="connsiteX1" fmla="*/ 3497263 w 6242050"/>
              <a:gd name="connsiteY1" fmla="*/ 5574348 h 5861050"/>
              <a:gd name="connsiteX2" fmla="*/ 197168 w 6242050"/>
              <a:gd name="connsiteY2" fmla="*/ 4638993 h 5861050"/>
              <a:gd name="connsiteX3" fmla="*/ 4763 w 6242050"/>
              <a:gd name="connsiteY3" fmla="*/ 3876358 h 5861050"/>
              <a:gd name="connsiteX4" fmla="*/ 4763 w 6242050"/>
              <a:gd name="connsiteY4" fmla="*/ 4848543 h 5861050"/>
              <a:gd name="connsiteX5" fmla="*/ 3569018 w 6242050"/>
              <a:gd name="connsiteY5" fmla="*/ 5858828 h 5861050"/>
              <a:gd name="connsiteX6" fmla="*/ 6239828 w 6242050"/>
              <a:gd name="connsiteY6" fmla="*/ 3264218 h 5861050"/>
              <a:gd name="connsiteX7" fmla="*/ 5416868 w 6242050"/>
              <a:gd name="connsiteY7" fmla="*/ 4763 h 5861050"/>
              <a:gd name="connsiteX8" fmla="*/ 5154613 w 6242050"/>
              <a:gd name="connsiteY8" fmla="*/ 4763 h 586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2050" h="5861050">
                <a:moveTo>
                  <a:pt x="5957253" y="3184208"/>
                </a:moveTo>
                <a:lnTo>
                  <a:pt x="3497263" y="5574348"/>
                </a:lnTo>
                <a:lnTo>
                  <a:pt x="197168" y="4638993"/>
                </a:lnTo>
                <a:lnTo>
                  <a:pt x="4763" y="3876358"/>
                </a:lnTo>
                <a:lnTo>
                  <a:pt x="4763" y="4848543"/>
                </a:lnTo>
                <a:lnTo>
                  <a:pt x="3569018" y="5858828"/>
                </a:lnTo>
                <a:lnTo>
                  <a:pt x="6239828" y="3264218"/>
                </a:lnTo>
                <a:lnTo>
                  <a:pt x="5416868" y="4763"/>
                </a:lnTo>
                <a:lnTo>
                  <a:pt x="5154613" y="4763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C5774885-D0E8-4425-9F85-4EFAB89B738A}"/>
              </a:ext>
            </a:extLst>
          </p:cNvPr>
          <p:cNvSpPr/>
          <p:nvPr userDrawn="1"/>
        </p:nvSpPr>
        <p:spPr>
          <a:xfrm flipH="1">
            <a:off x="11487150" y="-4763"/>
            <a:ext cx="704850" cy="685800"/>
          </a:xfrm>
          <a:custGeom>
            <a:avLst/>
            <a:gdLst>
              <a:gd name="connsiteX0" fmla="*/ 340043 w 704850"/>
              <a:gd name="connsiteY0" fmla="*/ 4763 h 685800"/>
              <a:gd name="connsiteX1" fmla="*/ 4763 w 704850"/>
              <a:gd name="connsiteY1" fmla="*/ 330518 h 685800"/>
              <a:gd name="connsiteX2" fmla="*/ 4763 w 704850"/>
              <a:gd name="connsiteY2" fmla="*/ 684213 h 685800"/>
              <a:gd name="connsiteX3" fmla="*/ 704533 w 704850"/>
              <a:gd name="connsiteY3" fmla="*/ 4763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685800">
                <a:moveTo>
                  <a:pt x="340043" y="4763"/>
                </a:moveTo>
                <a:lnTo>
                  <a:pt x="4763" y="330518"/>
                </a:lnTo>
                <a:lnTo>
                  <a:pt x="4763" y="684213"/>
                </a:lnTo>
                <a:lnTo>
                  <a:pt x="704533" y="4763"/>
                </a:lnTo>
                <a:close/>
              </a:path>
            </a:pathLst>
          </a:custGeom>
          <a:solidFill>
            <a:srgbClr val="23336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Freeform 55">
            <a:extLst>
              <a:ext uri="{FF2B5EF4-FFF2-40B4-BE49-F238E27FC236}">
                <a16:creationId xmlns="" xmlns:a16="http://schemas.microsoft.com/office/drawing/2014/main" id="{7F25DD5F-6BEE-42F3-BBAC-EF7ECABE74B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288336" y="1"/>
            <a:ext cx="3898900" cy="3429000"/>
          </a:xfrm>
          <a:custGeom>
            <a:avLst/>
            <a:gdLst>
              <a:gd name="T0" fmla="*/ 0 w 4912"/>
              <a:gd name="T1" fmla="*/ 840 h 4320"/>
              <a:gd name="T2" fmla="*/ 0 w 4912"/>
              <a:gd name="T3" fmla="*/ 1908 h 4320"/>
              <a:gd name="T4" fmla="*/ 464 w 4912"/>
              <a:gd name="T5" fmla="*/ 3633 h 4320"/>
              <a:gd name="T6" fmla="*/ 3032 w 4912"/>
              <a:gd name="T7" fmla="*/ 4320 h 4320"/>
              <a:gd name="T8" fmla="*/ 4912 w 4912"/>
              <a:gd name="T9" fmla="*/ 2441 h 4320"/>
              <a:gd name="T10" fmla="*/ 4258 w 4912"/>
              <a:gd name="T11" fmla="*/ 0 h 4320"/>
              <a:gd name="T12" fmla="*/ 842 w 4912"/>
              <a:gd name="T13" fmla="*/ 0 h 4320"/>
              <a:gd name="T14" fmla="*/ 0 w 4912"/>
              <a:gd name="T15" fmla="*/ 84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12" h="4320">
                <a:moveTo>
                  <a:pt x="0" y="840"/>
                </a:moveTo>
                <a:lnTo>
                  <a:pt x="0" y="1908"/>
                </a:lnTo>
                <a:lnTo>
                  <a:pt x="464" y="3633"/>
                </a:lnTo>
                <a:lnTo>
                  <a:pt x="3032" y="4320"/>
                </a:lnTo>
                <a:lnTo>
                  <a:pt x="4912" y="2441"/>
                </a:lnTo>
                <a:lnTo>
                  <a:pt x="4258" y="0"/>
                </a:lnTo>
                <a:lnTo>
                  <a:pt x="842" y="0"/>
                </a:lnTo>
                <a:lnTo>
                  <a:pt x="0" y="8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9">
            <a:extLst>
              <a:ext uri="{FF2B5EF4-FFF2-40B4-BE49-F238E27FC236}">
                <a16:creationId xmlns="" xmlns:a16="http://schemas.microsoft.com/office/drawing/2014/main" id="{E3EAFEC8-6255-47C2-A3C5-7CDD8D66F99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250237" y="1912716"/>
            <a:ext cx="3937000" cy="4945284"/>
          </a:xfrm>
          <a:custGeom>
            <a:avLst/>
            <a:gdLst>
              <a:gd name="T0" fmla="*/ 1084 w 3440"/>
              <a:gd name="T1" fmla="*/ 0 h 4321"/>
              <a:gd name="T2" fmla="*/ 0 w 3440"/>
              <a:gd name="T3" fmla="*/ 1082 h 4321"/>
              <a:gd name="T4" fmla="*/ 0 w 3440"/>
              <a:gd name="T5" fmla="*/ 4321 h 4321"/>
              <a:gd name="T6" fmla="*/ 1466 w 3440"/>
              <a:gd name="T7" fmla="*/ 4321 h 4321"/>
              <a:gd name="T8" fmla="*/ 3440 w 3440"/>
              <a:gd name="T9" fmla="*/ 2351 h 4321"/>
              <a:gd name="T10" fmla="*/ 2941 w 3440"/>
              <a:gd name="T11" fmla="*/ 496 h 4321"/>
              <a:gd name="T12" fmla="*/ 1084 w 3440"/>
              <a:gd name="T13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0" h="4321">
                <a:moveTo>
                  <a:pt x="1084" y="0"/>
                </a:moveTo>
                <a:lnTo>
                  <a:pt x="0" y="1082"/>
                </a:lnTo>
                <a:lnTo>
                  <a:pt x="0" y="4321"/>
                </a:lnTo>
                <a:lnTo>
                  <a:pt x="1466" y="4321"/>
                </a:lnTo>
                <a:lnTo>
                  <a:pt x="3440" y="2351"/>
                </a:lnTo>
                <a:lnTo>
                  <a:pt x="2941" y="496"/>
                </a:lnTo>
                <a:lnTo>
                  <a:pt x="1084" y="0"/>
                </a:lnTo>
                <a:close/>
              </a:path>
            </a:pathLst>
          </a:custGeom>
          <a:gradFill flip="none" rotWithShape="1">
            <a:gsLst>
              <a:gs pos="7000">
                <a:schemeClr val="accent2">
                  <a:lumMod val="60000"/>
                  <a:lumOff val="40000"/>
                  <a:alpha val="82000"/>
                </a:schemeClr>
              </a:gs>
              <a:gs pos="94304">
                <a:schemeClr val="accent2">
                  <a:lumMod val="96000"/>
                </a:schemeClr>
              </a:gs>
              <a:gs pos="50000">
                <a:schemeClr val="accent2">
                  <a:alpha val="84000"/>
                </a:schemeClr>
              </a:gs>
            </a:gsLst>
            <a:lin ang="102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0">
            <a:extLst>
              <a:ext uri="{FF2B5EF4-FFF2-40B4-BE49-F238E27FC236}">
                <a16:creationId xmlns="" xmlns:a16="http://schemas.microsoft.com/office/drawing/2014/main" id="{1F58921F-3298-496A-A562-4B0F381B9A3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362324" y="0"/>
            <a:ext cx="5461000" cy="6859588"/>
          </a:xfrm>
          <a:custGeom>
            <a:avLst/>
            <a:gdLst>
              <a:gd name="T0" fmla="*/ 1084 w 3440"/>
              <a:gd name="T1" fmla="*/ 0 h 4321"/>
              <a:gd name="T2" fmla="*/ 0 w 3440"/>
              <a:gd name="T3" fmla="*/ 1082 h 4321"/>
              <a:gd name="T4" fmla="*/ 0 w 3440"/>
              <a:gd name="T5" fmla="*/ 4321 h 4321"/>
              <a:gd name="T6" fmla="*/ 1466 w 3440"/>
              <a:gd name="T7" fmla="*/ 4321 h 4321"/>
              <a:gd name="T8" fmla="*/ 3440 w 3440"/>
              <a:gd name="T9" fmla="*/ 2351 h 4321"/>
              <a:gd name="T10" fmla="*/ 2941 w 3440"/>
              <a:gd name="T11" fmla="*/ 496 h 4321"/>
              <a:gd name="T12" fmla="*/ 1084 w 3440"/>
              <a:gd name="T13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0" h="4321">
                <a:moveTo>
                  <a:pt x="1084" y="0"/>
                </a:moveTo>
                <a:lnTo>
                  <a:pt x="0" y="1082"/>
                </a:lnTo>
                <a:lnTo>
                  <a:pt x="0" y="4321"/>
                </a:lnTo>
                <a:lnTo>
                  <a:pt x="1466" y="4321"/>
                </a:lnTo>
                <a:lnTo>
                  <a:pt x="3440" y="2351"/>
                </a:lnTo>
                <a:lnTo>
                  <a:pt x="2941" y="496"/>
                </a:lnTo>
                <a:lnTo>
                  <a:pt x="10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4">
            <a:extLst>
              <a:ext uri="{FF2B5EF4-FFF2-40B4-BE49-F238E27FC236}">
                <a16:creationId xmlns="" xmlns:a16="http://schemas.microsoft.com/office/drawing/2014/main" id="{E4D58152-EBD8-41F1-B678-CA7D3C5AC26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3176" y="1588"/>
            <a:ext cx="3937000" cy="5465244"/>
          </a:xfrm>
          <a:custGeom>
            <a:avLst/>
            <a:gdLst>
              <a:gd name="T0" fmla="*/ 3112 w 3112"/>
              <a:gd name="T1" fmla="*/ 0 h 4320"/>
              <a:gd name="T2" fmla="*/ 2273 w 3112"/>
              <a:gd name="T3" fmla="*/ 0 h 4320"/>
              <a:gd name="T4" fmla="*/ 0 w 3112"/>
              <a:gd name="T5" fmla="*/ 2270 h 4320"/>
              <a:gd name="T6" fmla="*/ 434 w 3112"/>
              <a:gd name="T7" fmla="*/ 3887 h 4320"/>
              <a:gd name="T8" fmla="*/ 2053 w 3112"/>
              <a:gd name="T9" fmla="*/ 4320 h 4320"/>
              <a:gd name="T10" fmla="*/ 3112 w 3112"/>
              <a:gd name="T11" fmla="*/ 3264 h 4320"/>
              <a:gd name="T12" fmla="*/ 3112 w 3112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2" h="4320">
                <a:moveTo>
                  <a:pt x="3112" y="0"/>
                </a:moveTo>
                <a:lnTo>
                  <a:pt x="2273" y="0"/>
                </a:lnTo>
                <a:lnTo>
                  <a:pt x="0" y="2270"/>
                </a:lnTo>
                <a:lnTo>
                  <a:pt x="434" y="3887"/>
                </a:lnTo>
                <a:lnTo>
                  <a:pt x="2053" y="4320"/>
                </a:lnTo>
                <a:lnTo>
                  <a:pt x="3112" y="3264"/>
                </a:lnTo>
                <a:lnTo>
                  <a:pt x="3112" y="0"/>
                </a:lnTo>
                <a:close/>
              </a:path>
            </a:pathLst>
          </a:custGeom>
          <a:gradFill>
            <a:gsLst>
              <a:gs pos="11000">
                <a:schemeClr val="accent3">
                  <a:lumMod val="60000"/>
                  <a:lumOff val="40000"/>
                </a:schemeClr>
              </a:gs>
              <a:gs pos="87000">
                <a:schemeClr val="accent3">
                  <a:lumMod val="75000"/>
                </a:schemeClr>
              </a:gs>
              <a:gs pos="48000">
                <a:schemeClr val="accent3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8">
            <a:extLst>
              <a:ext uri="{FF2B5EF4-FFF2-40B4-BE49-F238E27FC236}">
                <a16:creationId xmlns="" xmlns:a16="http://schemas.microsoft.com/office/drawing/2014/main" id="{28A736D3-4357-4646-999F-BAD293704FD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588" y="4461043"/>
            <a:ext cx="2993466" cy="2400132"/>
          </a:xfrm>
          <a:custGeom>
            <a:avLst/>
            <a:gdLst>
              <a:gd name="T0" fmla="*/ 2150 w 3910"/>
              <a:gd name="T1" fmla="*/ 0 h 3135"/>
              <a:gd name="T2" fmla="*/ 0 w 3910"/>
              <a:gd name="T3" fmla="*/ 2148 h 3135"/>
              <a:gd name="T4" fmla="*/ 265 w 3910"/>
              <a:gd name="T5" fmla="*/ 3135 h 3135"/>
              <a:gd name="T6" fmla="*/ 3910 w 3910"/>
              <a:gd name="T7" fmla="*/ 3135 h 3135"/>
              <a:gd name="T8" fmla="*/ 3910 w 3910"/>
              <a:gd name="T9" fmla="*/ 471 h 3135"/>
              <a:gd name="T10" fmla="*/ 2150 w 3910"/>
              <a:gd name="T11" fmla="*/ 0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0" h="3135">
                <a:moveTo>
                  <a:pt x="2150" y="0"/>
                </a:moveTo>
                <a:lnTo>
                  <a:pt x="0" y="2148"/>
                </a:lnTo>
                <a:lnTo>
                  <a:pt x="265" y="3135"/>
                </a:lnTo>
                <a:lnTo>
                  <a:pt x="3910" y="3135"/>
                </a:lnTo>
                <a:lnTo>
                  <a:pt x="3910" y="471"/>
                </a:lnTo>
                <a:lnTo>
                  <a:pt x="2150" y="0"/>
                </a:lnTo>
                <a:close/>
              </a:path>
            </a:pathLst>
          </a:custGeom>
          <a:solidFill>
            <a:schemeClr val="accent1">
              <a:alpha val="8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9">
            <a:extLst>
              <a:ext uri="{FF2B5EF4-FFF2-40B4-BE49-F238E27FC236}">
                <a16:creationId xmlns="" xmlns:a16="http://schemas.microsoft.com/office/drawing/2014/main" id="{3699CF7A-5812-4233-82D4-0A692599EBE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588" y="1884363"/>
            <a:ext cx="6207125" cy="4976812"/>
          </a:xfrm>
          <a:custGeom>
            <a:avLst/>
            <a:gdLst>
              <a:gd name="T0" fmla="*/ 2150 w 3910"/>
              <a:gd name="T1" fmla="*/ 0 h 3135"/>
              <a:gd name="T2" fmla="*/ 0 w 3910"/>
              <a:gd name="T3" fmla="*/ 2148 h 3135"/>
              <a:gd name="T4" fmla="*/ 265 w 3910"/>
              <a:gd name="T5" fmla="*/ 3135 h 3135"/>
              <a:gd name="T6" fmla="*/ 3910 w 3910"/>
              <a:gd name="T7" fmla="*/ 3135 h 3135"/>
              <a:gd name="T8" fmla="*/ 3910 w 3910"/>
              <a:gd name="T9" fmla="*/ 471 h 3135"/>
              <a:gd name="T10" fmla="*/ 2150 w 3910"/>
              <a:gd name="T11" fmla="*/ 0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0" h="3135">
                <a:moveTo>
                  <a:pt x="2150" y="0"/>
                </a:moveTo>
                <a:lnTo>
                  <a:pt x="0" y="2148"/>
                </a:lnTo>
                <a:lnTo>
                  <a:pt x="265" y="3135"/>
                </a:lnTo>
                <a:lnTo>
                  <a:pt x="3910" y="3135"/>
                </a:lnTo>
                <a:lnTo>
                  <a:pt x="3910" y="471"/>
                </a:lnTo>
                <a:lnTo>
                  <a:pt x="21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3">
            <a:extLst>
              <a:ext uri="{FF2B5EF4-FFF2-40B4-BE49-F238E27FC236}">
                <a16:creationId xmlns="" xmlns:a16="http://schemas.microsoft.com/office/drawing/2014/main" id="{62967E7E-F1AC-4648-8BD0-DE9853212D2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46930" y="4456448"/>
            <a:ext cx="1598536" cy="1010384"/>
          </a:xfrm>
          <a:custGeom>
            <a:avLst/>
            <a:gdLst>
              <a:gd name="T0" fmla="*/ 1288 w 2582"/>
              <a:gd name="T1" fmla="*/ 0 h 1632"/>
              <a:gd name="T2" fmla="*/ 0 w 2582"/>
              <a:gd name="T3" fmla="*/ 1288 h 1632"/>
              <a:gd name="T4" fmla="*/ 1296 w 2582"/>
              <a:gd name="T5" fmla="*/ 1632 h 1632"/>
              <a:gd name="T6" fmla="*/ 2582 w 2582"/>
              <a:gd name="T7" fmla="*/ 346 h 1632"/>
              <a:gd name="T8" fmla="*/ 1288 w 2582"/>
              <a:gd name="T9" fmla="*/ 0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2" h="1632">
                <a:moveTo>
                  <a:pt x="1288" y="0"/>
                </a:moveTo>
                <a:lnTo>
                  <a:pt x="0" y="1288"/>
                </a:lnTo>
                <a:lnTo>
                  <a:pt x="1296" y="1632"/>
                </a:lnTo>
                <a:lnTo>
                  <a:pt x="2582" y="346"/>
                </a:lnTo>
                <a:lnTo>
                  <a:pt x="12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2721583-829C-4388-BBA3-718FE4BD36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799" y="0"/>
            <a:ext cx="11500876" cy="68580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739635" y="2994025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739635" y="5300261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39636" y="5003990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mtClean="0"/>
              <a:t>欧美时尚主题模板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ea04d379-70af-4a92-8bbd-a41bdfe546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B81FF8A-B6A3-4797-9CAD-11E0320C88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2546" y="944724"/>
            <a:ext cx="10657942" cy="5198901"/>
            <a:chOff x="862546" y="944724"/>
            <a:chExt cx="10657942" cy="5198901"/>
          </a:xfrm>
        </p:grpSpPr>
        <p:sp>
          <p:nvSpPr>
            <p:cNvPr id="6" name="îSľîḍé">
              <a:extLst>
                <a:ext uri="{FF2B5EF4-FFF2-40B4-BE49-F238E27FC236}">
                  <a16:creationId xmlns="" xmlns:a16="http://schemas.microsoft.com/office/drawing/2014/main" id="{561C47EB-9EBF-4CFF-8CED-AB3F11A4BE57}"/>
                </a:ext>
              </a:extLst>
            </p:cNvPr>
            <p:cNvSpPr/>
            <p:nvPr/>
          </p:nvSpPr>
          <p:spPr bwMode="auto">
            <a:xfrm>
              <a:off x="862546" y="1359000"/>
              <a:ext cx="1077312" cy="1065922"/>
            </a:xfrm>
            <a:prstGeom prst="wedgeEllipseCallout">
              <a:avLst>
                <a:gd name="adj1" fmla="val 70151"/>
                <a:gd name="adj2" fmla="val -49545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şļïde">
              <a:extLst>
                <a:ext uri="{FF2B5EF4-FFF2-40B4-BE49-F238E27FC236}">
                  <a16:creationId xmlns="" xmlns:a16="http://schemas.microsoft.com/office/drawing/2014/main" id="{6DF06D31-1376-4AE6-AF4E-B7D5E84D7A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7418" y="944724"/>
              <a:ext cx="3936334" cy="4706981"/>
              <a:chOff x="1423" y="-1124"/>
              <a:chExt cx="4832" cy="5778"/>
            </a:xfrm>
          </p:grpSpPr>
          <p:sp>
            <p:nvSpPr>
              <p:cNvPr id="30" name="ïSḷiḑe">
                <a:extLst>
                  <a:ext uri="{FF2B5EF4-FFF2-40B4-BE49-F238E27FC236}">
                    <a16:creationId xmlns="" xmlns:a16="http://schemas.microsoft.com/office/drawing/2014/main" id="{D6CEE45E-70E3-4E3B-A9C9-2AA09ABFEE30}"/>
                  </a:ext>
                </a:extLst>
              </p:cNvPr>
              <p:cNvSpPr/>
              <p:nvPr/>
            </p:nvSpPr>
            <p:spPr bwMode="auto">
              <a:xfrm>
                <a:off x="1423" y="1565"/>
                <a:ext cx="4832" cy="3089"/>
              </a:xfrm>
              <a:custGeom>
                <a:avLst/>
                <a:gdLst>
                  <a:gd name="T0" fmla="*/ 2042 w 2042"/>
                  <a:gd name="T1" fmla="*/ 1233 h 1306"/>
                  <a:gd name="T2" fmla="*/ 1970 w 2042"/>
                  <a:gd name="T3" fmla="*/ 1306 h 1306"/>
                  <a:gd name="T4" fmla="*/ 72 w 2042"/>
                  <a:gd name="T5" fmla="*/ 1306 h 1306"/>
                  <a:gd name="T6" fmla="*/ 0 w 2042"/>
                  <a:gd name="T7" fmla="*/ 1233 h 1306"/>
                  <a:gd name="T8" fmla="*/ 0 w 2042"/>
                  <a:gd name="T9" fmla="*/ 72 h 1306"/>
                  <a:gd name="T10" fmla="*/ 72 w 2042"/>
                  <a:gd name="T11" fmla="*/ 0 h 1306"/>
                  <a:gd name="T12" fmla="*/ 1970 w 2042"/>
                  <a:gd name="T13" fmla="*/ 0 h 1306"/>
                  <a:gd name="T14" fmla="*/ 2042 w 2042"/>
                  <a:gd name="T15" fmla="*/ 72 h 1306"/>
                  <a:gd name="T16" fmla="*/ 2042 w 2042"/>
                  <a:gd name="T17" fmla="*/ 1233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2" h="1306">
                    <a:moveTo>
                      <a:pt x="2042" y="1233"/>
                    </a:moveTo>
                    <a:cubicBezTo>
                      <a:pt x="2042" y="1273"/>
                      <a:pt x="2009" y="1306"/>
                      <a:pt x="1970" y="1306"/>
                    </a:cubicBezTo>
                    <a:cubicBezTo>
                      <a:pt x="72" y="1306"/>
                      <a:pt x="72" y="1306"/>
                      <a:pt x="72" y="1306"/>
                    </a:cubicBezTo>
                    <a:cubicBezTo>
                      <a:pt x="33" y="1306"/>
                      <a:pt x="0" y="1273"/>
                      <a:pt x="0" y="123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32"/>
                      <a:pt x="33" y="0"/>
                      <a:pt x="72" y="0"/>
                    </a:cubicBezTo>
                    <a:cubicBezTo>
                      <a:pt x="1970" y="0"/>
                      <a:pt x="1970" y="0"/>
                      <a:pt x="1970" y="0"/>
                    </a:cubicBezTo>
                    <a:cubicBezTo>
                      <a:pt x="2009" y="0"/>
                      <a:pt x="2042" y="32"/>
                      <a:pt x="2042" y="72"/>
                    </a:cubicBezTo>
                    <a:cubicBezTo>
                      <a:pt x="2042" y="1233"/>
                      <a:pt x="2042" y="1233"/>
                      <a:pt x="2042" y="123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ļiḑè">
                <a:extLst>
                  <a:ext uri="{FF2B5EF4-FFF2-40B4-BE49-F238E27FC236}">
                    <a16:creationId xmlns="" xmlns:a16="http://schemas.microsoft.com/office/drawing/2014/main" id="{2BD83041-AE26-453D-88C0-A0D58F3B12A9}"/>
                  </a:ext>
                </a:extLst>
              </p:cNvPr>
              <p:cNvSpPr/>
              <p:nvPr/>
            </p:nvSpPr>
            <p:spPr bwMode="auto">
              <a:xfrm>
                <a:off x="2594" y="1565"/>
                <a:ext cx="3661" cy="3089"/>
              </a:xfrm>
              <a:custGeom>
                <a:avLst/>
                <a:gdLst>
                  <a:gd name="T0" fmla="*/ 1475 w 1547"/>
                  <a:gd name="T1" fmla="*/ 0 h 1306"/>
                  <a:gd name="T2" fmla="*/ 858 w 1547"/>
                  <a:gd name="T3" fmla="*/ 0 h 1306"/>
                  <a:gd name="T4" fmla="*/ 859 w 1547"/>
                  <a:gd name="T5" fmla="*/ 46 h 1306"/>
                  <a:gd name="T6" fmla="*/ 462 w 1547"/>
                  <a:gd name="T7" fmla="*/ 1003 h 1306"/>
                  <a:gd name="T8" fmla="*/ 0 w 1547"/>
                  <a:gd name="T9" fmla="*/ 1306 h 1306"/>
                  <a:gd name="T10" fmla="*/ 1475 w 1547"/>
                  <a:gd name="T11" fmla="*/ 1306 h 1306"/>
                  <a:gd name="T12" fmla="*/ 1547 w 1547"/>
                  <a:gd name="T13" fmla="*/ 1233 h 1306"/>
                  <a:gd name="T14" fmla="*/ 1547 w 1547"/>
                  <a:gd name="T15" fmla="*/ 72 h 1306"/>
                  <a:gd name="T16" fmla="*/ 1475 w 1547"/>
                  <a:gd name="T17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7" h="1306">
                    <a:moveTo>
                      <a:pt x="1475" y="0"/>
                    </a:moveTo>
                    <a:cubicBezTo>
                      <a:pt x="858" y="0"/>
                      <a:pt x="858" y="0"/>
                      <a:pt x="858" y="0"/>
                    </a:cubicBezTo>
                    <a:cubicBezTo>
                      <a:pt x="859" y="15"/>
                      <a:pt x="859" y="30"/>
                      <a:pt x="859" y="46"/>
                    </a:cubicBezTo>
                    <a:cubicBezTo>
                      <a:pt x="859" y="404"/>
                      <a:pt x="715" y="751"/>
                      <a:pt x="462" y="1003"/>
                    </a:cubicBezTo>
                    <a:cubicBezTo>
                      <a:pt x="330" y="1136"/>
                      <a:pt x="172" y="1238"/>
                      <a:pt x="0" y="1306"/>
                    </a:cubicBezTo>
                    <a:cubicBezTo>
                      <a:pt x="1475" y="1306"/>
                      <a:pt x="1475" y="1306"/>
                      <a:pt x="1475" y="1306"/>
                    </a:cubicBezTo>
                    <a:cubicBezTo>
                      <a:pt x="1514" y="1306"/>
                      <a:pt x="1547" y="1273"/>
                      <a:pt x="1547" y="1233"/>
                    </a:cubicBezTo>
                    <a:cubicBezTo>
                      <a:pt x="1547" y="72"/>
                      <a:pt x="1547" y="72"/>
                      <a:pt x="1547" y="72"/>
                    </a:cubicBezTo>
                    <a:cubicBezTo>
                      <a:pt x="1547" y="32"/>
                      <a:pt x="1514" y="0"/>
                      <a:pt x="14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ḷïḍé">
                <a:extLst>
                  <a:ext uri="{FF2B5EF4-FFF2-40B4-BE49-F238E27FC236}">
                    <a16:creationId xmlns="" xmlns:a16="http://schemas.microsoft.com/office/drawing/2014/main" id="{78EF7A19-D1AC-4DD9-B149-98E05DD32AE9}"/>
                  </a:ext>
                </a:extLst>
              </p:cNvPr>
              <p:cNvSpPr/>
              <p:nvPr/>
            </p:nvSpPr>
            <p:spPr bwMode="auto">
              <a:xfrm>
                <a:off x="1591" y="1740"/>
                <a:ext cx="4496" cy="27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ḷíďe">
                <a:extLst>
                  <a:ext uri="{FF2B5EF4-FFF2-40B4-BE49-F238E27FC236}">
                    <a16:creationId xmlns="" xmlns:a16="http://schemas.microsoft.com/office/drawing/2014/main" id="{C00DD425-EE77-4F6A-A1BB-CCB2824E8FFF}"/>
                  </a:ext>
                </a:extLst>
              </p:cNvPr>
              <p:cNvSpPr/>
              <p:nvPr/>
            </p:nvSpPr>
            <p:spPr bwMode="auto">
              <a:xfrm>
                <a:off x="3789" y="1605"/>
                <a:ext cx="100" cy="10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ḷídé">
                <a:extLst>
                  <a:ext uri="{FF2B5EF4-FFF2-40B4-BE49-F238E27FC236}">
                    <a16:creationId xmlns="" xmlns:a16="http://schemas.microsoft.com/office/drawing/2014/main" id="{AC26A48F-F657-46F4-9F0A-7632F9780AB3}"/>
                  </a:ext>
                </a:extLst>
              </p:cNvPr>
              <p:cNvSpPr/>
              <p:nvPr/>
            </p:nvSpPr>
            <p:spPr bwMode="auto">
              <a:xfrm>
                <a:off x="3775" y="1591"/>
                <a:ext cx="128" cy="128"/>
              </a:xfrm>
              <a:custGeom>
                <a:avLst/>
                <a:gdLst>
                  <a:gd name="T0" fmla="*/ 48 w 54"/>
                  <a:gd name="T1" fmla="*/ 27 h 54"/>
                  <a:gd name="T2" fmla="*/ 43 w 54"/>
                  <a:gd name="T3" fmla="*/ 27 h 54"/>
                  <a:gd name="T4" fmla="*/ 39 w 54"/>
                  <a:gd name="T5" fmla="*/ 39 h 54"/>
                  <a:gd name="T6" fmla="*/ 27 w 54"/>
                  <a:gd name="T7" fmla="*/ 43 h 54"/>
                  <a:gd name="T8" fmla="*/ 15 w 54"/>
                  <a:gd name="T9" fmla="*/ 39 h 54"/>
                  <a:gd name="T10" fmla="*/ 11 w 54"/>
                  <a:gd name="T11" fmla="*/ 27 h 54"/>
                  <a:gd name="T12" fmla="*/ 15 w 54"/>
                  <a:gd name="T13" fmla="*/ 16 h 54"/>
                  <a:gd name="T14" fmla="*/ 27 w 54"/>
                  <a:gd name="T15" fmla="*/ 11 h 54"/>
                  <a:gd name="T16" fmla="*/ 39 w 54"/>
                  <a:gd name="T17" fmla="*/ 16 h 54"/>
                  <a:gd name="T18" fmla="*/ 43 w 54"/>
                  <a:gd name="T19" fmla="*/ 27 h 54"/>
                  <a:gd name="T20" fmla="*/ 48 w 54"/>
                  <a:gd name="T21" fmla="*/ 27 h 54"/>
                  <a:gd name="T22" fmla="*/ 54 w 54"/>
                  <a:gd name="T23" fmla="*/ 27 h 54"/>
                  <a:gd name="T24" fmla="*/ 27 w 54"/>
                  <a:gd name="T25" fmla="*/ 0 h 54"/>
                  <a:gd name="T26" fmla="*/ 0 w 54"/>
                  <a:gd name="T27" fmla="*/ 27 h 54"/>
                  <a:gd name="T28" fmla="*/ 27 w 54"/>
                  <a:gd name="T29" fmla="*/ 54 h 54"/>
                  <a:gd name="T30" fmla="*/ 54 w 54"/>
                  <a:gd name="T31" fmla="*/ 27 h 54"/>
                  <a:gd name="T32" fmla="*/ 48 w 54"/>
                  <a:gd name="T33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4">
                    <a:moveTo>
                      <a:pt x="48" y="27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32"/>
                      <a:pt x="41" y="36"/>
                      <a:pt x="39" y="39"/>
                    </a:cubicBezTo>
                    <a:cubicBezTo>
                      <a:pt x="36" y="42"/>
                      <a:pt x="32" y="43"/>
                      <a:pt x="27" y="43"/>
                    </a:cubicBezTo>
                    <a:cubicBezTo>
                      <a:pt x="22" y="43"/>
                      <a:pt x="18" y="42"/>
                      <a:pt x="15" y="39"/>
                    </a:cubicBezTo>
                    <a:cubicBezTo>
                      <a:pt x="13" y="36"/>
                      <a:pt x="11" y="32"/>
                      <a:pt x="11" y="27"/>
                    </a:cubicBezTo>
                    <a:cubicBezTo>
                      <a:pt x="11" y="23"/>
                      <a:pt x="13" y="19"/>
                      <a:pt x="15" y="16"/>
                    </a:cubicBezTo>
                    <a:cubicBezTo>
                      <a:pt x="18" y="13"/>
                      <a:pt x="22" y="11"/>
                      <a:pt x="27" y="11"/>
                    </a:cubicBezTo>
                    <a:cubicBezTo>
                      <a:pt x="32" y="11"/>
                      <a:pt x="36" y="13"/>
                      <a:pt x="39" y="16"/>
                    </a:cubicBezTo>
                    <a:cubicBezTo>
                      <a:pt x="41" y="19"/>
                      <a:pt x="43" y="23"/>
                      <a:pt x="43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lnTo>
                      <a:pt x="48" y="2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šľiḋê">
                <a:extLst>
                  <a:ext uri="{FF2B5EF4-FFF2-40B4-BE49-F238E27FC236}">
                    <a16:creationId xmlns="" xmlns:a16="http://schemas.microsoft.com/office/drawing/2014/main" id="{C2EFD197-EDA5-4ACA-9761-E13D81DE4321}"/>
                  </a:ext>
                </a:extLst>
              </p:cNvPr>
              <p:cNvSpPr/>
              <p:nvPr/>
            </p:nvSpPr>
            <p:spPr bwMode="auto">
              <a:xfrm>
                <a:off x="1591" y="1017"/>
                <a:ext cx="4396" cy="3459"/>
              </a:xfrm>
              <a:custGeom>
                <a:avLst/>
                <a:gdLst>
                  <a:gd name="T0" fmla="*/ 1775 w 1858"/>
                  <a:gd name="T1" fmla="*/ 431 h 1463"/>
                  <a:gd name="T2" fmla="*/ 1462 w 1858"/>
                  <a:gd name="T3" fmla="*/ 0 h 1463"/>
                  <a:gd name="T4" fmla="*/ 1383 w 1858"/>
                  <a:gd name="T5" fmla="*/ 79 h 1463"/>
                  <a:gd name="T6" fmla="*/ 1673 w 1858"/>
                  <a:gd name="T7" fmla="*/ 476 h 1463"/>
                  <a:gd name="T8" fmla="*/ 1702 w 1858"/>
                  <a:gd name="T9" fmla="*/ 823 h 1463"/>
                  <a:gd name="T10" fmla="*/ 1393 w 1858"/>
                  <a:gd name="T11" fmla="*/ 1072 h 1463"/>
                  <a:gd name="T12" fmla="*/ 1108 w 1858"/>
                  <a:gd name="T13" fmla="*/ 1143 h 1463"/>
                  <a:gd name="T14" fmla="*/ 1050 w 1858"/>
                  <a:gd name="T15" fmla="*/ 1095 h 1463"/>
                  <a:gd name="T16" fmla="*/ 1064 w 1858"/>
                  <a:gd name="T17" fmla="*/ 1052 h 1463"/>
                  <a:gd name="T18" fmla="*/ 1001 w 1858"/>
                  <a:gd name="T19" fmla="*/ 976 h 1463"/>
                  <a:gd name="T20" fmla="*/ 1005 w 1858"/>
                  <a:gd name="T21" fmla="*/ 943 h 1463"/>
                  <a:gd name="T22" fmla="*/ 870 w 1858"/>
                  <a:gd name="T23" fmla="*/ 809 h 1463"/>
                  <a:gd name="T24" fmla="*/ 809 w 1858"/>
                  <a:gd name="T25" fmla="*/ 824 h 1463"/>
                  <a:gd name="T26" fmla="*/ 819 w 1858"/>
                  <a:gd name="T27" fmla="*/ 777 h 1463"/>
                  <a:gd name="T28" fmla="*/ 698 w 1858"/>
                  <a:gd name="T29" fmla="*/ 656 h 1463"/>
                  <a:gd name="T30" fmla="*/ 671 w 1858"/>
                  <a:gd name="T31" fmla="*/ 659 h 1463"/>
                  <a:gd name="T32" fmla="*/ 671 w 1858"/>
                  <a:gd name="T33" fmla="*/ 656 h 1463"/>
                  <a:gd name="T34" fmla="*/ 591 w 1858"/>
                  <a:gd name="T35" fmla="*/ 547 h 1463"/>
                  <a:gd name="T36" fmla="*/ 599 w 1858"/>
                  <a:gd name="T37" fmla="*/ 503 h 1463"/>
                  <a:gd name="T38" fmla="*/ 474 w 1858"/>
                  <a:gd name="T39" fmla="*/ 378 h 1463"/>
                  <a:gd name="T40" fmla="*/ 408 w 1858"/>
                  <a:gd name="T41" fmla="*/ 397 h 1463"/>
                  <a:gd name="T42" fmla="*/ 410 w 1858"/>
                  <a:gd name="T43" fmla="*/ 378 h 1463"/>
                  <a:gd name="T44" fmla="*/ 386 w 1858"/>
                  <a:gd name="T45" fmla="*/ 306 h 1463"/>
                  <a:gd name="T46" fmla="*/ 193 w 1858"/>
                  <a:gd name="T47" fmla="*/ 306 h 1463"/>
                  <a:gd name="T48" fmla="*/ 193 w 1858"/>
                  <a:gd name="T49" fmla="*/ 306 h 1463"/>
                  <a:gd name="T50" fmla="*/ 0 w 1858"/>
                  <a:gd name="T51" fmla="*/ 306 h 1463"/>
                  <a:gd name="T52" fmla="*/ 0 w 1858"/>
                  <a:gd name="T53" fmla="*/ 1462 h 1463"/>
                  <a:gd name="T54" fmla="*/ 991 w 1858"/>
                  <a:gd name="T55" fmla="*/ 1463 h 1463"/>
                  <a:gd name="T56" fmla="*/ 991 w 1858"/>
                  <a:gd name="T57" fmla="*/ 1462 h 1463"/>
                  <a:gd name="T58" fmla="*/ 1269 w 1858"/>
                  <a:gd name="T59" fmla="*/ 1462 h 1463"/>
                  <a:gd name="T60" fmla="*/ 1270 w 1858"/>
                  <a:gd name="T61" fmla="*/ 1450 h 1463"/>
                  <a:gd name="T62" fmla="*/ 1248 w 1858"/>
                  <a:gd name="T63" fmla="*/ 1383 h 1463"/>
                  <a:gd name="T64" fmla="*/ 1270 w 1858"/>
                  <a:gd name="T65" fmla="*/ 1316 h 1463"/>
                  <a:gd name="T66" fmla="*/ 1234 w 1858"/>
                  <a:gd name="T67" fmla="*/ 1233 h 1463"/>
                  <a:gd name="T68" fmla="*/ 1432 w 1858"/>
                  <a:gd name="T69" fmla="*/ 1177 h 1463"/>
                  <a:gd name="T70" fmla="*/ 1805 w 1858"/>
                  <a:gd name="T71" fmla="*/ 866 h 1463"/>
                  <a:gd name="T72" fmla="*/ 1775 w 1858"/>
                  <a:gd name="T73" fmla="*/ 431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58" h="1463">
                    <a:moveTo>
                      <a:pt x="1775" y="431"/>
                    </a:moveTo>
                    <a:cubicBezTo>
                      <a:pt x="1714" y="292"/>
                      <a:pt x="1605" y="143"/>
                      <a:pt x="1462" y="0"/>
                    </a:cubicBezTo>
                    <a:cubicBezTo>
                      <a:pt x="1383" y="79"/>
                      <a:pt x="1383" y="79"/>
                      <a:pt x="1383" y="79"/>
                    </a:cubicBezTo>
                    <a:cubicBezTo>
                      <a:pt x="1517" y="212"/>
                      <a:pt x="1617" y="350"/>
                      <a:pt x="1673" y="476"/>
                    </a:cubicBezTo>
                    <a:cubicBezTo>
                      <a:pt x="1733" y="609"/>
                      <a:pt x="1742" y="726"/>
                      <a:pt x="1702" y="823"/>
                    </a:cubicBezTo>
                    <a:cubicBezTo>
                      <a:pt x="1658" y="928"/>
                      <a:pt x="1554" y="1012"/>
                      <a:pt x="1393" y="1072"/>
                    </a:cubicBezTo>
                    <a:cubicBezTo>
                      <a:pt x="1311" y="1102"/>
                      <a:pt x="1216" y="1126"/>
                      <a:pt x="1108" y="1143"/>
                    </a:cubicBezTo>
                    <a:cubicBezTo>
                      <a:pt x="1095" y="1121"/>
                      <a:pt x="1075" y="1103"/>
                      <a:pt x="1050" y="1095"/>
                    </a:cubicBezTo>
                    <a:cubicBezTo>
                      <a:pt x="1059" y="1083"/>
                      <a:pt x="1064" y="1068"/>
                      <a:pt x="1064" y="1052"/>
                    </a:cubicBezTo>
                    <a:cubicBezTo>
                      <a:pt x="1064" y="1014"/>
                      <a:pt x="1037" y="983"/>
                      <a:pt x="1001" y="976"/>
                    </a:cubicBezTo>
                    <a:cubicBezTo>
                      <a:pt x="1003" y="966"/>
                      <a:pt x="1005" y="955"/>
                      <a:pt x="1005" y="943"/>
                    </a:cubicBezTo>
                    <a:cubicBezTo>
                      <a:pt x="1005" y="869"/>
                      <a:pt x="945" y="809"/>
                      <a:pt x="870" y="809"/>
                    </a:cubicBezTo>
                    <a:cubicBezTo>
                      <a:pt x="849" y="809"/>
                      <a:pt x="828" y="814"/>
                      <a:pt x="809" y="824"/>
                    </a:cubicBezTo>
                    <a:cubicBezTo>
                      <a:pt x="816" y="809"/>
                      <a:pt x="819" y="793"/>
                      <a:pt x="819" y="777"/>
                    </a:cubicBezTo>
                    <a:cubicBezTo>
                      <a:pt x="819" y="710"/>
                      <a:pt x="765" y="656"/>
                      <a:pt x="698" y="656"/>
                    </a:cubicBezTo>
                    <a:cubicBezTo>
                      <a:pt x="689" y="656"/>
                      <a:pt x="679" y="657"/>
                      <a:pt x="671" y="659"/>
                    </a:cubicBezTo>
                    <a:cubicBezTo>
                      <a:pt x="671" y="658"/>
                      <a:pt x="671" y="657"/>
                      <a:pt x="671" y="656"/>
                    </a:cubicBezTo>
                    <a:cubicBezTo>
                      <a:pt x="671" y="605"/>
                      <a:pt x="637" y="561"/>
                      <a:pt x="591" y="547"/>
                    </a:cubicBezTo>
                    <a:cubicBezTo>
                      <a:pt x="596" y="533"/>
                      <a:pt x="599" y="518"/>
                      <a:pt x="599" y="503"/>
                    </a:cubicBezTo>
                    <a:cubicBezTo>
                      <a:pt x="599" y="434"/>
                      <a:pt x="543" y="378"/>
                      <a:pt x="474" y="378"/>
                    </a:cubicBezTo>
                    <a:cubicBezTo>
                      <a:pt x="450" y="378"/>
                      <a:pt x="427" y="385"/>
                      <a:pt x="408" y="397"/>
                    </a:cubicBezTo>
                    <a:cubicBezTo>
                      <a:pt x="409" y="390"/>
                      <a:pt x="410" y="384"/>
                      <a:pt x="410" y="378"/>
                    </a:cubicBezTo>
                    <a:cubicBezTo>
                      <a:pt x="410" y="351"/>
                      <a:pt x="401" y="326"/>
                      <a:pt x="386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1462"/>
                      <a:pt x="0" y="1462"/>
                      <a:pt x="0" y="1462"/>
                    </a:cubicBezTo>
                    <a:cubicBezTo>
                      <a:pt x="991" y="1463"/>
                      <a:pt x="991" y="1463"/>
                      <a:pt x="991" y="1463"/>
                    </a:cubicBezTo>
                    <a:cubicBezTo>
                      <a:pt x="991" y="1462"/>
                      <a:pt x="991" y="1462"/>
                      <a:pt x="991" y="1462"/>
                    </a:cubicBezTo>
                    <a:cubicBezTo>
                      <a:pt x="1269" y="1462"/>
                      <a:pt x="1269" y="1462"/>
                      <a:pt x="1269" y="1462"/>
                    </a:cubicBezTo>
                    <a:cubicBezTo>
                      <a:pt x="1270" y="1458"/>
                      <a:pt x="1270" y="1454"/>
                      <a:pt x="1270" y="1450"/>
                    </a:cubicBezTo>
                    <a:cubicBezTo>
                      <a:pt x="1270" y="1425"/>
                      <a:pt x="1262" y="1402"/>
                      <a:pt x="1248" y="1383"/>
                    </a:cubicBezTo>
                    <a:cubicBezTo>
                      <a:pt x="1262" y="1365"/>
                      <a:pt x="1270" y="1341"/>
                      <a:pt x="1270" y="1316"/>
                    </a:cubicBezTo>
                    <a:cubicBezTo>
                      <a:pt x="1270" y="1283"/>
                      <a:pt x="1256" y="1254"/>
                      <a:pt x="1234" y="1233"/>
                    </a:cubicBezTo>
                    <a:cubicBezTo>
                      <a:pt x="1306" y="1218"/>
                      <a:pt x="1372" y="1199"/>
                      <a:pt x="1432" y="1177"/>
                    </a:cubicBezTo>
                    <a:cubicBezTo>
                      <a:pt x="1623" y="1106"/>
                      <a:pt x="1749" y="1001"/>
                      <a:pt x="1805" y="866"/>
                    </a:cubicBezTo>
                    <a:cubicBezTo>
                      <a:pt x="1858" y="739"/>
                      <a:pt x="1848" y="593"/>
                      <a:pt x="1775" y="4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ṧļiḓé">
                <a:extLst>
                  <a:ext uri="{FF2B5EF4-FFF2-40B4-BE49-F238E27FC236}">
                    <a16:creationId xmlns="" xmlns:a16="http://schemas.microsoft.com/office/drawing/2014/main" id="{3AD3A1FA-1C0D-4FF8-8046-298069B33890}"/>
                  </a:ext>
                </a:extLst>
              </p:cNvPr>
              <p:cNvSpPr/>
              <p:nvPr/>
            </p:nvSpPr>
            <p:spPr bwMode="auto">
              <a:xfrm>
                <a:off x="1591" y="1052"/>
                <a:ext cx="4344" cy="3424"/>
              </a:xfrm>
              <a:custGeom>
                <a:avLst/>
                <a:gdLst>
                  <a:gd name="T0" fmla="*/ 1756 w 1836"/>
                  <a:gd name="T1" fmla="*/ 424 h 1448"/>
                  <a:gd name="T2" fmla="*/ 1447 w 1836"/>
                  <a:gd name="T3" fmla="*/ 0 h 1448"/>
                  <a:gd name="T4" fmla="*/ 1398 w 1836"/>
                  <a:gd name="T5" fmla="*/ 49 h 1448"/>
                  <a:gd name="T6" fmla="*/ 1693 w 1836"/>
                  <a:gd name="T7" fmla="*/ 452 h 1448"/>
                  <a:gd name="T8" fmla="*/ 1722 w 1836"/>
                  <a:gd name="T9" fmla="*/ 816 h 1448"/>
                  <a:gd name="T10" fmla="*/ 981 w 1836"/>
                  <a:gd name="T11" fmla="*/ 1166 h 1448"/>
                  <a:gd name="T12" fmla="*/ 836 w 1836"/>
                  <a:gd name="T13" fmla="*/ 1023 h 1448"/>
                  <a:gd name="T14" fmla="*/ 755 w 1836"/>
                  <a:gd name="T15" fmla="*/ 1048 h 1448"/>
                  <a:gd name="T16" fmla="*/ 706 w 1836"/>
                  <a:gd name="T17" fmla="*/ 1026 h 1448"/>
                  <a:gd name="T18" fmla="*/ 711 w 1836"/>
                  <a:gd name="T19" fmla="*/ 978 h 1448"/>
                  <a:gd name="T20" fmla="*/ 505 w 1836"/>
                  <a:gd name="T21" fmla="*/ 772 h 1448"/>
                  <a:gd name="T22" fmla="*/ 446 w 1836"/>
                  <a:gd name="T23" fmla="*/ 780 h 1448"/>
                  <a:gd name="T24" fmla="*/ 318 w 1836"/>
                  <a:gd name="T25" fmla="*/ 669 h 1448"/>
                  <a:gd name="T26" fmla="*/ 135 w 1836"/>
                  <a:gd name="T27" fmla="*/ 497 h 1448"/>
                  <a:gd name="T28" fmla="*/ 0 w 1836"/>
                  <a:gd name="T29" fmla="*/ 557 h 1448"/>
                  <a:gd name="T30" fmla="*/ 0 w 1836"/>
                  <a:gd name="T31" fmla="*/ 1026 h 1448"/>
                  <a:gd name="T32" fmla="*/ 0 w 1836"/>
                  <a:gd name="T33" fmla="*/ 1026 h 1448"/>
                  <a:gd name="T34" fmla="*/ 0 w 1836"/>
                  <a:gd name="T35" fmla="*/ 1448 h 1448"/>
                  <a:gd name="T36" fmla="*/ 1113 w 1836"/>
                  <a:gd name="T37" fmla="*/ 1448 h 1448"/>
                  <a:gd name="T38" fmla="*/ 1126 w 1836"/>
                  <a:gd name="T39" fmla="*/ 1378 h 1448"/>
                  <a:gd name="T40" fmla="*/ 1054 w 1836"/>
                  <a:gd name="T41" fmla="*/ 1227 h 1448"/>
                  <a:gd name="T42" fmla="*/ 1424 w 1836"/>
                  <a:gd name="T43" fmla="*/ 1142 h 1448"/>
                  <a:gd name="T44" fmla="*/ 1786 w 1836"/>
                  <a:gd name="T45" fmla="*/ 843 h 1448"/>
                  <a:gd name="T46" fmla="*/ 1756 w 1836"/>
                  <a:gd name="T47" fmla="*/ 4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6" h="1448">
                    <a:moveTo>
                      <a:pt x="1756" y="424"/>
                    </a:moveTo>
                    <a:cubicBezTo>
                      <a:pt x="1695" y="288"/>
                      <a:pt x="1589" y="141"/>
                      <a:pt x="1447" y="0"/>
                    </a:cubicBezTo>
                    <a:cubicBezTo>
                      <a:pt x="1398" y="49"/>
                      <a:pt x="1398" y="49"/>
                      <a:pt x="1398" y="49"/>
                    </a:cubicBezTo>
                    <a:cubicBezTo>
                      <a:pt x="1534" y="184"/>
                      <a:pt x="1635" y="324"/>
                      <a:pt x="1693" y="452"/>
                    </a:cubicBezTo>
                    <a:cubicBezTo>
                      <a:pt x="1754" y="591"/>
                      <a:pt x="1764" y="713"/>
                      <a:pt x="1722" y="816"/>
                    </a:cubicBezTo>
                    <a:cubicBezTo>
                      <a:pt x="1644" y="1004"/>
                      <a:pt x="1390" y="1123"/>
                      <a:pt x="981" y="1166"/>
                    </a:cubicBezTo>
                    <a:cubicBezTo>
                      <a:pt x="980" y="1087"/>
                      <a:pt x="916" y="1023"/>
                      <a:pt x="836" y="1023"/>
                    </a:cubicBezTo>
                    <a:cubicBezTo>
                      <a:pt x="806" y="1023"/>
                      <a:pt x="778" y="1032"/>
                      <a:pt x="755" y="1048"/>
                    </a:cubicBezTo>
                    <a:cubicBezTo>
                      <a:pt x="741" y="1038"/>
                      <a:pt x="724" y="1030"/>
                      <a:pt x="706" y="1026"/>
                    </a:cubicBezTo>
                    <a:cubicBezTo>
                      <a:pt x="709" y="1011"/>
                      <a:pt x="711" y="995"/>
                      <a:pt x="711" y="978"/>
                    </a:cubicBezTo>
                    <a:cubicBezTo>
                      <a:pt x="711" y="864"/>
                      <a:pt x="619" y="772"/>
                      <a:pt x="505" y="772"/>
                    </a:cubicBezTo>
                    <a:cubicBezTo>
                      <a:pt x="485" y="772"/>
                      <a:pt x="465" y="775"/>
                      <a:pt x="446" y="780"/>
                    </a:cubicBezTo>
                    <a:cubicBezTo>
                      <a:pt x="423" y="725"/>
                      <a:pt x="376" y="684"/>
                      <a:pt x="318" y="669"/>
                    </a:cubicBezTo>
                    <a:cubicBezTo>
                      <a:pt x="311" y="573"/>
                      <a:pt x="232" y="497"/>
                      <a:pt x="135" y="497"/>
                    </a:cubicBezTo>
                    <a:cubicBezTo>
                      <a:pt x="81" y="497"/>
                      <a:pt x="33" y="520"/>
                      <a:pt x="0" y="557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1113" y="1448"/>
                      <a:pt x="1113" y="1448"/>
                      <a:pt x="1113" y="1448"/>
                    </a:cubicBezTo>
                    <a:cubicBezTo>
                      <a:pt x="1121" y="1426"/>
                      <a:pt x="1126" y="1403"/>
                      <a:pt x="1126" y="1378"/>
                    </a:cubicBezTo>
                    <a:cubicBezTo>
                      <a:pt x="1126" y="1317"/>
                      <a:pt x="1098" y="1263"/>
                      <a:pt x="1054" y="1227"/>
                    </a:cubicBezTo>
                    <a:cubicBezTo>
                      <a:pt x="1197" y="1209"/>
                      <a:pt x="1321" y="1180"/>
                      <a:pt x="1424" y="1142"/>
                    </a:cubicBezTo>
                    <a:cubicBezTo>
                      <a:pt x="1610" y="1073"/>
                      <a:pt x="1732" y="972"/>
                      <a:pt x="1786" y="843"/>
                    </a:cubicBezTo>
                    <a:cubicBezTo>
                      <a:pt x="1836" y="722"/>
                      <a:pt x="1826" y="581"/>
                      <a:pt x="1756" y="42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liďê">
                <a:extLst>
                  <a:ext uri="{FF2B5EF4-FFF2-40B4-BE49-F238E27FC236}">
                    <a16:creationId xmlns="" xmlns:a16="http://schemas.microsoft.com/office/drawing/2014/main" id="{72DCFBA2-0307-46E8-81EF-895A53FF7E9B}"/>
                  </a:ext>
                </a:extLst>
              </p:cNvPr>
              <p:cNvSpPr/>
              <p:nvPr/>
            </p:nvSpPr>
            <p:spPr bwMode="auto">
              <a:xfrm>
                <a:off x="1605" y="1064"/>
                <a:ext cx="4406" cy="3426"/>
              </a:xfrm>
              <a:custGeom>
                <a:avLst/>
                <a:gdLst>
                  <a:gd name="T0" fmla="*/ 1429 w 1862"/>
                  <a:gd name="T1" fmla="*/ 0 h 1449"/>
                  <a:gd name="T2" fmla="*/ 1400 w 1862"/>
                  <a:gd name="T3" fmla="*/ 30 h 1449"/>
                  <a:gd name="T4" fmla="*/ 1733 w 1862"/>
                  <a:gd name="T5" fmla="*/ 809 h 1449"/>
                  <a:gd name="T6" fmla="*/ 653 w 1862"/>
                  <a:gd name="T7" fmla="*/ 1195 h 1449"/>
                  <a:gd name="T8" fmla="*/ 653 w 1862"/>
                  <a:gd name="T9" fmla="*/ 1187 h 1449"/>
                  <a:gd name="T10" fmla="*/ 526 w 1862"/>
                  <a:gd name="T11" fmla="*/ 1062 h 1449"/>
                  <a:gd name="T12" fmla="*/ 465 w 1862"/>
                  <a:gd name="T13" fmla="*/ 1078 h 1449"/>
                  <a:gd name="T14" fmla="*/ 361 w 1862"/>
                  <a:gd name="T15" fmla="*/ 1018 h 1449"/>
                  <a:gd name="T16" fmla="*/ 361 w 1862"/>
                  <a:gd name="T17" fmla="*/ 1017 h 1449"/>
                  <a:gd name="T18" fmla="*/ 232 w 1862"/>
                  <a:gd name="T19" fmla="*/ 891 h 1449"/>
                  <a:gd name="T20" fmla="*/ 116 w 1862"/>
                  <a:gd name="T21" fmla="*/ 968 h 1449"/>
                  <a:gd name="T22" fmla="*/ 79 w 1862"/>
                  <a:gd name="T23" fmla="*/ 962 h 1449"/>
                  <a:gd name="T24" fmla="*/ 0 w 1862"/>
                  <a:gd name="T25" fmla="*/ 998 h 1449"/>
                  <a:gd name="T26" fmla="*/ 4 w 1862"/>
                  <a:gd name="T27" fmla="*/ 1449 h 1449"/>
                  <a:gd name="T28" fmla="*/ 773 w 1862"/>
                  <a:gd name="T29" fmla="*/ 1443 h 1449"/>
                  <a:gd name="T30" fmla="*/ 822 w 1862"/>
                  <a:gd name="T31" fmla="*/ 1339 h 1449"/>
                  <a:gd name="T32" fmla="*/ 768 w 1862"/>
                  <a:gd name="T33" fmla="*/ 1233 h 1449"/>
                  <a:gd name="T34" fmla="*/ 1421 w 1862"/>
                  <a:gd name="T35" fmla="*/ 1120 h 1449"/>
                  <a:gd name="T36" fmla="*/ 1772 w 1862"/>
                  <a:gd name="T37" fmla="*/ 825 h 1449"/>
                  <a:gd name="T38" fmla="*/ 1429 w 1862"/>
                  <a:gd name="T39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2" h="1449">
                    <a:moveTo>
                      <a:pt x="1429" y="0"/>
                    </a:moveTo>
                    <a:cubicBezTo>
                      <a:pt x="1400" y="30"/>
                      <a:pt x="1400" y="30"/>
                      <a:pt x="1400" y="30"/>
                    </a:cubicBezTo>
                    <a:cubicBezTo>
                      <a:pt x="1694" y="320"/>
                      <a:pt x="1816" y="604"/>
                      <a:pt x="1733" y="809"/>
                    </a:cubicBezTo>
                    <a:cubicBezTo>
                      <a:pt x="1636" y="1050"/>
                      <a:pt x="1263" y="1183"/>
                      <a:pt x="653" y="1195"/>
                    </a:cubicBezTo>
                    <a:cubicBezTo>
                      <a:pt x="653" y="1192"/>
                      <a:pt x="653" y="1190"/>
                      <a:pt x="653" y="1187"/>
                    </a:cubicBezTo>
                    <a:cubicBezTo>
                      <a:pt x="653" y="1117"/>
                      <a:pt x="596" y="1061"/>
                      <a:pt x="526" y="1062"/>
                    </a:cubicBezTo>
                    <a:cubicBezTo>
                      <a:pt x="504" y="1062"/>
                      <a:pt x="483" y="1068"/>
                      <a:pt x="465" y="1078"/>
                    </a:cubicBezTo>
                    <a:cubicBezTo>
                      <a:pt x="442" y="1044"/>
                      <a:pt x="404" y="1021"/>
                      <a:pt x="361" y="1018"/>
                    </a:cubicBezTo>
                    <a:cubicBezTo>
                      <a:pt x="361" y="1017"/>
                      <a:pt x="361" y="1017"/>
                      <a:pt x="361" y="1017"/>
                    </a:cubicBezTo>
                    <a:cubicBezTo>
                      <a:pt x="360" y="947"/>
                      <a:pt x="303" y="890"/>
                      <a:pt x="232" y="891"/>
                    </a:cubicBezTo>
                    <a:cubicBezTo>
                      <a:pt x="180" y="891"/>
                      <a:pt x="136" y="923"/>
                      <a:pt x="116" y="968"/>
                    </a:cubicBezTo>
                    <a:cubicBezTo>
                      <a:pt x="105" y="964"/>
                      <a:pt x="92" y="961"/>
                      <a:pt x="79" y="962"/>
                    </a:cubicBezTo>
                    <a:cubicBezTo>
                      <a:pt x="47" y="962"/>
                      <a:pt x="19" y="976"/>
                      <a:pt x="0" y="998"/>
                    </a:cubicBezTo>
                    <a:cubicBezTo>
                      <a:pt x="4" y="1449"/>
                      <a:pt x="4" y="1449"/>
                      <a:pt x="4" y="1449"/>
                    </a:cubicBezTo>
                    <a:cubicBezTo>
                      <a:pt x="773" y="1443"/>
                      <a:pt x="773" y="1443"/>
                      <a:pt x="773" y="1443"/>
                    </a:cubicBezTo>
                    <a:cubicBezTo>
                      <a:pt x="803" y="1418"/>
                      <a:pt x="822" y="1381"/>
                      <a:pt x="822" y="1339"/>
                    </a:cubicBezTo>
                    <a:cubicBezTo>
                      <a:pt x="822" y="1296"/>
                      <a:pt x="801" y="1257"/>
                      <a:pt x="768" y="1233"/>
                    </a:cubicBezTo>
                    <a:cubicBezTo>
                      <a:pt x="1037" y="1221"/>
                      <a:pt x="1255" y="1183"/>
                      <a:pt x="1421" y="1120"/>
                    </a:cubicBezTo>
                    <a:cubicBezTo>
                      <a:pt x="1603" y="1051"/>
                      <a:pt x="1721" y="952"/>
                      <a:pt x="1772" y="825"/>
                    </a:cubicBezTo>
                    <a:cubicBezTo>
                      <a:pt x="1862" y="603"/>
                      <a:pt x="1737" y="302"/>
                      <a:pt x="1429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ṧḷïḋê">
                <a:extLst>
                  <a:ext uri="{FF2B5EF4-FFF2-40B4-BE49-F238E27FC236}">
                    <a16:creationId xmlns="" xmlns:a16="http://schemas.microsoft.com/office/drawing/2014/main" id="{10B3EFD7-5409-4F83-866B-03F960A73EF3}"/>
                  </a:ext>
                </a:extLst>
              </p:cNvPr>
              <p:cNvSpPr/>
              <p:nvPr/>
            </p:nvSpPr>
            <p:spPr bwMode="auto">
              <a:xfrm>
                <a:off x="4650" y="882"/>
                <a:ext cx="533" cy="449"/>
              </a:xfrm>
              <a:custGeom>
                <a:avLst/>
                <a:gdLst>
                  <a:gd name="T0" fmla="*/ 0 w 225"/>
                  <a:gd name="T1" fmla="*/ 34 h 190"/>
                  <a:gd name="T2" fmla="*/ 65 w 225"/>
                  <a:gd name="T3" fmla="*/ 153 h 190"/>
                  <a:gd name="T4" fmla="*/ 225 w 225"/>
                  <a:gd name="T5" fmla="*/ 190 h 190"/>
                  <a:gd name="T6" fmla="*/ 34 w 225"/>
                  <a:gd name="T7" fmla="*/ 0 h 190"/>
                  <a:gd name="T8" fmla="*/ 0 w 225"/>
                  <a:gd name="T9" fmla="*/ 3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90">
                    <a:moveTo>
                      <a:pt x="0" y="34"/>
                    </a:moveTo>
                    <a:cubicBezTo>
                      <a:pt x="0" y="34"/>
                      <a:pt x="4" y="124"/>
                      <a:pt x="65" y="153"/>
                    </a:cubicBezTo>
                    <a:cubicBezTo>
                      <a:pt x="127" y="183"/>
                      <a:pt x="225" y="190"/>
                      <a:pt x="225" y="19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ŝlîḋe">
                <a:extLst>
                  <a:ext uri="{FF2B5EF4-FFF2-40B4-BE49-F238E27FC236}">
                    <a16:creationId xmlns="" xmlns:a16="http://schemas.microsoft.com/office/drawing/2014/main" id="{6F2AF69A-952B-47AE-964F-90D1A1E8CFD2}"/>
                  </a:ext>
                </a:extLst>
              </p:cNvPr>
              <p:cNvSpPr/>
              <p:nvPr/>
            </p:nvSpPr>
            <p:spPr bwMode="auto">
              <a:xfrm>
                <a:off x="4681" y="882"/>
                <a:ext cx="336" cy="286"/>
              </a:xfrm>
              <a:custGeom>
                <a:avLst/>
                <a:gdLst>
                  <a:gd name="T0" fmla="*/ 0 w 142"/>
                  <a:gd name="T1" fmla="*/ 22 h 121"/>
                  <a:gd name="T2" fmla="*/ 41 w 142"/>
                  <a:gd name="T3" fmla="*/ 98 h 121"/>
                  <a:gd name="T4" fmla="*/ 142 w 142"/>
                  <a:gd name="T5" fmla="*/ 121 h 121"/>
                  <a:gd name="T6" fmla="*/ 21 w 142"/>
                  <a:gd name="T7" fmla="*/ 0 h 121"/>
                  <a:gd name="T8" fmla="*/ 0 w 142"/>
                  <a:gd name="T9" fmla="*/ 2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21">
                    <a:moveTo>
                      <a:pt x="0" y="22"/>
                    </a:moveTo>
                    <a:cubicBezTo>
                      <a:pt x="0" y="22"/>
                      <a:pt x="2" y="79"/>
                      <a:pt x="41" y="98"/>
                    </a:cubicBezTo>
                    <a:cubicBezTo>
                      <a:pt x="80" y="117"/>
                      <a:pt x="142" y="121"/>
                      <a:pt x="142" y="121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liḓé">
                <a:extLst>
                  <a:ext uri="{FF2B5EF4-FFF2-40B4-BE49-F238E27FC236}">
                    <a16:creationId xmlns="" xmlns:a16="http://schemas.microsoft.com/office/drawing/2014/main" id="{8D1A6D07-E209-4AFC-8810-7C182D864BF4}"/>
                  </a:ext>
                </a:extLst>
              </p:cNvPr>
              <p:cNvSpPr/>
              <p:nvPr/>
            </p:nvSpPr>
            <p:spPr bwMode="auto">
              <a:xfrm>
                <a:off x="4731" y="801"/>
                <a:ext cx="452" cy="530"/>
              </a:xfrm>
              <a:custGeom>
                <a:avLst/>
                <a:gdLst>
                  <a:gd name="T0" fmla="*/ 34 w 191"/>
                  <a:gd name="T1" fmla="*/ 0 h 224"/>
                  <a:gd name="T2" fmla="*/ 153 w 191"/>
                  <a:gd name="T3" fmla="*/ 65 h 224"/>
                  <a:gd name="T4" fmla="*/ 191 w 191"/>
                  <a:gd name="T5" fmla="*/ 224 h 224"/>
                  <a:gd name="T6" fmla="*/ 0 w 191"/>
                  <a:gd name="T7" fmla="*/ 34 h 224"/>
                  <a:gd name="T8" fmla="*/ 34 w 191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24">
                    <a:moveTo>
                      <a:pt x="34" y="0"/>
                    </a:moveTo>
                    <a:cubicBezTo>
                      <a:pt x="34" y="0"/>
                      <a:pt x="124" y="3"/>
                      <a:pt x="153" y="65"/>
                    </a:cubicBezTo>
                    <a:cubicBezTo>
                      <a:pt x="183" y="126"/>
                      <a:pt x="191" y="224"/>
                      <a:pt x="191" y="22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1ïdé">
                <a:extLst>
                  <a:ext uri="{FF2B5EF4-FFF2-40B4-BE49-F238E27FC236}">
                    <a16:creationId xmlns="" xmlns:a16="http://schemas.microsoft.com/office/drawing/2014/main" id="{9423CFCC-484E-4E30-B39C-F3D4FF74EB0A}"/>
                  </a:ext>
                </a:extLst>
              </p:cNvPr>
              <p:cNvSpPr/>
              <p:nvPr/>
            </p:nvSpPr>
            <p:spPr bwMode="auto">
              <a:xfrm>
                <a:off x="4731" y="830"/>
                <a:ext cx="286" cy="338"/>
              </a:xfrm>
              <a:custGeom>
                <a:avLst/>
                <a:gdLst>
                  <a:gd name="T0" fmla="*/ 22 w 121"/>
                  <a:gd name="T1" fmla="*/ 0 h 143"/>
                  <a:gd name="T2" fmla="*/ 98 w 121"/>
                  <a:gd name="T3" fmla="*/ 42 h 143"/>
                  <a:gd name="T4" fmla="*/ 121 w 121"/>
                  <a:gd name="T5" fmla="*/ 143 h 143"/>
                  <a:gd name="T6" fmla="*/ 0 w 121"/>
                  <a:gd name="T7" fmla="*/ 22 h 143"/>
                  <a:gd name="T8" fmla="*/ 22 w 121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3">
                    <a:moveTo>
                      <a:pt x="22" y="0"/>
                    </a:moveTo>
                    <a:cubicBezTo>
                      <a:pt x="22" y="0"/>
                      <a:pt x="79" y="3"/>
                      <a:pt x="98" y="42"/>
                    </a:cubicBezTo>
                    <a:cubicBezTo>
                      <a:pt x="117" y="81"/>
                      <a:pt x="121" y="143"/>
                      <a:pt x="121" y="143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ḷíḓè">
                <a:extLst>
                  <a:ext uri="{FF2B5EF4-FFF2-40B4-BE49-F238E27FC236}">
                    <a16:creationId xmlns="" xmlns:a16="http://schemas.microsoft.com/office/drawing/2014/main" id="{E7B16A72-A0DD-4842-9BE2-8A5112298EEC}"/>
                  </a:ext>
                </a:extLst>
              </p:cNvPr>
              <p:cNvSpPr/>
              <p:nvPr/>
            </p:nvSpPr>
            <p:spPr bwMode="auto">
              <a:xfrm>
                <a:off x="2746" y="-1124"/>
                <a:ext cx="1895" cy="1914"/>
              </a:xfrm>
              <a:custGeom>
                <a:avLst/>
                <a:gdLst>
                  <a:gd name="T0" fmla="*/ 789 w 801"/>
                  <a:gd name="T1" fmla="*/ 809 h 809"/>
                  <a:gd name="T2" fmla="*/ 785 w 801"/>
                  <a:gd name="T3" fmla="*/ 808 h 809"/>
                  <a:gd name="T4" fmla="*/ 775 w 801"/>
                  <a:gd name="T5" fmla="*/ 805 h 809"/>
                  <a:gd name="T6" fmla="*/ 739 w 801"/>
                  <a:gd name="T7" fmla="*/ 791 h 809"/>
                  <a:gd name="T8" fmla="*/ 686 w 801"/>
                  <a:gd name="T9" fmla="*/ 766 h 809"/>
                  <a:gd name="T10" fmla="*/ 623 w 801"/>
                  <a:gd name="T11" fmla="*/ 729 h 809"/>
                  <a:gd name="T12" fmla="*/ 588 w 801"/>
                  <a:gd name="T13" fmla="*/ 706 h 809"/>
                  <a:gd name="T14" fmla="*/ 553 w 801"/>
                  <a:gd name="T15" fmla="*/ 679 h 809"/>
                  <a:gd name="T16" fmla="*/ 482 w 801"/>
                  <a:gd name="T17" fmla="*/ 617 h 809"/>
                  <a:gd name="T18" fmla="*/ 450 w 801"/>
                  <a:gd name="T19" fmla="*/ 580 h 809"/>
                  <a:gd name="T20" fmla="*/ 418 w 801"/>
                  <a:gd name="T21" fmla="*/ 539 h 809"/>
                  <a:gd name="T22" fmla="*/ 354 w 801"/>
                  <a:gd name="T23" fmla="*/ 457 h 809"/>
                  <a:gd name="T24" fmla="*/ 287 w 801"/>
                  <a:gd name="T25" fmla="*/ 377 h 809"/>
                  <a:gd name="T26" fmla="*/ 223 w 801"/>
                  <a:gd name="T27" fmla="*/ 299 h 809"/>
                  <a:gd name="T28" fmla="*/ 164 w 801"/>
                  <a:gd name="T29" fmla="*/ 225 h 809"/>
                  <a:gd name="T30" fmla="*/ 137 w 801"/>
                  <a:gd name="T31" fmla="*/ 190 h 809"/>
                  <a:gd name="T32" fmla="*/ 112 w 801"/>
                  <a:gd name="T33" fmla="*/ 158 h 809"/>
                  <a:gd name="T34" fmla="*/ 68 w 801"/>
                  <a:gd name="T35" fmla="*/ 101 h 809"/>
                  <a:gd name="T36" fmla="*/ 50 w 801"/>
                  <a:gd name="T37" fmla="*/ 77 h 809"/>
                  <a:gd name="T38" fmla="*/ 35 w 801"/>
                  <a:gd name="T39" fmla="*/ 57 h 809"/>
                  <a:gd name="T40" fmla="*/ 14 w 801"/>
                  <a:gd name="T41" fmla="*/ 28 h 809"/>
                  <a:gd name="T42" fmla="*/ 6 w 801"/>
                  <a:gd name="T43" fmla="*/ 18 h 809"/>
                  <a:gd name="T44" fmla="*/ 6 w 801"/>
                  <a:gd name="T45" fmla="*/ 5 h 809"/>
                  <a:gd name="T46" fmla="*/ 19 w 801"/>
                  <a:gd name="T47" fmla="*/ 6 h 809"/>
                  <a:gd name="T48" fmla="*/ 29 w 801"/>
                  <a:gd name="T49" fmla="*/ 13 h 809"/>
                  <a:gd name="T50" fmla="*/ 57 w 801"/>
                  <a:gd name="T51" fmla="*/ 35 h 809"/>
                  <a:gd name="T52" fmla="*/ 78 w 801"/>
                  <a:gd name="T53" fmla="*/ 50 h 809"/>
                  <a:gd name="T54" fmla="*/ 101 w 801"/>
                  <a:gd name="T55" fmla="*/ 69 h 809"/>
                  <a:gd name="T56" fmla="*/ 158 w 801"/>
                  <a:gd name="T57" fmla="*/ 113 h 809"/>
                  <a:gd name="T58" fmla="*/ 190 w 801"/>
                  <a:gd name="T59" fmla="*/ 139 h 809"/>
                  <a:gd name="T60" fmla="*/ 224 w 801"/>
                  <a:gd name="T61" fmla="*/ 166 h 809"/>
                  <a:gd name="T62" fmla="*/ 297 w 801"/>
                  <a:gd name="T63" fmla="*/ 226 h 809"/>
                  <a:gd name="T64" fmla="*/ 375 w 801"/>
                  <a:gd name="T65" fmla="*/ 290 h 809"/>
                  <a:gd name="T66" fmla="*/ 454 w 801"/>
                  <a:gd name="T67" fmla="*/ 358 h 809"/>
                  <a:gd name="T68" fmla="*/ 536 w 801"/>
                  <a:gd name="T69" fmla="*/ 423 h 809"/>
                  <a:gd name="T70" fmla="*/ 576 w 801"/>
                  <a:gd name="T71" fmla="*/ 455 h 809"/>
                  <a:gd name="T72" fmla="*/ 613 w 801"/>
                  <a:gd name="T73" fmla="*/ 488 h 809"/>
                  <a:gd name="T74" fmla="*/ 674 w 801"/>
                  <a:gd name="T75" fmla="*/ 559 h 809"/>
                  <a:gd name="T76" fmla="*/ 700 w 801"/>
                  <a:gd name="T77" fmla="*/ 595 h 809"/>
                  <a:gd name="T78" fmla="*/ 723 w 801"/>
                  <a:gd name="T79" fmla="*/ 629 h 809"/>
                  <a:gd name="T80" fmla="*/ 760 w 801"/>
                  <a:gd name="T81" fmla="*/ 693 h 809"/>
                  <a:gd name="T82" fmla="*/ 784 w 801"/>
                  <a:gd name="T83" fmla="*/ 746 h 809"/>
                  <a:gd name="T84" fmla="*/ 797 w 801"/>
                  <a:gd name="T85" fmla="*/ 783 h 809"/>
                  <a:gd name="T86" fmla="*/ 800 w 801"/>
                  <a:gd name="T87" fmla="*/ 793 h 809"/>
                  <a:gd name="T88" fmla="*/ 801 w 801"/>
                  <a:gd name="T89" fmla="*/ 796 h 809"/>
                  <a:gd name="T90" fmla="*/ 789 w 801"/>
                  <a:gd name="T91" fmla="*/ 809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1" h="809">
                    <a:moveTo>
                      <a:pt x="789" y="809"/>
                    </a:moveTo>
                    <a:cubicBezTo>
                      <a:pt x="789" y="809"/>
                      <a:pt x="788" y="809"/>
                      <a:pt x="785" y="808"/>
                    </a:cubicBezTo>
                    <a:cubicBezTo>
                      <a:pt x="783" y="807"/>
                      <a:pt x="780" y="806"/>
                      <a:pt x="775" y="805"/>
                    </a:cubicBezTo>
                    <a:cubicBezTo>
                      <a:pt x="767" y="802"/>
                      <a:pt x="754" y="797"/>
                      <a:pt x="739" y="791"/>
                    </a:cubicBezTo>
                    <a:cubicBezTo>
                      <a:pt x="724" y="785"/>
                      <a:pt x="706" y="776"/>
                      <a:pt x="686" y="766"/>
                    </a:cubicBezTo>
                    <a:cubicBezTo>
                      <a:pt x="667" y="756"/>
                      <a:pt x="645" y="743"/>
                      <a:pt x="623" y="729"/>
                    </a:cubicBezTo>
                    <a:cubicBezTo>
                      <a:pt x="611" y="722"/>
                      <a:pt x="600" y="714"/>
                      <a:pt x="588" y="706"/>
                    </a:cubicBezTo>
                    <a:cubicBezTo>
                      <a:pt x="577" y="697"/>
                      <a:pt x="565" y="689"/>
                      <a:pt x="553" y="679"/>
                    </a:cubicBezTo>
                    <a:cubicBezTo>
                      <a:pt x="529" y="661"/>
                      <a:pt x="505" y="641"/>
                      <a:pt x="482" y="617"/>
                    </a:cubicBezTo>
                    <a:cubicBezTo>
                      <a:pt x="471" y="605"/>
                      <a:pt x="460" y="593"/>
                      <a:pt x="450" y="580"/>
                    </a:cubicBezTo>
                    <a:cubicBezTo>
                      <a:pt x="439" y="567"/>
                      <a:pt x="429" y="553"/>
                      <a:pt x="418" y="539"/>
                    </a:cubicBezTo>
                    <a:cubicBezTo>
                      <a:pt x="398" y="511"/>
                      <a:pt x="376" y="483"/>
                      <a:pt x="354" y="457"/>
                    </a:cubicBezTo>
                    <a:cubicBezTo>
                      <a:pt x="331" y="430"/>
                      <a:pt x="309" y="404"/>
                      <a:pt x="287" y="377"/>
                    </a:cubicBezTo>
                    <a:cubicBezTo>
                      <a:pt x="265" y="351"/>
                      <a:pt x="244" y="324"/>
                      <a:pt x="223" y="299"/>
                    </a:cubicBezTo>
                    <a:cubicBezTo>
                      <a:pt x="203" y="273"/>
                      <a:pt x="183" y="248"/>
                      <a:pt x="164" y="225"/>
                    </a:cubicBezTo>
                    <a:cubicBezTo>
                      <a:pt x="155" y="213"/>
                      <a:pt x="146" y="201"/>
                      <a:pt x="137" y="190"/>
                    </a:cubicBezTo>
                    <a:cubicBezTo>
                      <a:pt x="129" y="179"/>
                      <a:pt x="120" y="168"/>
                      <a:pt x="112" y="158"/>
                    </a:cubicBezTo>
                    <a:cubicBezTo>
                      <a:pt x="96" y="137"/>
                      <a:pt x="81" y="118"/>
                      <a:pt x="68" y="101"/>
                    </a:cubicBezTo>
                    <a:cubicBezTo>
                      <a:pt x="62" y="93"/>
                      <a:pt x="56" y="85"/>
                      <a:pt x="50" y="77"/>
                    </a:cubicBezTo>
                    <a:cubicBezTo>
                      <a:pt x="45" y="70"/>
                      <a:pt x="40" y="63"/>
                      <a:pt x="35" y="57"/>
                    </a:cubicBezTo>
                    <a:cubicBezTo>
                      <a:pt x="26" y="45"/>
                      <a:pt x="19" y="35"/>
                      <a:pt x="14" y="28"/>
                    </a:cubicBezTo>
                    <a:cubicBezTo>
                      <a:pt x="9" y="22"/>
                      <a:pt x="6" y="18"/>
                      <a:pt x="6" y="18"/>
                    </a:cubicBezTo>
                    <a:cubicBezTo>
                      <a:pt x="6" y="18"/>
                      <a:pt x="0" y="10"/>
                      <a:pt x="6" y="5"/>
                    </a:cubicBezTo>
                    <a:cubicBezTo>
                      <a:pt x="11" y="0"/>
                      <a:pt x="19" y="6"/>
                      <a:pt x="19" y="6"/>
                    </a:cubicBezTo>
                    <a:cubicBezTo>
                      <a:pt x="19" y="6"/>
                      <a:pt x="22" y="8"/>
                      <a:pt x="29" y="13"/>
                    </a:cubicBezTo>
                    <a:cubicBezTo>
                      <a:pt x="36" y="18"/>
                      <a:pt x="45" y="26"/>
                      <a:pt x="57" y="35"/>
                    </a:cubicBezTo>
                    <a:cubicBezTo>
                      <a:pt x="63" y="40"/>
                      <a:pt x="70" y="45"/>
                      <a:pt x="78" y="50"/>
                    </a:cubicBezTo>
                    <a:cubicBezTo>
                      <a:pt x="85" y="56"/>
                      <a:pt x="93" y="62"/>
                      <a:pt x="101" y="69"/>
                    </a:cubicBezTo>
                    <a:cubicBezTo>
                      <a:pt x="118" y="82"/>
                      <a:pt x="137" y="97"/>
                      <a:pt x="158" y="113"/>
                    </a:cubicBezTo>
                    <a:cubicBezTo>
                      <a:pt x="168" y="121"/>
                      <a:pt x="179" y="130"/>
                      <a:pt x="190" y="139"/>
                    </a:cubicBezTo>
                    <a:cubicBezTo>
                      <a:pt x="201" y="147"/>
                      <a:pt x="212" y="157"/>
                      <a:pt x="224" y="166"/>
                    </a:cubicBezTo>
                    <a:cubicBezTo>
                      <a:pt x="247" y="185"/>
                      <a:pt x="272" y="205"/>
                      <a:pt x="297" y="226"/>
                    </a:cubicBezTo>
                    <a:cubicBezTo>
                      <a:pt x="322" y="246"/>
                      <a:pt x="349" y="268"/>
                      <a:pt x="375" y="290"/>
                    </a:cubicBezTo>
                    <a:cubicBezTo>
                      <a:pt x="401" y="312"/>
                      <a:pt x="427" y="335"/>
                      <a:pt x="454" y="358"/>
                    </a:cubicBezTo>
                    <a:cubicBezTo>
                      <a:pt x="480" y="381"/>
                      <a:pt x="508" y="402"/>
                      <a:pt x="536" y="423"/>
                    </a:cubicBezTo>
                    <a:cubicBezTo>
                      <a:pt x="549" y="434"/>
                      <a:pt x="563" y="444"/>
                      <a:pt x="576" y="455"/>
                    </a:cubicBezTo>
                    <a:cubicBezTo>
                      <a:pt x="589" y="466"/>
                      <a:pt x="601" y="477"/>
                      <a:pt x="613" y="488"/>
                    </a:cubicBezTo>
                    <a:cubicBezTo>
                      <a:pt x="636" y="511"/>
                      <a:pt x="656" y="535"/>
                      <a:pt x="674" y="559"/>
                    </a:cubicBezTo>
                    <a:cubicBezTo>
                      <a:pt x="684" y="571"/>
                      <a:pt x="692" y="583"/>
                      <a:pt x="700" y="595"/>
                    </a:cubicBezTo>
                    <a:cubicBezTo>
                      <a:pt x="708" y="607"/>
                      <a:pt x="716" y="618"/>
                      <a:pt x="723" y="629"/>
                    </a:cubicBezTo>
                    <a:cubicBezTo>
                      <a:pt x="737" y="652"/>
                      <a:pt x="749" y="674"/>
                      <a:pt x="760" y="693"/>
                    </a:cubicBezTo>
                    <a:cubicBezTo>
                      <a:pt x="770" y="713"/>
                      <a:pt x="778" y="731"/>
                      <a:pt x="784" y="746"/>
                    </a:cubicBezTo>
                    <a:cubicBezTo>
                      <a:pt x="790" y="762"/>
                      <a:pt x="795" y="774"/>
                      <a:pt x="797" y="783"/>
                    </a:cubicBezTo>
                    <a:cubicBezTo>
                      <a:pt x="799" y="787"/>
                      <a:pt x="800" y="791"/>
                      <a:pt x="800" y="793"/>
                    </a:cubicBezTo>
                    <a:cubicBezTo>
                      <a:pt x="801" y="795"/>
                      <a:pt x="801" y="796"/>
                      <a:pt x="801" y="796"/>
                    </a:cubicBezTo>
                    <a:lnTo>
                      <a:pt x="789" y="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ľïḍè">
                <a:extLst>
                  <a:ext uri="{FF2B5EF4-FFF2-40B4-BE49-F238E27FC236}">
                    <a16:creationId xmlns="" xmlns:a16="http://schemas.microsoft.com/office/drawing/2014/main" id="{9D499561-7BB9-488F-BE71-D897D17A30A4}"/>
                  </a:ext>
                </a:extLst>
              </p:cNvPr>
              <p:cNvSpPr/>
              <p:nvPr/>
            </p:nvSpPr>
            <p:spPr bwMode="auto">
              <a:xfrm>
                <a:off x="4598" y="492"/>
                <a:ext cx="571" cy="413"/>
              </a:xfrm>
              <a:custGeom>
                <a:avLst/>
                <a:gdLst>
                  <a:gd name="T0" fmla="*/ 0 w 241"/>
                  <a:gd name="T1" fmla="*/ 0 h 175"/>
                  <a:gd name="T2" fmla="*/ 160 w 241"/>
                  <a:gd name="T3" fmla="*/ 58 h 175"/>
                  <a:gd name="T4" fmla="*/ 241 w 241"/>
                  <a:gd name="T5" fmla="*/ 175 h 175"/>
                  <a:gd name="T6" fmla="*/ 74 w 241"/>
                  <a:gd name="T7" fmla="*/ 98 h 175"/>
                  <a:gd name="T8" fmla="*/ 0 w 241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0"/>
                      <a:pt x="120" y="23"/>
                      <a:pt x="160" y="58"/>
                    </a:cubicBezTo>
                    <a:cubicBezTo>
                      <a:pt x="200" y="92"/>
                      <a:pt x="241" y="175"/>
                      <a:pt x="241" y="175"/>
                    </a:cubicBezTo>
                    <a:cubicBezTo>
                      <a:pt x="74" y="98"/>
                      <a:pt x="74" y="98"/>
                      <a:pt x="74" y="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íḍè">
                <a:extLst>
                  <a:ext uri="{FF2B5EF4-FFF2-40B4-BE49-F238E27FC236}">
                    <a16:creationId xmlns="" xmlns:a16="http://schemas.microsoft.com/office/drawing/2014/main" id="{C034328D-4351-43CD-B2D3-67A8AE75BEA4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ļíďe">
                <a:extLst>
                  <a:ext uri="{FF2B5EF4-FFF2-40B4-BE49-F238E27FC236}">
                    <a16:creationId xmlns="" xmlns:a16="http://schemas.microsoft.com/office/drawing/2014/main" id="{E753AB82-711E-4184-BD7C-CCF3C2E8BC6F}"/>
                  </a:ext>
                </a:extLst>
              </p:cNvPr>
              <p:cNvSpPr/>
              <p:nvPr/>
            </p:nvSpPr>
            <p:spPr bwMode="auto">
              <a:xfrm>
                <a:off x="4525" y="674"/>
                <a:ext cx="345" cy="343"/>
              </a:xfrm>
              <a:custGeom>
                <a:avLst/>
                <a:gdLst>
                  <a:gd name="T0" fmla="*/ 138 w 146"/>
                  <a:gd name="T1" fmla="*/ 9 h 145"/>
                  <a:gd name="T2" fmla="*/ 138 w 146"/>
                  <a:gd name="T3" fmla="*/ 39 h 145"/>
                  <a:gd name="T4" fmla="*/ 38 w 146"/>
                  <a:gd name="T5" fmla="*/ 137 h 145"/>
                  <a:gd name="T6" fmla="*/ 8 w 146"/>
                  <a:gd name="T7" fmla="*/ 137 h 145"/>
                  <a:gd name="T8" fmla="*/ 8 w 146"/>
                  <a:gd name="T9" fmla="*/ 107 h 145"/>
                  <a:gd name="T10" fmla="*/ 107 w 146"/>
                  <a:gd name="T11" fmla="*/ 8 h 145"/>
                  <a:gd name="T12" fmla="*/ 138 w 146"/>
                  <a:gd name="T13" fmla="*/ 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45">
                    <a:moveTo>
                      <a:pt x="138" y="9"/>
                    </a:moveTo>
                    <a:cubicBezTo>
                      <a:pt x="146" y="17"/>
                      <a:pt x="146" y="31"/>
                      <a:pt x="138" y="39"/>
                    </a:cubicBezTo>
                    <a:cubicBezTo>
                      <a:pt x="38" y="137"/>
                      <a:pt x="38" y="137"/>
                      <a:pt x="38" y="137"/>
                    </a:cubicBezTo>
                    <a:cubicBezTo>
                      <a:pt x="30" y="145"/>
                      <a:pt x="17" y="145"/>
                      <a:pt x="8" y="137"/>
                    </a:cubicBezTo>
                    <a:cubicBezTo>
                      <a:pt x="0" y="128"/>
                      <a:pt x="0" y="115"/>
                      <a:pt x="8" y="107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16" y="0"/>
                      <a:pt x="129" y="0"/>
                      <a:pt x="138" y="9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îḋê">
                <a:extLst>
                  <a:ext uri="{FF2B5EF4-FFF2-40B4-BE49-F238E27FC236}">
                    <a16:creationId xmlns="" xmlns:a16="http://schemas.microsoft.com/office/drawing/2014/main" id="{74018C19-AF86-4258-A005-9C3EB1780434}"/>
                  </a:ext>
                </a:extLst>
              </p:cNvPr>
              <p:cNvSpPr/>
              <p:nvPr/>
            </p:nvSpPr>
            <p:spPr bwMode="auto">
              <a:xfrm>
                <a:off x="4149" y="295"/>
                <a:ext cx="400" cy="398"/>
              </a:xfrm>
              <a:custGeom>
                <a:avLst/>
                <a:gdLst>
                  <a:gd name="T0" fmla="*/ 159 w 169"/>
                  <a:gd name="T1" fmla="*/ 10 h 168"/>
                  <a:gd name="T2" fmla="*/ 160 w 169"/>
                  <a:gd name="T3" fmla="*/ 45 h 168"/>
                  <a:gd name="T4" fmla="*/ 45 w 169"/>
                  <a:gd name="T5" fmla="*/ 158 h 168"/>
                  <a:gd name="T6" fmla="*/ 10 w 169"/>
                  <a:gd name="T7" fmla="*/ 158 h 168"/>
                  <a:gd name="T8" fmla="*/ 10 w 169"/>
                  <a:gd name="T9" fmla="*/ 123 h 168"/>
                  <a:gd name="T10" fmla="*/ 125 w 169"/>
                  <a:gd name="T11" fmla="*/ 10 h 168"/>
                  <a:gd name="T12" fmla="*/ 159 w 169"/>
                  <a:gd name="T13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68">
                    <a:moveTo>
                      <a:pt x="159" y="10"/>
                    </a:moveTo>
                    <a:cubicBezTo>
                      <a:pt x="169" y="20"/>
                      <a:pt x="169" y="36"/>
                      <a:pt x="160" y="45"/>
                    </a:cubicBezTo>
                    <a:cubicBezTo>
                      <a:pt x="45" y="158"/>
                      <a:pt x="45" y="158"/>
                      <a:pt x="45" y="158"/>
                    </a:cubicBezTo>
                    <a:cubicBezTo>
                      <a:pt x="35" y="168"/>
                      <a:pt x="20" y="167"/>
                      <a:pt x="10" y="158"/>
                    </a:cubicBezTo>
                    <a:cubicBezTo>
                      <a:pt x="1" y="148"/>
                      <a:pt x="0" y="132"/>
                      <a:pt x="10" y="123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4" y="0"/>
                      <a:pt x="150" y="1"/>
                      <a:pt x="159" y="10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iḓê">
                <a:extLst>
                  <a:ext uri="{FF2B5EF4-FFF2-40B4-BE49-F238E27FC236}">
                    <a16:creationId xmlns="" xmlns:a16="http://schemas.microsoft.com/office/drawing/2014/main" id="{5A57EA30-A0D9-4FD5-821B-D9B28B4FE312}"/>
                  </a:ext>
                </a:extLst>
              </p:cNvPr>
              <p:cNvSpPr/>
              <p:nvPr/>
            </p:nvSpPr>
            <p:spPr bwMode="auto">
              <a:xfrm>
                <a:off x="4255" y="402"/>
                <a:ext cx="523" cy="525"/>
              </a:xfrm>
              <a:custGeom>
                <a:avLst/>
                <a:gdLst>
                  <a:gd name="T0" fmla="*/ 0 w 523"/>
                  <a:gd name="T1" fmla="*/ 267 h 525"/>
                  <a:gd name="T2" fmla="*/ 289 w 523"/>
                  <a:gd name="T3" fmla="*/ 525 h 525"/>
                  <a:gd name="T4" fmla="*/ 523 w 523"/>
                  <a:gd name="T5" fmla="*/ 291 h 525"/>
                  <a:gd name="T6" fmla="*/ 272 w 523"/>
                  <a:gd name="T7" fmla="*/ 0 h 525"/>
                  <a:gd name="T8" fmla="*/ 0 w 523"/>
                  <a:gd name="T9" fmla="*/ 26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525">
                    <a:moveTo>
                      <a:pt x="0" y="267"/>
                    </a:moveTo>
                    <a:lnTo>
                      <a:pt x="289" y="525"/>
                    </a:lnTo>
                    <a:lnTo>
                      <a:pt x="523" y="291"/>
                    </a:lnTo>
                    <a:lnTo>
                      <a:pt x="272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îḓè">
                <a:extLst>
                  <a:ext uri="{FF2B5EF4-FFF2-40B4-BE49-F238E27FC236}">
                    <a16:creationId xmlns="" xmlns:a16="http://schemas.microsoft.com/office/drawing/2014/main" id="{1E9A1963-0BF8-4940-A0FB-1C1D32280FF9}"/>
                  </a:ext>
                </a:extLst>
              </p:cNvPr>
              <p:cNvSpPr/>
              <p:nvPr/>
            </p:nvSpPr>
            <p:spPr bwMode="auto">
              <a:xfrm>
                <a:off x="4454" y="605"/>
                <a:ext cx="511" cy="511"/>
              </a:xfrm>
              <a:custGeom>
                <a:avLst/>
                <a:gdLst>
                  <a:gd name="T0" fmla="*/ 3 w 216"/>
                  <a:gd name="T1" fmla="*/ 0 h 216"/>
                  <a:gd name="T2" fmla="*/ 6 w 216"/>
                  <a:gd name="T3" fmla="*/ 2 h 216"/>
                  <a:gd name="T4" fmla="*/ 15 w 216"/>
                  <a:gd name="T5" fmla="*/ 6 h 216"/>
                  <a:gd name="T6" fmla="*/ 44 w 216"/>
                  <a:gd name="T7" fmla="*/ 25 h 216"/>
                  <a:gd name="T8" fmla="*/ 53 w 216"/>
                  <a:gd name="T9" fmla="*/ 32 h 216"/>
                  <a:gd name="T10" fmla="*/ 63 w 216"/>
                  <a:gd name="T11" fmla="*/ 39 h 216"/>
                  <a:gd name="T12" fmla="*/ 81 w 216"/>
                  <a:gd name="T13" fmla="*/ 57 h 216"/>
                  <a:gd name="T14" fmla="*/ 91 w 216"/>
                  <a:gd name="T15" fmla="*/ 67 h 216"/>
                  <a:gd name="T16" fmla="*/ 100 w 216"/>
                  <a:gd name="T17" fmla="*/ 77 h 216"/>
                  <a:gd name="T18" fmla="*/ 118 w 216"/>
                  <a:gd name="T19" fmla="*/ 99 h 216"/>
                  <a:gd name="T20" fmla="*/ 137 w 216"/>
                  <a:gd name="T21" fmla="*/ 120 h 216"/>
                  <a:gd name="T22" fmla="*/ 155 w 216"/>
                  <a:gd name="T23" fmla="*/ 140 h 216"/>
                  <a:gd name="T24" fmla="*/ 171 w 216"/>
                  <a:gd name="T25" fmla="*/ 160 h 216"/>
                  <a:gd name="T26" fmla="*/ 186 w 216"/>
                  <a:gd name="T27" fmla="*/ 177 h 216"/>
                  <a:gd name="T28" fmla="*/ 199 w 216"/>
                  <a:gd name="T29" fmla="*/ 192 h 216"/>
                  <a:gd name="T30" fmla="*/ 208 w 216"/>
                  <a:gd name="T31" fmla="*/ 204 h 216"/>
                  <a:gd name="T32" fmla="*/ 216 w 216"/>
                  <a:gd name="T33" fmla="*/ 214 h 216"/>
                  <a:gd name="T34" fmla="*/ 214 w 216"/>
                  <a:gd name="T35" fmla="*/ 216 h 216"/>
                  <a:gd name="T36" fmla="*/ 204 w 216"/>
                  <a:gd name="T37" fmla="*/ 208 h 216"/>
                  <a:gd name="T38" fmla="*/ 192 w 216"/>
                  <a:gd name="T39" fmla="*/ 198 h 216"/>
                  <a:gd name="T40" fmla="*/ 178 w 216"/>
                  <a:gd name="T41" fmla="*/ 186 h 216"/>
                  <a:gd name="T42" fmla="*/ 160 w 216"/>
                  <a:gd name="T43" fmla="*/ 171 h 216"/>
                  <a:gd name="T44" fmla="*/ 141 w 216"/>
                  <a:gd name="T45" fmla="*/ 154 h 216"/>
                  <a:gd name="T46" fmla="*/ 120 w 216"/>
                  <a:gd name="T47" fmla="*/ 136 h 216"/>
                  <a:gd name="T48" fmla="*/ 99 w 216"/>
                  <a:gd name="T49" fmla="*/ 118 h 216"/>
                  <a:gd name="T50" fmla="*/ 77 w 216"/>
                  <a:gd name="T51" fmla="*/ 99 h 216"/>
                  <a:gd name="T52" fmla="*/ 67 w 216"/>
                  <a:gd name="T53" fmla="*/ 91 h 216"/>
                  <a:gd name="T54" fmla="*/ 57 w 216"/>
                  <a:gd name="T55" fmla="*/ 81 h 216"/>
                  <a:gd name="T56" fmla="*/ 39 w 216"/>
                  <a:gd name="T57" fmla="*/ 63 h 216"/>
                  <a:gd name="T58" fmla="*/ 32 w 216"/>
                  <a:gd name="T59" fmla="*/ 53 h 216"/>
                  <a:gd name="T60" fmla="*/ 25 w 216"/>
                  <a:gd name="T61" fmla="*/ 44 h 216"/>
                  <a:gd name="T62" fmla="*/ 6 w 216"/>
                  <a:gd name="T63" fmla="*/ 15 h 216"/>
                  <a:gd name="T64" fmla="*/ 2 w 216"/>
                  <a:gd name="T65" fmla="*/ 6 h 216"/>
                  <a:gd name="T66" fmla="*/ 0 w 216"/>
                  <a:gd name="T67" fmla="*/ 3 h 216"/>
                  <a:gd name="T68" fmla="*/ 3 w 216"/>
                  <a:gd name="T6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6">
                    <a:moveTo>
                      <a:pt x="3" y="0"/>
                    </a:moveTo>
                    <a:cubicBezTo>
                      <a:pt x="3" y="0"/>
                      <a:pt x="4" y="1"/>
                      <a:pt x="6" y="2"/>
                    </a:cubicBezTo>
                    <a:cubicBezTo>
                      <a:pt x="8" y="3"/>
                      <a:pt x="11" y="4"/>
                      <a:pt x="15" y="6"/>
                    </a:cubicBezTo>
                    <a:cubicBezTo>
                      <a:pt x="22" y="11"/>
                      <a:pt x="33" y="17"/>
                      <a:pt x="44" y="25"/>
                    </a:cubicBezTo>
                    <a:cubicBezTo>
                      <a:pt x="47" y="27"/>
                      <a:pt x="50" y="30"/>
                      <a:pt x="53" y="32"/>
                    </a:cubicBezTo>
                    <a:cubicBezTo>
                      <a:pt x="56" y="34"/>
                      <a:pt x="59" y="37"/>
                      <a:pt x="63" y="39"/>
                    </a:cubicBezTo>
                    <a:cubicBezTo>
                      <a:pt x="69" y="45"/>
                      <a:pt x="75" y="50"/>
                      <a:pt x="81" y="57"/>
                    </a:cubicBezTo>
                    <a:cubicBezTo>
                      <a:pt x="85" y="60"/>
                      <a:pt x="88" y="63"/>
                      <a:pt x="91" y="67"/>
                    </a:cubicBezTo>
                    <a:cubicBezTo>
                      <a:pt x="94" y="70"/>
                      <a:pt x="97" y="74"/>
                      <a:pt x="100" y="77"/>
                    </a:cubicBezTo>
                    <a:cubicBezTo>
                      <a:pt x="105" y="84"/>
                      <a:pt x="112" y="92"/>
                      <a:pt x="118" y="99"/>
                    </a:cubicBezTo>
                    <a:cubicBezTo>
                      <a:pt x="124" y="106"/>
                      <a:pt x="130" y="113"/>
                      <a:pt x="137" y="120"/>
                    </a:cubicBezTo>
                    <a:cubicBezTo>
                      <a:pt x="143" y="127"/>
                      <a:pt x="149" y="134"/>
                      <a:pt x="155" y="140"/>
                    </a:cubicBezTo>
                    <a:cubicBezTo>
                      <a:pt x="160" y="147"/>
                      <a:pt x="166" y="154"/>
                      <a:pt x="171" y="160"/>
                    </a:cubicBezTo>
                    <a:cubicBezTo>
                      <a:pt x="177" y="166"/>
                      <a:pt x="182" y="172"/>
                      <a:pt x="186" y="177"/>
                    </a:cubicBezTo>
                    <a:cubicBezTo>
                      <a:pt x="191" y="183"/>
                      <a:pt x="195" y="188"/>
                      <a:pt x="199" y="192"/>
                    </a:cubicBezTo>
                    <a:cubicBezTo>
                      <a:pt x="202" y="197"/>
                      <a:pt x="206" y="200"/>
                      <a:pt x="208" y="204"/>
                    </a:cubicBezTo>
                    <a:cubicBezTo>
                      <a:pt x="213" y="210"/>
                      <a:pt x="216" y="214"/>
                      <a:pt x="216" y="214"/>
                    </a:cubicBezTo>
                    <a:cubicBezTo>
                      <a:pt x="214" y="216"/>
                      <a:pt x="214" y="216"/>
                      <a:pt x="214" y="216"/>
                    </a:cubicBezTo>
                    <a:cubicBezTo>
                      <a:pt x="214" y="216"/>
                      <a:pt x="210" y="213"/>
                      <a:pt x="204" y="208"/>
                    </a:cubicBezTo>
                    <a:cubicBezTo>
                      <a:pt x="201" y="205"/>
                      <a:pt x="197" y="202"/>
                      <a:pt x="192" y="198"/>
                    </a:cubicBezTo>
                    <a:cubicBezTo>
                      <a:pt x="188" y="195"/>
                      <a:pt x="183" y="190"/>
                      <a:pt x="178" y="186"/>
                    </a:cubicBezTo>
                    <a:cubicBezTo>
                      <a:pt x="172" y="181"/>
                      <a:pt x="166" y="176"/>
                      <a:pt x="160" y="171"/>
                    </a:cubicBezTo>
                    <a:cubicBezTo>
                      <a:pt x="154" y="166"/>
                      <a:pt x="147" y="160"/>
                      <a:pt x="141" y="154"/>
                    </a:cubicBezTo>
                    <a:cubicBezTo>
                      <a:pt x="134" y="149"/>
                      <a:pt x="127" y="143"/>
                      <a:pt x="120" y="136"/>
                    </a:cubicBezTo>
                    <a:cubicBezTo>
                      <a:pt x="113" y="130"/>
                      <a:pt x="106" y="124"/>
                      <a:pt x="99" y="118"/>
                    </a:cubicBezTo>
                    <a:cubicBezTo>
                      <a:pt x="92" y="111"/>
                      <a:pt x="84" y="105"/>
                      <a:pt x="77" y="99"/>
                    </a:cubicBezTo>
                    <a:cubicBezTo>
                      <a:pt x="74" y="96"/>
                      <a:pt x="70" y="94"/>
                      <a:pt x="67" y="91"/>
                    </a:cubicBezTo>
                    <a:cubicBezTo>
                      <a:pt x="63" y="88"/>
                      <a:pt x="60" y="85"/>
                      <a:pt x="57" y="81"/>
                    </a:cubicBezTo>
                    <a:cubicBezTo>
                      <a:pt x="50" y="75"/>
                      <a:pt x="45" y="69"/>
                      <a:pt x="39" y="63"/>
                    </a:cubicBezTo>
                    <a:cubicBezTo>
                      <a:pt x="37" y="59"/>
                      <a:pt x="34" y="56"/>
                      <a:pt x="32" y="53"/>
                    </a:cubicBezTo>
                    <a:cubicBezTo>
                      <a:pt x="30" y="50"/>
                      <a:pt x="27" y="47"/>
                      <a:pt x="25" y="44"/>
                    </a:cubicBezTo>
                    <a:cubicBezTo>
                      <a:pt x="17" y="33"/>
                      <a:pt x="11" y="23"/>
                      <a:pt x="6" y="15"/>
                    </a:cubicBezTo>
                    <a:cubicBezTo>
                      <a:pt x="4" y="11"/>
                      <a:pt x="3" y="8"/>
                      <a:pt x="2" y="6"/>
                    </a:cubicBezTo>
                    <a:cubicBezTo>
                      <a:pt x="1" y="4"/>
                      <a:pt x="0" y="3"/>
                      <a:pt x="0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ṩľïdê">
                <a:extLst>
                  <a:ext uri="{FF2B5EF4-FFF2-40B4-BE49-F238E27FC236}">
                    <a16:creationId xmlns="" xmlns:a16="http://schemas.microsoft.com/office/drawing/2014/main" id="{39526702-BD37-49D7-9243-9A7F1BE3C2AF}"/>
                  </a:ext>
                </a:extLst>
              </p:cNvPr>
              <p:cNvSpPr/>
              <p:nvPr/>
            </p:nvSpPr>
            <p:spPr bwMode="auto">
              <a:xfrm>
                <a:off x="2748" y="-1107"/>
                <a:ext cx="1876" cy="1897"/>
              </a:xfrm>
              <a:custGeom>
                <a:avLst/>
                <a:gdLst>
                  <a:gd name="T0" fmla="*/ 4 w 793"/>
                  <a:gd name="T1" fmla="*/ 0 h 802"/>
                  <a:gd name="T2" fmla="*/ 5 w 793"/>
                  <a:gd name="T3" fmla="*/ 11 h 802"/>
                  <a:gd name="T4" fmla="*/ 13 w 793"/>
                  <a:gd name="T5" fmla="*/ 21 h 802"/>
                  <a:gd name="T6" fmla="*/ 34 w 793"/>
                  <a:gd name="T7" fmla="*/ 50 h 802"/>
                  <a:gd name="T8" fmla="*/ 49 w 793"/>
                  <a:gd name="T9" fmla="*/ 70 h 802"/>
                  <a:gd name="T10" fmla="*/ 67 w 793"/>
                  <a:gd name="T11" fmla="*/ 94 h 802"/>
                  <a:gd name="T12" fmla="*/ 111 w 793"/>
                  <a:gd name="T13" fmla="*/ 151 h 802"/>
                  <a:gd name="T14" fmla="*/ 136 w 793"/>
                  <a:gd name="T15" fmla="*/ 183 h 802"/>
                  <a:gd name="T16" fmla="*/ 163 w 793"/>
                  <a:gd name="T17" fmla="*/ 218 h 802"/>
                  <a:gd name="T18" fmla="*/ 222 w 793"/>
                  <a:gd name="T19" fmla="*/ 292 h 802"/>
                  <a:gd name="T20" fmla="*/ 286 w 793"/>
                  <a:gd name="T21" fmla="*/ 370 h 802"/>
                  <a:gd name="T22" fmla="*/ 353 w 793"/>
                  <a:gd name="T23" fmla="*/ 450 h 802"/>
                  <a:gd name="T24" fmla="*/ 417 w 793"/>
                  <a:gd name="T25" fmla="*/ 532 h 802"/>
                  <a:gd name="T26" fmla="*/ 449 w 793"/>
                  <a:gd name="T27" fmla="*/ 573 h 802"/>
                  <a:gd name="T28" fmla="*/ 481 w 793"/>
                  <a:gd name="T29" fmla="*/ 610 h 802"/>
                  <a:gd name="T30" fmla="*/ 552 w 793"/>
                  <a:gd name="T31" fmla="*/ 672 h 802"/>
                  <a:gd name="T32" fmla="*/ 587 w 793"/>
                  <a:gd name="T33" fmla="*/ 699 h 802"/>
                  <a:gd name="T34" fmla="*/ 622 w 793"/>
                  <a:gd name="T35" fmla="*/ 722 h 802"/>
                  <a:gd name="T36" fmla="*/ 685 w 793"/>
                  <a:gd name="T37" fmla="*/ 759 h 802"/>
                  <a:gd name="T38" fmla="*/ 738 w 793"/>
                  <a:gd name="T39" fmla="*/ 784 h 802"/>
                  <a:gd name="T40" fmla="*/ 774 w 793"/>
                  <a:gd name="T41" fmla="*/ 798 h 802"/>
                  <a:gd name="T42" fmla="*/ 784 w 793"/>
                  <a:gd name="T43" fmla="*/ 801 h 802"/>
                  <a:gd name="T44" fmla="*/ 788 w 793"/>
                  <a:gd name="T45" fmla="*/ 802 h 802"/>
                  <a:gd name="T46" fmla="*/ 793 w 793"/>
                  <a:gd name="T47" fmla="*/ 797 h 802"/>
                  <a:gd name="T48" fmla="*/ 4 w 793"/>
                  <a:gd name="T49" fmla="*/ 0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3" h="802">
                    <a:moveTo>
                      <a:pt x="4" y="0"/>
                    </a:moveTo>
                    <a:cubicBezTo>
                      <a:pt x="0" y="5"/>
                      <a:pt x="5" y="11"/>
                      <a:pt x="5" y="11"/>
                    </a:cubicBezTo>
                    <a:cubicBezTo>
                      <a:pt x="5" y="11"/>
                      <a:pt x="8" y="15"/>
                      <a:pt x="13" y="21"/>
                    </a:cubicBezTo>
                    <a:cubicBezTo>
                      <a:pt x="18" y="28"/>
                      <a:pt x="25" y="38"/>
                      <a:pt x="34" y="50"/>
                    </a:cubicBezTo>
                    <a:cubicBezTo>
                      <a:pt x="39" y="56"/>
                      <a:pt x="44" y="63"/>
                      <a:pt x="49" y="70"/>
                    </a:cubicBezTo>
                    <a:cubicBezTo>
                      <a:pt x="55" y="78"/>
                      <a:pt x="61" y="86"/>
                      <a:pt x="67" y="94"/>
                    </a:cubicBezTo>
                    <a:cubicBezTo>
                      <a:pt x="80" y="111"/>
                      <a:pt x="95" y="130"/>
                      <a:pt x="111" y="151"/>
                    </a:cubicBezTo>
                    <a:cubicBezTo>
                      <a:pt x="119" y="161"/>
                      <a:pt x="128" y="172"/>
                      <a:pt x="136" y="183"/>
                    </a:cubicBezTo>
                    <a:cubicBezTo>
                      <a:pt x="145" y="194"/>
                      <a:pt x="154" y="206"/>
                      <a:pt x="163" y="218"/>
                    </a:cubicBezTo>
                    <a:cubicBezTo>
                      <a:pt x="182" y="241"/>
                      <a:pt x="202" y="266"/>
                      <a:pt x="222" y="292"/>
                    </a:cubicBezTo>
                    <a:cubicBezTo>
                      <a:pt x="243" y="317"/>
                      <a:pt x="264" y="344"/>
                      <a:pt x="286" y="370"/>
                    </a:cubicBezTo>
                    <a:cubicBezTo>
                      <a:pt x="308" y="397"/>
                      <a:pt x="330" y="423"/>
                      <a:pt x="353" y="450"/>
                    </a:cubicBezTo>
                    <a:cubicBezTo>
                      <a:pt x="375" y="476"/>
                      <a:pt x="397" y="504"/>
                      <a:pt x="417" y="532"/>
                    </a:cubicBezTo>
                    <a:cubicBezTo>
                      <a:pt x="428" y="546"/>
                      <a:pt x="438" y="560"/>
                      <a:pt x="449" y="573"/>
                    </a:cubicBezTo>
                    <a:cubicBezTo>
                      <a:pt x="459" y="586"/>
                      <a:pt x="470" y="598"/>
                      <a:pt x="481" y="610"/>
                    </a:cubicBezTo>
                    <a:cubicBezTo>
                      <a:pt x="504" y="634"/>
                      <a:pt x="528" y="654"/>
                      <a:pt x="552" y="672"/>
                    </a:cubicBezTo>
                    <a:cubicBezTo>
                      <a:pt x="564" y="682"/>
                      <a:pt x="576" y="690"/>
                      <a:pt x="587" y="699"/>
                    </a:cubicBezTo>
                    <a:cubicBezTo>
                      <a:pt x="599" y="707"/>
                      <a:pt x="610" y="715"/>
                      <a:pt x="622" y="722"/>
                    </a:cubicBezTo>
                    <a:cubicBezTo>
                      <a:pt x="644" y="736"/>
                      <a:pt x="666" y="749"/>
                      <a:pt x="685" y="759"/>
                    </a:cubicBezTo>
                    <a:cubicBezTo>
                      <a:pt x="705" y="769"/>
                      <a:pt x="723" y="778"/>
                      <a:pt x="738" y="784"/>
                    </a:cubicBezTo>
                    <a:cubicBezTo>
                      <a:pt x="753" y="790"/>
                      <a:pt x="766" y="795"/>
                      <a:pt x="774" y="798"/>
                    </a:cubicBezTo>
                    <a:cubicBezTo>
                      <a:pt x="779" y="799"/>
                      <a:pt x="782" y="800"/>
                      <a:pt x="784" y="801"/>
                    </a:cubicBezTo>
                    <a:cubicBezTo>
                      <a:pt x="787" y="802"/>
                      <a:pt x="788" y="802"/>
                      <a:pt x="788" y="802"/>
                    </a:cubicBezTo>
                    <a:cubicBezTo>
                      <a:pt x="793" y="797"/>
                      <a:pt x="793" y="797"/>
                      <a:pt x="793" y="79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ḍê">
                <a:extLst>
                  <a:ext uri="{FF2B5EF4-FFF2-40B4-BE49-F238E27FC236}">
                    <a16:creationId xmlns="" xmlns:a16="http://schemas.microsoft.com/office/drawing/2014/main" id="{D7D4D082-75E3-4C04-8979-005168979A2B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ľîďe">
                <a:extLst>
                  <a:ext uri="{FF2B5EF4-FFF2-40B4-BE49-F238E27FC236}">
                    <a16:creationId xmlns="" xmlns:a16="http://schemas.microsoft.com/office/drawing/2014/main" id="{D93C14FC-E38E-4618-87CF-ECEEA61C08BB}"/>
                  </a:ext>
                </a:extLst>
              </p:cNvPr>
              <p:cNvSpPr/>
              <p:nvPr/>
            </p:nvSpPr>
            <p:spPr bwMode="auto">
              <a:xfrm>
                <a:off x="4525" y="813"/>
                <a:ext cx="206" cy="204"/>
              </a:xfrm>
              <a:custGeom>
                <a:avLst/>
                <a:gdLst>
                  <a:gd name="T0" fmla="*/ 56 w 87"/>
                  <a:gd name="T1" fmla="*/ 0 h 86"/>
                  <a:gd name="T2" fmla="*/ 8 w 87"/>
                  <a:gd name="T3" fmla="*/ 48 h 86"/>
                  <a:gd name="T4" fmla="*/ 8 w 87"/>
                  <a:gd name="T5" fmla="*/ 78 h 86"/>
                  <a:gd name="T6" fmla="*/ 38 w 87"/>
                  <a:gd name="T7" fmla="*/ 78 h 86"/>
                  <a:gd name="T8" fmla="*/ 87 w 87"/>
                  <a:gd name="T9" fmla="*/ 30 h 86"/>
                  <a:gd name="T10" fmla="*/ 56 w 87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6">
                    <a:moveTo>
                      <a:pt x="56" y="0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0" y="56"/>
                      <a:pt x="0" y="69"/>
                      <a:pt x="8" y="78"/>
                    </a:cubicBezTo>
                    <a:cubicBezTo>
                      <a:pt x="17" y="86"/>
                      <a:pt x="30" y="86"/>
                      <a:pt x="38" y="78"/>
                    </a:cubicBezTo>
                    <a:cubicBezTo>
                      <a:pt x="87" y="30"/>
                      <a:pt x="87" y="30"/>
                      <a:pt x="87" y="3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śļîďè">
                <a:extLst>
                  <a:ext uri="{FF2B5EF4-FFF2-40B4-BE49-F238E27FC236}">
                    <a16:creationId xmlns="" xmlns:a16="http://schemas.microsoft.com/office/drawing/2014/main" id="{CB43144A-1D93-4CC3-836B-AC8B93B0FA24}"/>
                  </a:ext>
                </a:extLst>
              </p:cNvPr>
              <p:cNvSpPr/>
              <p:nvPr/>
            </p:nvSpPr>
            <p:spPr bwMode="auto">
              <a:xfrm>
                <a:off x="4149" y="456"/>
                <a:ext cx="239" cy="237"/>
              </a:xfrm>
              <a:custGeom>
                <a:avLst/>
                <a:gdLst>
                  <a:gd name="T0" fmla="*/ 66 w 101"/>
                  <a:gd name="T1" fmla="*/ 0 h 100"/>
                  <a:gd name="T2" fmla="*/ 10 w 101"/>
                  <a:gd name="T3" fmla="*/ 55 h 100"/>
                  <a:gd name="T4" fmla="*/ 10 w 101"/>
                  <a:gd name="T5" fmla="*/ 90 h 100"/>
                  <a:gd name="T6" fmla="*/ 45 w 101"/>
                  <a:gd name="T7" fmla="*/ 90 h 100"/>
                  <a:gd name="T8" fmla="*/ 101 w 101"/>
                  <a:gd name="T9" fmla="*/ 35 h 100"/>
                  <a:gd name="T10" fmla="*/ 66 w 10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0">
                    <a:moveTo>
                      <a:pt x="66" y="0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0" y="64"/>
                      <a:pt x="1" y="80"/>
                      <a:pt x="10" y="90"/>
                    </a:cubicBezTo>
                    <a:cubicBezTo>
                      <a:pt x="20" y="99"/>
                      <a:pt x="35" y="100"/>
                      <a:pt x="45" y="90"/>
                    </a:cubicBezTo>
                    <a:cubicBezTo>
                      <a:pt x="101" y="35"/>
                      <a:pt x="101" y="35"/>
                      <a:pt x="101" y="35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îḋê">
                <a:extLst>
                  <a:ext uri="{FF2B5EF4-FFF2-40B4-BE49-F238E27FC236}">
                    <a16:creationId xmlns="" xmlns:a16="http://schemas.microsoft.com/office/drawing/2014/main" id="{8DCCA7A5-A2C1-4F16-826D-962F0CBE01D7}"/>
                  </a:ext>
                </a:extLst>
              </p:cNvPr>
              <p:cNvSpPr/>
              <p:nvPr/>
            </p:nvSpPr>
            <p:spPr bwMode="auto">
              <a:xfrm>
                <a:off x="4255" y="539"/>
                <a:ext cx="402" cy="388"/>
              </a:xfrm>
              <a:custGeom>
                <a:avLst/>
                <a:gdLst>
                  <a:gd name="T0" fmla="*/ 133 w 402"/>
                  <a:gd name="T1" fmla="*/ 0 h 388"/>
                  <a:gd name="T2" fmla="*/ 0 w 402"/>
                  <a:gd name="T3" fmla="*/ 130 h 388"/>
                  <a:gd name="T4" fmla="*/ 289 w 402"/>
                  <a:gd name="T5" fmla="*/ 388 h 388"/>
                  <a:gd name="T6" fmla="*/ 402 w 402"/>
                  <a:gd name="T7" fmla="*/ 274 h 388"/>
                  <a:gd name="T8" fmla="*/ 133 w 402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88">
                    <a:moveTo>
                      <a:pt x="133" y="0"/>
                    </a:moveTo>
                    <a:lnTo>
                      <a:pt x="0" y="130"/>
                    </a:lnTo>
                    <a:lnTo>
                      <a:pt x="289" y="388"/>
                    </a:lnTo>
                    <a:lnTo>
                      <a:pt x="402" y="274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šļiḑè">
                <a:extLst>
                  <a:ext uri="{FF2B5EF4-FFF2-40B4-BE49-F238E27FC236}">
                    <a16:creationId xmlns="" xmlns:a16="http://schemas.microsoft.com/office/drawing/2014/main" id="{8C2D3B34-071F-4FBA-9A18-93D58E44CFBD}"/>
                  </a:ext>
                </a:extLst>
              </p:cNvPr>
              <p:cNvSpPr/>
              <p:nvPr/>
            </p:nvSpPr>
            <p:spPr bwMode="auto">
              <a:xfrm>
                <a:off x="4454" y="610"/>
                <a:ext cx="499" cy="499"/>
              </a:xfrm>
              <a:custGeom>
                <a:avLst/>
                <a:gdLst>
                  <a:gd name="T0" fmla="*/ 1 w 211"/>
                  <a:gd name="T1" fmla="*/ 0 h 211"/>
                  <a:gd name="T2" fmla="*/ 0 w 211"/>
                  <a:gd name="T3" fmla="*/ 1 h 211"/>
                  <a:gd name="T4" fmla="*/ 2 w 211"/>
                  <a:gd name="T5" fmla="*/ 4 h 211"/>
                  <a:gd name="T6" fmla="*/ 6 w 211"/>
                  <a:gd name="T7" fmla="*/ 13 h 211"/>
                  <a:gd name="T8" fmla="*/ 25 w 211"/>
                  <a:gd name="T9" fmla="*/ 42 h 211"/>
                  <a:gd name="T10" fmla="*/ 32 w 211"/>
                  <a:gd name="T11" fmla="*/ 51 h 211"/>
                  <a:gd name="T12" fmla="*/ 39 w 211"/>
                  <a:gd name="T13" fmla="*/ 61 h 211"/>
                  <a:gd name="T14" fmla="*/ 57 w 211"/>
                  <a:gd name="T15" fmla="*/ 79 h 211"/>
                  <a:gd name="T16" fmla="*/ 67 w 211"/>
                  <a:gd name="T17" fmla="*/ 89 h 211"/>
                  <a:gd name="T18" fmla="*/ 77 w 211"/>
                  <a:gd name="T19" fmla="*/ 97 h 211"/>
                  <a:gd name="T20" fmla="*/ 99 w 211"/>
                  <a:gd name="T21" fmla="*/ 116 h 211"/>
                  <a:gd name="T22" fmla="*/ 120 w 211"/>
                  <a:gd name="T23" fmla="*/ 134 h 211"/>
                  <a:gd name="T24" fmla="*/ 141 w 211"/>
                  <a:gd name="T25" fmla="*/ 152 h 211"/>
                  <a:gd name="T26" fmla="*/ 160 w 211"/>
                  <a:gd name="T27" fmla="*/ 169 h 211"/>
                  <a:gd name="T28" fmla="*/ 178 w 211"/>
                  <a:gd name="T29" fmla="*/ 184 h 211"/>
                  <a:gd name="T30" fmla="*/ 192 w 211"/>
                  <a:gd name="T31" fmla="*/ 196 h 211"/>
                  <a:gd name="T32" fmla="*/ 204 w 211"/>
                  <a:gd name="T33" fmla="*/ 206 h 211"/>
                  <a:gd name="T34" fmla="*/ 211 w 211"/>
                  <a:gd name="T35" fmla="*/ 211 h 211"/>
                  <a:gd name="T36" fmla="*/ 1 w 211"/>
                  <a:gd name="T3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1" h="21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3" y="6"/>
                      <a:pt x="4" y="9"/>
                      <a:pt x="6" y="13"/>
                    </a:cubicBezTo>
                    <a:cubicBezTo>
                      <a:pt x="11" y="21"/>
                      <a:pt x="17" y="31"/>
                      <a:pt x="25" y="42"/>
                    </a:cubicBezTo>
                    <a:cubicBezTo>
                      <a:pt x="27" y="45"/>
                      <a:pt x="30" y="48"/>
                      <a:pt x="32" y="51"/>
                    </a:cubicBezTo>
                    <a:cubicBezTo>
                      <a:pt x="34" y="54"/>
                      <a:pt x="37" y="57"/>
                      <a:pt x="39" y="61"/>
                    </a:cubicBezTo>
                    <a:cubicBezTo>
                      <a:pt x="45" y="67"/>
                      <a:pt x="50" y="73"/>
                      <a:pt x="57" y="79"/>
                    </a:cubicBezTo>
                    <a:cubicBezTo>
                      <a:pt x="60" y="83"/>
                      <a:pt x="63" y="86"/>
                      <a:pt x="67" y="89"/>
                    </a:cubicBezTo>
                    <a:cubicBezTo>
                      <a:pt x="70" y="92"/>
                      <a:pt x="74" y="94"/>
                      <a:pt x="77" y="97"/>
                    </a:cubicBezTo>
                    <a:cubicBezTo>
                      <a:pt x="84" y="103"/>
                      <a:pt x="92" y="109"/>
                      <a:pt x="99" y="116"/>
                    </a:cubicBezTo>
                    <a:cubicBezTo>
                      <a:pt x="106" y="122"/>
                      <a:pt x="113" y="128"/>
                      <a:pt x="120" y="134"/>
                    </a:cubicBezTo>
                    <a:cubicBezTo>
                      <a:pt x="127" y="141"/>
                      <a:pt x="134" y="147"/>
                      <a:pt x="141" y="152"/>
                    </a:cubicBezTo>
                    <a:cubicBezTo>
                      <a:pt x="147" y="158"/>
                      <a:pt x="154" y="164"/>
                      <a:pt x="160" y="169"/>
                    </a:cubicBezTo>
                    <a:cubicBezTo>
                      <a:pt x="166" y="174"/>
                      <a:pt x="172" y="179"/>
                      <a:pt x="178" y="184"/>
                    </a:cubicBezTo>
                    <a:cubicBezTo>
                      <a:pt x="183" y="188"/>
                      <a:pt x="188" y="193"/>
                      <a:pt x="192" y="196"/>
                    </a:cubicBezTo>
                    <a:cubicBezTo>
                      <a:pt x="197" y="200"/>
                      <a:pt x="201" y="203"/>
                      <a:pt x="204" y="206"/>
                    </a:cubicBezTo>
                    <a:cubicBezTo>
                      <a:pt x="207" y="208"/>
                      <a:pt x="209" y="210"/>
                      <a:pt x="211" y="21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ṥľïḑé">
                <a:extLst>
                  <a:ext uri="{FF2B5EF4-FFF2-40B4-BE49-F238E27FC236}">
                    <a16:creationId xmlns="" xmlns:a16="http://schemas.microsoft.com/office/drawing/2014/main" id="{C1FABCB1-75FC-4185-9223-DDC38EA4FB78}"/>
                  </a:ext>
                </a:extLst>
              </p:cNvPr>
              <p:cNvSpPr/>
              <p:nvPr/>
            </p:nvSpPr>
            <p:spPr bwMode="auto">
              <a:xfrm>
                <a:off x="4281" y="3265"/>
                <a:ext cx="194" cy="1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ļïďê">
                <a:extLst>
                  <a:ext uri="{FF2B5EF4-FFF2-40B4-BE49-F238E27FC236}">
                    <a16:creationId xmlns="" xmlns:a16="http://schemas.microsoft.com/office/drawing/2014/main" id="{4AD22083-F535-465A-8AEE-9257146006B9}"/>
                  </a:ext>
                </a:extLst>
              </p:cNvPr>
              <p:cNvSpPr/>
              <p:nvPr/>
            </p:nvSpPr>
            <p:spPr bwMode="auto">
              <a:xfrm>
                <a:off x="4449" y="3109"/>
                <a:ext cx="83" cy="8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ṩļïďè">
                <a:extLst>
                  <a:ext uri="{FF2B5EF4-FFF2-40B4-BE49-F238E27FC236}">
                    <a16:creationId xmlns="" xmlns:a16="http://schemas.microsoft.com/office/drawing/2014/main" id="{9B058AB0-931E-4A6B-911E-CB86F9C566AF}"/>
                  </a:ext>
                </a:extLst>
              </p:cNvPr>
              <p:cNvSpPr/>
              <p:nvPr/>
            </p:nvSpPr>
            <p:spPr bwMode="auto">
              <a:xfrm>
                <a:off x="5526" y="3774"/>
                <a:ext cx="331" cy="33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$ļïḋe">
              <a:extLst>
                <a:ext uri="{FF2B5EF4-FFF2-40B4-BE49-F238E27FC236}">
                  <a16:creationId xmlns="" xmlns:a16="http://schemas.microsoft.com/office/drawing/2014/main" id="{58057969-6A3E-453D-98B0-C3A1403EA10B}"/>
                </a:ext>
              </a:extLst>
            </p:cNvPr>
            <p:cNvSpPr txBox="1"/>
            <p:nvPr/>
          </p:nvSpPr>
          <p:spPr>
            <a:xfrm>
              <a:off x="898500" y="1603087"/>
              <a:ext cx="1005404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95</a:t>
              </a:r>
              <a:r>
                <a:rPr lang="en-US" sz="3200" b="1" dirty="0">
                  <a:solidFill>
                    <a:schemeClr val="bg1"/>
                  </a:solidFill>
                </a:rPr>
                <a:t>%</a:t>
              </a:r>
            </a:p>
          </p:txBody>
        </p:sp>
        <p:grpSp>
          <p:nvGrpSpPr>
            <p:cNvPr id="9" name="iSļïḑè">
              <a:extLst>
                <a:ext uri="{FF2B5EF4-FFF2-40B4-BE49-F238E27FC236}">
                  <a16:creationId xmlns="" xmlns:a16="http://schemas.microsoft.com/office/drawing/2014/main" id="{7FB13487-F8BC-4DDD-A8E2-46533465D473}"/>
                </a:ext>
              </a:extLst>
            </p:cNvPr>
            <p:cNvGrpSpPr/>
            <p:nvPr/>
          </p:nvGrpSpPr>
          <p:grpSpPr>
            <a:xfrm>
              <a:off x="5790027" y="3511735"/>
              <a:ext cx="942666" cy="942666"/>
              <a:chOff x="5741574" y="3767431"/>
              <a:chExt cx="942666" cy="942666"/>
            </a:xfrm>
          </p:grpSpPr>
          <p:sp>
            <p:nvSpPr>
              <p:cNvPr id="28" name="ïślïdè">
                <a:extLst>
                  <a:ext uri="{FF2B5EF4-FFF2-40B4-BE49-F238E27FC236}">
                    <a16:creationId xmlns="" xmlns:a16="http://schemas.microsoft.com/office/drawing/2014/main" id="{652195DC-9955-4BF9-AB18-8DFB988FBADD}"/>
                  </a:ext>
                </a:extLst>
              </p:cNvPr>
              <p:cNvSpPr/>
              <p:nvPr/>
            </p:nvSpPr>
            <p:spPr>
              <a:xfrm>
                <a:off x="5741574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şlïdè">
                <a:extLst>
                  <a:ext uri="{FF2B5EF4-FFF2-40B4-BE49-F238E27FC236}">
                    <a16:creationId xmlns="" xmlns:a16="http://schemas.microsoft.com/office/drawing/2014/main" id="{5E0BF3EF-A9C9-4B60-83DB-BC4AD75ED25A}"/>
                  </a:ext>
                </a:extLst>
              </p:cNvPr>
              <p:cNvSpPr/>
              <p:nvPr/>
            </p:nvSpPr>
            <p:spPr bwMode="auto">
              <a:xfrm>
                <a:off x="6063106" y="4019310"/>
                <a:ext cx="299602" cy="438908"/>
              </a:xfrm>
              <a:custGeom>
                <a:avLst/>
                <a:gdLst>
                  <a:gd name="T0" fmla="*/ 16 w 73"/>
                  <a:gd name="T1" fmla="*/ 77 h 107"/>
                  <a:gd name="T2" fmla="*/ 57 w 73"/>
                  <a:gd name="T3" fmla="*/ 77 h 107"/>
                  <a:gd name="T4" fmla="*/ 52 w 73"/>
                  <a:gd name="T5" fmla="*/ 101 h 107"/>
                  <a:gd name="T6" fmla="*/ 45 w 73"/>
                  <a:gd name="T7" fmla="*/ 101 h 107"/>
                  <a:gd name="T8" fmla="*/ 37 w 73"/>
                  <a:gd name="T9" fmla="*/ 107 h 107"/>
                  <a:gd name="T10" fmla="*/ 29 w 73"/>
                  <a:gd name="T11" fmla="*/ 101 h 107"/>
                  <a:gd name="T12" fmla="*/ 21 w 73"/>
                  <a:gd name="T13" fmla="*/ 101 h 107"/>
                  <a:gd name="T14" fmla="*/ 16 w 73"/>
                  <a:gd name="T15" fmla="*/ 77 h 107"/>
                  <a:gd name="T16" fmla="*/ 51 w 73"/>
                  <a:gd name="T17" fmla="*/ 29 h 107"/>
                  <a:gd name="T18" fmla="*/ 52 w 73"/>
                  <a:gd name="T19" fmla="*/ 35 h 107"/>
                  <a:gd name="T20" fmla="*/ 51 w 73"/>
                  <a:gd name="T21" fmla="*/ 37 h 107"/>
                  <a:gd name="T22" fmla="*/ 53 w 73"/>
                  <a:gd name="T23" fmla="*/ 38 h 107"/>
                  <a:gd name="T24" fmla="*/ 52 w 73"/>
                  <a:gd name="T25" fmla="*/ 42 h 107"/>
                  <a:gd name="T26" fmla="*/ 50 w 73"/>
                  <a:gd name="T27" fmla="*/ 42 h 107"/>
                  <a:gd name="T28" fmla="*/ 52 w 73"/>
                  <a:gd name="T29" fmla="*/ 44 h 107"/>
                  <a:gd name="T30" fmla="*/ 51 w 73"/>
                  <a:gd name="T31" fmla="*/ 47 h 107"/>
                  <a:gd name="T32" fmla="*/ 50 w 73"/>
                  <a:gd name="T33" fmla="*/ 48 h 107"/>
                  <a:gd name="T34" fmla="*/ 51 w 73"/>
                  <a:gd name="T35" fmla="*/ 49 h 107"/>
                  <a:gd name="T36" fmla="*/ 50 w 73"/>
                  <a:gd name="T37" fmla="*/ 53 h 107"/>
                  <a:gd name="T38" fmla="*/ 47 w 73"/>
                  <a:gd name="T39" fmla="*/ 54 h 107"/>
                  <a:gd name="T40" fmla="*/ 29 w 73"/>
                  <a:gd name="T41" fmla="*/ 49 h 107"/>
                  <a:gd name="T42" fmla="*/ 21 w 73"/>
                  <a:gd name="T43" fmla="*/ 49 h 107"/>
                  <a:gd name="T44" fmla="*/ 21 w 73"/>
                  <a:gd name="T45" fmla="*/ 32 h 107"/>
                  <a:gd name="T46" fmla="*/ 28 w 73"/>
                  <a:gd name="T47" fmla="*/ 31 h 107"/>
                  <a:gd name="T48" fmla="*/ 42 w 73"/>
                  <a:gd name="T49" fmla="*/ 16 h 107"/>
                  <a:gd name="T50" fmla="*/ 38 w 73"/>
                  <a:gd name="T51" fmla="*/ 30 h 107"/>
                  <a:gd name="T52" fmla="*/ 51 w 73"/>
                  <a:gd name="T53" fmla="*/ 29 h 107"/>
                  <a:gd name="T54" fmla="*/ 15 w 73"/>
                  <a:gd name="T55" fmla="*/ 71 h 107"/>
                  <a:gd name="T56" fmla="*/ 25 w 73"/>
                  <a:gd name="T57" fmla="*/ 71 h 107"/>
                  <a:gd name="T58" fmla="*/ 17 w 73"/>
                  <a:gd name="T59" fmla="*/ 48 h 107"/>
                  <a:gd name="T60" fmla="*/ 11 w 73"/>
                  <a:gd name="T61" fmla="*/ 29 h 107"/>
                  <a:gd name="T62" fmla="*/ 23 w 73"/>
                  <a:gd name="T63" fmla="*/ 13 h 107"/>
                  <a:gd name="T64" fmla="*/ 37 w 73"/>
                  <a:gd name="T65" fmla="*/ 11 h 107"/>
                  <a:gd name="T66" fmla="*/ 50 w 73"/>
                  <a:gd name="T67" fmla="*/ 14 h 107"/>
                  <a:gd name="T68" fmla="*/ 62 w 73"/>
                  <a:gd name="T69" fmla="*/ 29 h 107"/>
                  <a:gd name="T70" fmla="*/ 56 w 73"/>
                  <a:gd name="T71" fmla="*/ 48 h 107"/>
                  <a:gd name="T72" fmla="*/ 48 w 73"/>
                  <a:gd name="T73" fmla="*/ 71 h 107"/>
                  <a:gd name="T74" fmla="*/ 58 w 73"/>
                  <a:gd name="T75" fmla="*/ 71 h 107"/>
                  <a:gd name="T76" fmla="*/ 65 w 73"/>
                  <a:gd name="T77" fmla="*/ 52 h 107"/>
                  <a:gd name="T78" fmla="*/ 71 w 73"/>
                  <a:gd name="T79" fmla="*/ 27 h 107"/>
                  <a:gd name="T80" fmla="*/ 55 w 73"/>
                  <a:gd name="T81" fmla="*/ 5 h 107"/>
                  <a:gd name="T82" fmla="*/ 37 w 73"/>
                  <a:gd name="T83" fmla="*/ 1 h 107"/>
                  <a:gd name="T84" fmla="*/ 19 w 73"/>
                  <a:gd name="T85" fmla="*/ 5 h 107"/>
                  <a:gd name="T86" fmla="*/ 2 w 73"/>
                  <a:gd name="T87" fmla="*/ 27 h 107"/>
                  <a:gd name="T88" fmla="*/ 8 w 73"/>
                  <a:gd name="T89" fmla="*/ 53 h 107"/>
                  <a:gd name="T90" fmla="*/ 15 w 73"/>
                  <a:gd name="T91" fmla="*/ 7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107">
                    <a:moveTo>
                      <a:pt x="16" y="77"/>
                    </a:move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4" y="104"/>
                      <a:pt x="41" y="107"/>
                      <a:pt x="37" y="107"/>
                    </a:cubicBezTo>
                    <a:cubicBezTo>
                      <a:pt x="33" y="107"/>
                      <a:pt x="30" y="104"/>
                      <a:pt x="29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16" y="77"/>
                      <a:pt x="16" y="77"/>
                      <a:pt x="16" y="77"/>
                    </a:cubicBezTo>
                    <a:close/>
                    <a:moveTo>
                      <a:pt x="51" y="29"/>
                    </a:moveTo>
                    <a:cubicBezTo>
                      <a:pt x="52" y="35"/>
                      <a:pt x="52" y="35"/>
                      <a:pt x="52" y="3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50" y="21"/>
                      <a:pt x="43" y="27"/>
                      <a:pt x="38" y="30"/>
                    </a:cubicBezTo>
                    <a:cubicBezTo>
                      <a:pt x="51" y="29"/>
                      <a:pt x="51" y="29"/>
                      <a:pt x="51" y="29"/>
                    </a:cubicBezTo>
                    <a:close/>
                    <a:moveTo>
                      <a:pt x="1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4" y="62"/>
                      <a:pt x="20" y="55"/>
                      <a:pt x="17" y="48"/>
                    </a:cubicBezTo>
                    <a:cubicBezTo>
                      <a:pt x="13" y="41"/>
                      <a:pt x="10" y="34"/>
                      <a:pt x="11" y="29"/>
                    </a:cubicBezTo>
                    <a:cubicBezTo>
                      <a:pt x="13" y="21"/>
                      <a:pt x="17" y="16"/>
                      <a:pt x="23" y="13"/>
                    </a:cubicBezTo>
                    <a:cubicBezTo>
                      <a:pt x="27" y="11"/>
                      <a:pt x="32" y="10"/>
                      <a:pt x="37" y="11"/>
                    </a:cubicBezTo>
                    <a:cubicBezTo>
                      <a:pt x="42" y="11"/>
                      <a:pt x="46" y="12"/>
                      <a:pt x="50" y="14"/>
                    </a:cubicBezTo>
                    <a:cubicBezTo>
                      <a:pt x="56" y="17"/>
                      <a:pt x="60" y="22"/>
                      <a:pt x="62" y="29"/>
                    </a:cubicBezTo>
                    <a:cubicBezTo>
                      <a:pt x="63" y="34"/>
                      <a:pt x="59" y="41"/>
                      <a:pt x="56" y="48"/>
                    </a:cubicBezTo>
                    <a:cubicBezTo>
                      <a:pt x="53" y="55"/>
                      <a:pt x="49" y="62"/>
                      <a:pt x="4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64"/>
                      <a:pt x="62" y="58"/>
                      <a:pt x="65" y="52"/>
                    </a:cubicBezTo>
                    <a:cubicBezTo>
                      <a:pt x="69" y="44"/>
                      <a:pt x="73" y="36"/>
                      <a:pt x="71" y="27"/>
                    </a:cubicBezTo>
                    <a:cubicBezTo>
                      <a:pt x="70" y="17"/>
                      <a:pt x="63" y="9"/>
                      <a:pt x="55" y="5"/>
                    </a:cubicBezTo>
                    <a:cubicBezTo>
                      <a:pt x="49" y="2"/>
                      <a:pt x="43" y="1"/>
                      <a:pt x="37" y="1"/>
                    </a:cubicBezTo>
                    <a:cubicBezTo>
                      <a:pt x="31" y="0"/>
                      <a:pt x="24" y="2"/>
                      <a:pt x="19" y="5"/>
                    </a:cubicBezTo>
                    <a:cubicBezTo>
                      <a:pt x="10" y="9"/>
                      <a:pt x="4" y="16"/>
                      <a:pt x="2" y="27"/>
                    </a:cubicBezTo>
                    <a:cubicBezTo>
                      <a:pt x="0" y="36"/>
                      <a:pt x="4" y="44"/>
                      <a:pt x="8" y="53"/>
                    </a:cubicBezTo>
                    <a:cubicBezTo>
                      <a:pt x="11" y="58"/>
                      <a:pt x="13" y="64"/>
                      <a:pt x="15" y="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šḷïdê">
              <a:extLst>
                <a:ext uri="{FF2B5EF4-FFF2-40B4-BE49-F238E27FC236}">
                  <a16:creationId xmlns="" xmlns:a16="http://schemas.microsoft.com/office/drawing/2014/main" id="{E39CE6FB-0A80-47CF-8D9E-F8F02DC48E21}"/>
                </a:ext>
              </a:extLst>
            </p:cNvPr>
            <p:cNvGrpSpPr/>
            <p:nvPr/>
          </p:nvGrpSpPr>
          <p:grpSpPr>
            <a:xfrm>
              <a:off x="7875499" y="3511735"/>
              <a:ext cx="942666" cy="942666"/>
              <a:chOff x="7827046" y="3767431"/>
              <a:chExt cx="942666" cy="942666"/>
            </a:xfrm>
          </p:grpSpPr>
          <p:sp>
            <p:nvSpPr>
              <p:cNvPr id="26" name="îşḷïḑé">
                <a:extLst>
                  <a:ext uri="{FF2B5EF4-FFF2-40B4-BE49-F238E27FC236}">
                    <a16:creationId xmlns="" xmlns:a16="http://schemas.microsoft.com/office/drawing/2014/main" id="{84A8E8F5-B529-4C20-B6B9-CD685F044422}"/>
                  </a:ext>
                </a:extLst>
              </p:cNvPr>
              <p:cNvSpPr/>
              <p:nvPr/>
            </p:nvSpPr>
            <p:spPr>
              <a:xfrm>
                <a:off x="7827046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ṧḻiḋé">
                <a:extLst>
                  <a:ext uri="{FF2B5EF4-FFF2-40B4-BE49-F238E27FC236}">
                    <a16:creationId xmlns="" xmlns:a16="http://schemas.microsoft.com/office/drawing/2014/main" id="{7A68033D-7226-411C-BEDA-6F1E49AAAF8C}"/>
                  </a:ext>
                </a:extLst>
              </p:cNvPr>
              <p:cNvSpPr/>
              <p:nvPr/>
            </p:nvSpPr>
            <p:spPr bwMode="auto">
              <a:xfrm>
                <a:off x="8074155" y="4057476"/>
                <a:ext cx="448449" cy="362576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$ľiḓè">
              <a:extLst>
                <a:ext uri="{FF2B5EF4-FFF2-40B4-BE49-F238E27FC236}">
                  <a16:creationId xmlns="" xmlns:a16="http://schemas.microsoft.com/office/drawing/2014/main" id="{472F51B6-F95D-4E93-B5CB-5B34B9827B5A}"/>
                </a:ext>
              </a:extLst>
            </p:cNvPr>
            <p:cNvGrpSpPr/>
            <p:nvPr/>
          </p:nvGrpSpPr>
          <p:grpSpPr>
            <a:xfrm>
              <a:off x="9960971" y="3518763"/>
              <a:ext cx="942666" cy="942666"/>
              <a:chOff x="9912518" y="3767431"/>
              <a:chExt cx="942666" cy="942666"/>
            </a:xfrm>
          </p:grpSpPr>
          <p:sp>
            <p:nvSpPr>
              <p:cNvPr id="24" name="íṣḻiḍè">
                <a:extLst>
                  <a:ext uri="{FF2B5EF4-FFF2-40B4-BE49-F238E27FC236}">
                    <a16:creationId xmlns="" xmlns:a16="http://schemas.microsoft.com/office/drawing/2014/main" id="{EBE15FD1-830D-447F-B888-233A381A663A}"/>
                  </a:ext>
                </a:extLst>
              </p:cNvPr>
              <p:cNvSpPr/>
              <p:nvPr/>
            </p:nvSpPr>
            <p:spPr>
              <a:xfrm>
                <a:off x="9912518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ṣlíďe">
                <a:extLst>
                  <a:ext uri="{FF2B5EF4-FFF2-40B4-BE49-F238E27FC236}">
                    <a16:creationId xmlns="" xmlns:a16="http://schemas.microsoft.com/office/drawing/2014/main" id="{23B1B2A9-B1E1-466B-857E-4D4AF36AC699}"/>
                  </a:ext>
                </a:extLst>
              </p:cNvPr>
              <p:cNvSpPr/>
              <p:nvPr/>
            </p:nvSpPr>
            <p:spPr bwMode="auto">
              <a:xfrm>
                <a:off x="10223554" y="4057476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$liḑê">
              <a:extLst>
                <a:ext uri="{FF2B5EF4-FFF2-40B4-BE49-F238E27FC236}">
                  <a16:creationId xmlns="" xmlns:a16="http://schemas.microsoft.com/office/drawing/2014/main" id="{02539E26-2CCE-4E50-BE35-E4E97C16F5CF}"/>
                </a:ext>
              </a:extLst>
            </p:cNvPr>
            <p:cNvSpPr/>
            <p:nvPr/>
          </p:nvSpPr>
          <p:spPr>
            <a:xfrm>
              <a:off x="5172345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îṣľiḋê">
              <a:extLst>
                <a:ext uri="{FF2B5EF4-FFF2-40B4-BE49-F238E27FC236}">
                  <a16:creationId xmlns="" xmlns:a16="http://schemas.microsoft.com/office/drawing/2014/main" id="{165929D0-44F2-48A1-9323-3A10482A4291}"/>
                </a:ext>
              </a:extLst>
            </p:cNvPr>
            <p:cNvSpPr/>
            <p:nvPr/>
          </p:nvSpPr>
          <p:spPr>
            <a:xfrm>
              <a:off x="5219718" y="4934823"/>
              <a:ext cx="1927827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îṧļïdè">
              <a:extLst>
                <a:ext uri="{FF2B5EF4-FFF2-40B4-BE49-F238E27FC236}">
                  <a16:creationId xmlns="" xmlns:a16="http://schemas.microsoft.com/office/drawing/2014/main" id="{0621580E-3689-45E9-9255-3A80BB13AF82}"/>
                </a:ext>
              </a:extLst>
            </p:cNvPr>
            <p:cNvSpPr/>
            <p:nvPr/>
          </p:nvSpPr>
          <p:spPr>
            <a:xfrm>
              <a:off x="7260358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5" name="iṧ1íḑè">
              <a:extLst>
                <a:ext uri="{FF2B5EF4-FFF2-40B4-BE49-F238E27FC236}">
                  <a16:creationId xmlns="" xmlns:a16="http://schemas.microsoft.com/office/drawing/2014/main" id="{47389898-AE30-4BF3-BD17-F09ABB23E01C}"/>
                </a:ext>
              </a:extLst>
            </p:cNvPr>
            <p:cNvSpPr/>
            <p:nvPr/>
          </p:nvSpPr>
          <p:spPr>
            <a:xfrm>
              <a:off x="7365868" y="4934823"/>
              <a:ext cx="1982503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6" name="î$ļïďè">
              <a:extLst>
                <a:ext uri="{FF2B5EF4-FFF2-40B4-BE49-F238E27FC236}">
                  <a16:creationId xmlns="" xmlns:a16="http://schemas.microsoft.com/office/drawing/2014/main" id="{78A30BD8-8EEA-4981-85E6-6F18190EFFAC}"/>
                </a:ext>
              </a:extLst>
            </p:cNvPr>
            <p:cNvSpPr/>
            <p:nvPr/>
          </p:nvSpPr>
          <p:spPr>
            <a:xfrm>
              <a:off x="9345831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7" name="iṡ1îḍè">
              <a:extLst>
                <a:ext uri="{FF2B5EF4-FFF2-40B4-BE49-F238E27FC236}">
                  <a16:creationId xmlns="" xmlns:a16="http://schemas.microsoft.com/office/drawing/2014/main" id="{E59AFB83-1012-48F5-B5DC-C65BDE50A8EA}"/>
                </a:ext>
              </a:extLst>
            </p:cNvPr>
            <p:cNvSpPr/>
            <p:nvPr/>
          </p:nvSpPr>
          <p:spPr>
            <a:xfrm>
              <a:off x="9538813" y="4934823"/>
              <a:ext cx="1895031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8A647268-27C4-4D15-8AB7-34DA32562B7C}"/>
                </a:ext>
              </a:extLst>
            </p:cNvPr>
            <p:cNvCxnSpPr/>
            <p:nvPr/>
          </p:nvCxnSpPr>
          <p:spPr>
            <a:xfrm>
              <a:off x="7259513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7BED335-0138-4C91-8275-FDA999D8F597}"/>
                </a:ext>
              </a:extLst>
            </p:cNvPr>
            <p:cNvCxnSpPr/>
            <p:nvPr/>
          </p:nvCxnSpPr>
          <p:spPr>
            <a:xfrm>
              <a:off x="9442876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$ľîdè">
              <a:extLst>
                <a:ext uri="{FF2B5EF4-FFF2-40B4-BE49-F238E27FC236}">
                  <a16:creationId xmlns="" xmlns:a16="http://schemas.microsoft.com/office/drawing/2014/main" id="{415B9DFB-FC43-40A5-B257-1DB18C59FCB0}"/>
                </a:ext>
              </a:extLst>
            </p:cNvPr>
            <p:cNvGrpSpPr/>
            <p:nvPr/>
          </p:nvGrpSpPr>
          <p:grpSpPr>
            <a:xfrm>
              <a:off x="5268062" y="1555455"/>
              <a:ext cx="6252426" cy="1595557"/>
              <a:chOff x="687278" y="2398652"/>
              <a:chExt cx="3524773" cy="1595557"/>
            </a:xfrm>
          </p:grpSpPr>
          <p:sp>
            <p:nvSpPr>
              <p:cNvPr id="22" name="iŝliḍé">
                <a:extLst>
                  <a:ext uri="{FF2B5EF4-FFF2-40B4-BE49-F238E27FC236}">
                    <a16:creationId xmlns="" xmlns:a16="http://schemas.microsoft.com/office/drawing/2014/main" id="{931350EA-BC17-4D71-905E-87999529F9D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$ľiḍé">
                <a:extLst>
                  <a:ext uri="{FF2B5EF4-FFF2-40B4-BE49-F238E27FC236}">
                    <a16:creationId xmlns="" xmlns:a16="http://schemas.microsoft.com/office/drawing/2014/main" id="{E52A77A0-8AAE-4BEB-8662-32D86C53D9C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0462C32D-35A3-44D2-B040-E952FF63C84F}"/>
                </a:ext>
              </a:extLst>
            </p:cNvPr>
            <p:cNvCxnSpPr/>
            <p:nvPr/>
          </p:nvCxnSpPr>
          <p:spPr>
            <a:xfrm>
              <a:off x="5331000" y="3150265"/>
              <a:ext cx="61877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936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38bfd71f-613f-4b60-b105-60b18c71b1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3B46F3C-ABC9-4B6E-81C9-D15C3CC9BA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81809"/>
            <a:ext cx="10852150" cy="4761817"/>
            <a:chOff x="669925" y="1381809"/>
            <a:chExt cx="10852150" cy="4761817"/>
          </a:xfrm>
        </p:grpSpPr>
        <p:sp>
          <p:nvSpPr>
            <p:cNvPr id="6" name="ïṡļîďe">
              <a:extLst>
                <a:ext uri="{FF2B5EF4-FFF2-40B4-BE49-F238E27FC236}">
                  <a16:creationId xmlns="" xmlns:a16="http://schemas.microsoft.com/office/drawing/2014/main" id="{3310E8C3-4AAF-49EC-BA01-9D354E56226F}"/>
                </a:ext>
              </a:extLst>
            </p:cNvPr>
            <p:cNvSpPr/>
            <p:nvPr/>
          </p:nvSpPr>
          <p:spPr bwMode="auto">
            <a:xfrm>
              <a:off x="669925" y="4150310"/>
              <a:ext cx="10852150" cy="199331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ś1iḋe">
              <a:extLst>
                <a:ext uri="{FF2B5EF4-FFF2-40B4-BE49-F238E27FC236}">
                  <a16:creationId xmlns="" xmlns:a16="http://schemas.microsoft.com/office/drawing/2014/main" id="{4FEB8CC8-69FB-4EC9-93CA-A3B9EAC05F83}"/>
                </a:ext>
              </a:extLst>
            </p:cNvPr>
            <p:cNvGrpSpPr/>
            <p:nvPr/>
          </p:nvGrpSpPr>
          <p:grpSpPr>
            <a:xfrm>
              <a:off x="4562446" y="1488474"/>
              <a:ext cx="3067111" cy="4300161"/>
              <a:chOff x="3280121" y="-76200"/>
              <a:chExt cx="6987532" cy="9796663"/>
            </a:xfrm>
          </p:grpSpPr>
          <p:sp>
            <p:nvSpPr>
              <p:cNvPr id="21" name="îṣļiḍè">
                <a:extLst>
                  <a:ext uri="{FF2B5EF4-FFF2-40B4-BE49-F238E27FC236}">
                    <a16:creationId xmlns="" xmlns:a16="http://schemas.microsoft.com/office/drawing/2014/main" id="{31E92903-A519-48E5-8824-1C27660845FC}"/>
                  </a:ext>
                </a:extLst>
              </p:cNvPr>
              <p:cNvSpPr/>
              <p:nvPr/>
            </p:nvSpPr>
            <p:spPr>
              <a:xfrm>
                <a:off x="4654610" y="5695337"/>
                <a:ext cx="2482528" cy="205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59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559" y="2160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22" name="íSlïḍe">
                <a:extLst>
                  <a:ext uri="{FF2B5EF4-FFF2-40B4-BE49-F238E27FC236}">
                    <a16:creationId xmlns="" xmlns:a16="http://schemas.microsoft.com/office/drawing/2014/main" id="{4CA7D762-36DC-4B5E-8C71-E46B5C4533E4}"/>
                  </a:ext>
                </a:extLst>
              </p:cNvPr>
              <p:cNvGrpSpPr/>
              <p:nvPr/>
            </p:nvGrpSpPr>
            <p:grpSpPr>
              <a:xfrm>
                <a:off x="4738038" y="2075346"/>
                <a:ext cx="3473077" cy="3904556"/>
                <a:chOff x="0" y="0"/>
                <a:chExt cx="3473076" cy="3904555"/>
              </a:xfrm>
            </p:grpSpPr>
            <p:sp>
              <p:nvSpPr>
                <p:cNvPr id="61" name="isľîdé">
                  <a:extLst>
                    <a:ext uri="{FF2B5EF4-FFF2-40B4-BE49-F238E27FC236}">
                      <a16:creationId xmlns="" xmlns:a16="http://schemas.microsoft.com/office/drawing/2014/main" id="{CFC10335-8606-4939-AA76-DBA361208C4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473076" cy="39045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05" h="21600" extrusionOk="0">
                      <a:moveTo>
                        <a:pt x="648" y="9726"/>
                      </a:moveTo>
                      <a:lnTo>
                        <a:pt x="16164" y="6087"/>
                      </a:lnTo>
                      <a:lnTo>
                        <a:pt x="19231" y="8778"/>
                      </a:lnTo>
                      <a:lnTo>
                        <a:pt x="19231" y="17428"/>
                      </a:lnTo>
                      <a:lnTo>
                        <a:pt x="18821" y="18763"/>
                      </a:lnTo>
                      <a:lnTo>
                        <a:pt x="18254" y="18763"/>
                      </a:lnTo>
                      <a:lnTo>
                        <a:pt x="18254" y="21600"/>
                      </a:lnTo>
                      <a:lnTo>
                        <a:pt x="21007" y="21600"/>
                      </a:lnTo>
                      <a:lnTo>
                        <a:pt x="21007" y="18742"/>
                      </a:lnTo>
                      <a:lnTo>
                        <a:pt x="20431" y="18742"/>
                      </a:lnTo>
                      <a:lnTo>
                        <a:pt x="20055" y="17340"/>
                      </a:lnTo>
                      <a:lnTo>
                        <a:pt x="20055" y="8716"/>
                      </a:lnTo>
                      <a:cubicBezTo>
                        <a:pt x="21225" y="7324"/>
                        <a:pt x="21600" y="5516"/>
                        <a:pt x="21068" y="3837"/>
                      </a:cubicBezTo>
                      <a:cubicBezTo>
                        <a:pt x="20481" y="1984"/>
                        <a:pt x="18877" y="534"/>
                        <a:pt x="16824" y="0"/>
                      </a:cubicBezTo>
                      <a:lnTo>
                        <a:pt x="15253" y="4087"/>
                      </a:lnTo>
                      <a:lnTo>
                        <a:pt x="0" y="7861"/>
                      </a:lnTo>
                      <a:lnTo>
                        <a:pt x="648" y="9726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îṣḻïḋe">
                  <a:extLst>
                    <a:ext uri="{FF2B5EF4-FFF2-40B4-BE49-F238E27FC236}">
                      <a16:creationId xmlns="" xmlns:a16="http://schemas.microsoft.com/office/drawing/2014/main" id="{1E568499-CAEE-4D6D-8C7C-34E1774EAA66}"/>
                    </a:ext>
                  </a:extLst>
                </p:cNvPr>
                <p:cNvSpPr/>
                <p:nvPr/>
              </p:nvSpPr>
              <p:spPr>
                <a:xfrm>
                  <a:off x="2715583" y="222565"/>
                  <a:ext cx="532887" cy="557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5914" y="0"/>
                      </a:lnTo>
                      <a:cubicBezTo>
                        <a:pt x="10133" y="1486"/>
                        <a:pt x="13851" y="4037"/>
                        <a:pt x="16675" y="7380"/>
                      </a:cubicBezTo>
                      <a:cubicBezTo>
                        <a:pt x="19090" y="10241"/>
                        <a:pt x="20777" y="13600"/>
                        <a:pt x="21600" y="1719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íṣľíḓê">
                  <a:extLst>
                    <a:ext uri="{FF2B5EF4-FFF2-40B4-BE49-F238E27FC236}">
                      <a16:creationId xmlns="" xmlns:a16="http://schemas.microsoft.com/office/drawing/2014/main" id="{6413B4EC-AC2E-42AF-8026-F0E91A6BB5AE}"/>
                    </a:ext>
                  </a:extLst>
                </p:cNvPr>
                <p:cNvSpPr/>
                <p:nvPr/>
              </p:nvSpPr>
              <p:spPr>
                <a:xfrm>
                  <a:off x="2770761" y="839849"/>
                  <a:ext cx="529345" cy="5309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88" h="21600" extrusionOk="0">
                      <a:moveTo>
                        <a:pt x="0" y="5222"/>
                      </a:moveTo>
                      <a:lnTo>
                        <a:pt x="20722" y="0"/>
                      </a:lnTo>
                      <a:cubicBezTo>
                        <a:pt x="21512" y="3766"/>
                        <a:pt x="21600" y="7648"/>
                        <a:pt x="20981" y="11447"/>
                      </a:cubicBezTo>
                      <a:cubicBezTo>
                        <a:pt x="20399" y="15013"/>
                        <a:pt x="19203" y="18449"/>
                        <a:pt x="17447" y="21600"/>
                      </a:cubicBezTo>
                      <a:lnTo>
                        <a:pt x="0" y="52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ïśḻîďe">
                  <a:extLst>
                    <a:ext uri="{FF2B5EF4-FFF2-40B4-BE49-F238E27FC236}">
                      <a16:creationId xmlns="" xmlns:a16="http://schemas.microsoft.com/office/drawing/2014/main" id="{F4C2166C-0D67-45D5-B81B-16D6C9A27BA4}"/>
                    </a:ext>
                  </a:extLst>
                </p:cNvPr>
                <p:cNvSpPr/>
                <p:nvPr/>
              </p:nvSpPr>
              <p:spPr>
                <a:xfrm>
                  <a:off x="854225" y="1318761"/>
                  <a:ext cx="569360" cy="569361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islídè">
                  <a:extLst>
                    <a:ext uri="{FF2B5EF4-FFF2-40B4-BE49-F238E27FC236}">
                      <a16:creationId xmlns="" xmlns:a16="http://schemas.microsoft.com/office/drawing/2014/main" id="{4CB9408D-43DE-4CD5-B922-72BDF502852B}"/>
                    </a:ext>
                  </a:extLst>
                </p:cNvPr>
                <p:cNvSpPr/>
                <p:nvPr/>
              </p:nvSpPr>
              <p:spPr>
                <a:xfrm>
                  <a:off x="983767" y="1448303"/>
                  <a:ext cx="310277" cy="310277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íšḻîďé">
                  <a:extLst>
                    <a:ext uri="{FF2B5EF4-FFF2-40B4-BE49-F238E27FC236}">
                      <a16:creationId xmlns="" xmlns:a16="http://schemas.microsoft.com/office/drawing/2014/main" id="{9864504F-E6AF-4551-9CEE-BBEF85BA6CF4}"/>
                    </a:ext>
                  </a:extLst>
                </p:cNvPr>
                <p:cNvSpPr/>
                <p:nvPr/>
              </p:nvSpPr>
              <p:spPr>
                <a:xfrm rot="5400000">
                  <a:off x="-124878" y="2677195"/>
                  <a:ext cx="1956230" cy="69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îṩļîḑê">
                  <a:extLst>
                    <a:ext uri="{FF2B5EF4-FFF2-40B4-BE49-F238E27FC236}">
                      <a16:creationId xmlns="" xmlns:a16="http://schemas.microsoft.com/office/drawing/2014/main" id="{59057D34-8F29-41AE-9FBC-CCDD3DE6A212}"/>
                    </a:ext>
                  </a:extLst>
                </p:cNvPr>
                <p:cNvSpPr/>
                <p:nvPr/>
              </p:nvSpPr>
              <p:spPr>
                <a:xfrm rot="5400000">
                  <a:off x="443064" y="2677195"/>
                  <a:ext cx="1956230" cy="69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îṧlíde">
                  <a:extLst>
                    <a:ext uri="{FF2B5EF4-FFF2-40B4-BE49-F238E27FC236}">
                      <a16:creationId xmlns="" xmlns:a16="http://schemas.microsoft.com/office/drawing/2014/main" id="{79767CE2-AE81-433E-A536-A73EA6EB9211}"/>
                    </a:ext>
                  </a:extLst>
                </p:cNvPr>
                <p:cNvSpPr/>
                <p:nvPr/>
              </p:nvSpPr>
              <p:spPr>
                <a:xfrm rot="10800000">
                  <a:off x="534551" y="2292952"/>
                  <a:ext cx="1209733" cy="44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îṩḷïḋe">
                  <a:extLst>
                    <a:ext uri="{FF2B5EF4-FFF2-40B4-BE49-F238E27FC236}">
                      <a16:creationId xmlns="" xmlns:a16="http://schemas.microsoft.com/office/drawing/2014/main" id="{2B355510-A91E-4999-8D08-DD8D6969C024}"/>
                    </a:ext>
                  </a:extLst>
                </p:cNvPr>
                <p:cNvSpPr/>
                <p:nvPr/>
              </p:nvSpPr>
              <p:spPr>
                <a:xfrm rot="10800000">
                  <a:off x="443064" y="2981871"/>
                  <a:ext cx="1394441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ṡ1íḋe">
                  <a:extLst>
                    <a:ext uri="{FF2B5EF4-FFF2-40B4-BE49-F238E27FC236}">
                      <a16:creationId xmlns="" xmlns:a16="http://schemas.microsoft.com/office/drawing/2014/main" id="{8D2BE032-A738-49DF-AE0C-9560BE766392}"/>
                    </a:ext>
                  </a:extLst>
                </p:cNvPr>
                <p:cNvSpPr/>
                <p:nvPr/>
              </p:nvSpPr>
              <p:spPr>
                <a:xfrm rot="10800000">
                  <a:off x="867646" y="3326331"/>
                  <a:ext cx="542954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iśļíḍè">
                  <a:extLst>
                    <a:ext uri="{FF2B5EF4-FFF2-40B4-BE49-F238E27FC236}">
                      <a16:creationId xmlns="" xmlns:a16="http://schemas.microsoft.com/office/drawing/2014/main" id="{0D53E083-4A00-4744-B7FE-1868FA49F9F1}"/>
                    </a:ext>
                  </a:extLst>
                </p:cNvPr>
                <p:cNvSpPr/>
                <p:nvPr/>
              </p:nvSpPr>
              <p:spPr>
                <a:xfrm rot="10800000">
                  <a:off x="867646" y="2640182"/>
                  <a:ext cx="542954" cy="44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íşḷïḑè">
                  <a:extLst>
                    <a:ext uri="{FF2B5EF4-FFF2-40B4-BE49-F238E27FC236}">
                      <a16:creationId xmlns="" xmlns:a16="http://schemas.microsoft.com/office/drawing/2014/main" id="{97CC5312-E0F5-488B-B8BC-CF597C71911A}"/>
                    </a:ext>
                  </a:extLst>
                </p:cNvPr>
                <p:cNvSpPr/>
                <p:nvPr/>
              </p:nvSpPr>
              <p:spPr>
                <a:xfrm rot="10800000">
                  <a:off x="858497" y="1963181"/>
                  <a:ext cx="542954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śļiďe">
                  <a:extLst>
                    <a:ext uri="{FF2B5EF4-FFF2-40B4-BE49-F238E27FC236}">
                      <a16:creationId xmlns="" xmlns:a16="http://schemas.microsoft.com/office/drawing/2014/main" id="{0C12AD57-8242-416E-B680-C5E912FB76FB}"/>
                    </a:ext>
                  </a:extLst>
                </p:cNvPr>
                <p:cNvSpPr/>
                <p:nvPr/>
              </p:nvSpPr>
              <p:spPr>
                <a:xfrm>
                  <a:off x="276907" y="1524481"/>
                  <a:ext cx="630508" cy="22126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99" y="21531"/>
                      </a:moveTo>
                      <a:lnTo>
                        <a:pt x="12519" y="4619"/>
                      </a:lnTo>
                      <a:lnTo>
                        <a:pt x="21123" y="1627"/>
                      </a:lnTo>
                      <a:lnTo>
                        <a:pt x="21600" y="0"/>
                      </a:lnTo>
                      <a:lnTo>
                        <a:pt x="9492" y="3748"/>
                      </a:lnTo>
                      <a:lnTo>
                        <a:pt x="0" y="21600"/>
                      </a:lnTo>
                      <a:lnTo>
                        <a:pt x="4499" y="21531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ïš1iḑé">
                  <a:extLst>
                    <a:ext uri="{FF2B5EF4-FFF2-40B4-BE49-F238E27FC236}">
                      <a16:creationId xmlns="" xmlns:a16="http://schemas.microsoft.com/office/drawing/2014/main" id="{352DDF78-6852-4C41-B3CB-DD60323D9926}"/>
                    </a:ext>
                  </a:extLst>
                </p:cNvPr>
                <p:cNvSpPr/>
                <p:nvPr/>
              </p:nvSpPr>
              <p:spPr>
                <a:xfrm>
                  <a:off x="1370394" y="1524482"/>
                  <a:ext cx="630452" cy="22126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101" y="21531"/>
                      </a:moveTo>
                      <a:lnTo>
                        <a:pt x="9081" y="4619"/>
                      </a:lnTo>
                      <a:lnTo>
                        <a:pt x="477" y="1627"/>
                      </a:lnTo>
                      <a:lnTo>
                        <a:pt x="0" y="0"/>
                      </a:lnTo>
                      <a:lnTo>
                        <a:pt x="12108" y="3748"/>
                      </a:lnTo>
                      <a:lnTo>
                        <a:pt x="21600" y="21600"/>
                      </a:lnTo>
                      <a:lnTo>
                        <a:pt x="17101" y="21531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23" name="îŝļîďé">
                <a:extLst>
                  <a:ext uri="{FF2B5EF4-FFF2-40B4-BE49-F238E27FC236}">
                    <a16:creationId xmlns="" xmlns:a16="http://schemas.microsoft.com/office/drawing/2014/main" id="{124A7208-989B-4EAE-9AE4-2248368C3717}"/>
                  </a:ext>
                </a:extLst>
              </p:cNvPr>
              <p:cNvSpPr/>
              <p:nvPr/>
            </p:nvSpPr>
            <p:spPr>
              <a:xfrm>
                <a:off x="3305464" y="5864350"/>
                <a:ext cx="6936837" cy="1596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" y="0"/>
                    </a:moveTo>
                    <a:lnTo>
                      <a:pt x="21557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24" name="îSļïḋe">
                <a:extLst>
                  <a:ext uri="{FF2B5EF4-FFF2-40B4-BE49-F238E27FC236}">
                    <a16:creationId xmlns="" xmlns:a16="http://schemas.microsoft.com/office/drawing/2014/main" id="{67E8EBD1-8FFB-45E0-9E9B-9F548F6AE885}"/>
                  </a:ext>
                </a:extLst>
              </p:cNvPr>
              <p:cNvGrpSpPr/>
              <p:nvPr/>
            </p:nvGrpSpPr>
            <p:grpSpPr>
              <a:xfrm>
                <a:off x="6606916" y="2966910"/>
                <a:ext cx="3074615" cy="2909633"/>
                <a:chOff x="0" y="0"/>
                <a:chExt cx="3074613" cy="2909630"/>
              </a:xfrm>
            </p:grpSpPr>
            <p:sp>
              <p:nvSpPr>
                <p:cNvPr id="41" name="íś1íḍè">
                  <a:extLst>
                    <a:ext uri="{FF2B5EF4-FFF2-40B4-BE49-F238E27FC236}">
                      <a16:creationId xmlns="" xmlns:a16="http://schemas.microsoft.com/office/drawing/2014/main" id="{4AA211D8-00B4-43A7-B89F-5C0E2BD97F05}"/>
                    </a:ext>
                  </a:extLst>
                </p:cNvPr>
                <p:cNvSpPr/>
                <p:nvPr/>
              </p:nvSpPr>
              <p:spPr>
                <a:xfrm>
                  <a:off x="0" y="624793"/>
                  <a:ext cx="3074613" cy="22461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08" h="21221" extrusionOk="0">
                      <a:moveTo>
                        <a:pt x="16346" y="18325"/>
                      </a:moveTo>
                      <a:lnTo>
                        <a:pt x="17337" y="18325"/>
                      </a:lnTo>
                      <a:lnTo>
                        <a:pt x="17337" y="19673"/>
                      </a:lnTo>
                      <a:lnTo>
                        <a:pt x="3983" y="19673"/>
                      </a:lnTo>
                      <a:lnTo>
                        <a:pt x="3983" y="18358"/>
                      </a:lnTo>
                      <a:lnTo>
                        <a:pt x="5016" y="18358"/>
                      </a:lnTo>
                      <a:lnTo>
                        <a:pt x="5016" y="16252"/>
                      </a:lnTo>
                      <a:lnTo>
                        <a:pt x="1199" y="11707"/>
                      </a:lnTo>
                      <a:lnTo>
                        <a:pt x="1199" y="19101"/>
                      </a:lnTo>
                      <a:cubicBezTo>
                        <a:pt x="829" y="18981"/>
                        <a:pt x="506" y="19459"/>
                        <a:pt x="624" y="19952"/>
                      </a:cubicBezTo>
                      <a:cubicBezTo>
                        <a:pt x="784" y="20622"/>
                        <a:pt x="1482" y="20614"/>
                        <a:pt x="1635" y="19941"/>
                      </a:cubicBezTo>
                      <a:lnTo>
                        <a:pt x="2343" y="19941"/>
                      </a:lnTo>
                      <a:cubicBezTo>
                        <a:pt x="2215" y="20410"/>
                        <a:pt x="1948" y="20777"/>
                        <a:pt x="1605" y="20956"/>
                      </a:cubicBezTo>
                      <a:cubicBezTo>
                        <a:pt x="1007" y="21268"/>
                        <a:pt x="401" y="21039"/>
                        <a:pt x="133" y="20403"/>
                      </a:cubicBezTo>
                      <a:cubicBezTo>
                        <a:pt x="-209" y="19593"/>
                        <a:pt x="135" y="18517"/>
                        <a:pt x="869" y="18392"/>
                      </a:cubicBezTo>
                      <a:lnTo>
                        <a:pt x="869" y="11154"/>
                      </a:lnTo>
                      <a:lnTo>
                        <a:pt x="5083" y="14157"/>
                      </a:lnTo>
                      <a:lnTo>
                        <a:pt x="5083" y="11194"/>
                      </a:lnTo>
                      <a:lnTo>
                        <a:pt x="4655" y="11194"/>
                      </a:lnTo>
                      <a:lnTo>
                        <a:pt x="4655" y="10089"/>
                      </a:lnTo>
                      <a:lnTo>
                        <a:pt x="7351" y="10089"/>
                      </a:lnTo>
                      <a:lnTo>
                        <a:pt x="7351" y="7983"/>
                      </a:lnTo>
                      <a:lnTo>
                        <a:pt x="6380" y="7983"/>
                      </a:lnTo>
                      <a:lnTo>
                        <a:pt x="6380" y="6945"/>
                      </a:lnTo>
                      <a:lnTo>
                        <a:pt x="3705" y="5222"/>
                      </a:lnTo>
                      <a:lnTo>
                        <a:pt x="2115" y="5222"/>
                      </a:lnTo>
                      <a:lnTo>
                        <a:pt x="2115" y="4227"/>
                      </a:lnTo>
                      <a:lnTo>
                        <a:pt x="7907" y="4227"/>
                      </a:lnTo>
                      <a:lnTo>
                        <a:pt x="7907" y="6906"/>
                      </a:lnTo>
                      <a:lnTo>
                        <a:pt x="8981" y="6906"/>
                      </a:lnTo>
                      <a:lnTo>
                        <a:pt x="8981" y="3517"/>
                      </a:lnTo>
                      <a:lnTo>
                        <a:pt x="11561" y="0"/>
                      </a:lnTo>
                      <a:lnTo>
                        <a:pt x="14145" y="3522"/>
                      </a:lnTo>
                      <a:lnTo>
                        <a:pt x="14145" y="6959"/>
                      </a:lnTo>
                      <a:lnTo>
                        <a:pt x="16972" y="6959"/>
                      </a:lnTo>
                      <a:lnTo>
                        <a:pt x="16972" y="7894"/>
                      </a:lnTo>
                      <a:lnTo>
                        <a:pt x="15011" y="7894"/>
                      </a:lnTo>
                      <a:lnTo>
                        <a:pt x="15011" y="15063"/>
                      </a:lnTo>
                      <a:lnTo>
                        <a:pt x="20635" y="11150"/>
                      </a:lnTo>
                      <a:lnTo>
                        <a:pt x="20635" y="18309"/>
                      </a:lnTo>
                      <a:cubicBezTo>
                        <a:pt x="21005" y="18495"/>
                        <a:pt x="21264" y="18953"/>
                        <a:pt x="21303" y="19488"/>
                      </a:cubicBezTo>
                      <a:cubicBezTo>
                        <a:pt x="21391" y="20716"/>
                        <a:pt x="20471" y="21600"/>
                        <a:pt x="19682" y="21057"/>
                      </a:cubicBezTo>
                      <a:cubicBezTo>
                        <a:pt x="19367" y="20840"/>
                        <a:pt x="19168" y="20399"/>
                        <a:pt x="19169" y="19917"/>
                      </a:cubicBezTo>
                      <a:lnTo>
                        <a:pt x="19701" y="19917"/>
                      </a:lnTo>
                      <a:cubicBezTo>
                        <a:pt x="19813" y="20649"/>
                        <a:pt x="20562" y="20711"/>
                        <a:pt x="20739" y="20003"/>
                      </a:cubicBezTo>
                      <a:cubicBezTo>
                        <a:pt x="20876" y="19453"/>
                        <a:pt x="20477" y="18936"/>
                        <a:pt x="20081" y="19151"/>
                      </a:cubicBezTo>
                      <a:lnTo>
                        <a:pt x="20081" y="12020"/>
                      </a:lnTo>
                      <a:lnTo>
                        <a:pt x="16349" y="16066"/>
                      </a:lnTo>
                      <a:lnTo>
                        <a:pt x="16346" y="1832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í$lïde">
                  <a:extLst>
                    <a:ext uri="{FF2B5EF4-FFF2-40B4-BE49-F238E27FC236}">
                      <a16:creationId xmlns="" xmlns:a16="http://schemas.microsoft.com/office/drawing/2014/main" id="{7FD2D405-6B29-41B6-894C-9C40EDA99BA0}"/>
                    </a:ext>
                  </a:extLst>
                </p:cNvPr>
                <p:cNvSpPr/>
                <p:nvPr/>
              </p:nvSpPr>
              <p:spPr>
                <a:xfrm>
                  <a:off x="1394043" y="822751"/>
                  <a:ext cx="196483" cy="495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84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0" y="8889"/>
                      </a:lnTo>
                      <a:lnTo>
                        <a:pt x="384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îşḻíḍê">
                  <a:extLst>
                    <a:ext uri="{FF2B5EF4-FFF2-40B4-BE49-F238E27FC236}">
                      <a16:creationId xmlns="" xmlns:a16="http://schemas.microsoft.com/office/drawing/2014/main" id="{5ACFE85C-24C7-4406-887F-DE7A09E308ED}"/>
                    </a:ext>
                  </a:extLst>
                </p:cNvPr>
                <p:cNvSpPr/>
                <p:nvPr/>
              </p:nvSpPr>
              <p:spPr>
                <a:xfrm>
                  <a:off x="1745557" y="822751"/>
                  <a:ext cx="196491" cy="495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16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8889"/>
                      </a:lnTo>
                      <a:lnTo>
                        <a:pt x="21216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îṥľïḑè">
                  <a:extLst>
                    <a:ext uri="{FF2B5EF4-FFF2-40B4-BE49-F238E27FC236}">
                      <a16:creationId xmlns="" xmlns:a16="http://schemas.microsoft.com/office/drawing/2014/main" id="{BCC0788D-6667-4443-BBCE-FA3243452DDB}"/>
                    </a:ext>
                  </a:extLst>
                </p:cNvPr>
                <p:cNvSpPr/>
                <p:nvPr/>
              </p:nvSpPr>
              <p:spPr>
                <a:xfrm>
                  <a:off x="1580416" y="0"/>
                  <a:ext cx="215359" cy="5371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ï$ḷïďê">
                  <a:extLst>
                    <a:ext uri="{FF2B5EF4-FFF2-40B4-BE49-F238E27FC236}">
                      <a16:creationId xmlns="" xmlns:a16="http://schemas.microsoft.com/office/drawing/2014/main" id="{89F27220-D45A-46CD-B79E-2C721A7EEA18}"/>
                    </a:ext>
                  </a:extLst>
                </p:cNvPr>
                <p:cNvSpPr/>
                <p:nvPr/>
              </p:nvSpPr>
              <p:spPr>
                <a:xfrm>
                  <a:off x="1345437" y="1045698"/>
                  <a:ext cx="685317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îṣ1iḍe">
                  <a:extLst>
                    <a:ext uri="{FF2B5EF4-FFF2-40B4-BE49-F238E27FC236}">
                      <a16:creationId xmlns="" xmlns:a16="http://schemas.microsoft.com/office/drawing/2014/main" id="{674ED783-6597-4DA3-B1ED-60BB752D6B79}"/>
                    </a:ext>
                  </a:extLst>
                </p:cNvPr>
                <p:cNvSpPr/>
                <p:nvPr/>
              </p:nvSpPr>
              <p:spPr>
                <a:xfrm>
                  <a:off x="1345437" y="1172698"/>
                  <a:ext cx="685317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iṧḷíḓé">
                  <a:extLst>
                    <a:ext uri="{FF2B5EF4-FFF2-40B4-BE49-F238E27FC236}">
                      <a16:creationId xmlns="" xmlns:a16="http://schemas.microsoft.com/office/drawing/2014/main" id="{DD4E4E60-4462-4AC0-B6CC-63F40722AF94}"/>
                    </a:ext>
                  </a:extLst>
                </p:cNvPr>
                <p:cNvSpPr/>
                <p:nvPr/>
              </p:nvSpPr>
              <p:spPr>
                <a:xfrm>
                  <a:off x="12981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ïşḷïḑé">
                  <a:extLst>
                    <a:ext uri="{FF2B5EF4-FFF2-40B4-BE49-F238E27FC236}">
                      <a16:creationId xmlns="" xmlns:a16="http://schemas.microsoft.com/office/drawing/2014/main" id="{EC75A70A-746A-4F3E-8585-682D4EFC9562}"/>
                    </a:ext>
                  </a:extLst>
                </p:cNvPr>
                <p:cNvSpPr/>
                <p:nvPr/>
              </p:nvSpPr>
              <p:spPr>
                <a:xfrm>
                  <a:off x="15013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îslîdè">
                  <a:extLst>
                    <a:ext uri="{FF2B5EF4-FFF2-40B4-BE49-F238E27FC236}">
                      <a16:creationId xmlns="" xmlns:a16="http://schemas.microsoft.com/office/drawing/2014/main" id="{ED720A5F-3006-4DB7-A333-86B389F0F459}"/>
                    </a:ext>
                  </a:extLst>
                </p:cNvPr>
                <p:cNvSpPr/>
                <p:nvPr/>
              </p:nvSpPr>
              <p:spPr>
                <a:xfrm>
                  <a:off x="17045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iṩḷîḍe">
                  <a:extLst>
                    <a:ext uri="{FF2B5EF4-FFF2-40B4-BE49-F238E27FC236}">
                      <a16:creationId xmlns="" xmlns:a16="http://schemas.microsoft.com/office/drawing/2014/main" id="{2169B38F-F6C9-4A16-8988-20887FE8B851}"/>
                    </a:ext>
                  </a:extLst>
                </p:cNvPr>
                <p:cNvSpPr/>
                <p:nvPr/>
              </p:nvSpPr>
              <p:spPr>
                <a:xfrm>
                  <a:off x="1907750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îṩlîḋè">
                  <a:extLst>
                    <a:ext uri="{FF2B5EF4-FFF2-40B4-BE49-F238E27FC236}">
                      <a16:creationId xmlns="" xmlns:a16="http://schemas.microsoft.com/office/drawing/2014/main" id="{A6BB21E9-7A12-4031-9771-1098CD083222}"/>
                    </a:ext>
                  </a:extLst>
                </p:cNvPr>
                <p:cNvSpPr/>
                <p:nvPr/>
              </p:nvSpPr>
              <p:spPr>
                <a:xfrm>
                  <a:off x="870582" y="2681021"/>
                  <a:ext cx="274796" cy="228609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iśľîḋé">
                  <a:extLst>
                    <a:ext uri="{FF2B5EF4-FFF2-40B4-BE49-F238E27FC236}">
                      <a16:creationId xmlns="" xmlns:a16="http://schemas.microsoft.com/office/drawing/2014/main" id="{726AD96D-51F8-40A4-801F-431F2B15E5ED}"/>
                    </a:ext>
                  </a:extLst>
                </p:cNvPr>
                <p:cNvSpPr/>
                <p:nvPr/>
              </p:nvSpPr>
              <p:spPr>
                <a:xfrm>
                  <a:off x="1920448" y="2681021"/>
                  <a:ext cx="274796" cy="228609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iśḷîdé">
                  <a:extLst>
                    <a:ext uri="{FF2B5EF4-FFF2-40B4-BE49-F238E27FC236}">
                      <a16:creationId xmlns="" xmlns:a16="http://schemas.microsoft.com/office/drawing/2014/main" id="{9AC0227A-CC04-4AB1-968B-F87C18FCE569}"/>
                    </a:ext>
                  </a:extLst>
                </p:cNvPr>
                <p:cNvSpPr/>
                <p:nvPr/>
              </p:nvSpPr>
              <p:spPr>
                <a:xfrm>
                  <a:off x="229536" y="585157"/>
                  <a:ext cx="879123" cy="2808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1" h="21513" extrusionOk="0">
                      <a:moveTo>
                        <a:pt x="12925" y="21502"/>
                      </a:moveTo>
                      <a:lnTo>
                        <a:pt x="1037" y="21502"/>
                      </a:lnTo>
                      <a:cubicBezTo>
                        <a:pt x="556" y="21038"/>
                        <a:pt x="184" y="19834"/>
                        <a:pt x="52" y="18311"/>
                      </a:cubicBezTo>
                      <a:cubicBezTo>
                        <a:pt x="-119" y="16333"/>
                        <a:pt x="137" y="14234"/>
                        <a:pt x="686" y="13120"/>
                      </a:cubicBezTo>
                      <a:lnTo>
                        <a:pt x="4428" y="2608"/>
                      </a:lnTo>
                      <a:cubicBezTo>
                        <a:pt x="4806" y="2011"/>
                        <a:pt x="5206" y="1561"/>
                        <a:pt x="5618" y="1265"/>
                      </a:cubicBezTo>
                      <a:cubicBezTo>
                        <a:pt x="6009" y="986"/>
                        <a:pt x="6408" y="847"/>
                        <a:pt x="6809" y="852"/>
                      </a:cubicBezTo>
                      <a:lnTo>
                        <a:pt x="11601" y="852"/>
                      </a:lnTo>
                      <a:cubicBezTo>
                        <a:pt x="11970" y="909"/>
                        <a:pt x="12310" y="1498"/>
                        <a:pt x="12522" y="2448"/>
                      </a:cubicBezTo>
                      <a:cubicBezTo>
                        <a:pt x="12668" y="3105"/>
                        <a:pt x="12742" y="3893"/>
                        <a:pt x="12733" y="4693"/>
                      </a:cubicBezTo>
                      <a:lnTo>
                        <a:pt x="12868" y="9398"/>
                      </a:lnTo>
                      <a:lnTo>
                        <a:pt x="15668" y="9398"/>
                      </a:lnTo>
                      <a:lnTo>
                        <a:pt x="17812" y="0"/>
                      </a:lnTo>
                      <a:lnTo>
                        <a:pt x="21481" y="0"/>
                      </a:lnTo>
                      <a:lnTo>
                        <a:pt x="20378" y="3457"/>
                      </a:lnTo>
                      <a:lnTo>
                        <a:pt x="18803" y="3457"/>
                      </a:lnTo>
                      <a:lnTo>
                        <a:pt x="16130" y="16315"/>
                      </a:lnTo>
                      <a:cubicBezTo>
                        <a:pt x="15830" y="17777"/>
                        <a:pt x="15426" y="19002"/>
                        <a:pt x="14950" y="19895"/>
                      </a:cubicBezTo>
                      <a:cubicBezTo>
                        <a:pt x="14340" y="21041"/>
                        <a:pt x="13636" y="21600"/>
                        <a:pt x="12925" y="21502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îSļidê">
                  <a:extLst>
                    <a:ext uri="{FF2B5EF4-FFF2-40B4-BE49-F238E27FC236}">
                      <a16:creationId xmlns="" xmlns:a16="http://schemas.microsoft.com/office/drawing/2014/main" id="{814103A5-DFC5-401A-ADE3-E37EFEB13942}"/>
                    </a:ext>
                  </a:extLst>
                </p:cNvPr>
                <p:cNvSpPr/>
                <p:nvPr/>
              </p:nvSpPr>
              <p:spPr>
                <a:xfrm>
                  <a:off x="337429" y="639248"/>
                  <a:ext cx="231917" cy="1103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399" y="0"/>
                      </a:lnTo>
                      <a:lnTo>
                        <a:pt x="21600" y="0"/>
                      </a:lnTo>
                      <a:lnTo>
                        <a:pt x="21600" y="20848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şļîdê">
                  <a:extLst>
                    <a:ext uri="{FF2B5EF4-FFF2-40B4-BE49-F238E27FC236}">
                      <a16:creationId xmlns="" xmlns:a16="http://schemas.microsoft.com/office/drawing/2014/main" id="{A604030D-B51C-46AE-8C62-BFD68730F24F}"/>
                    </a:ext>
                  </a:extLst>
                </p:cNvPr>
                <p:cNvSpPr/>
                <p:nvPr/>
              </p:nvSpPr>
              <p:spPr>
                <a:xfrm>
                  <a:off x="553082" y="483921"/>
                  <a:ext cx="48147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ṥlîḑè">
                  <a:extLst>
                    <a:ext uri="{FF2B5EF4-FFF2-40B4-BE49-F238E27FC236}">
                      <a16:creationId xmlns="" xmlns:a16="http://schemas.microsoft.com/office/drawing/2014/main" id="{17F0C807-90C8-4536-AD19-39028D866E32}"/>
                    </a:ext>
                  </a:extLst>
                </p:cNvPr>
                <p:cNvSpPr/>
                <p:nvPr/>
              </p:nvSpPr>
              <p:spPr>
                <a:xfrm>
                  <a:off x="314208" y="458521"/>
                  <a:ext cx="525893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íśḷíďe">
                  <a:extLst>
                    <a:ext uri="{FF2B5EF4-FFF2-40B4-BE49-F238E27FC236}">
                      <a16:creationId xmlns="" xmlns:a16="http://schemas.microsoft.com/office/drawing/2014/main" id="{FA882026-A0A8-4742-9B9A-06B0239604DC}"/>
                    </a:ext>
                  </a:extLst>
                </p:cNvPr>
                <p:cNvSpPr/>
                <p:nvPr/>
              </p:nvSpPr>
              <p:spPr>
                <a:xfrm>
                  <a:off x="314208" y="962249"/>
                  <a:ext cx="525893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Sḻîḍê">
                  <a:extLst>
                    <a:ext uri="{FF2B5EF4-FFF2-40B4-BE49-F238E27FC236}">
                      <a16:creationId xmlns="" xmlns:a16="http://schemas.microsoft.com/office/drawing/2014/main" id="{5F3BEC34-9D2E-41BD-A40F-30ACD114F046}"/>
                    </a:ext>
                  </a:extLst>
                </p:cNvPr>
                <p:cNvSpPr/>
                <p:nvPr/>
              </p:nvSpPr>
              <p:spPr>
                <a:xfrm>
                  <a:off x="427474" y="839896"/>
                  <a:ext cx="33084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îṩlidè">
                  <a:extLst>
                    <a:ext uri="{FF2B5EF4-FFF2-40B4-BE49-F238E27FC236}">
                      <a16:creationId xmlns="" xmlns:a16="http://schemas.microsoft.com/office/drawing/2014/main" id="{17B96B5E-93BA-48B5-92C5-48B5036B9003}"/>
                    </a:ext>
                  </a:extLst>
                </p:cNvPr>
                <p:cNvSpPr/>
                <p:nvPr/>
              </p:nvSpPr>
              <p:spPr>
                <a:xfrm>
                  <a:off x="661534" y="827196"/>
                  <a:ext cx="33084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îṣľîďè">
                  <a:extLst>
                    <a:ext uri="{FF2B5EF4-FFF2-40B4-BE49-F238E27FC236}">
                      <a16:creationId xmlns="" xmlns:a16="http://schemas.microsoft.com/office/drawing/2014/main" id="{48A422DF-C1AB-490F-8B86-734E8A17EF00}"/>
                    </a:ext>
                  </a:extLst>
                </p:cNvPr>
                <p:cNvSpPr/>
                <p:nvPr/>
              </p:nvSpPr>
              <p:spPr>
                <a:xfrm>
                  <a:off x="832218" y="1818948"/>
                  <a:ext cx="1214563" cy="3077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25" name="îslíḓe">
                <a:extLst>
                  <a:ext uri="{FF2B5EF4-FFF2-40B4-BE49-F238E27FC236}">
                    <a16:creationId xmlns="" xmlns:a16="http://schemas.microsoft.com/office/drawing/2014/main" id="{D782F31D-B4C5-4B6A-BBFA-28257F89878D}"/>
                  </a:ext>
                </a:extLst>
              </p:cNvPr>
              <p:cNvGrpSpPr/>
              <p:nvPr/>
            </p:nvGrpSpPr>
            <p:grpSpPr>
              <a:xfrm>
                <a:off x="3745514" y="3229429"/>
                <a:ext cx="3095126" cy="2702096"/>
                <a:chOff x="0" y="0"/>
                <a:chExt cx="3095124" cy="2702095"/>
              </a:xfrm>
            </p:grpSpPr>
            <p:sp>
              <p:nvSpPr>
                <p:cNvPr id="27" name="ïṩlíḋé">
                  <a:extLst>
                    <a:ext uri="{FF2B5EF4-FFF2-40B4-BE49-F238E27FC236}">
                      <a16:creationId xmlns="" xmlns:a16="http://schemas.microsoft.com/office/drawing/2014/main" id="{814BCEAC-D560-4CD6-B5A2-719B76AA69AC}"/>
                    </a:ext>
                  </a:extLst>
                </p:cNvPr>
                <p:cNvSpPr/>
                <p:nvPr/>
              </p:nvSpPr>
              <p:spPr>
                <a:xfrm>
                  <a:off x="0" y="1099289"/>
                  <a:ext cx="2487801" cy="16028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43" extrusionOk="0">
                      <a:moveTo>
                        <a:pt x="0" y="14635"/>
                      </a:moveTo>
                      <a:lnTo>
                        <a:pt x="3099" y="14635"/>
                      </a:lnTo>
                      <a:lnTo>
                        <a:pt x="3099" y="7873"/>
                      </a:lnTo>
                      <a:cubicBezTo>
                        <a:pt x="3049" y="6954"/>
                        <a:pt x="3492" y="6145"/>
                        <a:pt x="4091" y="6062"/>
                      </a:cubicBezTo>
                      <a:cubicBezTo>
                        <a:pt x="4773" y="5967"/>
                        <a:pt x="5350" y="6825"/>
                        <a:pt x="5309" y="7873"/>
                      </a:cubicBezTo>
                      <a:lnTo>
                        <a:pt x="5309" y="14779"/>
                      </a:lnTo>
                      <a:lnTo>
                        <a:pt x="5946" y="14779"/>
                      </a:lnTo>
                      <a:lnTo>
                        <a:pt x="5946" y="2176"/>
                      </a:lnTo>
                      <a:cubicBezTo>
                        <a:pt x="5931" y="786"/>
                        <a:pt x="6771" y="-257"/>
                        <a:pt x="7654" y="56"/>
                      </a:cubicBezTo>
                      <a:cubicBezTo>
                        <a:pt x="8288" y="281"/>
                        <a:pt x="8721" y="1181"/>
                        <a:pt x="8672" y="2176"/>
                      </a:cubicBezTo>
                      <a:lnTo>
                        <a:pt x="8672" y="14815"/>
                      </a:lnTo>
                      <a:lnTo>
                        <a:pt x="13269" y="14815"/>
                      </a:lnTo>
                      <a:lnTo>
                        <a:pt x="13269" y="8255"/>
                      </a:lnTo>
                      <a:lnTo>
                        <a:pt x="21600" y="8255"/>
                      </a:lnTo>
                      <a:lnTo>
                        <a:pt x="21600" y="15076"/>
                      </a:lnTo>
                      <a:lnTo>
                        <a:pt x="18864" y="19273"/>
                      </a:lnTo>
                      <a:lnTo>
                        <a:pt x="18864" y="21197"/>
                      </a:lnTo>
                      <a:lnTo>
                        <a:pt x="13660" y="21197"/>
                      </a:lnTo>
                      <a:lnTo>
                        <a:pt x="13660" y="19243"/>
                      </a:lnTo>
                      <a:lnTo>
                        <a:pt x="7859" y="19243"/>
                      </a:lnTo>
                      <a:lnTo>
                        <a:pt x="7859" y="21343"/>
                      </a:lnTo>
                      <a:lnTo>
                        <a:pt x="2681" y="21343"/>
                      </a:lnTo>
                      <a:lnTo>
                        <a:pt x="2681" y="19294"/>
                      </a:lnTo>
                      <a:lnTo>
                        <a:pt x="0" y="1463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íṣļíḋê">
                  <a:extLst>
                    <a:ext uri="{FF2B5EF4-FFF2-40B4-BE49-F238E27FC236}">
                      <a16:creationId xmlns="" xmlns:a16="http://schemas.microsoft.com/office/drawing/2014/main" id="{D1C65E6E-AEE8-473C-A6A9-A5A7A3FEC7CB}"/>
                    </a:ext>
                  </a:extLst>
                </p:cNvPr>
                <p:cNvSpPr/>
                <p:nvPr/>
              </p:nvSpPr>
              <p:spPr>
                <a:xfrm>
                  <a:off x="16142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ï$líḓe">
                  <a:extLst>
                    <a:ext uri="{FF2B5EF4-FFF2-40B4-BE49-F238E27FC236}">
                      <a16:creationId xmlns="" xmlns:a16="http://schemas.microsoft.com/office/drawing/2014/main" id="{F61D636F-300E-4C5D-B6AD-2B4D48B112A9}"/>
                    </a:ext>
                  </a:extLst>
                </p:cNvPr>
                <p:cNvSpPr/>
                <p:nvPr/>
              </p:nvSpPr>
              <p:spPr>
                <a:xfrm>
                  <a:off x="18174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ïSľîďé">
                  <a:extLst>
                    <a:ext uri="{FF2B5EF4-FFF2-40B4-BE49-F238E27FC236}">
                      <a16:creationId xmlns="" xmlns:a16="http://schemas.microsoft.com/office/drawing/2014/main" id="{07BA9209-D683-4676-A1EA-85B711C7AF2E}"/>
                    </a:ext>
                  </a:extLst>
                </p:cNvPr>
                <p:cNvSpPr/>
                <p:nvPr/>
              </p:nvSpPr>
              <p:spPr>
                <a:xfrm>
                  <a:off x="20206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1" name="îśľïďê">
                  <a:extLst>
                    <a:ext uri="{FF2B5EF4-FFF2-40B4-BE49-F238E27FC236}">
                      <a16:creationId xmlns="" xmlns:a16="http://schemas.microsoft.com/office/drawing/2014/main" id="{E98CE9AB-FFE9-4BBD-BE7A-5284E84CC9E2}"/>
                    </a:ext>
                  </a:extLst>
                </p:cNvPr>
                <p:cNvSpPr/>
                <p:nvPr/>
              </p:nvSpPr>
              <p:spPr>
                <a:xfrm>
                  <a:off x="22238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2" name="ïṧľíḑè">
                  <a:extLst>
                    <a:ext uri="{FF2B5EF4-FFF2-40B4-BE49-F238E27FC236}">
                      <a16:creationId xmlns="" xmlns:a16="http://schemas.microsoft.com/office/drawing/2014/main" id="{0393D0AA-3041-49F2-B7C0-B76E150135C3}"/>
                    </a:ext>
                  </a:extLst>
                </p:cNvPr>
                <p:cNvSpPr/>
                <p:nvPr/>
              </p:nvSpPr>
              <p:spPr>
                <a:xfrm>
                  <a:off x="2161108" y="850324"/>
                  <a:ext cx="934016" cy="10582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0" h="20732" extrusionOk="0">
                      <a:moveTo>
                        <a:pt x="0" y="17547"/>
                      </a:moveTo>
                      <a:lnTo>
                        <a:pt x="0" y="11788"/>
                      </a:lnTo>
                      <a:cubicBezTo>
                        <a:pt x="212" y="11123"/>
                        <a:pt x="568" y="10499"/>
                        <a:pt x="1049" y="9951"/>
                      </a:cubicBezTo>
                      <a:cubicBezTo>
                        <a:pt x="1594" y="9332"/>
                        <a:pt x="2285" y="8823"/>
                        <a:pt x="3077" y="8461"/>
                      </a:cubicBezTo>
                      <a:lnTo>
                        <a:pt x="18314" y="0"/>
                      </a:lnTo>
                      <a:lnTo>
                        <a:pt x="18314" y="14771"/>
                      </a:lnTo>
                      <a:cubicBezTo>
                        <a:pt x="20486" y="15189"/>
                        <a:pt x="21600" y="17303"/>
                        <a:pt x="20551" y="19016"/>
                      </a:cubicBezTo>
                      <a:cubicBezTo>
                        <a:pt x="18969" y="21600"/>
                        <a:pt x="14587" y="21176"/>
                        <a:pt x="13691" y="18352"/>
                      </a:cubicBezTo>
                      <a:lnTo>
                        <a:pt x="15826" y="18352"/>
                      </a:lnTo>
                      <a:cubicBezTo>
                        <a:pt x="16605" y="19724"/>
                        <a:pt x="18869" y="19667"/>
                        <a:pt x="19556" y="18258"/>
                      </a:cubicBezTo>
                      <a:cubicBezTo>
                        <a:pt x="20265" y="16801"/>
                        <a:pt x="18643" y="15307"/>
                        <a:pt x="16940" y="15849"/>
                      </a:cubicBezTo>
                      <a:lnTo>
                        <a:pt x="16730" y="2897"/>
                      </a:lnTo>
                      <a:lnTo>
                        <a:pt x="5256" y="17827"/>
                      </a:lnTo>
                      <a:lnTo>
                        <a:pt x="0" y="17547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3" name="iŝḷiḋê">
                  <a:extLst>
                    <a:ext uri="{FF2B5EF4-FFF2-40B4-BE49-F238E27FC236}">
                      <a16:creationId xmlns="" xmlns:a16="http://schemas.microsoft.com/office/drawing/2014/main" id="{5CA1EF4A-4640-4ACD-BEE1-A3704C8BD921}"/>
                    </a:ext>
                  </a:extLst>
                </p:cNvPr>
                <p:cNvSpPr/>
                <p:nvPr/>
              </p:nvSpPr>
              <p:spPr>
                <a:xfrm>
                  <a:off x="1235695" y="930125"/>
                  <a:ext cx="312206" cy="1326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27"/>
                      </a:moveTo>
                      <a:lnTo>
                        <a:pt x="0" y="5085"/>
                      </a:lnTo>
                      <a:lnTo>
                        <a:pt x="21600" y="0"/>
                      </a:lnTo>
                      <a:lnTo>
                        <a:pt x="21600" y="2875"/>
                      </a:lnTo>
                      <a:lnTo>
                        <a:pt x="7789" y="6000"/>
                      </a:lnTo>
                      <a:lnTo>
                        <a:pt x="7789" y="21600"/>
                      </a:lnTo>
                      <a:lnTo>
                        <a:pt x="0" y="21527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4" name="iś1îḋê">
                  <a:extLst>
                    <a:ext uri="{FF2B5EF4-FFF2-40B4-BE49-F238E27FC236}">
                      <a16:creationId xmlns="" xmlns:a16="http://schemas.microsoft.com/office/drawing/2014/main" id="{B9C124BA-9A6C-437B-88AE-BA4DEE7E8591}"/>
                    </a:ext>
                  </a:extLst>
                </p:cNvPr>
                <p:cNvSpPr/>
                <p:nvPr/>
              </p:nvSpPr>
              <p:spPr>
                <a:xfrm>
                  <a:off x="1612070" y="930125"/>
                  <a:ext cx="312206" cy="843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485"/>
                      </a:moveTo>
                      <a:lnTo>
                        <a:pt x="21600" y="7995"/>
                      </a:lnTo>
                      <a:lnTo>
                        <a:pt x="0" y="0"/>
                      </a:lnTo>
                      <a:lnTo>
                        <a:pt x="0" y="4520"/>
                      </a:lnTo>
                      <a:lnTo>
                        <a:pt x="13811" y="9433"/>
                      </a:lnTo>
                      <a:lnTo>
                        <a:pt x="13811" y="21600"/>
                      </a:lnTo>
                      <a:lnTo>
                        <a:pt x="21600" y="2148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isḻíḓê">
                  <a:extLst>
                    <a:ext uri="{FF2B5EF4-FFF2-40B4-BE49-F238E27FC236}">
                      <a16:creationId xmlns="" xmlns:a16="http://schemas.microsoft.com/office/drawing/2014/main" id="{58029BBF-F1ED-4C32-943D-7F10F8CC1054}"/>
                    </a:ext>
                  </a:extLst>
                </p:cNvPr>
                <p:cNvSpPr/>
                <p:nvPr/>
              </p:nvSpPr>
              <p:spPr>
                <a:xfrm>
                  <a:off x="1523648" y="888507"/>
                  <a:ext cx="92807" cy="1344572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ï$ļîḓe">
                  <a:extLst>
                    <a:ext uri="{FF2B5EF4-FFF2-40B4-BE49-F238E27FC236}">
                      <a16:creationId xmlns="" xmlns:a16="http://schemas.microsoft.com/office/drawing/2014/main" id="{84E1E2A0-60E2-4F7C-A44B-1601322933C0}"/>
                    </a:ext>
                  </a:extLst>
                </p:cNvPr>
                <p:cNvSpPr/>
                <p:nvPr/>
              </p:nvSpPr>
              <p:spPr>
                <a:xfrm>
                  <a:off x="1309431" y="1500973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iṩḷîḍè">
                  <a:extLst>
                    <a:ext uri="{FF2B5EF4-FFF2-40B4-BE49-F238E27FC236}">
                      <a16:creationId xmlns="" xmlns:a16="http://schemas.microsoft.com/office/drawing/2014/main" id="{88E7450D-70F4-46E3-993D-224C16AEB641}"/>
                    </a:ext>
                  </a:extLst>
                </p:cNvPr>
                <p:cNvSpPr/>
                <p:nvPr/>
              </p:nvSpPr>
              <p:spPr>
                <a:xfrm>
                  <a:off x="1310389" y="1234273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íṡļïḍe">
                  <a:extLst>
                    <a:ext uri="{FF2B5EF4-FFF2-40B4-BE49-F238E27FC236}">
                      <a16:creationId xmlns="" xmlns:a16="http://schemas.microsoft.com/office/drawing/2014/main" id="{734CD174-4AD5-4733-9065-00BE556AD14F}"/>
                    </a:ext>
                  </a:extLst>
                </p:cNvPr>
                <p:cNvSpPr/>
                <p:nvPr/>
              </p:nvSpPr>
              <p:spPr>
                <a:xfrm>
                  <a:off x="1310389" y="1748300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íṣḷîḍé">
                  <a:extLst>
                    <a:ext uri="{FF2B5EF4-FFF2-40B4-BE49-F238E27FC236}">
                      <a16:creationId xmlns="" xmlns:a16="http://schemas.microsoft.com/office/drawing/2014/main" id="{24372721-CFE1-4F60-B8C7-7816890A4445}"/>
                    </a:ext>
                  </a:extLst>
                </p:cNvPr>
                <p:cNvSpPr/>
                <p:nvPr/>
              </p:nvSpPr>
              <p:spPr>
                <a:xfrm>
                  <a:off x="1462372" y="206497"/>
                  <a:ext cx="215359" cy="5371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î$ḻîḑê">
                  <a:extLst>
                    <a:ext uri="{FF2B5EF4-FFF2-40B4-BE49-F238E27FC236}">
                      <a16:creationId xmlns="" xmlns:a16="http://schemas.microsoft.com/office/drawing/2014/main" id="{7756C821-94BF-454E-A247-244918EE1B2C}"/>
                    </a:ext>
                  </a:extLst>
                </p:cNvPr>
                <p:cNvSpPr/>
                <p:nvPr/>
              </p:nvSpPr>
              <p:spPr>
                <a:xfrm>
                  <a:off x="1576068" y="0"/>
                  <a:ext cx="139029" cy="3467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26" name="iŝ1îḓè">
                <a:extLst>
                  <a:ext uri="{FF2B5EF4-FFF2-40B4-BE49-F238E27FC236}">
                    <a16:creationId xmlns="" xmlns:a16="http://schemas.microsoft.com/office/drawing/2014/main" id="{E539798A-B8EB-4FE7-A822-6F6C178946B1}"/>
                  </a:ext>
                </a:extLst>
              </p:cNvPr>
              <p:cNvSpPr/>
              <p:nvPr/>
            </p:nvSpPr>
            <p:spPr>
              <a:xfrm>
                <a:off x="3280121" y="-76200"/>
                <a:ext cx="6987532" cy="97966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9" h="21579" extrusionOk="0">
                    <a:moveTo>
                      <a:pt x="10335" y="0"/>
                    </a:moveTo>
                    <a:cubicBezTo>
                      <a:pt x="8944" y="1432"/>
                      <a:pt x="7569" y="2810"/>
                      <a:pt x="6221" y="4184"/>
                    </a:cubicBezTo>
                    <a:cubicBezTo>
                      <a:pt x="4802" y="5630"/>
                      <a:pt x="3364" y="7130"/>
                      <a:pt x="2189" y="8673"/>
                    </a:cubicBezTo>
                    <a:cubicBezTo>
                      <a:pt x="998" y="10239"/>
                      <a:pt x="70" y="11871"/>
                      <a:pt x="4" y="13688"/>
                    </a:cubicBezTo>
                    <a:cubicBezTo>
                      <a:pt x="-147" y="17863"/>
                      <a:pt x="4126" y="21600"/>
                      <a:pt x="11029" y="21578"/>
                    </a:cubicBezTo>
                    <a:cubicBezTo>
                      <a:pt x="17133" y="21559"/>
                      <a:pt x="21453" y="17856"/>
                      <a:pt x="21199" y="13661"/>
                    </a:cubicBezTo>
                    <a:cubicBezTo>
                      <a:pt x="21022" y="10740"/>
                      <a:pt x="18647" y="8253"/>
                      <a:pt x="16365" y="5939"/>
                    </a:cubicBezTo>
                    <a:cubicBezTo>
                      <a:pt x="14459" y="4006"/>
                      <a:pt x="12453" y="2079"/>
                      <a:pt x="10335" y="0"/>
                    </a:cubicBezTo>
                    <a:close/>
                  </a:path>
                </a:pathLst>
              </a:custGeom>
              <a:noFill/>
              <a:ln w="431800" cap="flat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grpSp>
          <p:nvGrpSpPr>
            <p:cNvPr id="8" name="ïṩľiḓè">
              <a:extLst>
                <a:ext uri="{FF2B5EF4-FFF2-40B4-BE49-F238E27FC236}">
                  <a16:creationId xmlns="" xmlns:a16="http://schemas.microsoft.com/office/drawing/2014/main" id="{25491F0D-02B4-4001-997D-06F51B40D24A}"/>
                </a:ext>
              </a:extLst>
            </p:cNvPr>
            <p:cNvGrpSpPr/>
            <p:nvPr/>
          </p:nvGrpSpPr>
          <p:grpSpPr>
            <a:xfrm>
              <a:off x="673100" y="1381809"/>
              <a:ext cx="4606494" cy="1766164"/>
              <a:chOff x="687278" y="2398652"/>
              <a:chExt cx="3524773" cy="1766164"/>
            </a:xfrm>
          </p:grpSpPr>
          <p:sp>
            <p:nvSpPr>
              <p:cNvPr id="19" name="îṩḻîdê">
                <a:extLst>
                  <a:ext uri="{FF2B5EF4-FFF2-40B4-BE49-F238E27FC236}">
                    <a16:creationId xmlns="" xmlns:a16="http://schemas.microsoft.com/office/drawing/2014/main" id="{1529DBD0-9427-4D7D-8032-DF2644C00E1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3243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ṥḻîdê">
                <a:extLst>
                  <a:ext uri="{FF2B5EF4-FFF2-40B4-BE49-F238E27FC236}">
                    <a16:creationId xmlns="" xmlns:a16="http://schemas.microsoft.com/office/drawing/2014/main" id="{E674721E-D1A3-4CA2-AB3D-E100B8CF778E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íşliďe">
              <a:extLst>
                <a:ext uri="{FF2B5EF4-FFF2-40B4-BE49-F238E27FC236}">
                  <a16:creationId xmlns="" xmlns:a16="http://schemas.microsoft.com/office/drawing/2014/main" id="{35AE3461-A18E-43AA-B1E7-25D552D59EB6}"/>
                </a:ext>
              </a:extLst>
            </p:cNvPr>
            <p:cNvGrpSpPr/>
            <p:nvPr/>
          </p:nvGrpSpPr>
          <p:grpSpPr>
            <a:xfrm>
              <a:off x="2257490" y="3815110"/>
              <a:ext cx="665484" cy="666832"/>
              <a:chOff x="7005630" y="3262785"/>
              <a:chExt cx="1024443" cy="1026520"/>
            </a:xfrm>
          </p:grpSpPr>
          <p:sp>
            <p:nvSpPr>
              <p:cNvPr id="17" name="íṡḷîďe">
                <a:extLst>
                  <a:ext uri="{FF2B5EF4-FFF2-40B4-BE49-F238E27FC236}">
                    <a16:creationId xmlns="" xmlns:a16="http://schemas.microsoft.com/office/drawing/2014/main" id="{799F40E8-FBC4-4845-883E-BEC69C6BF809}"/>
                  </a:ext>
                </a:extLst>
              </p:cNvPr>
              <p:cNvSpPr/>
              <p:nvPr/>
            </p:nvSpPr>
            <p:spPr bwMode="auto">
              <a:xfrm>
                <a:off x="7005630" y="3262785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isḷidé">
                <a:extLst>
                  <a:ext uri="{FF2B5EF4-FFF2-40B4-BE49-F238E27FC236}">
                    <a16:creationId xmlns="" xmlns:a16="http://schemas.microsoft.com/office/drawing/2014/main" id="{066395EA-46C1-4B2C-9167-B215CE1558BB}"/>
                  </a:ext>
                </a:extLst>
              </p:cNvPr>
              <p:cNvSpPr/>
              <p:nvPr/>
            </p:nvSpPr>
            <p:spPr bwMode="auto">
              <a:xfrm>
                <a:off x="7237737" y="3496973"/>
                <a:ext cx="560228" cy="558144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ïṥḷïḓè">
              <a:extLst>
                <a:ext uri="{FF2B5EF4-FFF2-40B4-BE49-F238E27FC236}">
                  <a16:creationId xmlns="" xmlns:a16="http://schemas.microsoft.com/office/drawing/2014/main" id="{3E354653-48EE-4639-82CD-46ECFBA021FB}"/>
                </a:ext>
              </a:extLst>
            </p:cNvPr>
            <p:cNvGrpSpPr/>
            <p:nvPr/>
          </p:nvGrpSpPr>
          <p:grpSpPr>
            <a:xfrm>
              <a:off x="9243073" y="3815110"/>
              <a:ext cx="665484" cy="666832"/>
              <a:chOff x="7005630" y="3262785"/>
              <a:chExt cx="1024443" cy="1026520"/>
            </a:xfrm>
          </p:grpSpPr>
          <p:sp>
            <p:nvSpPr>
              <p:cNvPr id="15" name="iṣḷïḑé">
                <a:extLst>
                  <a:ext uri="{FF2B5EF4-FFF2-40B4-BE49-F238E27FC236}">
                    <a16:creationId xmlns="" xmlns:a16="http://schemas.microsoft.com/office/drawing/2014/main" id="{00883332-3439-4325-B137-BAC4EF578EA1}"/>
                  </a:ext>
                </a:extLst>
              </p:cNvPr>
              <p:cNvSpPr/>
              <p:nvPr/>
            </p:nvSpPr>
            <p:spPr bwMode="auto">
              <a:xfrm>
                <a:off x="7005630" y="3262785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íšḷídê">
                <a:extLst>
                  <a:ext uri="{FF2B5EF4-FFF2-40B4-BE49-F238E27FC236}">
                    <a16:creationId xmlns="" xmlns:a16="http://schemas.microsoft.com/office/drawing/2014/main" id="{8E69AE80-7DCF-4741-8ABE-799C6CFA3C13}"/>
                  </a:ext>
                </a:extLst>
              </p:cNvPr>
              <p:cNvSpPr/>
              <p:nvPr/>
            </p:nvSpPr>
            <p:spPr bwMode="auto">
              <a:xfrm>
                <a:off x="7237737" y="3496973"/>
                <a:ext cx="560228" cy="558144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ŝļiḍê">
              <a:extLst>
                <a:ext uri="{FF2B5EF4-FFF2-40B4-BE49-F238E27FC236}">
                  <a16:creationId xmlns="" xmlns:a16="http://schemas.microsoft.com/office/drawing/2014/main" id="{2E94DF90-9EE6-4275-8463-AA4822111834}"/>
                </a:ext>
              </a:extLst>
            </p:cNvPr>
            <p:cNvSpPr/>
            <p:nvPr/>
          </p:nvSpPr>
          <p:spPr bwMode="auto">
            <a:xfrm>
              <a:off x="673100" y="5012922"/>
              <a:ext cx="3834264" cy="6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2" name="îş1ïḋè">
              <a:extLst>
                <a:ext uri="{FF2B5EF4-FFF2-40B4-BE49-F238E27FC236}">
                  <a16:creationId xmlns="" xmlns:a16="http://schemas.microsoft.com/office/drawing/2014/main" id="{D47DE48F-D214-40A2-83EC-97E89E55B08F}"/>
                </a:ext>
              </a:extLst>
            </p:cNvPr>
            <p:cNvSpPr txBox="1"/>
            <p:nvPr/>
          </p:nvSpPr>
          <p:spPr bwMode="auto">
            <a:xfrm>
              <a:off x="673100" y="4621363"/>
              <a:ext cx="3834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3" name="iṡḻïḍé">
              <a:extLst>
                <a:ext uri="{FF2B5EF4-FFF2-40B4-BE49-F238E27FC236}">
                  <a16:creationId xmlns="" xmlns:a16="http://schemas.microsoft.com/office/drawing/2014/main" id="{6DDB77C9-386A-4240-99C4-377A2F4488B8}"/>
                </a:ext>
              </a:extLst>
            </p:cNvPr>
            <p:cNvSpPr/>
            <p:nvPr/>
          </p:nvSpPr>
          <p:spPr bwMode="auto">
            <a:xfrm>
              <a:off x="7684636" y="5012922"/>
              <a:ext cx="3834264" cy="6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4" name="îŝľíḑè">
              <a:extLst>
                <a:ext uri="{FF2B5EF4-FFF2-40B4-BE49-F238E27FC236}">
                  <a16:creationId xmlns="" xmlns:a16="http://schemas.microsoft.com/office/drawing/2014/main" id="{A0DA24A9-CD41-46D7-B7BA-1AD4E2622A1A}"/>
                </a:ext>
              </a:extLst>
            </p:cNvPr>
            <p:cNvSpPr txBox="1"/>
            <p:nvPr/>
          </p:nvSpPr>
          <p:spPr bwMode="auto">
            <a:xfrm>
              <a:off x="7684636" y="4621363"/>
              <a:ext cx="3834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02.Text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70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91F5CBD-5E44-45AF-996B-C9DAA272E7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="" xmlns:a16="http://schemas.microsoft.com/office/drawing/2014/main" id="{C8734935-5658-496D-8B30-AFFD37D753A2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="" xmlns:a16="http://schemas.microsoft.com/office/drawing/2014/main" id="{A7F799A7-40FE-4AB0-850C-04A4A0A873F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="" xmlns:a16="http://schemas.microsoft.com/office/drawing/2014/main" id="{233A63E8-9B75-4E45-AED6-B596F85F6997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="" xmlns:a16="http://schemas.microsoft.com/office/drawing/2014/main" id="{467EFD5B-F6E3-4A0A-885C-B88BB43F3479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="" xmlns:a16="http://schemas.microsoft.com/office/drawing/2014/main" id="{E742ED54-F11B-4553-9EC0-E297930B49F0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="" xmlns:a16="http://schemas.microsoft.com/office/drawing/2014/main" id="{4F93015A-18CE-4305-8A4B-B670B930E0CF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="" xmlns:a16="http://schemas.microsoft.com/office/drawing/2014/main" id="{B652FB66-5DBB-409F-ACE0-853B1F97E400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="" xmlns:a16="http://schemas.microsoft.com/office/drawing/2014/main" id="{12005258-0AA6-4373-9B93-BF6EC71B9296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="" xmlns:a16="http://schemas.microsoft.com/office/drawing/2014/main" id="{CCE5E54B-6D61-41EC-8A04-106DB12C97A9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="" xmlns:a16="http://schemas.microsoft.com/office/drawing/2014/main" id="{2A2F2D36-EC6B-4C5C-B072-975B1CD7041E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="" xmlns:a16="http://schemas.microsoft.com/office/drawing/2014/main" id="{5D3FF7F8-64C5-48A8-BD57-FD59340E4BC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="" xmlns:a16="http://schemas.microsoft.com/office/drawing/2014/main" id="{A145B24F-760A-4499-9FFD-E6CC4A95E7DE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="" xmlns:a16="http://schemas.microsoft.com/office/drawing/2014/main" id="{5129E9F9-F919-4EA3-8502-041F0B5AB256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="" xmlns:a16="http://schemas.microsoft.com/office/drawing/2014/main" id="{CB2D6DDF-F3CB-4C7B-8814-056663C3A462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="" xmlns:a16="http://schemas.microsoft.com/office/drawing/2014/main" id="{820DC8F1-F12D-4CC0-A3CE-580A5E2BDDF9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="" xmlns:a16="http://schemas.microsoft.com/office/drawing/2014/main" id="{D0539745-193D-4849-8896-2ECBAA777002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="" xmlns:a16="http://schemas.microsoft.com/office/drawing/2014/main" id="{F1523BDF-48BE-402D-B219-B40E45A1E86C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8166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="" xmlns:a16="http://schemas.microsoft.com/office/drawing/2014/main" id="{1FF26D78-8642-4D74-B59E-EA7F0EE4F5FD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="" xmlns:a16="http://schemas.microsoft.com/office/drawing/2014/main" id="{C2608616-3FCA-43A8-A85D-FAECC7A1E49D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="" xmlns:a16="http://schemas.microsoft.com/office/drawing/2014/main" id="{311E2914-3841-4BDB-BC1F-FA113F8F0560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="" xmlns:a16="http://schemas.microsoft.com/office/drawing/2014/main" id="{F897111C-02DE-4373-AF99-EE53D516816A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="" xmlns:a16="http://schemas.microsoft.com/office/drawing/2014/main" id="{6EBA3831-1744-4257-9939-6819990327EB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="" xmlns:a16="http://schemas.microsoft.com/office/drawing/2014/main" id="{DA93FA76-9F5A-4533-AD04-503E3CED5A5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4D1F49A-B6B3-4748-B49E-F9F9884FD844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="" xmlns:a16="http://schemas.microsoft.com/office/drawing/2014/main" id="{9F38DD68-6C63-4D56-8D98-394BE8918D38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="" xmlns:a16="http://schemas.microsoft.com/office/drawing/2014/main" id="{6E7ABE94-8D14-4A54-8EFB-C9CC34971D6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9993433-E04C-497A-9000-A9E6028F002B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="" xmlns:a16="http://schemas.microsoft.com/office/drawing/2014/main" id="{DF0D12B6-4B13-4697-B1F5-59BE9C084B8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="" xmlns:a16="http://schemas.microsoft.com/office/drawing/2014/main" id="{DF165553-7547-42D5-8C70-A26039C8B347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95B865A-157C-4E56-B322-49CAFE5EED32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="" xmlns:a16="http://schemas.microsoft.com/office/drawing/2014/main" id="{72915C16-6B63-4AE7-90A3-E8176C2ED20E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="" xmlns:a16="http://schemas.microsoft.com/office/drawing/2014/main" id="{C7FC1560-CB24-467A-BC6C-0BD0BAA5AFA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="" xmlns:a16="http://schemas.microsoft.com/office/drawing/2014/main" id="{0E1383FB-A4FA-4C6D-9EAA-5C65FB0C565C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ḻiḋe">
            <a:extLst>
              <a:ext uri="{FF2B5EF4-FFF2-40B4-BE49-F238E27FC236}">
                <a16:creationId xmlns="" xmlns:a16="http://schemas.microsoft.com/office/drawing/2014/main" id="{69D097A8-9E4B-4619-8906-00C4595A5351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śļïdè">
            <a:extLst>
              <a:ext uri="{FF2B5EF4-FFF2-40B4-BE49-F238E27FC236}">
                <a16:creationId xmlns="" xmlns:a16="http://schemas.microsoft.com/office/drawing/2014/main" id="{A42D0E26-5D02-4279-BC66-06E0F7B1AF2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ḷídé">
            <a:extLst>
              <a:ext uri="{FF2B5EF4-FFF2-40B4-BE49-F238E27FC236}">
                <a16:creationId xmlns="" xmlns:a16="http://schemas.microsoft.com/office/drawing/2014/main" id="{92EDB682-451B-4CFF-B247-71BF32F00DFF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1ïḍé">
            <a:extLst>
              <a:ext uri="{FF2B5EF4-FFF2-40B4-BE49-F238E27FC236}">
                <a16:creationId xmlns="" xmlns:a16="http://schemas.microsoft.com/office/drawing/2014/main" id="{B0806D7E-00E5-47F9-919B-90D70A3A310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ļîďé">
            <a:extLst>
              <a:ext uri="{FF2B5EF4-FFF2-40B4-BE49-F238E27FC236}">
                <a16:creationId xmlns="" xmlns:a16="http://schemas.microsoft.com/office/drawing/2014/main" id="{91597E17-8078-4692-9D3F-E755F340538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="" xmlns:a16="http://schemas.microsoft.com/office/drawing/2014/main" id="{9B3B9235-E5AB-4123-8977-78FC56FC49A0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="" xmlns:a16="http://schemas.microsoft.com/office/drawing/2014/main" id="{9D52FE7D-5E34-4459-AC89-8E15F8141001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="" xmlns:a16="http://schemas.microsoft.com/office/drawing/2014/main" id="{E4EA4AF6-B065-487E-B46E-CA02DC20CEC1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="" xmlns:a16="http://schemas.microsoft.com/office/drawing/2014/main" id="{5483BF01-82C0-4F5C-8190-87EC3417965C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="" xmlns:a16="http://schemas.microsoft.com/office/drawing/2014/main" id="{F83C2AC7-71DC-4912-A522-81BCDB498B64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="" xmlns:a16="http://schemas.microsoft.com/office/drawing/2014/main" id="{8704D2D8-C38B-4F67-A991-7503947B4EE6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="" xmlns:a16="http://schemas.microsoft.com/office/drawing/2014/main" id="{95285579-A764-4A1A-B8E0-14063BCC9A90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="" xmlns:a16="http://schemas.microsoft.com/office/drawing/2014/main" id="{01229262-0431-494E-B466-21B6C2F06343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A1A62AB-8112-47F1-B7F2-1F81EF5B8E5B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="" xmlns:a16="http://schemas.microsoft.com/office/drawing/2014/main" id="{D84B7F2D-FF28-4E14-A967-53456A1B9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="" xmlns:a16="http://schemas.microsoft.com/office/drawing/2014/main" id="{3A9E03EF-D4BB-46E2-A4F5-798D524C25F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="" xmlns:a16="http://schemas.microsoft.com/office/drawing/2014/main" id="{1459DE38-54B4-49E0-89CB-B2D9951B75A0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="" xmlns:a16="http://schemas.microsoft.com/office/drawing/2014/main" id="{EDC61C69-85AE-403B-8AEC-3E005D643BE5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0473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683843d-2e0c-4c5d-9056-2740c6075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232BC0B-F355-4DF4-8EB9-0B2C63528C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2212" y="542547"/>
            <a:ext cx="11167576" cy="5772906"/>
            <a:chOff x="512214" y="542547"/>
            <a:chExt cx="11167574" cy="5772905"/>
          </a:xfrm>
        </p:grpSpPr>
        <p:grpSp>
          <p:nvGrpSpPr>
            <p:cNvPr id="6" name="ïśļíḑê">
              <a:extLst>
                <a:ext uri="{FF2B5EF4-FFF2-40B4-BE49-F238E27FC236}">
                  <a16:creationId xmlns="" xmlns:a16="http://schemas.microsoft.com/office/drawing/2014/main" id="{02FE490B-3415-4070-9B2F-32835C7A57A1}"/>
                </a:ext>
              </a:extLst>
            </p:cNvPr>
            <p:cNvGrpSpPr/>
            <p:nvPr/>
          </p:nvGrpSpPr>
          <p:grpSpPr>
            <a:xfrm>
              <a:off x="512214" y="542547"/>
              <a:ext cx="11167574" cy="5772905"/>
              <a:chOff x="1489576" y="1175752"/>
              <a:chExt cx="9568609" cy="4042773"/>
            </a:xfrm>
            <a:solidFill>
              <a:schemeClr val="tx2">
                <a:lumMod val="20000"/>
                <a:lumOff val="80000"/>
                <a:alpha val="40000"/>
              </a:schemeClr>
            </a:solidFill>
          </p:grpSpPr>
          <p:grpSp>
            <p:nvGrpSpPr>
              <p:cNvPr id="39" name="ï$ḻíďe">
                <a:extLst>
                  <a:ext uri="{FF2B5EF4-FFF2-40B4-BE49-F238E27FC236}">
                    <a16:creationId xmlns="" xmlns:a16="http://schemas.microsoft.com/office/drawing/2014/main" id="{0CEF54FB-CCB1-4183-BCE6-1BF3B207C2C9}"/>
                  </a:ext>
                </a:extLst>
              </p:cNvPr>
              <p:cNvGrpSpPr/>
              <p:nvPr/>
            </p:nvGrpSpPr>
            <p:grpSpPr>
              <a:xfrm>
                <a:off x="5385561" y="1195387"/>
                <a:ext cx="5672624" cy="3721938"/>
                <a:chOff x="3875479" y="1499885"/>
                <a:chExt cx="5467545" cy="3787060"/>
              </a:xfrm>
              <a:grpFill/>
            </p:grpSpPr>
            <p:sp>
              <p:nvSpPr>
                <p:cNvPr id="95" name="ïš1iďe">
                  <a:extLst>
                    <a:ext uri="{FF2B5EF4-FFF2-40B4-BE49-F238E27FC236}">
                      <a16:creationId xmlns="" xmlns:a16="http://schemas.microsoft.com/office/drawing/2014/main" id="{68D86757-3D27-4D0A-8C63-493C64837CBB}"/>
                    </a:ext>
                  </a:extLst>
                </p:cNvPr>
                <p:cNvSpPr/>
                <p:nvPr/>
              </p:nvSpPr>
              <p:spPr bwMode="auto">
                <a:xfrm>
                  <a:off x="7903833" y="2473621"/>
                  <a:ext cx="144608" cy="117690"/>
                </a:xfrm>
                <a:custGeom>
                  <a:avLst/>
                  <a:gdLst>
                    <a:gd name="T0" fmla="*/ 2147483647 w 82"/>
                    <a:gd name="T1" fmla="*/ 2147483647 h 70"/>
                    <a:gd name="T2" fmla="*/ 2147483647 w 82"/>
                    <a:gd name="T3" fmla="*/ 2147483647 h 70"/>
                    <a:gd name="T4" fmla="*/ 2147483647 w 82"/>
                    <a:gd name="T5" fmla="*/ 2147483647 h 70"/>
                    <a:gd name="T6" fmla="*/ 2147483647 w 82"/>
                    <a:gd name="T7" fmla="*/ 2147483647 h 70"/>
                    <a:gd name="T8" fmla="*/ 2147483647 w 82"/>
                    <a:gd name="T9" fmla="*/ 2147483647 h 70"/>
                    <a:gd name="T10" fmla="*/ 2147483647 w 82"/>
                    <a:gd name="T11" fmla="*/ 2147483647 h 70"/>
                    <a:gd name="T12" fmla="*/ 2147483647 w 82"/>
                    <a:gd name="T13" fmla="*/ 2147483647 h 70"/>
                    <a:gd name="T14" fmla="*/ 2147483647 w 82"/>
                    <a:gd name="T15" fmla="*/ 2147483647 h 70"/>
                    <a:gd name="T16" fmla="*/ 2147483647 w 82"/>
                    <a:gd name="T17" fmla="*/ 2147483647 h 70"/>
                    <a:gd name="T18" fmla="*/ 2147483647 w 82"/>
                    <a:gd name="T19" fmla="*/ 2147483647 h 70"/>
                    <a:gd name="T20" fmla="*/ 2147483647 w 82"/>
                    <a:gd name="T21" fmla="*/ 2147483647 h 70"/>
                    <a:gd name="T22" fmla="*/ 2147483647 w 82"/>
                    <a:gd name="T23" fmla="*/ 2147483647 h 70"/>
                    <a:gd name="T24" fmla="*/ 2147483647 w 82"/>
                    <a:gd name="T25" fmla="*/ 2147483647 h 70"/>
                    <a:gd name="T26" fmla="*/ 2147483647 w 82"/>
                    <a:gd name="T27" fmla="*/ 2147483647 h 70"/>
                    <a:gd name="T28" fmla="*/ 2147483647 w 82"/>
                    <a:gd name="T29" fmla="*/ 2147483647 h 70"/>
                    <a:gd name="T30" fmla="*/ 2147483647 w 82"/>
                    <a:gd name="T31" fmla="*/ 2147483647 h 70"/>
                    <a:gd name="T32" fmla="*/ 2147483647 w 82"/>
                    <a:gd name="T33" fmla="*/ 2147483647 h 70"/>
                    <a:gd name="T34" fmla="*/ 2147483647 w 82"/>
                    <a:gd name="T35" fmla="*/ 2147483647 h 70"/>
                    <a:gd name="T36" fmla="*/ 2147483647 w 82"/>
                    <a:gd name="T37" fmla="*/ 2147483647 h 70"/>
                    <a:gd name="T38" fmla="*/ 2147483647 w 82"/>
                    <a:gd name="T39" fmla="*/ 2147483647 h 70"/>
                    <a:gd name="T40" fmla="*/ 2147483647 w 82"/>
                    <a:gd name="T41" fmla="*/ 2147483647 h 70"/>
                    <a:gd name="T42" fmla="*/ 0 w 82"/>
                    <a:gd name="T43" fmla="*/ 0 h 70"/>
                    <a:gd name="T44" fmla="*/ 2147483647 w 82"/>
                    <a:gd name="T45" fmla="*/ 0 h 70"/>
                    <a:gd name="T46" fmla="*/ 2147483647 w 82"/>
                    <a:gd name="T47" fmla="*/ 2147483647 h 70"/>
                    <a:gd name="T48" fmla="*/ 2147483647 w 82"/>
                    <a:gd name="T49" fmla="*/ 2147483647 h 70"/>
                    <a:gd name="T50" fmla="*/ 2147483647 w 82"/>
                    <a:gd name="T51" fmla="*/ 2147483647 h 70"/>
                    <a:gd name="T52" fmla="*/ 2147483647 w 82"/>
                    <a:gd name="T53" fmla="*/ 2147483647 h 70"/>
                    <a:gd name="T54" fmla="*/ 2147483647 w 82"/>
                    <a:gd name="T55" fmla="*/ 2147483647 h 70"/>
                    <a:gd name="T56" fmla="*/ 2147483647 w 82"/>
                    <a:gd name="T57" fmla="*/ 2147483647 h 70"/>
                    <a:gd name="T58" fmla="*/ 2147483647 w 82"/>
                    <a:gd name="T59" fmla="*/ 2147483647 h 70"/>
                    <a:gd name="T60" fmla="*/ 2147483647 w 82"/>
                    <a:gd name="T61" fmla="*/ 2147483647 h 70"/>
                    <a:gd name="T62" fmla="*/ 2147483647 w 82"/>
                    <a:gd name="T63" fmla="*/ 2147483647 h 70"/>
                    <a:gd name="T64" fmla="*/ 2147483647 w 82"/>
                    <a:gd name="T65" fmla="*/ 2147483647 h 70"/>
                    <a:gd name="T66" fmla="*/ 2147483647 w 82"/>
                    <a:gd name="T67" fmla="*/ 2147483647 h 70"/>
                    <a:gd name="T68" fmla="*/ 2147483647 w 82"/>
                    <a:gd name="T69" fmla="*/ 2147483647 h 70"/>
                    <a:gd name="T70" fmla="*/ 2147483647 w 82"/>
                    <a:gd name="T71" fmla="*/ 2147483647 h 70"/>
                    <a:gd name="T72" fmla="*/ 2147483647 w 82"/>
                    <a:gd name="T73" fmla="*/ 2147483647 h 70"/>
                    <a:gd name="T74" fmla="*/ 2147483647 w 82"/>
                    <a:gd name="T75" fmla="*/ 2147483647 h 70"/>
                    <a:gd name="T76" fmla="*/ 2147483647 w 82"/>
                    <a:gd name="T77" fmla="*/ 2147483647 h 70"/>
                    <a:gd name="T78" fmla="*/ 2147483647 w 82"/>
                    <a:gd name="T79" fmla="*/ 2147483647 h 70"/>
                    <a:gd name="T80" fmla="*/ 2147483647 w 82"/>
                    <a:gd name="T81" fmla="*/ 2147483647 h 70"/>
                    <a:gd name="T82" fmla="*/ 2147483647 w 82"/>
                    <a:gd name="T83" fmla="*/ 2147483647 h 70"/>
                    <a:gd name="T84" fmla="*/ 2147483647 w 82"/>
                    <a:gd name="T85" fmla="*/ 2147483647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2"/>
                    <a:gd name="T130" fmla="*/ 0 h 70"/>
                    <a:gd name="T131" fmla="*/ 82 w 82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2" h="70">
                      <a:moveTo>
                        <a:pt x="28" y="52"/>
                      </a:moveTo>
                      <a:lnTo>
                        <a:pt x="20" y="54"/>
                      </a:lnTo>
                      <a:lnTo>
                        <a:pt x="14" y="56"/>
                      </a:lnTo>
                      <a:lnTo>
                        <a:pt x="26" y="62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20" y="70"/>
                      </a:lnTo>
                      <a:lnTo>
                        <a:pt x="14" y="62"/>
                      </a:lnTo>
                      <a:lnTo>
                        <a:pt x="12" y="58"/>
                      </a:lnTo>
                      <a:lnTo>
                        <a:pt x="8" y="56"/>
                      </a:lnTo>
                      <a:lnTo>
                        <a:pt x="10" y="50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0"/>
                      </a:lnTo>
                      <a:lnTo>
                        <a:pt x="18" y="40"/>
                      </a:lnTo>
                      <a:lnTo>
                        <a:pt x="16" y="34"/>
                      </a:lnTo>
                      <a:lnTo>
                        <a:pt x="14" y="28"/>
                      </a:lnTo>
                      <a:lnTo>
                        <a:pt x="14" y="16"/>
                      </a:lnTo>
                      <a:lnTo>
                        <a:pt x="10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4"/>
                      </a:lnTo>
                      <a:lnTo>
                        <a:pt x="24" y="14"/>
                      </a:lnTo>
                      <a:lnTo>
                        <a:pt x="40" y="22"/>
                      </a:lnTo>
                      <a:lnTo>
                        <a:pt x="46" y="24"/>
                      </a:lnTo>
                      <a:lnTo>
                        <a:pt x="54" y="26"/>
                      </a:lnTo>
                      <a:lnTo>
                        <a:pt x="60" y="26"/>
                      </a:lnTo>
                      <a:lnTo>
                        <a:pt x="66" y="24"/>
                      </a:lnTo>
                      <a:lnTo>
                        <a:pt x="74" y="20"/>
                      </a:lnTo>
                      <a:lnTo>
                        <a:pt x="74" y="30"/>
                      </a:lnTo>
                      <a:lnTo>
                        <a:pt x="74" y="34"/>
                      </a:lnTo>
                      <a:lnTo>
                        <a:pt x="76" y="36"/>
                      </a:lnTo>
                      <a:lnTo>
                        <a:pt x="82" y="42"/>
                      </a:lnTo>
                      <a:lnTo>
                        <a:pt x="78" y="44"/>
                      </a:lnTo>
                      <a:lnTo>
                        <a:pt x="72" y="44"/>
                      </a:lnTo>
                      <a:lnTo>
                        <a:pt x="60" y="46"/>
                      </a:lnTo>
                      <a:lnTo>
                        <a:pt x="60" y="62"/>
                      </a:lnTo>
                      <a:lnTo>
                        <a:pt x="52" y="60"/>
                      </a:lnTo>
                      <a:lnTo>
                        <a:pt x="44" y="56"/>
                      </a:lnTo>
                      <a:lnTo>
                        <a:pt x="38" y="54"/>
                      </a:lnTo>
                      <a:lnTo>
                        <a:pt x="28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6" name="íṩḻîḓè">
                  <a:extLst>
                    <a:ext uri="{FF2B5EF4-FFF2-40B4-BE49-F238E27FC236}">
                      <a16:creationId xmlns="" xmlns:a16="http://schemas.microsoft.com/office/drawing/2014/main" id="{252035E1-FE96-4ABC-9D69-309731BE16E9}"/>
                    </a:ext>
                  </a:extLst>
                </p:cNvPr>
                <p:cNvSpPr/>
                <p:nvPr/>
              </p:nvSpPr>
              <p:spPr bwMode="auto">
                <a:xfrm>
                  <a:off x="7819823" y="2598314"/>
                  <a:ext cx="238258" cy="246586"/>
                </a:xfrm>
                <a:custGeom>
                  <a:avLst/>
                  <a:gdLst>
                    <a:gd name="T0" fmla="*/ 2147483647 w 136"/>
                    <a:gd name="T1" fmla="*/ 2147483647 h 148"/>
                    <a:gd name="T2" fmla="*/ 2147483647 w 136"/>
                    <a:gd name="T3" fmla="*/ 0 h 148"/>
                    <a:gd name="T4" fmla="*/ 2147483647 w 136"/>
                    <a:gd name="T5" fmla="*/ 2147483647 h 148"/>
                    <a:gd name="T6" fmla="*/ 2147483647 w 136"/>
                    <a:gd name="T7" fmla="*/ 2147483647 h 148"/>
                    <a:gd name="T8" fmla="*/ 2147483647 w 136"/>
                    <a:gd name="T9" fmla="*/ 2147483647 h 148"/>
                    <a:gd name="T10" fmla="*/ 2147483647 w 136"/>
                    <a:gd name="T11" fmla="*/ 2147483647 h 148"/>
                    <a:gd name="T12" fmla="*/ 2147483647 w 136"/>
                    <a:gd name="T13" fmla="*/ 2147483647 h 148"/>
                    <a:gd name="T14" fmla="*/ 2147483647 w 136"/>
                    <a:gd name="T15" fmla="*/ 2147483647 h 148"/>
                    <a:gd name="T16" fmla="*/ 2147483647 w 136"/>
                    <a:gd name="T17" fmla="*/ 2147483647 h 148"/>
                    <a:gd name="T18" fmla="*/ 2147483647 w 136"/>
                    <a:gd name="T19" fmla="*/ 2147483647 h 148"/>
                    <a:gd name="T20" fmla="*/ 2147483647 w 136"/>
                    <a:gd name="T21" fmla="*/ 2147483647 h 148"/>
                    <a:gd name="T22" fmla="*/ 2147483647 w 136"/>
                    <a:gd name="T23" fmla="*/ 2147483647 h 148"/>
                    <a:gd name="T24" fmla="*/ 2147483647 w 136"/>
                    <a:gd name="T25" fmla="*/ 2147483647 h 148"/>
                    <a:gd name="T26" fmla="*/ 2147483647 w 136"/>
                    <a:gd name="T27" fmla="*/ 2147483647 h 148"/>
                    <a:gd name="T28" fmla="*/ 2147483647 w 136"/>
                    <a:gd name="T29" fmla="*/ 2147483647 h 148"/>
                    <a:gd name="T30" fmla="*/ 2147483647 w 136"/>
                    <a:gd name="T31" fmla="*/ 2147483647 h 148"/>
                    <a:gd name="T32" fmla="*/ 2147483647 w 136"/>
                    <a:gd name="T33" fmla="*/ 2147483647 h 148"/>
                    <a:gd name="T34" fmla="*/ 2147483647 w 136"/>
                    <a:gd name="T35" fmla="*/ 2147483647 h 148"/>
                    <a:gd name="T36" fmla="*/ 2147483647 w 136"/>
                    <a:gd name="T37" fmla="*/ 2147483647 h 148"/>
                    <a:gd name="T38" fmla="*/ 2147483647 w 136"/>
                    <a:gd name="T39" fmla="*/ 2147483647 h 148"/>
                    <a:gd name="T40" fmla="*/ 2147483647 w 136"/>
                    <a:gd name="T41" fmla="*/ 2147483647 h 148"/>
                    <a:gd name="T42" fmla="*/ 2147483647 w 136"/>
                    <a:gd name="T43" fmla="*/ 2147483647 h 148"/>
                    <a:gd name="T44" fmla="*/ 2147483647 w 136"/>
                    <a:gd name="T45" fmla="*/ 2147483647 h 148"/>
                    <a:gd name="T46" fmla="*/ 2147483647 w 136"/>
                    <a:gd name="T47" fmla="*/ 2147483647 h 148"/>
                    <a:gd name="T48" fmla="*/ 0 w 136"/>
                    <a:gd name="T49" fmla="*/ 2147483647 h 148"/>
                    <a:gd name="T50" fmla="*/ 2147483647 w 136"/>
                    <a:gd name="T51" fmla="*/ 2147483647 h 148"/>
                    <a:gd name="T52" fmla="*/ 2147483647 w 136"/>
                    <a:gd name="T53" fmla="*/ 2147483647 h 148"/>
                    <a:gd name="T54" fmla="*/ 2147483647 w 136"/>
                    <a:gd name="T55" fmla="*/ 2147483647 h 148"/>
                    <a:gd name="T56" fmla="*/ 2147483647 w 136"/>
                    <a:gd name="T57" fmla="*/ 2147483647 h 148"/>
                    <a:gd name="T58" fmla="*/ 2147483647 w 136"/>
                    <a:gd name="T59" fmla="*/ 2147483647 h 148"/>
                    <a:gd name="T60" fmla="*/ 2147483647 w 136"/>
                    <a:gd name="T61" fmla="*/ 2147483647 h 148"/>
                    <a:gd name="T62" fmla="*/ 2147483647 w 136"/>
                    <a:gd name="T63" fmla="*/ 2147483647 h 148"/>
                    <a:gd name="T64" fmla="*/ 2147483647 w 136"/>
                    <a:gd name="T65" fmla="*/ 2147483647 h 148"/>
                    <a:gd name="T66" fmla="*/ 2147483647 w 136"/>
                    <a:gd name="T67" fmla="*/ 2147483647 h 148"/>
                    <a:gd name="T68" fmla="*/ 2147483647 w 136"/>
                    <a:gd name="T69" fmla="*/ 2147483647 h 148"/>
                    <a:gd name="T70" fmla="*/ 2147483647 w 136"/>
                    <a:gd name="T71" fmla="*/ 2147483647 h 148"/>
                    <a:gd name="T72" fmla="*/ 2147483647 w 136"/>
                    <a:gd name="T73" fmla="*/ 2147483647 h 148"/>
                    <a:gd name="T74" fmla="*/ 2147483647 w 136"/>
                    <a:gd name="T75" fmla="*/ 2147483647 h 148"/>
                    <a:gd name="T76" fmla="*/ 2147483647 w 136"/>
                    <a:gd name="T77" fmla="*/ 2147483647 h 148"/>
                    <a:gd name="T78" fmla="*/ 2147483647 w 136"/>
                    <a:gd name="T79" fmla="*/ 2147483647 h 148"/>
                    <a:gd name="T80" fmla="*/ 2147483647 w 136"/>
                    <a:gd name="T81" fmla="*/ 2147483647 h 148"/>
                    <a:gd name="T82" fmla="*/ 2147483647 w 136"/>
                    <a:gd name="T83" fmla="*/ 2147483647 h 148"/>
                    <a:gd name="T84" fmla="*/ 2147483647 w 136"/>
                    <a:gd name="T85" fmla="*/ 2147483647 h 148"/>
                    <a:gd name="T86" fmla="*/ 2147483647 w 136"/>
                    <a:gd name="T87" fmla="*/ 2147483647 h 148"/>
                    <a:gd name="T88" fmla="*/ 2147483647 w 136"/>
                    <a:gd name="T89" fmla="*/ 2147483647 h 14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6"/>
                    <a:gd name="T136" fmla="*/ 0 h 148"/>
                    <a:gd name="T137" fmla="*/ 136 w 136"/>
                    <a:gd name="T138" fmla="*/ 148 h 14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6" h="148">
                      <a:moveTo>
                        <a:pt x="76" y="12"/>
                      </a:move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6" y="0"/>
                      </a:lnTo>
                      <a:lnTo>
                        <a:pt x="98" y="10"/>
                      </a:lnTo>
                      <a:lnTo>
                        <a:pt x="110" y="24"/>
                      </a:lnTo>
                      <a:lnTo>
                        <a:pt x="116" y="30"/>
                      </a:lnTo>
                      <a:lnTo>
                        <a:pt x="118" y="38"/>
                      </a:lnTo>
                      <a:lnTo>
                        <a:pt x="122" y="46"/>
                      </a:lnTo>
                      <a:lnTo>
                        <a:pt x="122" y="52"/>
                      </a:lnTo>
                      <a:lnTo>
                        <a:pt x="120" y="56"/>
                      </a:lnTo>
                      <a:lnTo>
                        <a:pt x="118" y="60"/>
                      </a:lnTo>
                      <a:lnTo>
                        <a:pt x="126" y="78"/>
                      </a:lnTo>
                      <a:lnTo>
                        <a:pt x="136" y="102"/>
                      </a:lnTo>
                      <a:lnTo>
                        <a:pt x="134" y="110"/>
                      </a:lnTo>
                      <a:lnTo>
                        <a:pt x="132" y="114"/>
                      </a:lnTo>
                      <a:lnTo>
                        <a:pt x="130" y="114"/>
                      </a:lnTo>
                      <a:lnTo>
                        <a:pt x="126" y="114"/>
                      </a:lnTo>
                      <a:lnTo>
                        <a:pt x="126" y="110"/>
                      </a:lnTo>
                      <a:lnTo>
                        <a:pt x="130" y="106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6" y="120"/>
                      </a:lnTo>
                      <a:lnTo>
                        <a:pt x="116" y="116"/>
                      </a:lnTo>
                      <a:lnTo>
                        <a:pt x="114" y="114"/>
                      </a:lnTo>
                      <a:lnTo>
                        <a:pt x="108" y="120"/>
                      </a:lnTo>
                      <a:lnTo>
                        <a:pt x="104" y="122"/>
                      </a:lnTo>
                      <a:lnTo>
                        <a:pt x="100" y="122"/>
                      </a:lnTo>
                      <a:lnTo>
                        <a:pt x="92" y="122"/>
                      </a:lnTo>
                      <a:lnTo>
                        <a:pt x="88" y="120"/>
                      </a:lnTo>
                      <a:lnTo>
                        <a:pt x="84" y="120"/>
                      </a:lnTo>
                      <a:lnTo>
                        <a:pt x="82" y="120"/>
                      </a:lnTo>
                      <a:lnTo>
                        <a:pt x="82" y="122"/>
                      </a:lnTo>
                      <a:lnTo>
                        <a:pt x="86" y="128"/>
                      </a:lnTo>
                      <a:lnTo>
                        <a:pt x="90" y="132"/>
                      </a:lnTo>
                      <a:lnTo>
                        <a:pt x="86" y="138"/>
                      </a:lnTo>
                      <a:lnTo>
                        <a:pt x="82" y="148"/>
                      </a:lnTo>
                      <a:lnTo>
                        <a:pt x="74" y="144"/>
                      </a:lnTo>
                      <a:lnTo>
                        <a:pt x="70" y="138"/>
                      </a:lnTo>
                      <a:lnTo>
                        <a:pt x="66" y="132"/>
                      </a:lnTo>
                      <a:lnTo>
                        <a:pt x="64" y="122"/>
                      </a:lnTo>
                      <a:lnTo>
                        <a:pt x="54" y="122"/>
                      </a:lnTo>
                      <a:lnTo>
                        <a:pt x="46" y="124"/>
                      </a:lnTo>
                      <a:lnTo>
                        <a:pt x="38" y="126"/>
                      </a:lnTo>
                      <a:lnTo>
                        <a:pt x="30" y="130"/>
                      </a:lnTo>
                      <a:lnTo>
                        <a:pt x="20" y="130"/>
                      </a:lnTo>
                      <a:lnTo>
                        <a:pt x="20" y="136"/>
                      </a:lnTo>
                      <a:lnTo>
                        <a:pt x="8" y="134"/>
                      </a:lnTo>
                      <a:lnTo>
                        <a:pt x="2" y="134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6" y="126"/>
                      </a:lnTo>
                      <a:lnTo>
                        <a:pt x="8" y="124"/>
                      </a:lnTo>
                      <a:lnTo>
                        <a:pt x="14" y="116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4" y="106"/>
                      </a:lnTo>
                      <a:lnTo>
                        <a:pt x="36" y="104"/>
                      </a:lnTo>
                      <a:lnTo>
                        <a:pt x="42" y="102"/>
                      </a:lnTo>
                      <a:lnTo>
                        <a:pt x="46" y="102"/>
                      </a:lnTo>
                      <a:lnTo>
                        <a:pt x="52" y="102"/>
                      </a:lnTo>
                      <a:lnTo>
                        <a:pt x="54" y="104"/>
                      </a:lnTo>
                      <a:lnTo>
                        <a:pt x="60" y="108"/>
                      </a:lnTo>
                      <a:lnTo>
                        <a:pt x="62" y="106"/>
                      </a:lnTo>
                      <a:lnTo>
                        <a:pt x="62" y="102"/>
                      </a:lnTo>
                      <a:lnTo>
                        <a:pt x="62" y="96"/>
                      </a:lnTo>
                      <a:lnTo>
                        <a:pt x="60" y="94"/>
                      </a:lnTo>
                      <a:lnTo>
                        <a:pt x="62" y="90"/>
                      </a:lnTo>
                      <a:lnTo>
                        <a:pt x="64" y="86"/>
                      </a:lnTo>
                      <a:lnTo>
                        <a:pt x="68" y="84"/>
                      </a:lnTo>
                      <a:lnTo>
                        <a:pt x="68" y="80"/>
                      </a:lnTo>
                      <a:lnTo>
                        <a:pt x="68" y="78"/>
                      </a:lnTo>
                      <a:lnTo>
                        <a:pt x="68" y="74"/>
                      </a:lnTo>
                      <a:lnTo>
                        <a:pt x="70" y="78"/>
                      </a:lnTo>
                      <a:lnTo>
                        <a:pt x="68" y="82"/>
                      </a:lnTo>
                      <a:lnTo>
                        <a:pt x="76" y="80"/>
                      </a:lnTo>
                      <a:lnTo>
                        <a:pt x="82" y="78"/>
                      </a:lnTo>
                      <a:lnTo>
                        <a:pt x="86" y="76"/>
                      </a:lnTo>
                      <a:lnTo>
                        <a:pt x="90" y="72"/>
                      </a:lnTo>
                      <a:lnTo>
                        <a:pt x="92" y="60"/>
                      </a:lnTo>
                      <a:lnTo>
                        <a:pt x="94" y="50"/>
                      </a:lnTo>
                      <a:lnTo>
                        <a:pt x="94" y="44"/>
                      </a:lnTo>
                      <a:lnTo>
                        <a:pt x="92" y="40"/>
                      </a:lnTo>
                      <a:lnTo>
                        <a:pt x="88" y="32"/>
                      </a:lnTo>
                      <a:lnTo>
                        <a:pt x="84" y="26"/>
                      </a:lnTo>
                      <a:lnTo>
                        <a:pt x="82" y="24"/>
                      </a:lnTo>
                      <a:lnTo>
                        <a:pt x="80" y="20"/>
                      </a:lnTo>
                      <a:lnTo>
                        <a:pt x="78" y="16"/>
                      </a:lnTo>
                      <a:lnTo>
                        <a:pt x="7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7" name="ïŝḷíḍe">
                  <a:extLst>
                    <a:ext uri="{FF2B5EF4-FFF2-40B4-BE49-F238E27FC236}">
                      <a16:creationId xmlns="" xmlns:a16="http://schemas.microsoft.com/office/drawing/2014/main" id="{7EBD0565-9144-4C6A-97B1-516AFF65A43B}"/>
                    </a:ext>
                  </a:extLst>
                </p:cNvPr>
                <p:cNvSpPr/>
                <p:nvPr/>
              </p:nvSpPr>
              <p:spPr bwMode="auto">
                <a:xfrm>
                  <a:off x="7874913" y="2816880"/>
                  <a:ext cx="53711" cy="42031"/>
                </a:xfrm>
                <a:custGeom>
                  <a:avLst/>
                  <a:gdLst>
                    <a:gd name="T0" fmla="*/ 2147483647 w 32"/>
                    <a:gd name="T1" fmla="*/ 2147483647 h 26"/>
                    <a:gd name="T2" fmla="*/ 2147483647 w 32"/>
                    <a:gd name="T3" fmla="*/ 2147483647 h 26"/>
                    <a:gd name="T4" fmla="*/ 2147483647 w 32"/>
                    <a:gd name="T5" fmla="*/ 0 h 26"/>
                    <a:gd name="T6" fmla="*/ 2147483647 w 32"/>
                    <a:gd name="T7" fmla="*/ 0 h 26"/>
                    <a:gd name="T8" fmla="*/ 2147483647 w 32"/>
                    <a:gd name="T9" fmla="*/ 2147483647 h 26"/>
                    <a:gd name="T10" fmla="*/ 2147483647 w 32"/>
                    <a:gd name="T11" fmla="*/ 2147483647 h 26"/>
                    <a:gd name="T12" fmla="*/ 2147483647 w 32"/>
                    <a:gd name="T13" fmla="*/ 2147483647 h 26"/>
                    <a:gd name="T14" fmla="*/ 2147483647 w 32"/>
                    <a:gd name="T15" fmla="*/ 2147483647 h 26"/>
                    <a:gd name="T16" fmla="*/ 2147483647 w 32"/>
                    <a:gd name="T17" fmla="*/ 2147483647 h 26"/>
                    <a:gd name="T18" fmla="*/ 2147483647 w 32"/>
                    <a:gd name="T19" fmla="*/ 2147483647 h 26"/>
                    <a:gd name="T20" fmla="*/ 2147483647 w 32"/>
                    <a:gd name="T21" fmla="*/ 2147483647 h 26"/>
                    <a:gd name="T22" fmla="*/ 2147483647 w 32"/>
                    <a:gd name="T23" fmla="*/ 2147483647 h 26"/>
                    <a:gd name="T24" fmla="*/ 2147483647 w 32"/>
                    <a:gd name="T25" fmla="*/ 2147483647 h 26"/>
                    <a:gd name="T26" fmla="*/ 2147483647 w 32"/>
                    <a:gd name="T27" fmla="*/ 2147483647 h 26"/>
                    <a:gd name="T28" fmla="*/ 0 w 32"/>
                    <a:gd name="T29" fmla="*/ 2147483647 h 26"/>
                    <a:gd name="T30" fmla="*/ 0 w 32"/>
                    <a:gd name="T31" fmla="*/ 2147483647 h 26"/>
                    <a:gd name="T32" fmla="*/ 2147483647 w 32"/>
                    <a:gd name="T33" fmla="*/ 2147483647 h 26"/>
                    <a:gd name="T34" fmla="*/ 2147483647 w 32"/>
                    <a:gd name="T35" fmla="*/ 2147483647 h 26"/>
                    <a:gd name="T36" fmla="*/ 2147483647 w 32"/>
                    <a:gd name="T37" fmla="*/ 2147483647 h 26"/>
                    <a:gd name="T38" fmla="*/ 2147483647 w 32"/>
                    <a:gd name="T39" fmla="*/ 2147483647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2"/>
                    <a:gd name="T61" fmla="*/ 0 h 26"/>
                    <a:gd name="T62" fmla="*/ 32 w 32"/>
                    <a:gd name="T63" fmla="*/ 26 h 2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2" h="26">
                      <a:moveTo>
                        <a:pt x="14" y="4"/>
                      </a:move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32" y="8"/>
                      </a:lnTo>
                      <a:lnTo>
                        <a:pt x="30" y="12"/>
                      </a:lnTo>
                      <a:lnTo>
                        <a:pt x="24" y="14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8" y="4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8" name="i$líďe">
                  <a:extLst>
                    <a:ext uri="{FF2B5EF4-FFF2-40B4-BE49-F238E27FC236}">
                      <a16:creationId xmlns="" xmlns:a16="http://schemas.microsoft.com/office/drawing/2014/main" id="{7A7E23C3-048D-46A3-87B9-C4CF13305A32}"/>
                    </a:ext>
                  </a:extLst>
                </p:cNvPr>
                <p:cNvSpPr/>
                <p:nvPr/>
              </p:nvSpPr>
              <p:spPr bwMode="auto">
                <a:xfrm>
                  <a:off x="7803296" y="2826687"/>
                  <a:ext cx="71616" cy="84063"/>
                </a:xfrm>
                <a:custGeom>
                  <a:avLst/>
                  <a:gdLst>
                    <a:gd name="T0" fmla="*/ 2147483647 w 40"/>
                    <a:gd name="T1" fmla="*/ 2147483647 h 52"/>
                    <a:gd name="T2" fmla="*/ 2147483647 w 40"/>
                    <a:gd name="T3" fmla="*/ 2147483647 h 52"/>
                    <a:gd name="T4" fmla="*/ 2147483647 w 40"/>
                    <a:gd name="T5" fmla="*/ 2147483647 h 52"/>
                    <a:gd name="T6" fmla="*/ 0 w 40"/>
                    <a:gd name="T7" fmla="*/ 2147483647 h 52"/>
                    <a:gd name="T8" fmla="*/ 2147483647 w 40"/>
                    <a:gd name="T9" fmla="*/ 2147483647 h 52"/>
                    <a:gd name="T10" fmla="*/ 2147483647 w 40"/>
                    <a:gd name="T11" fmla="*/ 2147483647 h 52"/>
                    <a:gd name="T12" fmla="*/ 2147483647 w 40"/>
                    <a:gd name="T13" fmla="*/ 0 h 52"/>
                    <a:gd name="T14" fmla="*/ 2147483647 w 40"/>
                    <a:gd name="T15" fmla="*/ 2147483647 h 52"/>
                    <a:gd name="T16" fmla="*/ 2147483647 w 40"/>
                    <a:gd name="T17" fmla="*/ 2147483647 h 52"/>
                    <a:gd name="T18" fmla="*/ 2147483647 w 40"/>
                    <a:gd name="T19" fmla="*/ 2147483647 h 52"/>
                    <a:gd name="T20" fmla="*/ 2147483647 w 40"/>
                    <a:gd name="T21" fmla="*/ 2147483647 h 52"/>
                    <a:gd name="T22" fmla="*/ 2147483647 w 40"/>
                    <a:gd name="T23" fmla="*/ 2147483647 h 52"/>
                    <a:gd name="T24" fmla="*/ 2147483647 w 40"/>
                    <a:gd name="T25" fmla="*/ 2147483647 h 52"/>
                    <a:gd name="T26" fmla="*/ 2147483647 w 40"/>
                    <a:gd name="T27" fmla="*/ 2147483647 h 52"/>
                    <a:gd name="T28" fmla="*/ 2147483647 w 40"/>
                    <a:gd name="T29" fmla="*/ 2147483647 h 52"/>
                    <a:gd name="T30" fmla="*/ 2147483647 w 40"/>
                    <a:gd name="T31" fmla="*/ 2147483647 h 52"/>
                    <a:gd name="T32" fmla="*/ 2147483647 w 40"/>
                    <a:gd name="T33" fmla="*/ 2147483647 h 52"/>
                    <a:gd name="T34" fmla="*/ 2147483647 w 40"/>
                    <a:gd name="T35" fmla="*/ 2147483647 h 52"/>
                    <a:gd name="T36" fmla="*/ 2147483647 w 40"/>
                    <a:gd name="T37" fmla="*/ 2147483647 h 52"/>
                    <a:gd name="T38" fmla="*/ 2147483647 w 40"/>
                    <a:gd name="T39" fmla="*/ 2147483647 h 52"/>
                    <a:gd name="T40" fmla="*/ 2147483647 w 40"/>
                    <a:gd name="T41" fmla="*/ 2147483647 h 52"/>
                    <a:gd name="T42" fmla="*/ 2147483647 w 40"/>
                    <a:gd name="T43" fmla="*/ 2147483647 h 52"/>
                    <a:gd name="T44" fmla="*/ 2147483647 w 40"/>
                    <a:gd name="T45" fmla="*/ 2147483647 h 52"/>
                    <a:gd name="T46" fmla="*/ 2147483647 w 40"/>
                    <a:gd name="T47" fmla="*/ 2147483647 h 52"/>
                    <a:gd name="T48" fmla="*/ 2147483647 w 40"/>
                    <a:gd name="T49" fmla="*/ 2147483647 h 52"/>
                    <a:gd name="T50" fmla="*/ 2147483647 w 40"/>
                    <a:gd name="T51" fmla="*/ 2147483647 h 52"/>
                    <a:gd name="T52" fmla="*/ 2147483647 w 40"/>
                    <a:gd name="T53" fmla="*/ 2147483647 h 5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0"/>
                    <a:gd name="T82" fmla="*/ 0 h 52"/>
                    <a:gd name="T83" fmla="*/ 40 w 40"/>
                    <a:gd name="T84" fmla="*/ 52 h 5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0" h="52">
                      <a:moveTo>
                        <a:pt x="12" y="24"/>
                      </a:move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8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2" y="16"/>
                      </a:lnTo>
                      <a:lnTo>
                        <a:pt x="40" y="22"/>
                      </a:lnTo>
                      <a:lnTo>
                        <a:pt x="36" y="24"/>
                      </a:lnTo>
                      <a:lnTo>
                        <a:pt x="34" y="28"/>
                      </a:lnTo>
                      <a:lnTo>
                        <a:pt x="36" y="32"/>
                      </a:lnTo>
                      <a:lnTo>
                        <a:pt x="38" y="36"/>
                      </a:lnTo>
                      <a:lnTo>
                        <a:pt x="38" y="40"/>
                      </a:lnTo>
                      <a:lnTo>
                        <a:pt x="40" y="42"/>
                      </a:lnTo>
                      <a:lnTo>
                        <a:pt x="38" y="48"/>
                      </a:lnTo>
                      <a:lnTo>
                        <a:pt x="38" y="52"/>
                      </a:lnTo>
                      <a:lnTo>
                        <a:pt x="32" y="50"/>
                      </a:lnTo>
                      <a:lnTo>
                        <a:pt x="24" y="46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8" y="30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9" name="isļíďé">
                  <a:extLst>
                    <a:ext uri="{FF2B5EF4-FFF2-40B4-BE49-F238E27FC236}">
                      <a16:creationId xmlns="" xmlns:a16="http://schemas.microsoft.com/office/drawing/2014/main" id="{331C3AEF-7ECB-47DA-A1D8-17ECE59BC403}"/>
                    </a:ext>
                  </a:extLst>
                </p:cNvPr>
                <p:cNvSpPr/>
                <p:nvPr/>
              </p:nvSpPr>
              <p:spPr bwMode="auto">
                <a:xfrm>
                  <a:off x="7635276" y="3088685"/>
                  <a:ext cx="42693" cy="95272"/>
                </a:xfrm>
                <a:custGeom>
                  <a:avLst/>
                  <a:gdLst>
                    <a:gd name="T0" fmla="*/ 2147483647 w 24"/>
                    <a:gd name="T1" fmla="*/ 0 h 56"/>
                    <a:gd name="T2" fmla="*/ 2147483647 w 24"/>
                    <a:gd name="T3" fmla="*/ 2147483647 h 56"/>
                    <a:gd name="T4" fmla="*/ 2147483647 w 24"/>
                    <a:gd name="T5" fmla="*/ 2147483647 h 56"/>
                    <a:gd name="T6" fmla="*/ 2147483647 w 24"/>
                    <a:gd name="T7" fmla="*/ 2147483647 h 56"/>
                    <a:gd name="T8" fmla="*/ 2147483647 w 24"/>
                    <a:gd name="T9" fmla="*/ 2147483647 h 56"/>
                    <a:gd name="T10" fmla="*/ 2147483647 w 24"/>
                    <a:gd name="T11" fmla="*/ 2147483647 h 56"/>
                    <a:gd name="T12" fmla="*/ 0 w 24"/>
                    <a:gd name="T13" fmla="*/ 2147483647 h 56"/>
                    <a:gd name="T14" fmla="*/ 0 w 24"/>
                    <a:gd name="T15" fmla="*/ 2147483647 h 56"/>
                    <a:gd name="T16" fmla="*/ 2147483647 w 24"/>
                    <a:gd name="T17" fmla="*/ 2147483647 h 56"/>
                    <a:gd name="T18" fmla="*/ 2147483647 w 24"/>
                    <a:gd name="T19" fmla="*/ 2147483647 h 56"/>
                    <a:gd name="T20" fmla="*/ 2147483647 w 24"/>
                    <a:gd name="T21" fmla="*/ 2147483647 h 56"/>
                    <a:gd name="T22" fmla="*/ 2147483647 w 24"/>
                    <a:gd name="T23" fmla="*/ 2147483647 h 56"/>
                    <a:gd name="T24" fmla="*/ 2147483647 w 24"/>
                    <a:gd name="T25" fmla="*/ 0 h 5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56"/>
                    <a:gd name="T41" fmla="*/ 24 w 24"/>
                    <a:gd name="T42" fmla="*/ 56 h 5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56">
                      <a:moveTo>
                        <a:pt x="24" y="0"/>
                      </a:moveTo>
                      <a:lnTo>
                        <a:pt x="24" y="12"/>
                      </a:lnTo>
                      <a:lnTo>
                        <a:pt x="22" y="32"/>
                      </a:lnTo>
                      <a:lnTo>
                        <a:pt x="16" y="56"/>
                      </a:lnTo>
                      <a:lnTo>
                        <a:pt x="4" y="44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0" y="20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0" name="îŝlíḓe">
                  <a:extLst>
                    <a:ext uri="{FF2B5EF4-FFF2-40B4-BE49-F238E27FC236}">
                      <a16:creationId xmlns="" xmlns:a16="http://schemas.microsoft.com/office/drawing/2014/main" id="{AA74B3F1-11FA-407A-83BE-5D790A3AAEF3}"/>
                    </a:ext>
                  </a:extLst>
                </p:cNvPr>
                <p:cNvSpPr/>
                <p:nvPr/>
              </p:nvSpPr>
              <p:spPr bwMode="auto">
                <a:xfrm>
                  <a:off x="7346061" y="3242801"/>
                  <a:ext cx="57844" cy="57443"/>
                </a:xfrm>
                <a:custGeom>
                  <a:avLst/>
                  <a:gdLst>
                    <a:gd name="T0" fmla="*/ 2147483647 w 34"/>
                    <a:gd name="T1" fmla="*/ 2147483647 h 36"/>
                    <a:gd name="T2" fmla="*/ 2147483647 w 34"/>
                    <a:gd name="T3" fmla="*/ 2147483647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2147483647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0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4"/>
                    <a:gd name="T46" fmla="*/ 0 h 36"/>
                    <a:gd name="T47" fmla="*/ 34 w 34"/>
                    <a:gd name="T48" fmla="*/ 36 h 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4" h="36">
                      <a:moveTo>
                        <a:pt x="18" y="36"/>
                      </a:moveTo>
                      <a:lnTo>
                        <a:pt x="12" y="34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12" y="6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34" y="10"/>
                      </a:lnTo>
                      <a:lnTo>
                        <a:pt x="30" y="20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1" name="iṧliḍê">
                  <a:extLst>
                    <a:ext uri="{FF2B5EF4-FFF2-40B4-BE49-F238E27FC236}">
                      <a16:creationId xmlns="" xmlns:a16="http://schemas.microsoft.com/office/drawing/2014/main" id="{7219C477-021D-4474-9341-F0C51E359F6E}"/>
                    </a:ext>
                  </a:extLst>
                </p:cNvPr>
                <p:cNvSpPr/>
                <p:nvPr/>
              </p:nvSpPr>
              <p:spPr bwMode="auto">
                <a:xfrm>
                  <a:off x="6569313" y="3560840"/>
                  <a:ext cx="64729" cy="120491"/>
                </a:xfrm>
                <a:custGeom>
                  <a:avLst/>
                  <a:gdLst>
                    <a:gd name="T0" fmla="*/ 2147483647 w 36"/>
                    <a:gd name="T1" fmla="*/ 2147483647 h 70"/>
                    <a:gd name="T2" fmla="*/ 2147483647 w 36"/>
                    <a:gd name="T3" fmla="*/ 2147483647 h 70"/>
                    <a:gd name="T4" fmla="*/ 2147483647 w 36"/>
                    <a:gd name="T5" fmla="*/ 2147483647 h 70"/>
                    <a:gd name="T6" fmla="*/ 2147483647 w 36"/>
                    <a:gd name="T7" fmla="*/ 2147483647 h 70"/>
                    <a:gd name="T8" fmla="*/ 2147483647 w 36"/>
                    <a:gd name="T9" fmla="*/ 2147483647 h 70"/>
                    <a:gd name="T10" fmla="*/ 2147483647 w 36"/>
                    <a:gd name="T11" fmla="*/ 2147483647 h 70"/>
                    <a:gd name="T12" fmla="*/ 2147483647 w 36"/>
                    <a:gd name="T13" fmla="*/ 2147483647 h 70"/>
                    <a:gd name="T14" fmla="*/ 2147483647 w 36"/>
                    <a:gd name="T15" fmla="*/ 2147483647 h 70"/>
                    <a:gd name="T16" fmla="*/ 2147483647 w 36"/>
                    <a:gd name="T17" fmla="*/ 2147483647 h 70"/>
                    <a:gd name="T18" fmla="*/ 2147483647 w 36"/>
                    <a:gd name="T19" fmla="*/ 2147483647 h 70"/>
                    <a:gd name="T20" fmla="*/ 0 w 36"/>
                    <a:gd name="T21" fmla="*/ 2147483647 h 70"/>
                    <a:gd name="T22" fmla="*/ 2147483647 w 36"/>
                    <a:gd name="T23" fmla="*/ 2147483647 h 70"/>
                    <a:gd name="T24" fmla="*/ 2147483647 w 36"/>
                    <a:gd name="T25" fmla="*/ 2147483647 h 70"/>
                    <a:gd name="T26" fmla="*/ 2147483647 w 36"/>
                    <a:gd name="T27" fmla="*/ 2147483647 h 70"/>
                    <a:gd name="T28" fmla="*/ 2147483647 w 36"/>
                    <a:gd name="T29" fmla="*/ 0 h 70"/>
                    <a:gd name="T30" fmla="*/ 2147483647 w 36"/>
                    <a:gd name="T31" fmla="*/ 2147483647 h 70"/>
                    <a:gd name="T32" fmla="*/ 2147483647 w 36"/>
                    <a:gd name="T33" fmla="*/ 2147483647 h 70"/>
                    <a:gd name="T34" fmla="*/ 2147483647 w 36"/>
                    <a:gd name="T35" fmla="*/ 2147483647 h 70"/>
                    <a:gd name="T36" fmla="*/ 2147483647 w 36"/>
                    <a:gd name="T37" fmla="*/ 2147483647 h 70"/>
                    <a:gd name="T38" fmla="*/ 2147483647 w 36"/>
                    <a:gd name="T39" fmla="*/ 2147483647 h 70"/>
                    <a:gd name="T40" fmla="*/ 2147483647 w 36"/>
                    <a:gd name="T41" fmla="*/ 2147483647 h 7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"/>
                    <a:gd name="T64" fmla="*/ 0 h 70"/>
                    <a:gd name="T65" fmla="*/ 36 w 36"/>
                    <a:gd name="T66" fmla="*/ 70 h 7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" h="70">
                      <a:moveTo>
                        <a:pt x="36" y="52"/>
                      </a:moveTo>
                      <a:lnTo>
                        <a:pt x="34" y="58"/>
                      </a:lnTo>
                      <a:lnTo>
                        <a:pt x="30" y="64"/>
                      </a:lnTo>
                      <a:lnTo>
                        <a:pt x="22" y="68"/>
                      </a:lnTo>
                      <a:lnTo>
                        <a:pt x="16" y="70"/>
                      </a:lnTo>
                      <a:lnTo>
                        <a:pt x="12" y="68"/>
                      </a:lnTo>
                      <a:lnTo>
                        <a:pt x="8" y="64"/>
                      </a:lnTo>
                      <a:lnTo>
                        <a:pt x="6" y="60"/>
                      </a:lnTo>
                      <a:lnTo>
                        <a:pt x="4" y="54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4"/>
                      </a:lnTo>
                      <a:lnTo>
                        <a:pt x="4" y="18"/>
                      </a:lnTo>
                      <a:lnTo>
                        <a:pt x="6" y="10"/>
                      </a:lnTo>
                      <a:lnTo>
                        <a:pt x="8" y="0"/>
                      </a:lnTo>
                      <a:lnTo>
                        <a:pt x="14" y="2"/>
                      </a:lnTo>
                      <a:lnTo>
                        <a:pt x="16" y="8"/>
                      </a:lnTo>
                      <a:lnTo>
                        <a:pt x="26" y="20"/>
                      </a:lnTo>
                      <a:lnTo>
                        <a:pt x="34" y="36"/>
                      </a:lnTo>
                      <a:lnTo>
                        <a:pt x="36" y="44"/>
                      </a:lnTo>
                      <a:lnTo>
                        <a:pt x="3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2" name="îšḷidè">
                  <a:extLst>
                    <a:ext uri="{FF2B5EF4-FFF2-40B4-BE49-F238E27FC236}">
                      <a16:creationId xmlns="" xmlns:a16="http://schemas.microsoft.com/office/drawing/2014/main" id="{1F129431-09DF-4481-9572-2D20EF4B878E}"/>
                    </a:ext>
                  </a:extLst>
                </p:cNvPr>
                <p:cNvSpPr/>
                <p:nvPr/>
              </p:nvSpPr>
              <p:spPr bwMode="auto">
                <a:xfrm>
                  <a:off x="7139479" y="3144726"/>
                  <a:ext cx="261671" cy="452541"/>
                </a:xfrm>
                <a:custGeom>
                  <a:avLst/>
                  <a:gdLst>
                    <a:gd name="T0" fmla="*/ 2147483647 w 150"/>
                    <a:gd name="T1" fmla="*/ 2147483647 h 270"/>
                    <a:gd name="T2" fmla="*/ 2147483647 w 150"/>
                    <a:gd name="T3" fmla="*/ 2147483647 h 270"/>
                    <a:gd name="T4" fmla="*/ 2147483647 w 150"/>
                    <a:gd name="T5" fmla="*/ 2147483647 h 270"/>
                    <a:gd name="T6" fmla="*/ 2147483647 w 150"/>
                    <a:gd name="T7" fmla="*/ 2147483647 h 270"/>
                    <a:gd name="T8" fmla="*/ 2147483647 w 150"/>
                    <a:gd name="T9" fmla="*/ 2147483647 h 270"/>
                    <a:gd name="T10" fmla="*/ 2147483647 w 150"/>
                    <a:gd name="T11" fmla="*/ 2147483647 h 270"/>
                    <a:gd name="T12" fmla="*/ 2147483647 w 150"/>
                    <a:gd name="T13" fmla="*/ 2147483647 h 270"/>
                    <a:gd name="T14" fmla="*/ 2147483647 w 150"/>
                    <a:gd name="T15" fmla="*/ 2147483647 h 270"/>
                    <a:gd name="T16" fmla="*/ 2147483647 w 150"/>
                    <a:gd name="T17" fmla="*/ 2147483647 h 270"/>
                    <a:gd name="T18" fmla="*/ 2147483647 w 150"/>
                    <a:gd name="T19" fmla="*/ 2147483647 h 270"/>
                    <a:gd name="T20" fmla="*/ 2147483647 w 150"/>
                    <a:gd name="T21" fmla="*/ 2147483647 h 270"/>
                    <a:gd name="T22" fmla="*/ 2147483647 w 150"/>
                    <a:gd name="T23" fmla="*/ 2147483647 h 270"/>
                    <a:gd name="T24" fmla="*/ 2147483647 w 150"/>
                    <a:gd name="T25" fmla="*/ 2147483647 h 270"/>
                    <a:gd name="T26" fmla="*/ 2147483647 w 150"/>
                    <a:gd name="T27" fmla="*/ 2147483647 h 270"/>
                    <a:gd name="T28" fmla="*/ 2147483647 w 150"/>
                    <a:gd name="T29" fmla="*/ 2147483647 h 270"/>
                    <a:gd name="T30" fmla="*/ 2147483647 w 150"/>
                    <a:gd name="T31" fmla="*/ 2147483647 h 270"/>
                    <a:gd name="T32" fmla="*/ 2147483647 w 150"/>
                    <a:gd name="T33" fmla="*/ 2147483647 h 270"/>
                    <a:gd name="T34" fmla="*/ 2147483647 w 150"/>
                    <a:gd name="T35" fmla="*/ 2147483647 h 270"/>
                    <a:gd name="T36" fmla="*/ 0 w 150"/>
                    <a:gd name="T37" fmla="*/ 2147483647 h 270"/>
                    <a:gd name="T38" fmla="*/ 2147483647 w 150"/>
                    <a:gd name="T39" fmla="*/ 2147483647 h 270"/>
                    <a:gd name="T40" fmla="*/ 2147483647 w 150"/>
                    <a:gd name="T41" fmla="*/ 2147483647 h 270"/>
                    <a:gd name="T42" fmla="*/ 2147483647 w 150"/>
                    <a:gd name="T43" fmla="*/ 2147483647 h 270"/>
                    <a:gd name="T44" fmla="*/ 2147483647 w 150"/>
                    <a:gd name="T45" fmla="*/ 2147483647 h 270"/>
                    <a:gd name="T46" fmla="*/ 2147483647 w 150"/>
                    <a:gd name="T47" fmla="*/ 2147483647 h 270"/>
                    <a:gd name="T48" fmla="*/ 2147483647 w 150"/>
                    <a:gd name="T49" fmla="*/ 2147483647 h 270"/>
                    <a:gd name="T50" fmla="*/ 2147483647 w 150"/>
                    <a:gd name="T51" fmla="*/ 2147483647 h 270"/>
                    <a:gd name="T52" fmla="*/ 2147483647 w 150"/>
                    <a:gd name="T53" fmla="*/ 2147483647 h 270"/>
                    <a:gd name="T54" fmla="*/ 2147483647 w 150"/>
                    <a:gd name="T55" fmla="*/ 2147483647 h 270"/>
                    <a:gd name="T56" fmla="*/ 2147483647 w 150"/>
                    <a:gd name="T57" fmla="*/ 2147483647 h 270"/>
                    <a:gd name="T58" fmla="*/ 2147483647 w 150"/>
                    <a:gd name="T59" fmla="*/ 2147483647 h 270"/>
                    <a:gd name="T60" fmla="*/ 2147483647 w 150"/>
                    <a:gd name="T61" fmla="*/ 2147483647 h 270"/>
                    <a:gd name="T62" fmla="*/ 2147483647 w 150"/>
                    <a:gd name="T63" fmla="*/ 2147483647 h 270"/>
                    <a:gd name="T64" fmla="*/ 2147483647 w 150"/>
                    <a:gd name="T65" fmla="*/ 2147483647 h 270"/>
                    <a:gd name="T66" fmla="*/ 2147483647 w 150"/>
                    <a:gd name="T67" fmla="*/ 2147483647 h 270"/>
                    <a:gd name="T68" fmla="*/ 2147483647 w 150"/>
                    <a:gd name="T69" fmla="*/ 2147483647 h 270"/>
                    <a:gd name="T70" fmla="*/ 2147483647 w 150"/>
                    <a:gd name="T71" fmla="*/ 2147483647 h 270"/>
                    <a:gd name="T72" fmla="*/ 2147483647 w 150"/>
                    <a:gd name="T73" fmla="*/ 2147483647 h 270"/>
                    <a:gd name="T74" fmla="*/ 2147483647 w 150"/>
                    <a:gd name="T75" fmla="*/ 2147483647 h 270"/>
                    <a:gd name="T76" fmla="*/ 2147483647 w 150"/>
                    <a:gd name="T77" fmla="*/ 2147483647 h 270"/>
                    <a:gd name="T78" fmla="*/ 2147483647 w 150"/>
                    <a:gd name="T79" fmla="*/ 2147483647 h 270"/>
                    <a:gd name="T80" fmla="*/ 2147483647 w 150"/>
                    <a:gd name="T81" fmla="*/ 2147483647 h 270"/>
                    <a:gd name="T82" fmla="*/ 2147483647 w 150"/>
                    <a:gd name="T83" fmla="*/ 2147483647 h 270"/>
                    <a:gd name="T84" fmla="*/ 2147483647 w 150"/>
                    <a:gd name="T85" fmla="*/ 2147483647 h 270"/>
                    <a:gd name="T86" fmla="*/ 2147483647 w 150"/>
                    <a:gd name="T87" fmla="*/ 2147483647 h 270"/>
                    <a:gd name="T88" fmla="*/ 2147483647 w 150"/>
                    <a:gd name="T89" fmla="*/ 2147483647 h 270"/>
                    <a:gd name="T90" fmla="*/ 2147483647 w 150"/>
                    <a:gd name="T91" fmla="*/ 2147483647 h 270"/>
                    <a:gd name="T92" fmla="*/ 2147483647 w 150"/>
                    <a:gd name="T93" fmla="*/ 2147483647 h 270"/>
                    <a:gd name="T94" fmla="*/ 2147483647 w 150"/>
                    <a:gd name="T95" fmla="*/ 2147483647 h 270"/>
                    <a:gd name="T96" fmla="*/ 2147483647 w 150"/>
                    <a:gd name="T97" fmla="*/ 2147483647 h 270"/>
                    <a:gd name="T98" fmla="*/ 2147483647 w 150"/>
                    <a:gd name="T99" fmla="*/ 2147483647 h 27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50"/>
                    <a:gd name="T151" fmla="*/ 0 h 270"/>
                    <a:gd name="T152" fmla="*/ 150 w 150"/>
                    <a:gd name="T153" fmla="*/ 270 h 27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50" h="270">
                      <a:moveTo>
                        <a:pt x="64" y="232"/>
                      </a:moveTo>
                      <a:lnTo>
                        <a:pt x="70" y="228"/>
                      </a:lnTo>
                      <a:lnTo>
                        <a:pt x="78" y="226"/>
                      </a:lnTo>
                      <a:lnTo>
                        <a:pt x="96" y="220"/>
                      </a:lnTo>
                      <a:lnTo>
                        <a:pt x="92" y="216"/>
                      </a:lnTo>
                      <a:lnTo>
                        <a:pt x="90" y="216"/>
                      </a:lnTo>
                      <a:lnTo>
                        <a:pt x="88" y="214"/>
                      </a:lnTo>
                      <a:lnTo>
                        <a:pt x="112" y="200"/>
                      </a:lnTo>
                      <a:lnTo>
                        <a:pt x="114" y="198"/>
                      </a:lnTo>
                      <a:lnTo>
                        <a:pt x="116" y="194"/>
                      </a:lnTo>
                      <a:lnTo>
                        <a:pt x="114" y="190"/>
                      </a:lnTo>
                      <a:lnTo>
                        <a:pt x="114" y="186"/>
                      </a:lnTo>
                      <a:lnTo>
                        <a:pt x="114" y="182"/>
                      </a:lnTo>
                      <a:lnTo>
                        <a:pt x="112" y="176"/>
                      </a:lnTo>
                      <a:lnTo>
                        <a:pt x="112" y="160"/>
                      </a:lnTo>
                      <a:lnTo>
                        <a:pt x="106" y="146"/>
                      </a:lnTo>
                      <a:lnTo>
                        <a:pt x="100" y="136"/>
                      </a:lnTo>
                      <a:lnTo>
                        <a:pt x="86" y="118"/>
                      </a:lnTo>
                      <a:lnTo>
                        <a:pt x="82" y="112"/>
                      </a:lnTo>
                      <a:lnTo>
                        <a:pt x="76" y="106"/>
                      </a:lnTo>
                      <a:lnTo>
                        <a:pt x="70" y="106"/>
                      </a:lnTo>
                      <a:lnTo>
                        <a:pt x="68" y="102"/>
                      </a:lnTo>
                      <a:lnTo>
                        <a:pt x="66" y="96"/>
                      </a:lnTo>
                      <a:lnTo>
                        <a:pt x="60" y="92"/>
                      </a:lnTo>
                      <a:lnTo>
                        <a:pt x="52" y="86"/>
                      </a:lnTo>
                      <a:lnTo>
                        <a:pt x="42" y="78"/>
                      </a:lnTo>
                      <a:lnTo>
                        <a:pt x="34" y="70"/>
                      </a:lnTo>
                      <a:lnTo>
                        <a:pt x="32" y="64"/>
                      </a:lnTo>
                      <a:lnTo>
                        <a:pt x="30" y="60"/>
                      </a:lnTo>
                      <a:lnTo>
                        <a:pt x="38" y="58"/>
                      </a:lnTo>
                      <a:lnTo>
                        <a:pt x="42" y="54"/>
                      </a:lnTo>
                      <a:lnTo>
                        <a:pt x="42" y="48"/>
                      </a:lnTo>
                      <a:lnTo>
                        <a:pt x="26" y="44"/>
                      </a:lnTo>
                      <a:lnTo>
                        <a:pt x="14" y="38"/>
                      </a:lnTo>
                      <a:lnTo>
                        <a:pt x="8" y="34"/>
                      </a:lnTo>
                      <a:lnTo>
                        <a:pt x="4" y="30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0" y="14"/>
                      </a:lnTo>
                      <a:lnTo>
                        <a:pt x="16" y="14"/>
                      </a:lnTo>
                      <a:lnTo>
                        <a:pt x="26" y="12"/>
                      </a:lnTo>
                      <a:lnTo>
                        <a:pt x="34" y="6"/>
                      </a:lnTo>
                      <a:lnTo>
                        <a:pt x="42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0" y="6"/>
                      </a:lnTo>
                      <a:lnTo>
                        <a:pt x="72" y="12"/>
                      </a:lnTo>
                      <a:lnTo>
                        <a:pt x="74" y="16"/>
                      </a:lnTo>
                      <a:lnTo>
                        <a:pt x="82" y="24"/>
                      </a:lnTo>
                      <a:lnTo>
                        <a:pt x="90" y="28"/>
                      </a:lnTo>
                      <a:lnTo>
                        <a:pt x="98" y="30"/>
                      </a:lnTo>
                      <a:lnTo>
                        <a:pt x="96" y="36"/>
                      </a:lnTo>
                      <a:lnTo>
                        <a:pt x="94" y="42"/>
                      </a:lnTo>
                      <a:lnTo>
                        <a:pt x="90" y="42"/>
                      </a:lnTo>
                      <a:lnTo>
                        <a:pt x="84" y="42"/>
                      </a:lnTo>
                      <a:lnTo>
                        <a:pt x="82" y="42"/>
                      </a:lnTo>
                      <a:lnTo>
                        <a:pt x="82" y="48"/>
                      </a:lnTo>
                      <a:lnTo>
                        <a:pt x="80" y="52"/>
                      </a:lnTo>
                      <a:lnTo>
                        <a:pt x="76" y="56"/>
                      </a:lnTo>
                      <a:lnTo>
                        <a:pt x="72" y="64"/>
                      </a:lnTo>
                      <a:lnTo>
                        <a:pt x="70" y="70"/>
                      </a:lnTo>
                      <a:lnTo>
                        <a:pt x="72" y="84"/>
                      </a:lnTo>
                      <a:lnTo>
                        <a:pt x="76" y="88"/>
                      </a:lnTo>
                      <a:lnTo>
                        <a:pt x="78" y="92"/>
                      </a:lnTo>
                      <a:lnTo>
                        <a:pt x="86" y="96"/>
                      </a:lnTo>
                      <a:lnTo>
                        <a:pt x="98" y="110"/>
                      </a:lnTo>
                      <a:lnTo>
                        <a:pt x="110" y="124"/>
                      </a:lnTo>
                      <a:lnTo>
                        <a:pt x="122" y="136"/>
                      </a:lnTo>
                      <a:lnTo>
                        <a:pt x="138" y="148"/>
                      </a:lnTo>
                      <a:lnTo>
                        <a:pt x="138" y="156"/>
                      </a:lnTo>
                      <a:lnTo>
                        <a:pt x="142" y="170"/>
                      </a:lnTo>
                      <a:lnTo>
                        <a:pt x="150" y="192"/>
                      </a:lnTo>
                      <a:lnTo>
                        <a:pt x="146" y="198"/>
                      </a:lnTo>
                      <a:lnTo>
                        <a:pt x="146" y="204"/>
                      </a:lnTo>
                      <a:lnTo>
                        <a:pt x="146" y="210"/>
                      </a:lnTo>
                      <a:lnTo>
                        <a:pt x="144" y="214"/>
                      </a:lnTo>
                      <a:lnTo>
                        <a:pt x="138" y="220"/>
                      </a:lnTo>
                      <a:lnTo>
                        <a:pt x="128" y="228"/>
                      </a:lnTo>
                      <a:lnTo>
                        <a:pt x="120" y="232"/>
                      </a:lnTo>
                      <a:lnTo>
                        <a:pt x="112" y="234"/>
                      </a:lnTo>
                      <a:lnTo>
                        <a:pt x="104" y="242"/>
                      </a:lnTo>
                      <a:lnTo>
                        <a:pt x="98" y="254"/>
                      </a:lnTo>
                      <a:lnTo>
                        <a:pt x="88" y="266"/>
                      </a:lnTo>
                      <a:lnTo>
                        <a:pt x="84" y="270"/>
                      </a:lnTo>
                      <a:lnTo>
                        <a:pt x="78" y="270"/>
                      </a:lnTo>
                      <a:lnTo>
                        <a:pt x="76" y="270"/>
                      </a:lnTo>
                      <a:lnTo>
                        <a:pt x="74" y="268"/>
                      </a:lnTo>
                      <a:lnTo>
                        <a:pt x="74" y="260"/>
                      </a:lnTo>
                      <a:lnTo>
                        <a:pt x="74" y="252"/>
                      </a:lnTo>
                      <a:lnTo>
                        <a:pt x="76" y="246"/>
                      </a:lnTo>
                      <a:lnTo>
                        <a:pt x="76" y="242"/>
                      </a:lnTo>
                      <a:lnTo>
                        <a:pt x="74" y="236"/>
                      </a:lnTo>
                      <a:lnTo>
                        <a:pt x="70" y="236"/>
                      </a:lnTo>
                      <a:lnTo>
                        <a:pt x="66" y="234"/>
                      </a:lnTo>
                      <a:lnTo>
                        <a:pt x="62" y="234"/>
                      </a:lnTo>
                      <a:lnTo>
                        <a:pt x="60" y="234"/>
                      </a:lnTo>
                      <a:lnTo>
                        <a:pt x="64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3" name="íṧľîḓè">
                  <a:extLst>
                    <a:ext uri="{FF2B5EF4-FFF2-40B4-BE49-F238E27FC236}">
                      <a16:creationId xmlns="" xmlns:a16="http://schemas.microsoft.com/office/drawing/2014/main" id="{0EEFDFAC-567D-456E-9085-15795E5F4B8C}"/>
                    </a:ext>
                  </a:extLst>
                </p:cNvPr>
                <p:cNvSpPr/>
                <p:nvPr/>
              </p:nvSpPr>
              <p:spPr bwMode="auto">
                <a:xfrm>
                  <a:off x="7191813" y="3412329"/>
                  <a:ext cx="151494" cy="127496"/>
                </a:xfrm>
                <a:custGeom>
                  <a:avLst/>
                  <a:gdLst>
                    <a:gd name="T0" fmla="*/ 2147483647 w 86"/>
                    <a:gd name="T1" fmla="*/ 0 h 76"/>
                    <a:gd name="T2" fmla="*/ 2147483647 w 86"/>
                    <a:gd name="T3" fmla="*/ 0 h 76"/>
                    <a:gd name="T4" fmla="*/ 2147483647 w 86"/>
                    <a:gd name="T5" fmla="*/ 2147483647 h 76"/>
                    <a:gd name="T6" fmla="*/ 2147483647 w 86"/>
                    <a:gd name="T7" fmla="*/ 0 h 76"/>
                    <a:gd name="T8" fmla="*/ 2147483647 w 86"/>
                    <a:gd name="T9" fmla="*/ 0 h 76"/>
                    <a:gd name="T10" fmla="*/ 2147483647 w 86"/>
                    <a:gd name="T11" fmla="*/ 0 h 76"/>
                    <a:gd name="T12" fmla="*/ 2147483647 w 86"/>
                    <a:gd name="T13" fmla="*/ 2147483647 h 76"/>
                    <a:gd name="T14" fmla="*/ 2147483647 w 86"/>
                    <a:gd name="T15" fmla="*/ 2147483647 h 76"/>
                    <a:gd name="T16" fmla="*/ 2147483647 w 86"/>
                    <a:gd name="T17" fmla="*/ 2147483647 h 76"/>
                    <a:gd name="T18" fmla="*/ 2147483647 w 86"/>
                    <a:gd name="T19" fmla="*/ 2147483647 h 76"/>
                    <a:gd name="T20" fmla="*/ 2147483647 w 86"/>
                    <a:gd name="T21" fmla="*/ 2147483647 h 76"/>
                    <a:gd name="T22" fmla="*/ 2147483647 w 86"/>
                    <a:gd name="T23" fmla="*/ 2147483647 h 76"/>
                    <a:gd name="T24" fmla="*/ 2147483647 w 86"/>
                    <a:gd name="T25" fmla="*/ 2147483647 h 76"/>
                    <a:gd name="T26" fmla="*/ 2147483647 w 86"/>
                    <a:gd name="T27" fmla="*/ 2147483647 h 76"/>
                    <a:gd name="T28" fmla="*/ 2147483647 w 86"/>
                    <a:gd name="T29" fmla="*/ 2147483647 h 76"/>
                    <a:gd name="T30" fmla="*/ 2147483647 w 86"/>
                    <a:gd name="T31" fmla="*/ 2147483647 h 76"/>
                    <a:gd name="T32" fmla="*/ 2147483647 w 86"/>
                    <a:gd name="T33" fmla="*/ 2147483647 h 76"/>
                    <a:gd name="T34" fmla="*/ 0 w 86"/>
                    <a:gd name="T35" fmla="*/ 2147483647 h 76"/>
                    <a:gd name="T36" fmla="*/ 2147483647 w 86"/>
                    <a:gd name="T37" fmla="*/ 2147483647 h 76"/>
                    <a:gd name="T38" fmla="*/ 2147483647 w 86"/>
                    <a:gd name="T39" fmla="*/ 2147483647 h 76"/>
                    <a:gd name="T40" fmla="*/ 2147483647 w 86"/>
                    <a:gd name="T41" fmla="*/ 2147483647 h 76"/>
                    <a:gd name="T42" fmla="*/ 2147483647 w 86"/>
                    <a:gd name="T43" fmla="*/ 2147483647 h 76"/>
                    <a:gd name="T44" fmla="*/ 2147483647 w 86"/>
                    <a:gd name="T45" fmla="*/ 2147483647 h 76"/>
                    <a:gd name="T46" fmla="*/ 2147483647 w 86"/>
                    <a:gd name="T47" fmla="*/ 2147483647 h 76"/>
                    <a:gd name="T48" fmla="*/ 2147483647 w 86"/>
                    <a:gd name="T49" fmla="*/ 2147483647 h 76"/>
                    <a:gd name="T50" fmla="*/ 2147483647 w 86"/>
                    <a:gd name="T51" fmla="*/ 2147483647 h 76"/>
                    <a:gd name="T52" fmla="*/ 2147483647 w 86"/>
                    <a:gd name="T53" fmla="*/ 2147483647 h 76"/>
                    <a:gd name="T54" fmla="*/ 2147483647 w 86"/>
                    <a:gd name="T55" fmla="*/ 2147483647 h 76"/>
                    <a:gd name="T56" fmla="*/ 2147483647 w 86"/>
                    <a:gd name="T57" fmla="*/ 2147483647 h 76"/>
                    <a:gd name="T58" fmla="*/ 2147483647 w 86"/>
                    <a:gd name="T59" fmla="*/ 2147483647 h 76"/>
                    <a:gd name="T60" fmla="*/ 2147483647 w 86"/>
                    <a:gd name="T61" fmla="*/ 2147483647 h 76"/>
                    <a:gd name="T62" fmla="*/ 2147483647 w 86"/>
                    <a:gd name="T63" fmla="*/ 2147483647 h 76"/>
                    <a:gd name="T64" fmla="*/ 2147483647 w 86"/>
                    <a:gd name="T65" fmla="*/ 2147483647 h 76"/>
                    <a:gd name="T66" fmla="*/ 2147483647 w 86"/>
                    <a:gd name="T67" fmla="*/ 2147483647 h 76"/>
                    <a:gd name="T68" fmla="*/ 2147483647 w 86"/>
                    <a:gd name="T69" fmla="*/ 2147483647 h 76"/>
                    <a:gd name="T70" fmla="*/ 2147483647 w 86"/>
                    <a:gd name="T71" fmla="*/ 2147483647 h 76"/>
                    <a:gd name="T72" fmla="*/ 2147483647 w 86"/>
                    <a:gd name="T73" fmla="*/ 2147483647 h 76"/>
                    <a:gd name="T74" fmla="*/ 2147483647 w 86"/>
                    <a:gd name="T75" fmla="*/ 2147483647 h 76"/>
                    <a:gd name="T76" fmla="*/ 2147483647 w 86"/>
                    <a:gd name="T77" fmla="*/ 2147483647 h 76"/>
                    <a:gd name="T78" fmla="*/ 2147483647 w 86"/>
                    <a:gd name="T79" fmla="*/ 2147483647 h 76"/>
                    <a:gd name="T80" fmla="*/ 2147483647 w 86"/>
                    <a:gd name="T81" fmla="*/ 2147483647 h 76"/>
                    <a:gd name="T82" fmla="*/ 2147483647 w 86"/>
                    <a:gd name="T83" fmla="*/ 2147483647 h 76"/>
                    <a:gd name="T84" fmla="*/ 2147483647 w 86"/>
                    <a:gd name="T85" fmla="*/ 2147483647 h 76"/>
                    <a:gd name="T86" fmla="*/ 2147483647 w 86"/>
                    <a:gd name="T87" fmla="*/ 2147483647 h 76"/>
                    <a:gd name="T88" fmla="*/ 2147483647 w 86"/>
                    <a:gd name="T89" fmla="*/ 0 h 76"/>
                    <a:gd name="T90" fmla="*/ 2147483647 w 86"/>
                    <a:gd name="T91" fmla="*/ 0 h 7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86"/>
                    <a:gd name="T139" fmla="*/ 0 h 76"/>
                    <a:gd name="T140" fmla="*/ 86 w 86"/>
                    <a:gd name="T141" fmla="*/ 76 h 7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86" h="76">
                      <a:moveTo>
                        <a:pt x="80" y="0"/>
                      </a:moveTo>
                      <a:lnTo>
                        <a:pt x="78" y="0"/>
                      </a:lnTo>
                      <a:lnTo>
                        <a:pt x="74" y="2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2" y="0"/>
                      </a:lnTo>
                      <a:lnTo>
                        <a:pt x="60" y="4"/>
                      </a:lnTo>
                      <a:lnTo>
                        <a:pt x="58" y="10"/>
                      </a:lnTo>
                      <a:lnTo>
                        <a:pt x="52" y="8"/>
                      </a:lnTo>
                      <a:lnTo>
                        <a:pt x="46" y="4"/>
                      </a:lnTo>
                      <a:lnTo>
                        <a:pt x="40" y="2"/>
                      </a:lnTo>
                      <a:lnTo>
                        <a:pt x="30" y="2"/>
                      </a:lnTo>
                      <a:lnTo>
                        <a:pt x="18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2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2" y="58"/>
                      </a:lnTo>
                      <a:lnTo>
                        <a:pt x="14" y="62"/>
                      </a:lnTo>
                      <a:lnTo>
                        <a:pt x="18" y="66"/>
                      </a:lnTo>
                      <a:lnTo>
                        <a:pt x="24" y="66"/>
                      </a:lnTo>
                      <a:lnTo>
                        <a:pt x="24" y="76"/>
                      </a:lnTo>
                      <a:lnTo>
                        <a:pt x="30" y="74"/>
                      </a:lnTo>
                      <a:lnTo>
                        <a:pt x="34" y="72"/>
                      </a:lnTo>
                      <a:lnTo>
                        <a:pt x="40" y="68"/>
                      </a:lnTo>
                      <a:lnTo>
                        <a:pt x="48" y="66"/>
                      </a:lnTo>
                      <a:lnTo>
                        <a:pt x="66" y="60"/>
                      </a:lnTo>
                      <a:lnTo>
                        <a:pt x="62" y="56"/>
                      </a:lnTo>
                      <a:lnTo>
                        <a:pt x="60" y="56"/>
                      </a:lnTo>
                      <a:lnTo>
                        <a:pt x="58" y="54"/>
                      </a:lnTo>
                      <a:lnTo>
                        <a:pt x="82" y="40"/>
                      </a:lnTo>
                      <a:lnTo>
                        <a:pt x="84" y="38"/>
                      </a:lnTo>
                      <a:lnTo>
                        <a:pt x="86" y="34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4" y="22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4" name="iṡḻïdé">
                  <a:extLst>
                    <a:ext uri="{FF2B5EF4-FFF2-40B4-BE49-F238E27FC236}">
                      <a16:creationId xmlns="" xmlns:a16="http://schemas.microsoft.com/office/drawing/2014/main" id="{3734C283-993C-4DD5-A2F2-D0D44C1D57B2}"/>
                    </a:ext>
                  </a:extLst>
                </p:cNvPr>
                <p:cNvSpPr/>
                <p:nvPr/>
              </p:nvSpPr>
              <p:spPr bwMode="auto">
                <a:xfrm>
                  <a:off x="7091277" y="3169945"/>
                  <a:ext cx="243767" cy="260596"/>
                </a:xfrm>
                <a:custGeom>
                  <a:avLst/>
                  <a:gdLst>
                    <a:gd name="T0" fmla="*/ 2147483647 w 140"/>
                    <a:gd name="T1" fmla="*/ 2147483647 h 156"/>
                    <a:gd name="T2" fmla="*/ 2147483647 w 140"/>
                    <a:gd name="T3" fmla="*/ 2147483647 h 156"/>
                    <a:gd name="T4" fmla="*/ 2147483647 w 140"/>
                    <a:gd name="T5" fmla="*/ 2147483647 h 156"/>
                    <a:gd name="T6" fmla="*/ 2147483647 w 140"/>
                    <a:gd name="T7" fmla="*/ 2147483647 h 156"/>
                    <a:gd name="T8" fmla="*/ 2147483647 w 140"/>
                    <a:gd name="T9" fmla="*/ 2147483647 h 156"/>
                    <a:gd name="T10" fmla="*/ 2147483647 w 140"/>
                    <a:gd name="T11" fmla="*/ 2147483647 h 156"/>
                    <a:gd name="T12" fmla="*/ 2147483647 w 140"/>
                    <a:gd name="T13" fmla="*/ 2147483647 h 156"/>
                    <a:gd name="T14" fmla="*/ 2147483647 w 140"/>
                    <a:gd name="T15" fmla="*/ 2147483647 h 156"/>
                    <a:gd name="T16" fmla="*/ 2147483647 w 140"/>
                    <a:gd name="T17" fmla="*/ 2147483647 h 156"/>
                    <a:gd name="T18" fmla="*/ 2147483647 w 140"/>
                    <a:gd name="T19" fmla="*/ 2147483647 h 156"/>
                    <a:gd name="T20" fmla="*/ 2147483647 w 140"/>
                    <a:gd name="T21" fmla="*/ 2147483647 h 156"/>
                    <a:gd name="T22" fmla="*/ 2147483647 w 140"/>
                    <a:gd name="T23" fmla="*/ 2147483647 h 156"/>
                    <a:gd name="T24" fmla="*/ 2147483647 w 140"/>
                    <a:gd name="T25" fmla="*/ 2147483647 h 156"/>
                    <a:gd name="T26" fmla="*/ 2147483647 w 140"/>
                    <a:gd name="T27" fmla="*/ 2147483647 h 156"/>
                    <a:gd name="T28" fmla="*/ 2147483647 w 140"/>
                    <a:gd name="T29" fmla="*/ 2147483647 h 156"/>
                    <a:gd name="T30" fmla="*/ 2147483647 w 140"/>
                    <a:gd name="T31" fmla="*/ 2147483647 h 156"/>
                    <a:gd name="T32" fmla="*/ 0 w 140"/>
                    <a:gd name="T33" fmla="*/ 2147483647 h 156"/>
                    <a:gd name="T34" fmla="*/ 2147483647 w 140"/>
                    <a:gd name="T35" fmla="*/ 2147483647 h 156"/>
                    <a:gd name="T36" fmla="*/ 2147483647 w 140"/>
                    <a:gd name="T37" fmla="*/ 2147483647 h 156"/>
                    <a:gd name="T38" fmla="*/ 2147483647 w 140"/>
                    <a:gd name="T39" fmla="*/ 2147483647 h 156"/>
                    <a:gd name="T40" fmla="*/ 2147483647 w 140"/>
                    <a:gd name="T41" fmla="*/ 2147483647 h 156"/>
                    <a:gd name="T42" fmla="*/ 2147483647 w 140"/>
                    <a:gd name="T43" fmla="*/ 2147483647 h 156"/>
                    <a:gd name="T44" fmla="*/ 2147483647 w 140"/>
                    <a:gd name="T45" fmla="*/ 2147483647 h 156"/>
                    <a:gd name="T46" fmla="*/ 2147483647 w 140"/>
                    <a:gd name="T47" fmla="*/ 2147483647 h 156"/>
                    <a:gd name="T48" fmla="*/ 2147483647 w 140"/>
                    <a:gd name="T49" fmla="*/ 2147483647 h 156"/>
                    <a:gd name="T50" fmla="*/ 2147483647 w 140"/>
                    <a:gd name="T51" fmla="*/ 2147483647 h 156"/>
                    <a:gd name="T52" fmla="*/ 2147483647 w 140"/>
                    <a:gd name="T53" fmla="*/ 2147483647 h 156"/>
                    <a:gd name="T54" fmla="*/ 2147483647 w 140"/>
                    <a:gd name="T55" fmla="*/ 2147483647 h 156"/>
                    <a:gd name="T56" fmla="*/ 2147483647 w 140"/>
                    <a:gd name="T57" fmla="*/ 2147483647 h 156"/>
                    <a:gd name="T58" fmla="*/ 2147483647 w 140"/>
                    <a:gd name="T59" fmla="*/ 2147483647 h 156"/>
                    <a:gd name="T60" fmla="*/ 2147483647 w 140"/>
                    <a:gd name="T61" fmla="*/ 2147483647 h 156"/>
                    <a:gd name="T62" fmla="*/ 2147483647 w 140"/>
                    <a:gd name="T63" fmla="*/ 2147483647 h 156"/>
                    <a:gd name="T64" fmla="*/ 2147483647 w 140"/>
                    <a:gd name="T65" fmla="*/ 2147483647 h 156"/>
                    <a:gd name="T66" fmla="*/ 2147483647 w 140"/>
                    <a:gd name="T67" fmla="*/ 2147483647 h 156"/>
                    <a:gd name="T68" fmla="*/ 2147483647 w 140"/>
                    <a:gd name="T69" fmla="*/ 2147483647 h 156"/>
                    <a:gd name="T70" fmla="*/ 2147483647 w 140"/>
                    <a:gd name="T71" fmla="*/ 2147483647 h 156"/>
                    <a:gd name="T72" fmla="*/ 2147483647 w 140"/>
                    <a:gd name="T73" fmla="*/ 2147483647 h 156"/>
                    <a:gd name="T74" fmla="*/ 2147483647 w 140"/>
                    <a:gd name="T75" fmla="*/ 2147483647 h 156"/>
                    <a:gd name="T76" fmla="*/ 2147483647 w 140"/>
                    <a:gd name="T77" fmla="*/ 2147483647 h 156"/>
                    <a:gd name="T78" fmla="*/ 2147483647 w 140"/>
                    <a:gd name="T79" fmla="*/ 2147483647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0"/>
                    <a:gd name="T121" fmla="*/ 0 h 156"/>
                    <a:gd name="T122" fmla="*/ 140 w 140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0" h="156">
                      <a:moveTo>
                        <a:pt x="104" y="150"/>
                      </a:moveTo>
                      <a:lnTo>
                        <a:pt x="102" y="124"/>
                      </a:lnTo>
                      <a:lnTo>
                        <a:pt x="98" y="120"/>
                      </a:lnTo>
                      <a:lnTo>
                        <a:pt x="94" y="116"/>
                      </a:lnTo>
                      <a:lnTo>
                        <a:pt x="90" y="108"/>
                      </a:lnTo>
                      <a:lnTo>
                        <a:pt x="88" y="102"/>
                      </a:lnTo>
                      <a:lnTo>
                        <a:pt x="88" y="98"/>
                      </a:lnTo>
                      <a:lnTo>
                        <a:pt x="86" y="94"/>
                      </a:lnTo>
                      <a:lnTo>
                        <a:pt x="80" y="90"/>
                      </a:lnTo>
                      <a:lnTo>
                        <a:pt x="74" y="84"/>
                      </a:lnTo>
                      <a:lnTo>
                        <a:pt x="70" y="76"/>
                      </a:lnTo>
                      <a:lnTo>
                        <a:pt x="66" y="76"/>
                      </a:lnTo>
                      <a:lnTo>
                        <a:pt x="62" y="78"/>
                      </a:lnTo>
                      <a:lnTo>
                        <a:pt x="58" y="82"/>
                      </a:lnTo>
                      <a:lnTo>
                        <a:pt x="56" y="86"/>
                      </a:lnTo>
                      <a:lnTo>
                        <a:pt x="52" y="88"/>
                      </a:lnTo>
                      <a:lnTo>
                        <a:pt x="50" y="86"/>
                      </a:lnTo>
                      <a:lnTo>
                        <a:pt x="48" y="84"/>
                      </a:lnTo>
                      <a:lnTo>
                        <a:pt x="46" y="82"/>
                      </a:lnTo>
                      <a:lnTo>
                        <a:pt x="44" y="80"/>
                      </a:lnTo>
                      <a:lnTo>
                        <a:pt x="40" y="80"/>
                      </a:lnTo>
                      <a:lnTo>
                        <a:pt x="36" y="84"/>
                      </a:lnTo>
                      <a:lnTo>
                        <a:pt x="28" y="90"/>
                      </a:lnTo>
                      <a:lnTo>
                        <a:pt x="26" y="70"/>
                      </a:lnTo>
                      <a:lnTo>
                        <a:pt x="26" y="64"/>
                      </a:lnTo>
                      <a:lnTo>
                        <a:pt x="26" y="58"/>
                      </a:lnTo>
                      <a:lnTo>
                        <a:pt x="22" y="56"/>
                      </a:lnTo>
                      <a:lnTo>
                        <a:pt x="18" y="56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8" y="52"/>
                      </a:lnTo>
                      <a:lnTo>
                        <a:pt x="6" y="44"/>
                      </a:lnTo>
                      <a:lnTo>
                        <a:pt x="4" y="40"/>
                      </a:lnTo>
                      <a:lnTo>
                        <a:pt x="0" y="38"/>
                      </a:lnTo>
                      <a:lnTo>
                        <a:pt x="8" y="32"/>
                      </a:lnTo>
                      <a:lnTo>
                        <a:pt x="10" y="28"/>
                      </a:lnTo>
                      <a:lnTo>
                        <a:pt x="10" y="24"/>
                      </a:lnTo>
                      <a:lnTo>
                        <a:pt x="12" y="22"/>
                      </a:lnTo>
                      <a:lnTo>
                        <a:pt x="16" y="18"/>
                      </a:lnTo>
                      <a:lnTo>
                        <a:pt x="20" y="22"/>
                      </a:lnTo>
                      <a:lnTo>
                        <a:pt x="22" y="22"/>
                      </a:lnTo>
                      <a:lnTo>
                        <a:pt x="26" y="20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8" y="0"/>
                      </a:lnTo>
                      <a:lnTo>
                        <a:pt x="28" y="4"/>
                      </a:lnTo>
                      <a:lnTo>
                        <a:pt x="28" y="10"/>
                      </a:lnTo>
                      <a:lnTo>
                        <a:pt x="32" y="16"/>
                      </a:lnTo>
                      <a:lnTo>
                        <a:pt x="36" y="20"/>
                      </a:lnTo>
                      <a:lnTo>
                        <a:pt x="42" y="24"/>
                      </a:lnTo>
                      <a:lnTo>
                        <a:pt x="54" y="30"/>
                      </a:lnTo>
                      <a:lnTo>
                        <a:pt x="70" y="34"/>
                      </a:lnTo>
                      <a:lnTo>
                        <a:pt x="70" y="40"/>
                      </a:lnTo>
                      <a:lnTo>
                        <a:pt x="66" y="44"/>
                      </a:lnTo>
                      <a:lnTo>
                        <a:pt x="58" y="46"/>
                      </a:lnTo>
                      <a:lnTo>
                        <a:pt x="60" y="50"/>
                      </a:lnTo>
                      <a:lnTo>
                        <a:pt x="62" y="56"/>
                      </a:lnTo>
                      <a:lnTo>
                        <a:pt x="70" y="64"/>
                      </a:lnTo>
                      <a:lnTo>
                        <a:pt x="80" y="72"/>
                      </a:lnTo>
                      <a:lnTo>
                        <a:pt x="88" y="78"/>
                      </a:lnTo>
                      <a:lnTo>
                        <a:pt x="94" y="82"/>
                      </a:lnTo>
                      <a:lnTo>
                        <a:pt x="96" y="88"/>
                      </a:lnTo>
                      <a:lnTo>
                        <a:pt x="98" y="92"/>
                      </a:lnTo>
                      <a:lnTo>
                        <a:pt x="104" y="92"/>
                      </a:lnTo>
                      <a:lnTo>
                        <a:pt x="110" y="98"/>
                      </a:lnTo>
                      <a:lnTo>
                        <a:pt x="114" y="104"/>
                      </a:lnTo>
                      <a:lnTo>
                        <a:pt x="128" y="122"/>
                      </a:lnTo>
                      <a:lnTo>
                        <a:pt x="134" y="132"/>
                      </a:lnTo>
                      <a:lnTo>
                        <a:pt x="140" y="146"/>
                      </a:lnTo>
                      <a:lnTo>
                        <a:pt x="138" y="146"/>
                      </a:lnTo>
                      <a:lnTo>
                        <a:pt x="136" y="146"/>
                      </a:lnTo>
                      <a:lnTo>
                        <a:pt x="132" y="148"/>
                      </a:lnTo>
                      <a:lnTo>
                        <a:pt x="128" y="146"/>
                      </a:lnTo>
                      <a:lnTo>
                        <a:pt x="124" y="146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6" y="156"/>
                      </a:lnTo>
                      <a:lnTo>
                        <a:pt x="110" y="154"/>
                      </a:lnTo>
                      <a:lnTo>
                        <a:pt x="104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5" name="îšľidê">
                  <a:extLst>
                    <a:ext uri="{FF2B5EF4-FFF2-40B4-BE49-F238E27FC236}">
                      <a16:creationId xmlns="" xmlns:a16="http://schemas.microsoft.com/office/drawing/2014/main" id="{907703A3-C5C1-441C-9814-BD8A53CE720C}"/>
                    </a:ext>
                  </a:extLst>
                </p:cNvPr>
                <p:cNvSpPr/>
                <p:nvPr/>
              </p:nvSpPr>
              <p:spPr bwMode="auto">
                <a:xfrm>
                  <a:off x="7033433" y="3231593"/>
                  <a:ext cx="238258" cy="453942"/>
                </a:xfrm>
                <a:custGeom>
                  <a:avLst/>
                  <a:gdLst>
                    <a:gd name="T0" fmla="*/ 2147483647 w 136"/>
                    <a:gd name="T1" fmla="*/ 2147483647 h 272"/>
                    <a:gd name="T2" fmla="*/ 2147483647 w 136"/>
                    <a:gd name="T3" fmla="*/ 2147483647 h 272"/>
                    <a:gd name="T4" fmla="*/ 2147483647 w 136"/>
                    <a:gd name="T5" fmla="*/ 2147483647 h 272"/>
                    <a:gd name="T6" fmla="*/ 2147483647 w 136"/>
                    <a:gd name="T7" fmla="*/ 2147483647 h 272"/>
                    <a:gd name="T8" fmla="*/ 2147483647 w 136"/>
                    <a:gd name="T9" fmla="*/ 2147483647 h 272"/>
                    <a:gd name="T10" fmla="*/ 2147483647 w 136"/>
                    <a:gd name="T11" fmla="*/ 2147483647 h 272"/>
                    <a:gd name="T12" fmla="*/ 2147483647 w 136"/>
                    <a:gd name="T13" fmla="*/ 2147483647 h 272"/>
                    <a:gd name="T14" fmla="*/ 2147483647 w 136"/>
                    <a:gd name="T15" fmla="*/ 2147483647 h 272"/>
                    <a:gd name="T16" fmla="*/ 2147483647 w 136"/>
                    <a:gd name="T17" fmla="*/ 2147483647 h 272"/>
                    <a:gd name="T18" fmla="*/ 2147483647 w 136"/>
                    <a:gd name="T19" fmla="*/ 2147483647 h 272"/>
                    <a:gd name="T20" fmla="*/ 2147483647 w 136"/>
                    <a:gd name="T21" fmla="*/ 2147483647 h 272"/>
                    <a:gd name="T22" fmla="*/ 2147483647 w 136"/>
                    <a:gd name="T23" fmla="*/ 2147483647 h 272"/>
                    <a:gd name="T24" fmla="*/ 2147483647 w 136"/>
                    <a:gd name="T25" fmla="*/ 2147483647 h 272"/>
                    <a:gd name="T26" fmla="*/ 2147483647 w 136"/>
                    <a:gd name="T27" fmla="*/ 2147483647 h 272"/>
                    <a:gd name="T28" fmla="*/ 2147483647 w 136"/>
                    <a:gd name="T29" fmla="*/ 2147483647 h 272"/>
                    <a:gd name="T30" fmla="*/ 2147483647 w 136"/>
                    <a:gd name="T31" fmla="*/ 2147483647 h 272"/>
                    <a:gd name="T32" fmla="*/ 2147483647 w 136"/>
                    <a:gd name="T33" fmla="*/ 2147483647 h 272"/>
                    <a:gd name="T34" fmla="*/ 2147483647 w 136"/>
                    <a:gd name="T35" fmla="*/ 2147483647 h 272"/>
                    <a:gd name="T36" fmla="*/ 2147483647 w 136"/>
                    <a:gd name="T37" fmla="*/ 2147483647 h 272"/>
                    <a:gd name="T38" fmla="*/ 2147483647 w 136"/>
                    <a:gd name="T39" fmla="*/ 2147483647 h 272"/>
                    <a:gd name="T40" fmla="*/ 2147483647 w 136"/>
                    <a:gd name="T41" fmla="*/ 2147483647 h 272"/>
                    <a:gd name="T42" fmla="*/ 2147483647 w 136"/>
                    <a:gd name="T43" fmla="*/ 2147483647 h 272"/>
                    <a:gd name="T44" fmla="*/ 2147483647 w 136"/>
                    <a:gd name="T45" fmla="*/ 2147483647 h 272"/>
                    <a:gd name="T46" fmla="*/ 2147483647 w 136"/>
                    <a:gd name="T47" fmla="*/ 2147483647 h 272"/>
                    <a:gd name="T48" fmla="*/ 2147483647 w 136"/>
                    <a:gd name="T49" fmla="*/ 2147483647 h 272"/>
                    <a:gd name="T50" fmla="*/ 2147483647 w 136"/>
                    <a:gd name="T51" fmla="*/ 2147483647 h 272"/>
                    <a:gd name="T52" fmla="*/ 2147483647 w 136"/>
                    <a:gd name="T53" fmla="*/ 2147483647 h 272"/>
                    <a:gd name="T54" fmla="*/ 2147483647 w 136"/>
                    <a:gd name="T55" fmla="*/ 2147483647 h 272"/>
                    <a:gd name="T56" fmla="*/ 2147483647 w 136"/>
                    <a:gd name="T57" fmla="*/ 2147483647 h 272"/>
                    <a:gd name="T58" fmla="*/ 2147483647 w 136"/>
                    <a:gd name="T59" fmla="*/ 2147483647 h 272"/>
                    <a:gd name="T60" fmla="*/ 2147483647 w 136"/>
                    <a:gd name="T61" fmla="*/ 2147483647 h 272"/>
                    <a:gd name="T62" fmla="*/ 2147483647 w 136"/>
                    <a:gd name="T63" fmla="*/ 2147483647 h 272"/>
                    <a:gd name="T64" fmla="*/ 2147483647 w 136"/>
                    <a:gd name="T65" fmla="*/ 2147483647 h 272"/>
                    <a:gd name="T66" fmla="*/ 2147483647 w 136"/>
                    <a:gd name="T67" fmla="*/ 2147483647 h 272"/>
                    <a:gd name="T68" fmla="*/ 2147483647 w 136"/>
                    <a:gd name="T69" fmla="*/ 2147483647 h 272"/>
                    <a:gd name="T70" fmla="*/ 2147483647 w 136"/>
                    <a:gd name="T71" fmla="*/ 2147483647 h 272"/>
                    <a:gd name="T72" fmla="*/ 2147483647 w 136"/>
                    <a:gd name="T73" fmla="*/ 2147483647 h 272"/>
                    <a:gd name="T74" fmla="*/ 2147483647 w 136"/>
                    <a:gd name="T75" fmla="*/ 2147483647 h 272"/>
                    <a:gd name="T76" fmla="*/ 2147483647 w 136"/>
                    <a:gd name="T77" fmla="*/ 2147483647 h 272"/>
                    <a:gd name="T78" fmla="*/ 2147483647 w 136"/>
                    <a:gd name="T79" fmla="*/ 2147483647 h 272"/>
                    <a:gd name="T80" fmla="*/ 2147483647 w 136"/>
                    <a:gd name="T81" fmla="*/ 2147483647 h 272"/>
                    <a:gd name="T82" fmla="*/ 2147483647 w 136"/>
                    <a:gd name="T83" fmla="*/ 2147483647 h 272"/>
                    <a:gd name="T84" fmla="*/ 2147483647 w 136"/>
                    <a:gd name="T85" fmla="*/ 2147483647 h 272"/>
                    <a:gd name="T86" fmla="*/ 2147483647 w 136"/>
                    <a:gd name="T87" fmla="*/ 2147483647 h 272"/>
                    <a:gd name="T88" fmla="*/ 2147483647 w 136"/>
                    <a:gd name="T89" fmla="*/ 2147483647 h 272"/>
                    <a:gd name="T90" fmla="*/ 2147483647 w 136"/>
                    <a:gd name="T91" fmla="*/ 2147483647 h 272"/>
                    <a:gd name="T92" fmla="*/ 2147483647 w 136"/>
                    <a:gd name="T93" fmla="*/ 2147483647 h 272"/>
                    <a:gd name="T94" fmla="*/ 2147483647 w 136"/>
                    <a:gd name="T95" fmla="*/ 2147483647 h 272"/>
                    <a:gd name="T96" fmla="*/ 2147483647 w 136"/>
                    <a:gd name="T97" fmla="*/ 2147483647 h 272"/>
                    <a:gd name="T98" fmla="*/ 2147483647 w 136"/>
                    <a:gd name="T99" fmla="*/ 2147483647 h 272"/>
                    <a:gd name="T100" fmla="*/ 2147483647 w 136"/>
                    <a:gd name="T101" fmla="*/ 2147483647 h 272"/>
                    <a:gd name="T102" fmla="*/ 2147483647 w 136"/>
                    <a:gd name="T103" fmla="*/ 2147483647 h 272"/>
                    <a:gd name="T104" fmla="*/ 2147483647 w 136"/>
                    <a:gd name="T105" fmla="*/ 2147483647 h 272"/>
                    <a:gd name="T106" fmla="*/ 2147483647 w 136"/>
                    <a:gd name="T107" fmla="*/ 2147483647 h 272"/>
                    <a:gd name="T108" fmla="*/ 2147483647 w 136"/>
                    <a:gd name="T109" fmla="*/ 2147483647 h 272"/>
                    <a:gd name="T110" fmla="*/ 2147483647 w 136"/>
                    <a:gd name="T111" fmla="*/ 2147483647 h 272"/>
                    <a:gd name="T112" fmla="*/ 2147483647 w 136"/>
                    <a:gd name="T113" fmla="*/ 2147483647 h 2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6"/>
                    <a:gd name="T172" fmla="*/ 0 h 272"/>
                    <a:gd name="T173" fmla="*/ 136 w 136"/>
                    <a:gd name="T174" fmla="*/ 272 h 2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6" h="272">
                      <a:moveTo>
                        <a:pt x="104" y="266"/>
                      </a:moveTo>
                      <a:lnTo>
                        <a:pt x="96" y="266"/>
                      </a:lnTo>
                      <a:lnTo>
                        <a:pt x="94" y="272"/>
                      </a:lnTo>
                      <a:lnTo>
                        <a:pt x="92" y="272"/>
                      </a:lnTo>
                      <a:lnTo>
                        <a:pt x="88" y="272"/>
                      </a:lnTo>
                      <a:lnTo>
                        <a:pt x="84" y="272"/>
                      </a:lnTo>
                      <a:lnTo>
                        <a:pt x="82" y="272"/>
                      </a:lnTo>
                      <a:lnTo>
                        <a:pt x="76" y="264"/>
                      </a:lnTo>
                      <a:lnTo>
                        <a:pt x="72" y="258"/>
                      </a:lnTo>
                      <a:lnTo>
                        <a:pt x="68" y="254"/>
                      </a:lnTo>
                      <a:lnTo>
                        <a:pt x="62" y="254"/>
                      </a:lnTo>
                      <a:lnTo>
                        <a:pt x="56" y="242"/>
                      </a:lnTo>
                      <a:lnTo>
                        <a:pt x="50" y="236"/>
                      </a:lnTo>
                      <a:lnTo>
                        <a:pt x="44" y="230"/>
                      </a:lnTo>
                      <a:lnTo>
                        <a:pt x="38" y="226"/>
                      </a:lnTo>
                      <a:lnTo>
                        <a:pt x="34" y="232"/>
                      </a:lnTo>
                      <a:lnTo>
                        <a:pt x="32" y="228"/>
                      </a:lnTo>
                      <a:lnTo>
                        <a:pt x="30" y="220"/>
                      </a:lnTo>
                      <a:lnTo>
                        <a:pt x="30" y="206"/>
                      </a:lnTo>
                      <a:lnTo>
                        <a:pt x="32" y="172"/>
                      </a:lnTo>
                      <a:lnTo>
                        <a:pt x="38" y="172"/>
                      </a:lnTo>
                      <a:lnTo>
                        <a:pt x="42" y="166"/>
                      </a:lnTo>
                      <a:lnTo>
                        <a:pt x="44" y="162"/>
                      </a:lnTo>
                      <a:lnTo>
                        <a:pt x="44" y="156"/>
                      </a:lnTo>
                      <a:lnTo>
                        <a:pt x="44" y="146"/>
                      </a:lnTo>
                      <a:lnTo>
                        <a:pt x="40" y="134"/>
                      </a:lnTo>
                      <a:lnTo>
                        <a:pt x="34" y="124"/>
                      </a:lnTo>
                      <a:lnTo>
                        <a:pt x="30" y="116"/>
                      </a:lnTo>
                      <a:lnTo>
                        <a:pt x="18" y="106"/>
                      </a:lnTo>
                      <a:lnTo>
                        <a:pt x="20" y="100"/>
                      </a:lnTo>
                      <a:lnTo>
                        <a:pt x="20" y="94"/>
                      </a:lnTo>
                      <a:lnTo>
                        <a:pt x="22" y="88"/>
                      </a:lnTo>
                      <a:lnTo>
                        <a:pt x="22" y="82"/>
                      </a:lnTo>
                      <a:lnTo>
                        <a:pt x="22" y="74"/>
                      </a:lnTo>
                      <a:lnTo>
                        <a:pt x="20" y="68"/>
                      </a:lnTo>
                      <a:lnTo>
                        <a:pt x="12" y="58"/>
                      </a:lnTo>
                      <a:lnTo>
                        <a:pt x="4" y="50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6"/>
                      </a:lnTo>
                      <a:lnTo>
                        <a:pt x="4" y="22"/>
                      </a:lnTo>
                      <a:lnTo>
                        <a:pt x="8" y="16"/>
                      </a:lnTo>
                      <a:lnTo>
                        <a:pt x="10" y="14"/>
                      </a:lnTo>
                      <a:lnTo>
                        <a:pt x="22" y="6"/>
                      </a:lnTo>
                      <a:lnTo>
                        <a:pt x="32" y="0"/>
                      </a:lnTo>
                      <a:lnTo>
                        <a:pt x="36" y="2"/>
                      </a:lnTo>
                      <a:lnTo>
                        <a:pt x="38" y="6"/>
                      </a:lnTo>
                      <a:lnTo>
                        <a:pt x="40" y="14"/>
                      </a:lnTo>
                      <a:lnTo>
                        <a:pt x="44" y="18"/>
                      </a:lnTo>
                      <a:lnTo>
                        <a:pt x="48" y="18"/>
                      </a:lnTo>
                      <a:lnTo>
                        <a:pt x="50" y="18"/>
                      </a:lnTo>
                      <a:lnTo>
                        <a:pt x="54" y="18"/>
                      </a:lnTo>
                      <a:lnTo>
                        <a:pt x="58" y="20"/>
                      </a:lnTo>
                      <a:lnTo>
                        <a:pt x="58" y="26"/>
                      </a:lnTo>
                      <a:lnTo>
                        <a:pt x="58" y="32"/>
                      </a:lnTo>
                      <a:lnTo>
                        <a:pt x="60" y="52"/>
                      </a:lnTo>
                      <a:lnTo>
                        <a:pt x="68" y="46"/>
                      </a:lnTo>
                      <a:lnTo>
                        <a:pt x="72" y="42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80" y="46"/>
                      </a:lnTo>
                      <a:lnTo>
                        <a:pt x="82" y="48"/>
                      </a:lnTo>
                      <a:lnTo>
                        <a:pt x="84" y="50"/>
                      </a:lnTo>
                      <a:lnTo>
                        <a:pt x="88" y="48"/>
                      </a:lnTo>
                      <a:lnTo>
                        <a:pt x="90" y="44"/>
                      </a:lnTo>
                      <a:lnTo>
                        <a:pt x="94" y="40"/>
                      </a:lnTo>
                      <a:lnTo>
                        <a:pt x="98" y="38"/>
                      </a:lnTo>
                      <a:lnTo>
                        <a:pt x="102" y="38"/>
                      </a:lnTo>
                      <a:lnTo>
                        <a:pt x="106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20" y="60"/>
                      </a:lnTo>
                      <a:lnTo>
                        <a:pt x="120" y="64"/>
                      </a:lnTo>
                      <a:lnTo>
                        <a:pt x="122" y="70"/>
                      </a:lnTo>
                      <a:lnTo>
                        <a:pt x="126" y="78"/>
                      </a:lnTo>
                      <a:lnTo>
                        <a:pt x="130" y="82"/>
                      </a:lnTo>
                      <a:lnTo>
                        <a:pt x="134" y="86"/>
                      </a:lnTo>
                      <a:lnTo>
                        <a:pt x="136" y="112"/>
                      </a:lnTo>
                      <a:lnTo>
                        <a:pt x="130" y="110"/>
                      </a:lnTo>
                      <a:lnTo>
                        <a:pt x="120" y="110"/>
                      </a:lnTo>
                      <a:lnTo>
                        <a:pt x="108" y="110"/>
                      </a:lnTo>
                      <a:lnTo>
                        <a:pt x="100" y="114"/>
                      </a:lnTo>
                      <a:lnTo>
                        <a:pt x="96" y="118"/>
                      </a:lnTo>
                      <a:lnTo>
                        <a:pt x="92" y="122"/>
                      </a:lnTo>
                      <a:lnTo>
                        <a:pt x="92" y="128"/>
                      </a:lnTo>
                      <a:lnTo>
                        <a:pt x="90" y="134"/>
                      </a:lnTo>
                      <a:lnTo>
                        <a:pt x="92" y="138"/>
                      </a:lnTo>
                      <a:lnTo>
                        <a:pt x="94" y="144"/>
                      </a:lnTo>
                      <a:lnTo>
                        <a:pt x="96" y="148"/>
                      </a:lnTo>
                      <a:lnTo>
                        <a:pt x="98" y="154"/>
                      </a:lnTo>
                      <a:lnTo>
                        <a:pt x="92" y="152"/>
                      </a:lnTo>
                      <a:lnTo>
                        <a:pt x="86" y="150"/>
                      </a:lnTo>
                      <a:lnTo>
                        <a:pt x="76" y="144"/>
                      </a:lnTo>
                      <a:lnTo>
                        <a:pt x="68" y="136"/>
                      </a:lnTo>
                      <a:lnTo>
                        <a:pt x="60" y="128"/>
                      </a:lnTo>
                      <a:lnTo>
                        <a:pt x="52" y="128"/>
                      </a:lnTo>
                      <a:lnTo>
                        <a:pt x="52" y="150"/>
                      </a:lnTo>
                      <a:lnTo>
                        <a:pt x="50" y="158"/>
                      </a:lnTo>
                      <a:lnTo>
                        <a:pt x="48" y="166"/>
                      </a:lnTo>
                      <a:lnTo>
                        <a:pt x="48" y="176"/>
                      </a:lnTo>
                      <a:lnTo>
                        <a:pt x="46" y="188"/>
                      </a:lnTo>
                      <a:lnTo>
                        <a:pt x="48" y="192"/>
                      </a:lnTo>
                      <a:lnTo>
                        <a:pt x="48" y="200"/>
                      </a:lnTo>
                      <a:lnTo>
                        <a:pt x="52" y="204"/>
                      </a:lnTo>
                      <a:lnTo>
                        <a:pt x="60" y="206"/>
                      </a:lnTo>
                      <a:lnTo>
                        <a:pt x="60" y="216"/>
                      </a:lnTo>
                      <a:lnTo>
                        <a:pt x="62" y="220"/>
                      </a:lnTo>
                      <a:lnTo>
                        <a:pt x="66" y="224"/>
                      </a:lnTo>
                      <a:lnTo>
                        <a:pt x="66" y="234"/>
                      </a:lnTo>
                      <a:lnTo>
                        <a:pt x="68" y="238"/>
                      </a:lnTo>
                      <a:lnTo>
                        <a:pt x="70" y="240"/>
                      </a:lnTo>
                      <a:lnTo>
                        <a:pt x="74" y="244"/>
                      </a:lnTo>
                      <a:lnTo>
                        <a:pt x="84" y="248"/>
                      </a:lnTo>
                      <a:lnTo>
                        <a:pt x="104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6" name="iṩḻîḍé">
                  <a:extLst>
                    <a:ext uri="{FF2B5EF4-FFF2-40B4-BE49-F238E27FC236}">
                      <a16:creationId xmlns="" xmlns:a16="http://schemas.microsoft.com/office/drawing/2014/main" id="{2665FED7-D112-4509-A876-69EA9358E77C}"/>
                    </a:ext>
                  </a:extLst>
                </p:cNvPr>
                <p:cNvSpPr/>
                <p:nvPr/>
              </p:nvSpPr>
              <p:spPr bwMode="auto">
                <a:xfrm>
                  <a:off x="7142234" y="3656114"/>
                  <a:ext cx="126704" cy="170929"/>
                </a:xfrm>
                <a:custGeom>
                  <a:avLst/>
                  <a:gdLst>
                    <a:gd name="T0" fmla="*/ 2147483647 w 72"/>
                    <a:gd name="T1" fmla="*/ 2147483647 h 102"/>
                    <a:gd name="T2" fmla="*/ 2147483647 w 72"/>
                    <a:gd name="T3" fmla="*/ 2147483647 h 102"/>
                    <a:gd name="T4" fmla="*/ 2147483647 w 72"/>
                    <a:gd name="T5" fmla="*/ 2147483647 h 102"/>
                    <a:gd name="T6" fmla="*/ 2147483647 w 72"/>
                    <a:gd name="T7" fmla="*/ 2147483647 h 102"/>
                    <a:gd name="T8" fmla="*/ 2147483647 w 72"/>
                    <a:gd name="T9" fmla="*/ 2147483647 h 102"/>
                    <a:gd name="T10" fmla="*/ 2147483647 w 72"/>
                    <a:gd name="T11" fmla="*/ 2147483647 h 102"/>
                    <a:gd name="T12" fmla="*/ 2147483647 w 72"/>
                    <a:gd name="T13" fmla="*/ 2147483647 h 102"/>
                    <a:gd name="T14" fmla="*/ 2147483647 w 72"/>
                    <a:gd name="T15" fmla="*/ 2147483647 h 102"/>
                    <a:gd name="T16" fmla="*/ 2147483647 w 72"/>
                    <a:gd name="T17" fmla="*/ 2147483647 h 102"/>
                    <a:gd name="T18" fmla="*/ 2147483647 w 72"/>
                    <a:gd name="T19" fmla="*/ 0 h 102"/>
                    <a:gd name="T20" fmla="*/ 0 w 72"/>
                    <a:gd name="T21" fmla="*/ 0 h 102"/>
                    <a:gd name="T22" fmla="*/ 2147483647 w 72"/>
                    <a:gd name="T23" fmla="*/ 2147483647 h 102"/>
                    <a:gd name="T24" fmla="*/ 2147483647 w 72"/>
                    <a:gd name="T25" fmla="*/ 2147483647 h 102"/>
                    <a:gd name="T26" fmla="*/ 2147483647 w 72"/>
                    <a:gd name="T27" fmla="*/ 2147483647 h 102"/>
                    <a:gd name="T28" fmla="*/ 2147483647 w 72"/>
                    <a:gd name="T29" fmla="*/ 2147483647 h 102"/>
                    <a:gd name="T30" fmla="*/ 2147483647 w 72"/>
                    <a:gd name="T31" fmla="*/ 2147483647 h 102"/>
                    <a:gd name="T32" fmla="*/ 2147483647 w 72"/>
                    <a:gd name="T33" fmla="*/ 2147483647 h 102"/>
                    <a:gd name="T34" fmla="*/ 2147483647 w 72"/>
                    <a:gd name="T35" fmla="*/ 2147483647 h 102"/>
                    <a:gd name="T36" fmla="*/ 2147483647 w 72"/>
                    <a:gd name="T37" fmla="*/ 2147483647 h 102"/>
                    <a:gd name="T38" fmla="*/ 2147483647 w 72"/>
                    <a:gd name="T39" fmla="*/ 2147483647 h 102"/>
                    <a:gd name="T40" fmla="*/ 2147483647 w 72"/>
                    <a:gd name="T41" fmla="*/ 2147483647 h 102"/>
                    <a:gd name="T42" fmla="*/ 2147483647 w 72"/>
                    <a:gd name="T43" fmla="*/ 2147483647 h 102"/>
                    <a:gd name="T44" fmla="*/ 2147483647 w 72"/>
                    <a:gd name="T45" fmla="*/ 2147483647 h 102"/>
                    <a:gd name="T46" fmla="*/ 2147483647 w 72"/>
                    <a:gd name="T47" fmla="*/ 2147483647 h 102"/>
                    <a:gd name="T48" fmla="*/ 2147483647 w 72"/>
                    <a:gd name="T49" fmla="*/ 2147483647 h 102"/>
                    <a:gd name="T50" fmla="*/ 2147483647 w 72"/>
                    <a:gd name="T51" fmla="*/ 2147483647 h 102"/>
                    <a:gd name="T52" fmla="*/ 2147483647 w 72"/>
                    <a:gd name="T53" fmla="*/ 2147483647 h 102"/>
                    <a:gd name="T54" fmla="*/ 2147483647 w 72"/>
                    <a:gd name="T55" fmla="*/ 2147483647 h 102"/>
                    <a:gd name="T56" fmla="*/ 2147483647 w 72"/>
                    <a:gd name="T57" fmla="*/ 2147483647 h 102"/>
                    <a:gd name="T58" fmla="*/ 2147483647 w 72"/>
                    <a:gd name="T59" fmla="*/ 2147483647 h 102"/>
                    <a:gd name="T60" fmla="*/ 2147483647 w 72"/>
                    <a:gd name="T61" fmla="*/ 2147483647 h 102"/>
                    <a:gd name="T62" fmla="*/ 2147483647 w 72"/>
                    <a:gd name="T63" fmla="*/ 2147483647 h 102"/>
                    <a:gd name="T64" fmla="*/ 2147483647 w 72"/>
                    <a:gd name="T65" fmla="*/ 2147483647 h 102"/>
                    <a:gd name="T66" fmla="*/ 2147483647 w 72"/>
                    <a:gd name="T67" fmla="*/ 2147483647 h 10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72"/>
                    <a:gd name="T103" fmla="*/ 0 h 102"/>
                    <a:gd name="T104" fmla="*/ 72 w 72"/>
                    <a:gd name="T105" fmla="*/ 102 h 10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72" h="102">
                      <a:moveTo>
                        <a:pt x="42" y="12"/>
                      </a:move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4" y="1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14"/>
                      </a:lnTo>
                      <a:lnTo>
                        <a:pt x="6" y="24"/>
                      </a:lnTo>
                      <a:lnTo>
                        <a:pt x="10" y="36"/>
                      </a:lnTo>
                      <a:lnTo>
                        <a:pt x="14" y="46"/>
                      </a:lnTo>
                      <a:lnTo>
                        <a:pt x="18" y="54"/>
                      </a:lnTo>
                      <a:lnTo>
                        <a:pt x="34" y="72"/>
                      </a:lnTo>
                      <a:lnTo>
                        <a:pt x="50" y="86"/>
                      </a:lnTo>
                      <a:lnTo>
                        <a:pt x="58" y="96"/>
                      </a:lnTo>
                      <a:lnTo>
                        <a:pt x="66" y="102"/>
                      </a:lnTo>
                      <a:lnTo>
                        <a:pt x="68" y="100"/>
                      </a:lnTo>
                      <a:lnTo>
                        <a:pt x="70" y="100"/>
                      </a:lnTo>
                      <a:lnTo>
                        <a:pt x="72" y="96"/>
                      </a:lnTo>
                      <a:lnTo>
                        <a:pt x="72" y="90"/>
                      </a:lnTo>
                      <a:lnTo>
                        <a:pt x="70" y="84"/>
                      </a:lnTo>
                      <a:lnTo>
                        <a:pt x="66" y="74"/>
                      </a:lnTo>
                      <a:lnTo>
                        <a:pt x="62" y="68"/>
                      </a:lnTo>
                      <a:lnTo>
                        <a:pt x="60" y="64"/>
                      </a:lnTo>
                      <a:lnTo>
                        <a:pt x="58" y="60"/>
                      </a:lnTo>
                      <a:lnTo>
                        <a:pt x="58" y="40"/>
                      </a:lnTo>
                      <a:lnTo>
                        <a:pt x="58" y="32"/>
                      </a:lnTo>
                      <a:lnTo>
                        <a:pt x="52" y="24"/>
                      </a:lnTo>
                      <a:lnTo>
                        <a:pt x="4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7" name="ïSḷíḓe">
                  <a:extLst>
                    <a:ext uri="{FF2B5EF4-FFF2-40B4-BE49-F238E27FC236}">
                      <a16:creationId xmlns="" xmlns:a16="http://schemas.microsoft.com/office/drawing/2014/main" id="{B4499464-6FBD-46EE-95C5-A71A8CB20484}"/>
                    </a:ext>
                  </a:extLst>
                </p:cNvPr>
                <p:cNvSpPr/>
                <p:nvPr/>
              </p:nvSpPr>
              <p:spPr bwMode="auto">
                <a:xfrm>
                  <a:off x="6876430" y="2987808"/>
                  <a:ext cx="235504" cy="531001"/>
                </a:xfrm>
                <a:custGeom>
                  <a:avLst/>
                  <a:gdLst>
                    <a:gd name="T0" fmla="*/ 0 w 134"/>
                    <a:gd name="T1" fmla="*/ 2147483647 h 318"/>
                    <a:gd name="T2" fmla="*/ 2147483647 w 134"/>
                    <a:gd name="T3" fmla="*/ 2147483647 h 318"/>
                    <a:gd name="T4" fmla="*/ 2147483647 w 134"/>
                    <a:gd name="T5" fmla="*/ 2147483647 h 318"/>
                    <a:gd name="T6" fmla="*/ 2147483647 w 134"/>
                    <a:gd name="T7" fmla="*/ 2147483647 h 318"/>
                    <a:gd name="T8" fmla="*/ 2147483647 w 134"/>
                    <a:gd name="T9" fmla="*/ 2147483647 h 318"/>
                    <a:gd name="T10" fmla="*/ 2147483647 w 134"/>
                    <a:gd name="T11" fmla="*/ 2147483647 h 318"/>
                    <a:gd name="T12" fmla="*/ 2147483647 w 134"/>
                    <a:gd name="T13" fmla="*/ 2147483647 h 318"/>
                    <a:gd name="T14" fmla="*/ 2147483647 w 134"/>
                    <a:gd name="T15" fmla="*/ 2147483647 h 318"/>
                    <a:gd name="T16" fmla="*/ 2147483647 w 134"/>
                    <a:gd name="T17" fmla="*/ 2147483647 h 318"/>
                    <a:gd name="T18" fmla="*/ 2147483647 w 134"/>
                    <a:gd name="T19" fmla="*/ 2147483647 h 318"/>
                    <a:gd name="T20" fmla="*/ 2147483647 w 134"/>
                    <a:gd name="T21" fmla="*/ 2147483647 h 318"/>
                    <a:gd name="T22" fmla="*/ 2147483647 w 134"/>
                    <a:gd name="T23" fmla="*/ 2147483647 h 318"/>
                    <a:gd name="T24" fmla="*/ 2147483647 w 134"/>
                    <a:gd name="T25" fmla="*/ 2147483647 h 318"/>
                    <a:gd name="T26" fmla="*/ 2147483647 w 134"/>
                    <a:gd name="T27" fmla="*/ 2147483647 h 318"/>
                    <a:gd name="T28" fmla="*/ 2147483647 w 134"/>
                    <a:gd name="T29" fmla="*/ 2147483647 h 318"/>
                    <a:gd name="T30" fmla="*/ 2147483647 w 134"/>
                    <a:gd name="T31" fmla="*/ 2147483647 h 318"/>
                    <a:gd name="T32" fmla="*/ 2147483647 w 134"/>
                    <a:gd name="T33" fmla="*/ 2147483647 h 318"/>
                    <a:gd name="T34" fmla="*/ 2147483647 w 134"/>
                    <a:gd name="T35" fmla="*/ 2147483647 h 318"/>
                    <a:gd name="T36" fmla="*/ 2147483647 w 134"/>
                    <a:gd name="T37" fmla="*/ 2147483647 h 318"/>
                    <a:gd name="T38" fmla="*/ 2147483647 w 134"/>
                    <a:gd name="T39" fmla="*/ 2147483647 h 318"/>
                    <a:gd name="T40" fmla="*/ 2147483647 w 134"/>
                    <a:gd name="T41" fmla="*/ 2147483647 h 318"/>
                    <a:gd name="T42" fmla="*/ 2147483647 w 134"/>
                    <a:gd name="T43" fmla="*/ 2147483647 h 318"/>
                    <a:gd name="T44" fmla="*/ 2147483647 w 134"/>
                    <a:gd name="T45" fmla="*/ 2147483647 h 318"/>
                    <a:gd name="T46" fmla="*/ 2147483647 w 134"/>
                    <a:gd name="T47" fmla="*/ 2147483647 h 318"/>
                    <a:gd name="T48" fmla="*/ 2147483647 w 134"/>
                    <a:gd name="T49" fmla="*/ 2147483647 h 318"/>
                    <a:gd name="T50" fmla="*/ 2147483647 w 134"/>
                    <a:gd name="T51" fmla="*/ 2147483647 h 318"/>
                    <a:gd name="T52" fmla="*/ 2147483647 w 134"/>
                    <a:gd name="T53" fmla="*/ 2147483647 h 318"/>
                    <a:gd name="T54" fmla="*/ 2147483647 w 134"/>
                    <a:gd name="T55" fmla="*/ 2147483647 h 318"/>
                    <a:gd name="T56" fmla="*/ 2147483647 w 134"/>
                    <a:gd name="T57" fmla="*/ 2147483647 h 318"/>
                    <a:gd name="T58" fmla="*/ 2147483647 w 134"/>
                    <a:gd name="T59" fmla="*/ 2147483647 h 318"/>
                    <a:gd name="T60" fmla="*/ 2147483647 w 134"/>
                    <a:gd name="T61" fmla="*/ 2147483647 h 318"/>
                    <a:gd name="T62" fmla="*/ 2147483647 w 134"/>
                    <a:gd name="T63" fmla="*/ 2147483647 h 318"/>
                    <a:gd name="T64" fmla="*/ 2147483647 w 134"/>
                    <a:gd name="T65" fmla="*/ 2147483647 h 318"/>
                    <a:gd name="T66" fmla="*/ 2147483647 w 134"/>
                    <a:gd name="T67" fmla="*/ 2147483647 h 318"/>
                    <a:gd name="T68" fmla="*/ 2147483647 w 134"/>
                    <a:gd name="T69" fmla="*/ 2147483647 h 318"/>
                    <a:gd name="T70" fmla="*/ 2147483647 w 134"/>
                    <a:gd name="T71" fmla="*/ 2147483647 h 318"/>
                    <a:gd name="T72" fmla="*/ 2147483647 w 134"/>
                    <a:gd name="T73" fmla="*/ 2147483647 h 318"/>
                    <a:gd name="T74" fmla="*/ 2147483647 w 134"/>
                    <a:gd name="T75" fmla="*/ 2147483647 h 318"/>
                    <a:gd name="T76" fmla="*/ 2147483647 w 134"/>
                    <a:gd name="T77" fmla="*/ 2147483647 h 318"/>
                    <a:gd name="T78" fmla="*/ 2147483647 w 134"/>
                    <a:gd name="T79" fmla="*/ 2147483647 h 318"/>
                    <a:gd name="T80" fmla="*/ 2147483647 w 134"/>
                    <a:gd name="T81" fmla="*/ 2147483647 h 318"/>
                    <a:gd name="T82" fmla="*/ 2147483647 w 134"/>
                    <a:gd name="T83" fmla="*/ 2147483647 h 318"/>
                    <a:gd name="T84" fmla="*/ 2147483647 w 134"/>
                    <a:gd name="T85" fmla="*/ 2147483647 h 318"/>
                    <a:gd name="T86" fmla="*/ 2147483647 w 134"/>
                    <a:gd name="T87" fmla="*/ 2147483647 h 318"/>
                    <a:gd name="T88" fmla="*/ 2147483647 w 134"/>
                    <a:gd name="T89" fmla="*/ 2147483647 h 318"/>
                    <a:gd name="T90" fmla="*/ 2147483647 w 134"/>
                    <a:gd name="T91" fmla="*/ 2147483647 h 318"/>
                    <a:gd name="T92" fmla="*/ 2147483647 w 134"/>
                    <a:gd name="T93" fmla="*/ 0 h 318"/>
                    <a:gd name="T94" fmla="*/ 2147483647 w 134"/>
                    <a:gd name="T95" fmla="*/ 2147483647 h 318"/>
                    <a:gd name="T96" fmla="*/ 2147483647 w 134"/>
                    <a:gd name="T97" fmla="*/ 2147483647 h 318"/>
                    <a:gd name="T98" fmla="*/ 2147483647 w 134"/>
                    <a:gd name="T99" fmla="*/ 2147483647 h 318"/>
                    <a:gd name="T100" fmla="*/ 2147483647 w 134"/>
                    <a:gd name="T101" fmla="*/ 2147483647 h 318"/>
                    <a:gd name="T102" fmla="*/ 2147483647 w 134"/>
                    <a:gd name="T103" fmla="*/ 2147483647 h 318"/>
                    <a:gd name="T104" fmla="*/ 2147483647 w 134"/>
                    <a:gd name="T105" fmla="*/ 2147483647 h 318"/>
                    <a:gd name="T106" fmla="*/ 2147483647 w 134"/>
                    <a:gd name="T107" fmla="*/ 2147483647 h 318"/>
                    <a:gd name="T108" fmla="*/ 2147483647 w 134"/>
                    <a:gd name="T109" fmla="*/ 2147483647 h 318"/>
                    <a:gd name="T110" fmla="*/ 2147483647 w 134"/>
                    <a:gd name="T111" fmla="*/ 2147483647 h 318"/>
                    <a:gd name="T112" fmla="*/ 2147483647 w 134"/>
                    <a:gd name="T113" fmla="*/ 2147483647 h 318"/>
                    <a:gd name="T114" fmla="*/ 2147483647 w 134"/>
                    <a:gd name="T115" fmla="*/ 2147483647 h 318"/>
                    <a:gd name="T116" fmla="*/ 2147483647 w 134"/>
                    <a:gd name="T117" fmla="*/ 2147483647 h 318"/>
                    <a:gd name="T118" fmla="*/ 2147483647 w 134"/>
                    <a:gd name="T119" fmla="*/ 2147483647 h 318"/>
                    <a:gd name="T120" fmla="*/ 2147483647 w 134"/>
                    <a:gd name="T121" fmla="*/ 2147483647 h 318"/>
                    <a:gd name="T122" fmla="*/ 0 w 134"/>
                    <a:gd name="T123" fmla="*/ 2147483647 h 31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34"/>
                    <a:gd name="T187" fmla="*/ 0 h 318"/>
                    <a:gd name="T188" fmla="*/ 134 w 134"/>
                    <a:gd name="T189" fmla="*/ 318 h 31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34" h="318">
                      <a:moveTo>
                        <a:pt x="0" y="136"/>
                      </a:moveTo>
                      <a:lnTo>
                        <a:pt x="0" y="140"/>
                      </a:lnTo>
                      <a:lnTo>
                        <a:pt x="14" y="152"/>
                      </a:lnTo>
                      <a:lnTo>
                        <a:pt x="28" y="166"/>
                      </a:lnTo>
                      <a:lnTo>
                        <a:pt x="36" y="172"/>
                      </a:lnTo>
                      <a:lnTo>
                        <a:pt x="42" y="180"/>
                      </a:lnTo>
                      <a:lnTo>
                        <a:pt x="46" y="190"/>
                      </a:lnTo>
                      <a:lnTo>
                        <a:pt x="48" y="198"/>
                      </a:lnTo>
                      <a:lnTo>
                        <a:pt x="48" y="204"/>
                      </a:lnTo>
                      <a:lnTo>
                        <a:pt x="46" y="212"/>
                      </a:lnTo>
                      <a:lnTo>
                        <a:pt x="44" y="218"/>
                      </a:lnTo>
                      <a:lnTo>
                        <a:pt x="44" y="224"/>
                      </a:lnTo>
                      <a:lnTo>
                        <a:pt x="44" y="226"/>
                      </a:lnTo>
                      <a:lnTo>
                        <a:pt x="48" y="226"/>
                      </a:lnTo>
                      <a:lnTo>
                        <a:pt x="56" y="224"/>
                      </a:lnTo>
                      <a:lnTo>
                        <a:pt x="58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0" y="224"/>
                      </a:lnTo>
                      <a:lnTo>
                        <a:pt x="84" y="216"/>
                      </a:lnTo>
                      <a:lnTo>
                        <a:pt x="84" y="206"/>
                      </a:lnTo>
                      <a:lnTo>
                        <a:pt x="90" y="212"/>
                      </a:lnTo>
                      <a:lnTo>
                        <a:pt x="96" y="220"/>
                      </a:lnTo>
                      <a:lnTo>
                        <a:pt x="102" y="234"/>
                      </a:lnTo>
                      <a:lnTo>
                        <a:pt x="106" y="252"/>
                      </a:lnTo>
                      <a:lnTo>
                        <a:pt x="110" y="268"/>
                      </a:lnTo>
                      <a:lnTo>
                        <a:pt x="118" y="276"/>
                      </a:lnTo>
                      <a:lnTo>
                        <a:pt x="122" y="282"/>
                      </a:lnTo>
                      <a:lnTo>
                        <a:pt x="122" y="286"/>
                      </a:lnTo>
                      <a:lnTo>
                        <a:pt x="124" y="304"/>
                      </a:lnTo>
                      <a:lnTo>
                        <a:pt x="124" y="310"/>
                      </a:lnTo>
                      <a:lnTo>
                        <a:pt x="122" y="318"/>
                      </a:lnTo>
                      <a:lnTo>
                        <a:pt x="128" y="318"/>
                      </a:lnTo>
                      <a:lnTo>
                        <a:pt x="132" y="312"/>
                      </a:lnTo>
                      <a:lnTo>
                        <a:pt x="134" y="308"/>
                      </a:lnTo>
                      <a:lnTo>
                        <a:pt x="134" y="302"/>
                      </a:lnTo>
                      <a:lnTo>
                        <a:pt x="134" y="292"/>
                      </a:lnTo>
                      <a:lnTo>
                        <a:pt x="130" y="280"/>
                      </a:lnTo>
                      <a:lnTo>
                        <a:pt x="124" y="270"/>
                      </a:lnTo>
                      <a:lnTo>
                        <a:pt x="120" y="262"/>
                      </a:lnTo>
                      <a:lnTo>
                        <a:pt x="108" y="252"/>
                      </a:lnTo>
                      <a:lnTo>
                        <a:pt x="110" y="246"/>
                      </a:lnTo>
                      <a:lnTo>
                        <a:pt x="110" y="240"/>
                      </a:lnTo>
                      <a:lnTo>
                        <a:pt x="112" y="234"/>
                      </a:lnTo>
                      <a:lnTo>
                        <a:pt x="112" y="228"/>
                      </a:lnTo>
                      <a:lnTo>
                        <a:pt x="112" y="220"/>
                      </a:lnTo>
                      <a:lnTo>
                        <a:pt x="110" y="214"/>
                      </a:lnTo>
                      <a:lnTo>
                        <a:pt x="102" y="204"/>
                      </a:lnTo>
                      <a:lnTo>
                        <a:pt x="94" y="196"/>
                      </a:lnTo>
                      <a:lnTo>
                        <a:pt x="92" y="190"/>
                      </a:lnTo>
                      <a:lnTo>
                        <a:pt x="90" y="180"/>
                      </a:lnTo>
                      <a:lnTo>
                        <a:pt x="92" y="172"/>
                      </a:lnTo>
                      <a:lnTo>
                        <a:pt x="94" y="168"/>
                      </a:lnTo>
                      <a:lnTo>
                        <a:pt x="98" y="162"/>
                      </a:lnTo>
                      <a:lnTo>
                        <a:pt x="106" y="156"/>
                      </a:lnTo>
                      <a:lnTo>
                        <a:pt x="118" y="148"/>
                      </a:lnTo>
                      <a:lnTo>
                        <a:pt x="124" y="144"/>
                      </a:lnTo>
                      <a:lnTo>
                        <a:pt x="130" y="140"/>
                      </a:lnTo>
                      <a:lnTo>
                        <a:pt x="132" y="134"/>
                      </a:lnTo>
                      <a:lnTo>
                        <a:pt x="134" y="130"/>
                      </a:lnTo>
                      <a:lnTo>
                        <a:pt x="132" y="128"/>
                      </a:lnTo>
                      <a:lnTo>
                        <a:pt x="126" y="126"/>
                      </a:lnTo>
                      <a:lnTo>
                        <a:pt x="120" y="122"/>
                      </a:lnTo>
                      <a:lnTo>
                        <a:pt x="114" y="118"/>
                      </a:lnTo>
                      <a:lnTo>
                        <a:pt x="108" y="116"/>
                      </a:lnTo>
                      <a:lnTo>
                        <a:pt x="110" y="106"/>
                      </a:lnTo>
                      <a:lnTo>
                        <a:pt x="110" y="102"/>
                      </a:lnTo>
                      <a:lnTo>
                        <a:pt x="108" y="98"/>
                      </a:lnTo>
                      <a:lnTo>
                        <a:pt x="104" y="96"/>
                      </a:lnTo>
                      <a:lnTo>
                        <a:pt x="100" y="94"/>
                      </a:lnTo>
                      <a:lnTo>
                        <a:pt x="98" y="90"/>
                      </a:lnTo>
                      <a:lnTo>
                        <a:pt x="96" y="84"/>
                      </a:lnTo>
                      <a:lnTo>
                        <a:pt x="94" y="82"/>
                      </a:lnTo>
                      <a:lnTo>
                        <a:pt x="90" y="82"/>
                      </a:lnTo>
                      <a:lnTo>
                        <a:pt x="84" y="82"/>
                      </a:lnTo>
                      <a:lnTo>
                        <a:pt x="80" y="80"/>
                      </a:lnTo>
                      <a:lnTo>
                        <a:pt x="78" y="76"/>
                      </a:lnTo>
                      <a:lnTo>
                        <a:pt x="76" y="68"/>
                      </a:lnTo>
                      <a:lnTo>
                        <a:pt x="76" y="64"/>
                      </a:lnTo>
                      <a:lnTo>
                        <a:pt x="78" y="58"/>
                      </a:lnTo>
                      <a:lnTo>
                        <a:pt x="82" y="52"/>
                      </a:lnTo>
                      <a:lnTo>
                        <a:pt x="88" y="50"/>
                      </a:lnTo>
                      <a:lnTo>
                        <a:pt x="86" y="48"/>
                      </a:lnTo>
                      <a:lnTo>
                        <a:pt x="88" y="44"/>
                      </a:lnTo>
                      <a:lnTo>
                        <a:pt x="84" y="28"/>
                      </a:lnTo>
                      <a:lnTo>
                        <a:pt x="82" y="18"/>
                      </a:lnTo>
                      <a:lnTo>
                        <a:pt x="80" y="14"/>
                      </a:lnTo>
                      <a:lnTo>
                        <a:pt x="76" y="14"/>
                      </a:lnTo>
                      <a:lnTo>
                        <a:pt x="72" y="12"/>
                      </a:lnTo>
                      <a:lnTo>
                        <a:pt x="72" y="10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56" y="8"/>
                      </a:lnTo>
                      <a:lnTo>
                        <a:pt x="54" y="14"/>
                      </a:lnTo>
                      <a:lnTo>
                        <a:pt x="56" y="20"/>
                      </a:lnTo>
                      <a:lnTo>
                        <a:pt x="50" y="20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30" y="34"/>
                      </a:lnTo>
                      <a:lnTo>
                        <a:pt x="28" y="36"/>
                      </a:lnTo>
                      <a:lnTo>
                        <a:pt x="30" y="40"/>
                      </a:lnTo>
                      <a:lnTo>
                        <a:pt x="32" y="42"/>
                      </a:lnTo>
                      <a:lnTo>
                        <a:pt x="26" y="60"/>
                      </a:lnTo>
                      <a:lnTo>
                        <a:pt x="26" y="62"/>
                      </a:lnTo>
                      <a:lnTo>
                        <a:pt x="28" y="64"/>
                      </a:lnTo>
                      <a:lnTo>
                        <a:pt x="30" y="64"/>
                      </a:lnTo>
                      <a:lnTo>
                        <a:pt x="28" y="70"/>
                      </a:lnTo>
                      <a:lnTo>
                        <a:pt x="26" y="74"/>
                      </a:lnTo>
                      <a:lnTo>
                        <a:pt x="20" y="84"/>
                      </a:lnTo>
                      <a:lnTo>
                        <a:pt x="18" y="84"/>
                      </a:lnTo>
                      <a:lnTo>
                        <a:pt x="16" y="82"/>
                      </a:lnTo>
                      <a:lnTo>
                        <a:pt x="12" y="86"/>
                      </a:lnTo>
                      <a:lnTo>
                        <a:pt x="10" y="86"/>
                      </a:lnTo>
                      <a:lnTo>
                        <a:pt x="12" y="92"/>
                      </a:lnTo>
                      <a:lnTo>
                        <a:pt x="12" y="100"/>
                      </a:lnTo>
                      <a:lnTo>
                        <a:pt x="10" y="110"/>
                      </a:lnTo>
                      <a:lnTo>
                        <a:pt x="10" y="118"/>
                      </a:lnTo>
                      <a:lnTo>
                        <a:pt x="4" y="118"/>
                      </a:lnTo>
                      <a:lnTo>
                        <a:pt x="2" y="124"/>
                      </a:lnTo>
                      <a:lnTo>
                        <a:pt x="0" y="130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8" name="íş1íďe">
                  <a:extLst>
                    <a:ext uri="{FF2B5EF4-FFF2-40B4-BE49-F238E27FC236}">
                      <a16:creationId xmlns="" xmlns:a16="http://schemas.microsoft.com/office/drawing/2014/main" id="{7F71D495-E859-4A02-99ED-E0E25ADD9365}"/>
                    </a:ext>
                  </a:extLst>
                </p:cNvPr>
                <p:cNvSpPr/>
                <p:nvPr/>
              </p:nvSpPr>
              <p:spPr bwMode="auto">
                <a:xfrm>
                  <a:off x="6741464" y="3052258"/>
                  <a:ext cx="147361" cy="161122"/>
                </a:xfrm>
                <a:custGeom>
                  <a:avLst/>
                  <a:gdLst>
                    <a:gd name="T0" fmla="*/ 2147483647 w 84"/>
                    <a:gd name="T1" fmla="*/ 2147483647 h 96"/>
                    <a:gd name="T2" fmla="*/ 2147483647 w 84"/>
                    <a:gd name="T3" fmla="*/ 2147483647 h 96"/>
                    <a:gd name="T4" fmla="*/ 2147483647 w 84"/>
                    <a:gd name="T5" fmla="*/ 2147483647 h 96"/>
                    <a:gd name="T6" fmla="*/ 2147483647 w 84"/>
                    <a:gd name="T7" fmla="*/ 2147483647 h 96"/>
                    <a:gd name="T8" fmla="*/ 2147483647 w 84"/>
                    <a:gd name="T9" fmla="*/ 2147483647 h 96"/>
                    <a:gd name="T10" fmla="*/ 2147483647 w 84"/>
                    <a:gd name="T11" fmla="*/ 2147483647 h 96"/>
                    <a:gd name="T12" fmla="*/ 2147483647 w 84"/>
                    <a:gd name="T13" fmla="*/ 2147483647 h 96"/>
                    <a:gd name="T14" fmla="*/ 2147483647 w 84"/>
                    <a:gd name="T15" fmla="*/ 2147483647 h 96"/>
                    <a:gd name="T16" fmla="*/ 2147483647 w 84"/>
                    <a:gd name="T17" fmla="*/ 2147483647 h 96"/>
                    <a:gd name="T18" fmla="*/ 2147483647 w 84"/>
                    <a:gd name="T19" fmla="*/ 2147483647 h 96"/>
                    <a:gd name="T20" fmla="*/ 2147483647 w 84"/>
                    <a:gd name="T21" fmla="*/ 2147483647 h 96"/>
                    <a:gd name="T22" fmla="*/ 2147483647 w 84"/>
                    <a:gd name="T23" fmla="*/ 2147483647 h 96"/>
                    <a:gd name="T24" fmla="*/ 2147483647 w 84"/>
                    <a:gd name="T25" fmla="*/ 2147483647 h 96"/>
                    <a:gd name="T26" fmla="*/ 2147483647 w 84"/>
                    <a:gd name="T27" fmla="*/ 2147483647 h 96"/>
                    <a:gd name="T28" fmla="*/ 2147483647 w 84"/>
                    <a:gd name="T29" fmla="*/ 2147483647 h 96"/>
                    <a:gd name="T30" fmla="*/ 2147483647 w 84"/>
                    <a:gd name="T31" fmla="*/ 2147483647 h 96"/>
                    <a:gd name="T32" fmla="*/ 2147483647 w 84"/>
                    <a:gd name="T33" fmla="*/ 2147483647 h 96"/>
                    <a:gd name="T34" fmla="*/ 0 w 84"/>
                    <a:gd name="T35" fmla="*/ 2147483647 h 96"/>
                    <a:gd name="T36" fmla="*/ 2147483647 w 84"/>
                    <a:gd name="T37" fmla="*/ 0 h 96"/>
                    <a:gd name="T38" fmla="*/ 2147483647 w 84"/>
                    <a:gd name="T39" fmla="*/ 2147483647 h 96"/>
                    <a:gd name="T40" fmla="*/ 2147483647 w 84"/>
                    <a:gd name="T41" fmla="*/ 2147483647 h 96"/>
                    <a:gd name="T42" fmla="*/ 2147483647 w 84"/>
                    <a:gd name="T43" fmla="*/ 2147483647 h 96"/>
                    <a:gd name="T44" fmla="*/ 2147483647 w 84"/>
                    <a:gd name="T45" fmla="*/ 2147483647 h 96"/>
                    <a:gd name="T46" fmla="*/ 2147483647 w 84"/>
                    <a:gd name="T47" fmla="*/ 2147483647 h 96"/>
                    <a:gd name="T48" fmla="*/ 2147483647 w 84"/>
                    <a:gd name="T49" fmla="*/ 2147483647 h 96"/>
                    <a:gd name="T50" fmla="*/ 2147483647 w 84"/>
                    <a:gd name="T51" fmla="*/ 2147483647 h 96"/>
                    <a:gd name="T52" fmla="*/ 2147483647 w 84"/>
                    <a:gd name="T53" fmla="*/ 2147483647 h 96"/>
                    <a:gd name="T54" fmla="*/ 2147483647 w 84"/>
                    <a:gd name="T55" fmla="*/ 2147483647 h 96"/>
                    <a:gd name="T56" fmla="*/ 2147483647 w 84"/>
                    <a:gd name="T57" fmla="*/ 2147483647 h 96"/>
                    <a:gd name="T58" fmla="*/ 2147483647 w 84"/>
                    <a:gd name="T59" fmla="*/ 2147483647 h 96"/>
                    <a:gd name="T60" fmla="*/ 2147483647 w 84"/>
                    <a:gd name="T61" fmla="*/ 2147483647 h 96"/>
                    <a:gd name="T62" fmla="*/ 2147483647 w 84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4"/>
                    <a:gd name="T97" fmla="*/ 0 h 96"/>
                    <a:gd name="T98" fmla="*/ 84 w 84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4" h="96">
                      <a:moveTo>
                        <a:pt x="82" y="82"/>
                      </a:moveTo>
                      <a:lnTo>
                        <a:pt x="80" y="86"/>
                      </a:lnTo>
                      <a:lnTo>
                        <a:pt x="78" y="96"/>
                      </a:lnTo>
                      <a:lnTo>
                        <a:pt x="74" y="88"/>
                      </a:lnTo>
                      <a:lnTo>
                        <a:pt x="72" y="84"/>
                      </a:lnTo>
                      <a:lnTo>
                        <a:pt x="70" y="76"/>
                      </a:lnTo>
                      <a:lnTo>
                        <a:pt x="64" y="70"/>
                      </a:lnTo>
                      <a:lnTo>
                        <a:pt x="58" y="72"/>
                      </a:lnTo>
                      <a:lnTo>
                        <a:pt x="52" y="72"/>
                      </a:lnTo>
                      <a:lnTo>
                        <a:pt x="50" y="70"/>
                      </a:lnTo>
                      <a:lnTo>
                        <a:pt x="48" y="68"/>
                      </a:lnTo>
                      <a:lnTo>
                        <a:pt x="46" y="66"/>
                      </a:lnTo>
                      <a:lnTo>
                        <a:pt x="46" y="72"/>
                      </a:lnTo>
                      <a:lnTo>
                        <a:pt x="40" y="80"/>
                      </a:lnTo>
                      <a:lnTo>
                        <a:pt x="32" y="84"/>
                      </a:lnTo>
                      <a:lnTo>
                        <a:pt x="26" y="86"/>
                      </a:lnTo>
                      <a:lnTo>
                        <a:pt x="24" y="76"/>
                      </a:lnTo>
                      <a:lnTo>
                        <a:pt x="22" y="70"/>
                      </a:lnTo>
                      <a:lnTo>
                        <a:pt x="22" y="62"/>
                      </a:lnTo>
                      <a:lnTo>
                        <a:pt x="20" y="58"/>
                      </a:lnTo>
                      <a:lnTo>
                        <a:pt x="18" y="54"/>
                      </a:lnTo>
                      <a:lnTo>
                        <a:pt x="14" y="52"/>
                      </a:lnTo>
                      <a:lnTo>
                        <a:pt x="14" y="50"/>
                      </a:lnTo>
                      <a:lnTo>
                        <a:pt x="16" y="40"/>
                      </a:lnTo>
                      <a:lnTo>
                        <a:pt x="10" y="36"/>
                      </a:lnTo>
                      <a:lnTo>
                        <a:pt x="8" y="34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2" y="22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20" y="6"/>
                      </a:lnTo>
                      <a:lnTo>
                        <a:pt x="24" y="10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30" y="24"/>
                      </a:lnTo>
                      <a:lnTo>
                        <a:pt x="34" y="26"/>
                      </a:lnTo>
                      <a:lnTo>
                        <a:pt x="38" y="26"/>
                      </a:lnTo>
                      <a:lnTo>
                        <a:pt x="46" y="26"/>
                      </a:lnTo>
                      <a:lnTo>
                        <a:pt x="70" y="26"/>
                      </a:lnTo>
                      <a:lnTo>
                        <a:pt x="70" y="30"/>
                      </a:lnTo>
                      <a:lnTo>
                        <a:pt x="52" y="50"/>
                      </a:lnTo>
                      <a:lnTo>
                        <a:pt x="56" y="56"/>
                      </a:lnTo>
                      <a:lnTo>
                        <a:pt x="60" y="60"/>
                      </a:lnTo>
                      <a:lnTo>
                        <a:pt x="62" y="62"/>
                      </a:lnTo>
                      <a:lnTo>
                        <a:pt x="66" y="60"/>
                      </a:lnTo>
                      <a:lnTo>
                        <a:pt x="68" y="56"/>
                      </a:lnTo>
                      <a:lnTo>
                        <a:pt x="68" y="52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78" y="66"/>
                      </a:lnTo>
                      <a:lnTo>
                        <a:pt x="78" y="76"/>
                      </a:lnTo>
                      <a:lnTo>
                        <a:pt x="82" y="78"/>
                      </a:lnTo>
                      <a:lnTo>
                        <a:pt x="84" y="8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9" name="is1ïḋè">
                  <a:extLst>
                    <a:ext uri="{FF2B5EF4-FFF2-40B4-BE49-F238E27FC236}">
                      <a16:creationId xmlns="" xmlns:a16="http://schemas.microsoft.com/office/drawing/2014/main" id="{92EAFC08-9B07-4E79-BEE1-79594EBF1603}"/>
                    </a:ext>
                  </a:extLst>
                </p:cNvPr>
                <p:cNvSpPr/>
                <p:nvPr/>
              </p:nvSpPr>
              <p:spPr bwMode="auto">
                <a:xfrm>
                  <a:off x="6216744" y="2769244"/>
                  <a:ext cx="758845" cy="839233"/>
                </a:xfrm>
                <a:custGeom>
                  <a:avLst/>
                  <a:gdLst>
                    <a:gd name="T0" fmla="*/ 2147483647 w 434"/>
                    <a:gd name="T1" fmla="*/ 2147483647 h 502"/>
                    <a:gd name="T2" fmla="*/ 2147483647 w 434"/>
                    <a:gd name="T3" fmla="*/ 2147483647 h 502"/>
                    <a:gd name="T4" fmla="*/ 2147483647 w 434"/>
                    <a:gd name="T5" fmla="*/ 2147483647 h 502"/>
                    <a:gd name="T6" fmla="*/ 2147483647 w 434"/>
                    <a:gd name="T7" fmla="*/ 2147483647 h 502"/>
                    <a:gd name="T8" fmla="*/ 2147483647 w 434"/>
                    <a:gd name="T9" fmla="*/ 2147483647 h 502"/>
                    <a:gd name="T10" fmla="*/ 2147483647 w 434"/>
                    <a:gd name="T11" fmla="*/ 2147483647 h 502"/>
                    <a:gd name="T12" fmla="*/ 2147483647 w 434"/>
                    <a:gd name="T13" fmla="*/ 2147483647 h 502"/>
                    <a:gd name="T14" fmla="*/ 2147483647 w 434"/>
                    <a:gd name="T15" fmla="*/ 2147483647 h 502"/>
                    <a:gd name="T16" fmla="*/ 2147483647 w 434"/>
                    <a:gd name="T17" fmla="*/ 2147483647 h 502"/>
                    <a:gd name="T18" fmla="*/ 2147483647 w 434"/>
                    <a:gd name="T19" fmla="*/ 2147483647 h 502"/>
                    <a:gd name="T20" fmla="*/ 2147483647 w 434"/>
                    <a:gd name="T21" fmla="*/ 2147483647 h 502"/>
                    <a:gd name="T22" fmla="*/ 2147483647 w 434"/>
                    <a:gd name="T23" fmla="*/ 2147483647 h 502"/>
                    <a:gd name="T24" fmla="*/ 2147483647 w 434"/>
                    <a:gd name="T25" fmla="*/ 2147483647 h 502"/>
                    <a:gd name="T26" fmla="*/ 2147483647 w 434"/>
                    <a:gd name="T27" fmla="*/ 2147483647 h 502"/>
                    <a:gd name="T28" fmla="*/ 2147483647 w 434"/>
                    <a:gd name="T29" fmla="*/ 2147483647 h 502"/>
                    <a:gd name="T30" fmla="*/ 2147483647 w 434"/>
                    <a:gd name="T31" fmla="*/ 2147483647 h 502"/>
                    <a:gd name="T32" fmla="*/ 2147483647 w 434"/>
                    <a:gd name="T33" fmla="*/ 2147483647 h 502"/>
                    <a:gd name="T34" fmla="*/ 2147483647 w 434"/>
                    <a:gd name="T35" fmla="*/ 2147483647 h 502"/>
                    <a:gd name="T36" fmla="*/ 2147483647 w 434"/>
                    <a:gd name="T37" fmla="*/ 2147483647 h 502"/>
                    <a:gd name="T38" fmla="*/ 2147483647 w 434"/>
                    <a:gd name="T39" fmla="*/ 2147483647 h 502"/>
                    <a:gd name="T40" fmla="*/ 2147483647 w 434"/>
                    <a:gd name="T41" fmla="*/ 2147483647 h 502"/>
                    <a:gd name="T42" fmla="*/ 2147483647 w 434"/>
                    <a:gd name="T43" fmla="*/ 2147483647 h 502"/>
                    <a:gd name="T44" fmla="*/ 2147483647 w 434"/>
                    <a:gd name="T45" fmla="*/ 2147483647 h 502"/>
                    <a:gd name="T46" fmla="*/ 2147483647 w 434"/>
                    <a:gd name="T47" fmla="*/ 2147483647 h 502"/>
                    <a:gd name="T48" fmla="*/ 2147483647 w 434"/>
                    <a:gd name="T49" fmla="*/ 2147483647 h 502"/>
                    <a:gd name="T50" fmla="*/ 2147483647 w 434"/>
                    <a:gd name="T51" fmla="*/ 2147483647 h 502"/>
                    <a:gd name="T52" fmla="*/ 2147483647 w 434"/>
                    <a:gd name="T53" fmla="*/ 2147483647 h 502"/>
                    <a:gd name="T54" fmla="*/ 2147483647 w 434"/>
                    <a:gd name="T55" fmla="*/ 2147483647 h 502"/>
                    <a:gd name="T56" fmla="*/ 2147483647 w 434"/>
                    <a:gd name="T57" fmla="*/ 2147483647 h 502"/>
                    <a:gd name="T58" fmla="*/ 2147483647 w 434"/>
                    <a:gd name="T59" fmla="*/ 2147483647 h 502"/>
                    <a:gd name="T60" fmla="*/ 2147483647 w 434"/>
                    <a:gd name="T61" fmla="*/ 2147483647 h 502"/>
                    <a:gd name="T62" fmla="*/ 0 w 434"/>
                    <a:gd name="T63" fmla="*/ 2147483647 h 502"/>
                    <a:gd name="T64" fmla="*/ 2147483647 w 434"/>
                    <a:gd name="T65" fmla="*/ 2147483647 h 502"/>
                    <a:gd name="T66" fmla="*/ 2147483647 w 434"/>
                    <a:gd name="T67" fmla="*/ 2147483647 h 502"/>
                    <a:gd name="T68" fmla="*/ 2147483647 w 434"/>
                    <a:gd name="T69" fmla="*/ 2147483647 h 502"/>
                    <a:gd name="T70" fmla="*/ 2147483647 w 434"/>
                    <a:gd name="T71" fmla="*/ 2147483647 h 502"/>
                    <a:gd name="T72" fmla="*/ 2147483647 w 434"/>
                    <a:gd name="T73" fmla="*/ 2147483647 h 502"/>
                    <a:gd name="T74" fmla="*/ 2147483647 w 434"/>
                    <a:gd name="T75" fmla="*/ 2147483647 h 502"/>
                    <a:gd name="T76" fmla="*/ 2147483647 w 434"/>
                    <a:gd name="T77" fmla="*/ 2147483647 h 502"/>
                    <a:gd name="T78" fmla="*/ 2147483647 w 434"/>
                    <a:gd name="T79" fmla="*/ 2147483647 h 502"/>
                    <a:gd name="T80" fmla="*/ 2147483647 w 434"/>
                    <a:gd name="T81" fmla="*/ 2147483647 h 502"/>
                    <a:gd name="T82" fmla="*/ 2147483647 w 434"/>
                    <a:gd name="T83" fmla="*/ 2147483647 h 502"/>
                    <a:gd name="T84" fmla="*/ 2147483647 w 434"/>
                    <a:gd name="T85" fmla="*/ 2147483647 h 502"/>
                    <a:gd name="T86" fmla="*/ 2147483647 w 434"/>
                    <a:gd name="T87" fmla="*/ 0 h 502"/>
                    <a:gd name="T88" fmla="*/ 2147483647 w 434"/>
                    <a:gd name="T89" fmla="*/ 2147483647 h 502"/>
                    <a:gd name="T90" fmla="*/ 2147483647 w 434"/>
                    <a:gd name="T91" fmla="*/ 2147483647 h 502"/>
                    <a:gd name="T92" fmla="*/ 2147483647 w 434"/>
                    <a:gd name="T93" fmla="*/ 2147483647 h 502"/>
                    <a:gd name="T94" fmla="*/ 2147483647 w 434"/>
                    <a:gd name="T95" fmla="*/ 2147483647 h 502"/>
                    <a:gd name="T96" fmla="*/ 2147483647 w 434"/>
                    <a:gd name="T97" fmla="*/ 2147483647 h 502"/>
                    <a:gd name="T98" fmla="*/ 2147483647 w 434"/>
                    <a:gd name="T99" fmla="*/ 2147483647 h 502"/>
                    <a:gd name="T100" fmla="*/ 2147483647 w 434"/>
                    <a:gd name="T101" fmla="*/ 2147483647 h 502"/>
                    <a:gd name="T102" fmla="*/ 2147483647 w 434"/>
                    <a:gd name="T103" fmla="*/ 2147483647 h 502"/>
                    <a:gd name="T104" fmla="*/ 2147483647 w 434"/>
                    <a:gd name="T105" fmla="*/ 2147483647 h 502"/>
                    <a:gd name="T106" fmla="*/ 2147483647 w 434"/>
                    <a:gd name="T107" fmla="*/ 2147483647 h 502"/>
                    <a:gd name="T108" fmla="*/ 2147483647 w 434"/>
                    <a:gd name="T109" fmla="*/ 2147483647 h 502"/>
                    <a:gd name="T110" fmla="*/ 2147483647 w 434"/>
                    <a:gd name="T111" fmla="*/ 2147483647 h 502"/>
                    <a:gd name="T112" fmla="*/ 2147483647 w 434"/>
                    <a:gd name="T113" fmla="*/ 2147483647 h 502"/>
                    <a:gd name="T114" fmla="*/ 2147483647 w 434"/>
                    <a:gd name="T115" fmla="*/ 2147483647 h 502"/>
                    <a:gd name="T116" fmla="*/ 2147483647 w 434"/>
                    <a:gd name="T117" fmla="*/ 2147483647 h 50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34"/>
                    <a:gd name="T178" fmla="*/ 0 h 502"/>
                    <a:gd name="T179" fmla="*/ 434 w 434"/>
                    <a:gd name="T180" fmla="*/ 502 h 50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34" h="502">
                      <a:moveTo>
                        <a:pt x="434" y="132"/>
                      </a:moveTo>
                      <a:lnTo>
                        <a:pt x="434" y="140"/>
                      </a:lnTo>
                      <a:lnTo>
                        <a:pt x="432" y="146"/>
                      </a:lnTo>
                      <a:lnTo>
                        <a:pt x="434" y="152"/>
                      </a:lnTo>
                      <a:lnTo>
                        <a:pt x="428" y="152"/>
                      </a:lnTo>
                      <a:lnTo>
                        <a:pt x="422" y="154"/>
                      </a:lnTo>
                      <a:lnTo>
                        <a:pt x="414" y="160"/>
                      </a:lnTo>
                      <a:lnTo>
                        <a:pt x="408" y="166"/>
                      </a:lnTo>
                      <a:lnTo>
                        <a:pt x="406" y="168"/>
                      </a:lnTo>
                      <a:lnTo>
                        <a:pt x="408" y="172"/>
                      </a:lnTo>
                      <a:lnTo>
                        <a:pt x="410" y="174"/>
                      </a:lnTo>
                      <a:lnTo>
                        <a:pt x="404" y="192"/>
                      </a:lnTo>
                      <a:lnTo>
                        <a:pt x="404" y="194"/>
                      </a:lnTo>
                      <a:lnTo>
                        <a:pt x="406" y="196"/>
                      </a:lnTo>
                      <a:lnTo>
                        <a:pt x="408" y="196"/>
                      </a:lnTo>
                      <a:lnTo>
                        <a:pt x="406" y="202"/>
                      </a:lnTo>
                      <a:lnTo>
                        <a:pt x="404" y="206"/>
                      </a:lnTo>
                      <a:lnTo>
                        <a:pt x="398" y="216"/>
                      </a:lnTo>
                      <a:lnTo>
                        <a:pt x="396" y="216"/>
                      </a:lnTo>
                      <a:lnTo>
                        <a:pt x="394" y="214"/>
                      </a:lnTo>
                      <a:lnTo>
                        <a:pt x="390" y="218"/>
                      </a:lnTo>
                      <a:lnTo>
                        <a:pt x="388" y="218"/>
                      </a:lnTo>
                      <a:lnTo>
                        <a:pt x="390" y="222"/>
                      </a:lnTo>
                      <a:lnTo>
                        <a:pt x="390" y="226"/>
                      </a:lnTo>
                      <a:lnTo>
                        <a:pt x="388" y="250"/>
                      </a:lnTo>
                      <a:lnTo>
                        <a:pt x="384" y="250"/>
                      </a:lnTo>
                      <a:lnTo>
                        <a:pt x="382" y="248"/>
                      </a:lnTo>
                      <a:lnTo>
                        <a:pt x="380" y="246"/>
                      </a:lnTo>
                      <a:lnTo>
                        <a:pt x="378" y="236"/>
                      </a:lnTo>
                      <a:lnTo>
                        <a:pt x="374" y="226"/>
                      </a:lnTo>
                      <a:lnTo>
                        <a:pt x="370" y="220"/>
                      </a:lnTo>
                      <a:lnTo>
                        <a:pt x="368" y="222"/>
                      </a:lnTo>
                      <a:lnTo>
                        <a:pt x="368" y="226"/>
                      </a:lnTo>
                      <a:lnTo>
                        <a:pt x="366" y="230"/>
                      </a:lnTo>
                      <a:lnTo>
                        <a:pt x="362" y="232"/>
                      </a:lnTo>
                      <a:lnTo>
                        <a:pt x="360" y="230"/>
                      </a:lnTo>
                      <a:lnTo>
                        <a:pt x="356" y="226"/>
                      </a:lnTo>
                      <a:lnTo>
                        <a:pt x="352" y="220"/>
                      </a:lnTo>
                      <a:lnTo>
                        <a:pt x="370" y="200"/>
                      </a:lnTo>
                      <a:lnTo>
                        <a:pt x="370" y="196"/>
                      </a:lnTo>
                      <a:lnTo>
                        <a:pt x="346" y="196"/>
                      </a:lnTo>
                      <a:lnTo>
                        <a:pt x="338" y="196"/>
                      </a:lnTo>
                      <a:lnTo>
                        <a:pt x="334" y="196"/>
                      </a:lnTo>
                      <a:lnTo>
                        <a:pt x="330" y="194"/>
                      </a:lnTo>
                      <a:lnTo>
                        <a:pt x="328" y="192"/>
                      </a:lnTo>
                      <a:lnTo>
                        <a:pt x="328" y="190"/>
                      </a:lnTo>
                      <a:lnTo>
                        <a:pt x="328" y="186"/>
                      </a:lnTo>
                      <a:lnTo>
                        <a:pt x="328" y="182"/>
                      </a:lnTo>
                      <a:lnTo>
                        <a:pt x="324" y="180"/>
                      </a:lnTo>
                      <a:lnTo>
                        <a:pt x="320" y="176"/>
                      </a:lnTo>
                      <a:lnTo>
                        <a:pt x="306" y="170"/>
                      </a:lnTo>
                      <a:lnTo>
                        <a:pt x="302" y="172"/>
                      </a:lnTo>
                      <a:lnTo>
                        <a:pt x="300" y="174"/>
                      </a:lnTo>
                      <a:lnTo>
                        <a:pt x="300" y="176"/>
                      </a:lnTo>
                      <a:lnTo>
                        <a:pt x="302" y="180"/>
                      </a:lnTo>
                      <a:lnTo>
                        <a:pt x="306" y="184"/>
                      </a:lnTo>
                      <a:lnTo>
                        <a:pt x="310" y="188"/>
                      </a:lnTo>
                      <a:lnTo>
                        <a:pt x="312" y="192"/>
                      </a:lnTo>
                      <a:lnTo>
                        <a:pt x="310" y="196"/>
                      </a:lnTo>
                      <a:lnTo>
                        <a:pt x="308" y="196"/>
                      </a:lnTo>
                      <a:lnTo>
                        <a:pt x="306" y="198"/>
                      </a:lnTo>
                      <a:lnTo>
                        <a:pt x="306" y="200"/>
                      </a:lnTo>
                      <a:lnTo>
                        <a:pt x="308" y="204"/>
                      </a:lnTo>
                      <a:lnTo>
                        <a:pt x="310" y="206"/>
                      </a:lnTo>
                      <a:lnTo>
                        <a:pt x="316" y="210"/>
                      </a:lnTo>
                      <a:lnTo>
                        <a:pt x="314" y="220"/>
                      </a:lnTo>
                      <a:lnTo>
                        <a:pt x="314" y="222"/>
                      </a:lnTo>
                      <a:lnTo>
                        <a:pt x="318" y="224"/>
                      </a:lnTo>
                      <a:lnTo>
                        <a:pt x="320" y="228"/>
                      </a:lnTo>
                      <a:lnTo>
                        <a:pt x="322" y="232"/>
                      </a:lnTo>
                      <a:lnTo>
                        <a:pt x="322" y="240"/>
                      </a:lnTo>
                      <a:lnTo>
                        <a:pt x="324" y="246"/>
                      </a:lnTo>
                      <a:lnTo>
                        <a:pt x="326" y="256"/>
                      </a:lnTo>
                      <a:lnTo>
                        <a:pt x="318" y="256"/>
                      </a:lnTo>
                      <a:lnTo>
                        <a:pt x="310" y="256"/>
                      </a:lnTo>
                      <a:lnTo>
                        <a:pt x="312" y="256"/>
                      </a:lnTo>
                      <a:lnTo>
                        <a:pt x="302" y="260"/>
                      </a:lnTo>
                      <a:lnTo>
                        <a:pt x="298" y="266"/>
                      </a:lnTo>
                      <a:lnTo>
                        <a:pt x="296" y="282"/>
                      </a:lnTo>
                      <a:lnTo>
                        <a:pt x="292" y="288"/>
                      </a:lnTo>
                      <a:lnTo>
                        <a:pt x="286" y="290"/>
                      </a:lnTo>
                      <a:lnTo>
                        <a:pt x="280" y="292"/>
                      </a:lnTo>
                      <a:lnTo>
                        <a:pt x="272" y="296"/>
                      </a:lnTo>
                      <a:lnTo>
                        <a:pt x="270" y="300"/>
                      </a:lnTo>
                      <a:lnTo>
                        <a:pt x="266" y="306"/>
                      </a:lnTo>
                      <a:lnTo>
                        <a:pt x="260" y="318"/>
                      </a:lnTo>
                      <a:lnTo>
                        <a:pt x="246" y="334"/>
                      </a:lnTo>
                      <a:lnTo>
                        <a:pt x="232" y="352"/>
                      </a:lnTo>
                      <a:lnTo>
                        <a:pt x="226" y="358"/>
                      </a:lnTo>
                      <a:lnTo>
                        <a:pt x="222" y="360"/>
                      </a:lnTo>
                      <a:lnTo>
                        <a:pt x="212" y="364"/>
                      </a:lnTo>
                      <a:lnTo>
                        <a:pt x="206" y="366"/>
                      </a:lnTo>
                      <a:lnTo>
                        <a:pt x="202" y="370"/>
                      </a:lnTo>
                      <a:lnTo>
                        <a:pt x="200" y="376"/>
                      </a:lnTo>
                      <a:lnTo>
                        <a:pt x="198" y="382"/>
                      </a:lnTo>
                      <a:lnTo>
                        <a:pt x="200" y="388"/>
                      </a:lnTo>
                      <a:lnTo>
                        <a:pt x="202" y="398"/>
                      </a:lnTo>
                      <a:lnTo>
                        <a:pt x="206" y="406"/>
                      </a:lnTo>
                      <a:lnTo>
                        <a:pt x="208" y="416"/>
                      </a:lnTo>
                      <a:lnTo>
                        <a:pt x="206" y="426"/>
                      </a:lnTo>
                      <a:lnTo>
                        <a:pt x="204" y="432"/>
                      </a:lnTo>
                      <a:lnTo>
                        <a:pt x="202" y="436"/>
                      </a:lnTo>
                      <a:lnTo>
                        <a:pt x="202" y="442"/>
                      </a:lnTo>
                      <a:lnTo>
                        <a:pt x="202" y="446"/>
                      </a:lnTo>
                      <a:lnTo>
                        <a:pt x="204" y="450"/>
                      </a:lnTo>
                      <a:lnTo>
                        <a:pt x="206" y="452"/>
                      </a:lnTo>
                      <a:lnTo>
                        <a:pt x="206" y="456"/>
                      </a:lnTo>
                      <a:lnTo>
                        <a:pt x="204" y="464"/>
                      </a:lnTo>
                      <a:lnTo>
                        <a:pt x="198" y="468"/>
                      </a:lnTo>
                      <a:lnTo>
                        <a:pt x="194" y="472"/>
                      </a:lnTo>
                      <a:lnTo>
                        <a:pt x="192" y="478"/>
                      </a:lnTo>
                      <a:lnTo>
                        <a:pt x="194" y="484"/>
                      </a:lnTo>
                      <a:lnTo>
                        <a:pt x="196" y="486"/>
                      </a:lnTo>
                      <a:lnTo>
                        <a:pt x="188" y="488"/>
                      </a:lnTo>
                      <a:lnTo>
                        <a:pt x="186" y="490"/>
                      </a:lnTo>
                      <a:lnTo>
                        <a:pt x="184" y="492"/>
                      </a:lnTo>
                      <a:lnTo>
                        <a:pt x="182" y="496"/>
                      </a:lnTo>
                      <a:lnTo>
                        <a:pt x="178" y="500"/>
                      </a:lnTo>
                      <a:lnTo>
                        <a:pt x="174" y="502"/>
                      </a:lnTo>
                      <a:lnTo>
                        <a:pt x="170" y="502"/>
                      </a:lnTo>
                      <a:lnTo>
                        <a:pt x="164" y="500"/>
                      </a:lnTo>
                      <a:lnTo>
                        <a:pt x="160" y="496"/>
                      </a:lnTo>
                      <a:lnTo>
                        <a:pt x="154" y="490"/>
                      </a:lnTo>
                      <a:lnTo>
                        <a:pt x="150" y="482"/>
                      </a:lnTo>
                      <a:lnTo>
                        <a:pt x="142" y="466"/>
                      </a:lnTo>
                      <a:lnTo>
                        <a:pt x="138" y="450"/>
                      </a:lnTo>
                      <a:lnTo>
                        <a:pt x="134" y="438"/>
                      </a:lnTo>
                      <a:lnTo>
                        <a:pt x="126" y="420"/>
                      </a:lnTo>
                      <a:lnTo>
                        <a:pt x="118" y="404"/>
                      </a:lnTo>
                      <a:lnTo>
                        <a:pt x="110" y="388"/>
                      </a:lnTo>
                      <a:lnTo>
                        <a:pt x="100" y="360"/>
                      </a:lnTo>
                      <a:lnTo>
                        <a:pt x="86" y="332"/>
                      </a:lnTo>
                      <a:lnTo>
                        <a:pt x="82" y="316"/>
                      </a:lnTo>
                      <a:lnTo>
                        <a:pt x="78" y="302"/>
                      </a:lnTo>
                      <a:lnTo>
                        <a:pt x="76" y="284"/>
                      </a:lnTo>
                      <a:lnTo>
                        <a:pt x="76" y="268"/>
                      </a:lnTo>
                      <a:lnTo>
                        <a:pt x="74" y="260"/>
                      </a:lnTo>
                      <a:lnTo>
                        <a:pt x="72" y="256"/>
                      </a:lnTo>
                      <a:lnTo>
                        <a:pt x="68" y="248"/>
                      </a:lnTo>
                      <a:lnTo>
                        <a:pt x="66" y="258"/>
                      </a:lnTo>
                      <a:lnTo>
                        <a:pt x="62" y="268"/>
                      </a:lnTo>
                      <a:lnTo>
                        <a:pt x="58" y="276"/>
                      </a:lnTo>
                      <a:lnTo>
                        <a:pt x="54" y="278"/>
                      </a:lnTo>
                      <a:lnTo>
                        <a:pt x="50" y="278"/>
                      </a:lnTo>
                      <a:lnTo>
                        <a:pt x="44" y="276"/>
                      </a:lnTo>
                      <a:lnTo>
                        <a:pt x="38" y="274"/>
                      </a:lnTo>
                      <a:lnTo>
                        <a:pt x="28" y="266"/>
                      </a:lnTo>
                      <a:lnTo>
                        <a:pt x="20" y="256"/>
                      </a:lnTo>
                      <a:lnTo>
                        <a:pt x="14" y="248"/>
                      </a:lnTo>
                      <a:lnTo>
                        <a:pt x="20" y="246"/>
                      </a:lnTo>
                      <a:lnTo>
                        <a:pt x="24" y="244"/>
                      </a:lnTo>
                      <a:lnTo>
                        <a:pt x="30" y="240"/>
                      </a:lnTo>
                      <a:lnTo>
                        <a:pt x="32" y="234"/>
                      </a:lnTo>
                      <a:lnTo>
                        <a:pt x="24" y="238"/>
                      </a:lnTo>
                      <a:lnTo>
                        <a:pt x="24" y="240"/>
                      </a:lnTo>
                      <a:lnTo>
                        <a:pt x="20" y="242"/>
                      </a:lnTo>
                      <a:lnTo>
                        <a:pt x="14" y="238"/>
                      </a:lnTo>
                      <a:lnTo>
                        <a:pt x="8" y="232"/>
                      </a:lnTo>
                      <a:lnTo>
                        <a:pt x="2" y="224"/>
                      </a:lnTo>
                      <a:lnTo>
                        <a:pt x="0" y="220"/>
                      </a:lnTo>
                      <a:lnTo>
                        <a:pt x="0" y="214"/>
                      </a:lnTo>
                      <a:lnTo>
                        <a:pt x="2" y="212"/>
                      </a:lnTo>
                      <a:lnTo>
                        <a:pt x="4" y="210"/>
                      </a:lnTo>
                      <a:lnTo>
                        <a:pt x="8" y="210"/>
                      </a:lnTo>
                      <a:lnTo>
                        <a:pt x="12" y="210"/>
                      </a:lnTo>
                      <a:lnTo>
                        <a:pt x="16" y="212"/>
                      </a:lnTo>
                      <a:lnTo>
                        <a:pt x="20" y="214"/>
                      </a:lnTo>
                      <a:lnTo>
                        <a:pt x="30" y="212"/>
                      </a:lnTo>
                      <a:lnTo>
                        <a:pt x="36" y="208"/>
                      </a:lnTo>
                      <a:lnTo>
                        <a:pt x="38" y="204"/>
                      </a:lnTo>
                      <a:lnTo>
                        <a:pt x="36" y="196"/>
                      </a:lnTo>
                      <a:lnTo>
                        <a:pt x="32" y="192"/>
                      </a:lnTo>
                      <a:lnTo>
                        <a:pt x="24" y="184"/>
                      </a:lnTo>
                      <a:lnTo>
                        <a:pt x="22" y="182"/>
                      </a:lnTo>
                      <a:lnTo>
                        <a:pt x="20" y="178"/>
                      </a:lnTo>
                      <a:lnTo>
                        <a:pt x="20" y="170"/>
                      </a:lnTo>
                      <a:lnTo>
                        <a:pt x="18" y="168"/>
                      </a:lnTo>
                      <a:lnTo>
                        <a:pt x="14" y="168"/>
                      </a:lnTo>
                      <a:lnTo>
                        <a:pt x="10" y="164"/>
                      </a:lnTo>
                      <a:lnTo>
                        <a:pt x="8" y="160"/>
                      </a:lnTo>
                      <a:lnTo>
                        <a:pt x="10" y="156"/>
                      </a:lnTo>
                      <a:lnTo>
                        <a:pt x="14" y="150"/>
                      </a:lnTo>
                      <a:lnTo>
                        <a:pt x="18" y="144"/>
                      </a:lnTo>
                      <a:lnTo>
                        <a:pt x="22" y="142"/>
                      </a:lnTo>
                      <a:lnTo>
                        <a:pt x="26" y="144"/>
                      </a:lnTo>
                      <a:lnTo>
                        <a:pt x="30" y="146"/>
                      </a:lnTo>
                      <a:lnTo>
                        <a:pt x="34" y="146"/>
                      </a:lnTo>
                      <a:lnTo>
                        <a:pt x="38" y="142"/>
                      </a:lnTo>
                      <a:lnTo>
                        <a:pt x="44" y="136"/>
                      </a:lnTo>
                      <a:lnTo>
                        <a:pt x="52" y="124"/>
                      </a:lnTo>
                      <a:lnTo>
                        <a:pt x="56" y="118"/>
                      </a:lnTo>
                      <a:lnTo>
                        <a:pt x="58" y="110"/>
                      </a:lnTo>
                      <a:lnTo>
                        <a:pt x="62" y="104"/>
                      </a:lnTo>
                      <a:lnTo>
                        <a:pt x="66" y="98"/>
                      </a:lnTo>
                      <a:lnTo>
                        <a:pt x="68" y="92"/>
                      </a:lnTo>
                      <a:lnTo>
                        <a:pt x="72" y="88"/>
                      </a:lnTo>
                      <a:lnTo>
                        <a:pt x="72" y="74"/>
                      </a:lnTo>
                      <a:lnTo>
                        <a:pt x="74" y="70"/>
                      </a:lnTo>
                      <a:lnTo>
                        <a:pt x="78" y="68"/>
                      </a:lnTo>
                      <a:lnTo>
                        <a:pt x="78" y="66"/>
                      </a:lnTo>
                      <a:lnTo>
                        <a:pt x="80" y="62"/>
                      </a:lnTo>
                      <a:lnTo>
                        <a:pt x="72" y="58"/>
                      </a:lnTo>
                      <a:lnTo>
                        <a:pt x="62" y="50"/>
                      </a:lnTo>
                      <a:lnTo>
                        <a:pt x="54" y="38"/>
                      </a:lnTo>
                      <a:lnTo>
                        <a:pt x="52" y="34"/>
                      </a:lnTo>
                      <a:lnTo>
                        <a:pt x="52" y="30"/>
                      </a:lnTo>
                      <a:lnTo>
                        <a:pt x="50" y="28"/>
                      </a:lnTo>
                      <a:lnTo>
                        <a:pt x="54" y="22"/>
                      </a:lnTo>
                      <a:lnTo>
                        <a:pt x="58" y="18"/>
                      </a:lnTo>
                      <a:lnTo>
                        <a:pt x="62" y="20"/>
                      </a:lnTo>
                      <a:lnTo>
                        <a:pt x="66" y="22"/>
                      </a:lnTo>
                      <a:lnTo>
                        <a:pt x="68" y="22"/>
                      </a:lnTo>
                      <a:lnTo>
                        <a:pt x="72" y="24"/>
                      </a:lnTo>
                      <a:lnTo>
                        <a:pt x="80" y="22"/>
                      </a:lnTo>
                      <a:lnTo>
                        <a:pt x="88" y="18"/>
                      </a:lnTo>
                      <a:lnTo>
                        <a:pt x="98" y="10"/>
                      </a:lnTo>
                      <a:lnTo>
                        <a:pt x="108" y="4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4"/>
                      </a:lnTo>
                      <a:lnTo>
                        <a:pt x="136" y="4"/>
                      </a:lnTo>
                      <a:lnTo>
                        <a:pt x="142" y="6"/>
                      </a:lnTo>
                      <a:lnTo>
                        <a:pt x="142" y="12"/>
                      </a:lnTo>
                      <a:lnTo>
                        <a:pt x="140" y="16"/>
                      </a:lnTo>
                      <a:lnTo>
                        <a:pt x="134" y="24"/>
                      </a:lnTo>
                      <a:lnTo>
                        <a:pt x="132" y="32"/>
                      </a:lnTo>
                      <a:lnTo>
                        <a:pt x="130" y="38"/>
                      </a:lnTo>
                      <a:lnTo>
                        <a:pt x="132" y="42"/>
                      </a:lnTo>
                      <a:lnTo>
                        <a:pt x="134" y="48"/>
                      </a:lnTo>
                      <a:lnTo>
                        <a:pt x="142" y="56"/>
                      </a:lnTo>
                      <a:lnTo>
                        <a:pt x="140" y="58"/>
                      </a:lnTo>
                      <a:lnTo>
                        <a:pt x="138" y="58"/>
                      </a:lnTo>
                      <a:lnTo>
                        <a:pt x="132" y="60"/>
                      </a:lnTo>
                      <a:lnTo>
                        <a:pt x="134" y="68"/>
                      </a:lnTo>
                      <a:lnTo>
                        <a:pt x="134" y="72"/>
                      </a:lnTo>
                      <a:lnTo>
                        <a:pt x="136" y="76"/>
                      </a:lnTo>
                      <a:lnTo>
                        <a:pt x="138" y="80"/>
                      </a:lnTo>
                      <a:lnTo>
                        <a:pt x="146" y="84"/>
                      </a:lnTo>
                      <a:lnTo>
                        <a:pt x="156" y="88"/>
                      </a:lnTo>
                      <a:lnTo>
                        <a:pt x="164" y="96"/>
                      </a:lnTo>
                      <a:lnTo>
                        <a:pt x="172" y="104"/>
                      </a:lnTo>
                      <a:lnTo>
                        <a:pt x="168" y="112"/>
                      </a:lnTo>
                      <a:lnTo>
                        <a:pt x="166" y="122"/>
                      </a:lnTo>
                      <a:lnTo>
                        <a:pt x="168" y="126"/>
                      </a:lnTo>
                      <a:lnTo>
                        <a:pt x="170" y="128"/>
                      </a:lnTo>
                      <a:lnTo>
                        <a:pt x="176" y="132"/>
                      </a:lnTo>
                      <a:lnTo>
                        <a:pt x="198" y="142"/>
                      </a:lnTo>
                      <a:lnTo>
                        <a:pt x="210" y="150"/>
                      </a:lnTo>
                      <a:lnTo>
                        <a:pt x="220" y="154"/>
                      </a:lnTo>
                      <a:lnTo>
                        <a:pt x="230" y="150"/>
                      </a:lnTo>
                      <a:lnTo>
                        <a:pt x="234" y="152"/>
                      </a:lnTo>
                      <a:lnTo>
                        <a:pt x="238" y="152"/>
                      </a:lnTo>
                      <a:lnTo>
                        <a:pt x="244" y="158"/>
                      </a:lnTo>
                      <a:lnTo>
                        <a:pt x="248" y="164"/>
                      </a:lnTo>
                      <a:lnTo>
                        <a:pt x="264" y="168"/>
                      </a:lnTo>
                      <a:lnTo>
                        <a:pt x="278" y="170"/>
                      </a:lnTo>
                      <a:lnTo>
                        <a:pt x="288" y="170"/>
                      </a:lnTo>
                      <a:lnTo>
                        <a:pt x="296" y="170"/>
                      </a:lnTo>
                      <a:lnTo>
                        <a:pt x="298" y="168"/>
                      </a:lnTo>
                      <a:lnTo>
                        <a:pt x="298" y="166"/>
                      </a:lnTo>
                      <a:lnTo>
                        <a:pt x="298" y="162"/>
                      </a:lnTo>
                      <a:lnTo>
                        <a:pt x="296" y="158"/>
                      </a:lnTo>
                      <a:lnTo>
                        <a:pt x="294" y="154"/>
                      </a:lnTo>
                      <a:lnTo>
                        <a:pt x="294" y="148"/>
                      </a:lnTo>
                      <a:lnTo>
                        <a:pt x="294" y="144"/>
                      </a:lnTo>
                      <a:lnTo>
                        <a:pt x="298" y="142"/>
                      </a:lnTo>
                      <a:lnTo>
                        <a:pt x="304" y="140"/>
                      </a:lnTo>
                      <a:lnTo>
                        <a:pt x="306" y="148"/>
                      </a:lnTo>
                      <a:lnTo>
                        <a:pt x="308" y="158"/>
                      </a:lnTo>
                      <a:lnTo>
                        <a:pt x="314" y="164"/>
                      </a:lnTo>
                      <a:lnTo>
                        <a:pt x="318" y="166"/>
                      </a:lnTo>
                      <a:lnTo>
                        <a:pt x="322" y="166"/>
                      </a:lnTo>
                      <a:lnTo>
                        <a:pt x="342" y="166"/>
                      </a:lnTo>
                      <a:lnTo>
                        <a:pt x="348" y="166"/>
                      </a:lnTo>
                      <a:lnTo>
                        <a:pt x="352" y="164"/>
                      </a:lnTo>
                      <a:lnTo>
                        <a:pt x="354" y="162"/>
                      </a:lnTo>
                      <a:lnTo>
                        <a:pt x="358" y="158"/>
                      </a:lnTo>
                      <a:lnTo>
                        <a:pt x="360" y="150"/>
                      </a:lnTo>
                      <a:lnTo>
                        <a:pt x="364" y="140"/>
                      </a:lnTo>
                      <a:lnTo>
                        <a:pt x="368" y="134"/>
                      </a:lnTo>
                      <a:lnTo>
                        <a:pt x="376" y="126"/>
                      </a:lnTo>
                      <a:lnTo>
                        <a:pt x="382" y="122"/>
                      </a:lnTo>
                      <a:lnTo>
                        <a:pt x="392" y="118"/>
                      </a:lnTo>
                      <a:lnTo>
                        <a:pt x="394" y="120"/>
                      </a:lnTo>
                      <a:lnTo>
                        <a:pt x="396" y="120"/>
                      </a:lnTo>
                      <a:lnTo>
                        <a:pt x="400" y="122"/>
                      </a:lnTo>
                      <a:lnTo>
                        <a:pt x="402" y="120"/>
                      </a:lnTo>
                      <a:lnTo>
                        <a:pt x="406" y="118"/>
                      </a:lnTo>
                      <a:lnTo>
                        <a:pt x="406" y="116"/>
                      </a:lnTo>
                      <a:lnTo>
                        <a:pt x="412" y="116"/>
                      </a:lnTo>
                      <a:lnTo>
                        <a:pt x="420" y="124"/>
                      </a:lnTo>
                      <a:lnTo>
                        <a:pt x="420" y="128"/>
                      </a:lnTo>
                      <a:lnTo>
                        <a:pt x="420" y="130"/>
                      </a:lnTo>
                      <a:lnTo>
                        <a:pt x="424" y="134"/>
                      </a:lnTo>
                      <a:lnTo>
                        <a:pt x="430" y="136"/>
                      </a:lnTo>
                      <a:lnTo>
                        <a:pt x="434" y="136"/>
                      </a:lnTo>
                      <a:lnTo>
                        <a:pt x="434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0" name="iSḷîḑé">
                  <a:extLst>
                    <a:ext uri="{FF2B5EF4-FFF2-40B4-BE49-F238E27FC236}">
                      <a16:creationId xmlns="" xmlns:a16="http://schemas.microsoft.com/office/drawing/2014/main" id="{BF8E6BB6-681B-465F-A727-8B3226681B20}"/>
                    </a:ext>
                  </a:extLst>
                </p:cNvPr>
                <p:cNvSpPr/>
                <p:nvPr/>
              </p:nvSpPr>
              <p:spPr bwMode="auto">
                <a:xfrm>
                  <a:off x="6751104" y="2999016"/>
                  <a:ext cx="89519" cy="47636"/>
                </a:xfrm>
                <a:custGeom>
                  <a:avLst/>
                  <a:gdLst>
                    <a:gd name="T0" fmla="*/ 2147483647 w 50"/>
                    <a:gd name="T1" fmla="*/ 2147483647 h 28"/>
                    <a:gd name="T2" fmla="*/ 2147483647 w 50"/>
                    <a:gd name="T3" fmla="*/ 2147483647 h 28"/>
                    <a:gd name="T4" fmla="*/ 2147483647 w 50"/>
                    <a:gd name="T5" fmla="*/ 2147483647 h 28"/>
                    <a:gd name="T6" fmla="*/ 2147483647 w 50"/>
                    <a:gd name="T7" fmla="*/ 2147483647 h 28"/>
                    <a:gd name="T8" fmla="*/ 2147483647 w 50"/>
                    <a:gd name="T9" fmla="*/ 0 h 28"/>
                    <a:gd name="T10" fmla="*/ 2147483647 w 50"/>
                    <a:gd name="T11" fmla="*/ 2147483647 h 28"/>
                    <a:gd name="T12" fmla="*/ 2147483647 w 50"/>
                    <a:gd name="T13" fmla="*/ 2147483647 h 28"/>
                    <a:gd name="T14" fmla="*/ 2147483647 w 50"/>
                    <a:gd name="T15" fmla="*/ 2147483647 h 28"/>
                    <a:gd name="T16" fmla="*/ 0 w 50"/>
                    <a:gd name="T17" fmla="*/ 2147483647 h 28"/>
                    <a:gd name="T18" fmla="*/ 2147483647 w 50"/>
                    <a:gd name="T19" fmla="*/ 2147483647 h 28"/>
                    <a:gd name="T20" fmla="*/ 2147483647 w 50"/>
                    <a:gd name="T21" fmla="*/ 2147483647 h 28"/>
                    <a:gd name="T22" fmla="*/ 2147483647 w 50"/>
                    <a:gd name="T23" fmla="*/ 2147483647 h 28"/>
                    <a:gd name="T24" fmla="*/ 2147483647 w 50"/>
                    <a:gd name="T25" fmla="*/ 2147483647 h 28"/>
                    <a:gd name="T26" fmla="*/ 2147483647 w 50"/>
                    <a:gd name="T27" fmla="*/ 2147483647 h 28"/>
                    <a:gd name="T28" fmla="*/ 2147483647 w 50"/>
                    <a:gd name="T29" fmla="*/ 2147483647 h 28"/>
                    <a:gd name="T30" fmla="*/ 2147483647 w 50"/>
                    <a:gd name="T31" fmla="*/ 2147483647 h 28"/>
                    <a:gd name="T32" fmla="*/ 2147483647 w 50"/>
                    <a:gd name="T33" fmla="*/ 2147483647 h 28"/>
                    <a:gd name="T34" fmla="*/ 2147483647 w 50"/>
                    <a:gd name="T35" fmla="*/ 2147483647 h 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"/>
                    <a:gd name="T55" fmla="*/ 0 h 28"/>
                    <a:gd name="T56" fmla="*/ 50 w 50"/>
                    <a:gd name="T57" fmla="*/ 28 h 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" h="28">
                      <a:moveTo>
                        <a:pt x="50" y="20"/>
                      </a:moveTo>
                      <a:lnTo>
                        <a:pt x="46" y="14"/>
                      </a:lnTo>
                      <a:lnTo>
                        <a:pt x="3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10" y="28"/>
                      </a:lnTo>
                      <a:lnTo>
                        <a:pt x="16" y="28"/>
                      </a:lnTo>
                      <a:lnTo>
                        <a:pt x="36" y="28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0" y="22"/>
                      </a:lnTo>
                      <a:lnTo>
                        <a:pt x="50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1" name="íṥḷîdé">
                  <a:extLst>
                    <a:ext uri="{FF2B5EF4-FFF2-40B4-BE49-F238E27FC236}">
                      <a16:creationId xmlns="" xmlns:a16="http://schemas.microsoft.com/office/drawing/2014/main" id="{A862BD52-FB5B-4280-8383-4F31AB936966}"/>
                    </a:ext>
                  </a:extLst>
                </p:cNvPr>
                <p:cNvSpPr/>
                <p:nvPr/>
              </p:nvSpPr>
              <p:spPr bwMode="auto">
                <a:xfrm>
                  <a:off x="6508715" y="2935969"/>
                  <a:ext cx="229996" cy="116288"/>
                </a:xfrm>
                <a:custGeom>
                  <a:avLst/>
                  <a:gdLst>
                    <a:gd name="T0" fmla="*/ 2147483647 w 132"/>
                    <a:gd name="T1" fmla="*/ 2147483647 h 70"/>
                    <a:gd name="T2" fmla="*/ 2147483647 w 132"/>
                    <a:gd name="T3" fmla="*/ 2147483647 h 70"/>
                    <a:gd name="T4" fmla="*/ 2147483647 w 132"/>
                    <a:gd name="T5" fmla="*/ 2147483647 h 70"/>
                    <a:gd name="T6" fmla="*/ 2147483647 w 132"/>
                    <a:gd name="T7" fmla="*/ 2147483647 h 70"/>
                    <a:gd name="T8" fmla="*/ 2147483647 w 132"/>
                    <a:gd name="T9" fmla="*/ 2147483647 h 70"/>
                    <a:gd name="T10" fmla="*/ 2147483647 w 132"/>
                    <a:gd name="T11" fmla="*/ 2147483647 h 70"/>
                    <a:gd name="T12" fmla="*/ 2147483647 w 132"/>
                    <a:gd name="T13" fmla="*/ 2147483647 h 70"/>
                    <a:gd name="T14" fmla="*/ 2147483647 w 132"/>
                    <a:gd name="T15" fmla="*/ 2147483647 h 70"/>
                    <a:gd name="T16" fmla="*/ 2147483647 w 132"/>
                    <a:gd name="T17" fmla="*/ 2147483647 h 70"/>
                    <a:gd name="T18" fmla="*/ 2147483647 w 132"/>
                    <a:gd name="T19" fmla="*/ 2147483647 h 70"/>
                    <a:gd name="T20" fmla="*/ 2147483647 w 132"/>
                    <a:gd name="T21" fmla="*/ 2147483647 h 70"/>
                    <a:gd name="T22" fmla="*/ 2147483647 w 132"/>
                    <a:gd name="T23" fmla="*/ 2147483647 h 70"/>
                    <a:gd name="T24" fmla="*/ 2147483647 w 132"/>
                    <a:gd name="T25" fmla="*/ 2147483647 h 70"/>
                    <a:gd name="T26" fmla="*/ 2147483647 w 132"/>
                    <a:gd name="T27" fmla="*/ 2147483647 h 70"/>
                    <a:gd name="T28" fmla="*/ 2147483647 w 132"/>
                    <a:gd name="T29" fmla="*/ 2147483647 h 70"/>
                    <a:gd name="T30" fmla="*/ 2147483647 w 132"/>
                    <a:gd name="T31" fmla="*/ 0 h 70"/>
                    <a:gd name="T32" fmla="*/ 2147483647 w 132"/>
                    <a:gd name="T33" fmla="*/ 0 h 70"/>
                    <a:gd name="T34" fmla="*/ 2147483647 w 132"/>
                    <a:gd name="T35" fmla="*/ 2147483647 h 70"/>
                    <a:gd name="T36" fmla="*/ 2147483647 w 132"/>
                    <a:gd name="T37" fmla="*/ 2147483647 h 70"/>
                    <a:gd name="T38" fmla="*/ 2147483647 w 132"/>
                    <a:gd name="T39" fmla="*/ 2147483647 h 70"/>
                    <a:gd name="T40" fmla="*/ 2147483647 w 132"/>
                    <a:gd name="T41" fmla="*/ 2147483647 h 70"/>
                    <a:gd name="T42" fmla="*/ 2147483647 w 132"/>
                    <a:gd name="T43" fmla="*/ 2147483647 h 70"/>
                    <a:gd name="T44" fmla="*/ 0 w 132"/>
                    <a:gd name="T45" fmla="*/ 2147483647 h 70"/>
                    <a:gd name="T46" fmla="*/ 2147483647 w 132"/>
                    <a:gd name="T47" fmla="*/ 2147483647 h 70"/>
                    <a:gd name="T48" fmla="*/ 2147483647 w 132"/>
                    <a:gd name="T49" fmla="*/ 2147483647 h 70"/>
                    <a:gd name="T50" fmla="*/ 2147483647 w 132"/>
                    <a:gd name="T51" fmla="*/ 2147483647 h 70"/>
                    <a:gd name="T52" fmla="*/ 2147483647 w 132"/>
                    <a:gd name="T53" fmla="*/ 2147483647 h 70"/>
                    <a:gd name="T54" fmla="*/ 2147483647 w 132"/>
                    <a:gd name="T55" fmla="*/ 2147483647 h 70"/>
                    <a:gd name="T56" fmla="*/ 2147483647 w 132"/>
                    <a:gd name="T57" fmla="*/ 2147483647 h 70"/>
                    <a:gd name="T58" fmla="*/ 2147483647 w 132"/>
                    <a:gd name="T59" fmla="*/ 2147483647 h 70"/>
                    <a:gd name="T60" fmla="*/ 2147483647 w 132"/>
                    <a:gd name="T61" fmla="*/ 2147483647 h 70"/>
                    <a:gd name="T62" fmla="*/ 2147483647 w 132"/>
                    <a:gd name="T63" fmla="*/ 2147483647 h 70"/>
                    <a:gd name="T64" fmla="*/ 2147483647 w 132"/>
                    <a:gd name="T65" fmla="*/ 2147483647 h 70"/>
                    <a:gd name="T66" fmla="*/ 2147483647 w 132"/>
                    <a:gd name="T67" fmla="*/ 2147483647 h 70"/>
                    <a:gd name="T68" fmla="*/ 2147483647 w 132"/>
                    <a:gd name="T69" fmla="*/ 2147483647 h 70"/>
                    <a:gd name="T70" fmla="*/ 2147483647 w 132"/>
                    <a:gd name="T71" fmla="*/ 2147483647 h 70"/>
                    <a:gd name="T72" fmla="*/ 2147483647 w 132"/>
                    <a:gd name="T73" fmla="*/ 2147483647 h 70"/>
                    <a:gd name="T74" fmla="*/ 2147483647 w 132"/>
                    <a:gd name="T75" fmla="*/ 2147483647 h 70"/>
                    <a:gd name="T76" fmla="*/ 2147483647 w 132"/>
                    <a:gd name="T77" fmla="*/ 2147483647 h 70"/>
                    <a:gd name="T78" fmla="*/ 2147483647 w 132"/>
                    <a:gd name="T79" fmla="*/ 2147483647 h 70"/>
                    <a:gd name="T80" fmla="*/ 2147483647 w 132"/>
                    <a:gd name="T81" fmla="*/ 2147483647 h 70"/>
                    <a:gd name="T82" fmla="*/ 2147483647 w 132"/>
                    <a:gd name="T83" fmla="*/ 2147483647 h 70"/>
                    <a:gd name="T84" fmla="*/ 2147483647 w 132"/>
                    <a:gd name="T85" fmla="*/ 2147483647 h 70"/>
                    <a:gd name="T86" fmla="*/ 2147483647 w 132"/>
                    <a:gd name="T87" fmla="*/ 2147483647 h 70"/>
                    <a:gd name="T88" fmla="*/ 2147483647 w 132"/>
                    <a:gd name="T89" fmla="*/ 2147483647 h 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70"/>
                    <a:gd name="T137" fmla="*/ 132 w 132"/>
                    <a:gd name="T138" fmla="*/ 70 h 7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70">
                      <a:moveTo>
                        <a:pt x="128" y="46"/>
                      </a:moveTo>
                      <a:lnTo>
                        <a:pt x="110" y="46"/>
                      </a:lnTo>
                      <a:lnTo>
                        <a:pt x="104" y="44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4" y="40"/>
                      </a:lnTo>
                      <a:lnTo>
                        <a:pt x="90" y="40"/>
                      </a:lnTo>
                      <a:lnTo>
                        <a:pt x="84" y="38"/>
                      </a:lnTo>
                      <a:lnTo>
                        <a:pt x="80" y="36"/>
                      </a:lnTo>
                      <a:lnTo>
                        <a:pt x="76" y="32"/>
                      </a:lnTo>
                      <a:lnTo>
                        <a:pt x="74" y="30"/>
                      </a:lnTo>
                      <a:lnTo>
                        <a:pt x="62" y="26"/>
                      </a:lnTo>
                      <a:lnTo>
                        <a:pt x="52" y="22"/>
                      </a:lnTo>
                      <a:lnTo>
                        <a:pt x="44" y="16"/>
                      </a:lnTo>
                      <a:lnTo>
                        <a:pt x="34" y="8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2" y="4"/>
                      </a:lnTo>
                      <a:lnTo>
                        <a:pt x="6" y="4"/>
                      </a:lnTo>
                      <a:lnTo>
                        <a:pt x="2" y="12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4" y="28"/>
                      </a:lnTo>
                      <a:lnTo>
                        <a:pt x="10" y="32"/>
                      </a:lnTo>
                      <a:lnTo>
                        <a:pt x="32" y="42"/>
                      </a:lnTo>
                      <a:lnTo>
                        <a:pt x="44" y="50"/>
                      </a:lnTo>
                      <a:lnTo>
                        <a:pt x="54" y="54"/>
                      </a:lnTo>
                      <a:lnTo>
                        <a:pt x="64" y="50"/>
                      </a:lnTo>
                      <a:lnTo>
                        <a:pt x="68" y="52"/>
                      </a:lnTo>
                      <a:lnTo>
                        <a:pt x="72" y="52"/>
                      </a:lnTo>
                      <a:lnTo>
                        <a:pt x="78" y="58"/>
                      </a:lnTo>
                      <a:lnTo>
                        <a:pt x="82" y="64"/>
                      </a:lnTo>
                      <a:lnTo>
                        <a:pt x="98" y="68"/>
                      </a:lnTo>
                      <a:lnTo>
                        <a:pt x="112" y="70"/>
                      </a:lnTo>
                      <a:lnTo>
                        <a:pt x="122" y="70"/>
                      </a:lnTo>
                      <a:lnTo>
                        <a:pt x="130" y="70"/>
                      </a:lnTo>
                      <a:lnTo>
                        <a:pt x="132" y="68"/>
                      </a:lnTo>
                      <a:lnTo>
                        <a:pt x="132" y="66"/>
                      </a:lnTo>
                      <a:lnTo>
                        <a:pt x="132" y="62"/>
                      </a:lnTo>
                      <a:lnTo>
                        <a:pt x="130" y="58"/>
                      </a:lnTo>
                      <a:lnTo>
                        <a:pt x="128" y="54"/>
                      </a:lnTo>
                      <a:lnTo>
                        <a:pt x="128" y="48"/>
                      </a:lnTo>
                      <a:lnTo>
                        <a:pt x="12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2" name="íŝľïḑé">
                  <a:extLst>
                    <a:ext uri="{FF2B5EF4-FFF2-40B4-BE49-F238E27FC236}">
                      <a16:creationId xmlns="" xmlns:a16="http://schemas.microsoft.com/office/drawing/2014/main" id="{46CADFDE-44EF-4E4D-9D7C-23662D469C97}"/>
                    </a:ext>
                  </a:extLst>
                </p:cNvPr>
                <p:cNvSpPr/>
                <p:nvPr/>
              </p:nvSpPr>
              <p:spPr bwMode="auto">
                <a:xfrm>
                  <a:off x="5979863" y="2732816"/>
                  <a:ext cx="420050" cy="403504"/>
                </a:xfrm>
                <a:custGeom>
                  <a:avLst/>
                  <a:gdLst>
                    <a:gd name="T0" fmla="*/ 2147483647 w 240"/>
                    <a:gd name="T1" fmla="*/ 2147483647 h 242"/>
                    <a:gd name="T2" fmla="*/ 2147483647 w 240"/>
                    <a:gd name="T3" fmla="*/ 2147483647 h 242"/>
                    <a:gd name="T4" fmla="*/ 2147483647 w 240"/>
                    <a:gd name="T5" fmla="*/ 2147483647 h 242"/>
                    <a:gd name="T6" fmla="*/ 2147483647 w 240"/>
                    <a:gd name="T7" fmla="*/ 2147483647 h 242"/>
                    <a:gd name="T8" fmla="*/ 2147483647 w 240"/>
                    <a:gd name="T9" fmla="*/ 2147483647 h 242"/>
                    <a:gd name="T10" fmla="*/ 2147483647 w 240"/>
                    <a:gd name="T11" fmla="*/ 2147483647 h 242"/>
                    <a:gd name="T12" fmla="*/ 2147483647 w 240"/>
                    <a:gd name="T13" fmla="*/ 2147483647 h 242"/>
                    <a:gd name="T14" fmla="*/ 2147483647 w 240"/>
                    <a:gd name="T15" fmla="*/ 2147483647 h 242"/>
                    <a:gd name="T16" fmla="*/ 2147483647 w 240"/>
                    <a:gd name="T17" fmla="*/ 2147483647 h 242"/>
                    <a:gd name="T18" fmla="*/ 2147483647 w 240"/>
                    <a:gd name="T19" fmla="*/ 2147483647 h 242"/>
                    <a:gd name="T20" fmla="*/ 2147483647 w 240"/>
                    <a:gd name="T21" fmla="*/ 2147483647 h 242"/>
                    <a:gd name="T22" fmla="*/ 2147483647 w 240"/>
                    <a:gd name="T23" fmla="*/ 2147483647 h 242"/>
                    <a:gd name="T24" fmla="*/ 2147483647 w 240"/>
                    <a:gd name="T25" fmla="*/ 2147483647 h 242"/>
                    <a:gd name="T26" fmla="*/ 2147483647 w 240"/>
                    <a:gd name="T27" fmla="*/ 2147483647 h 242"/>
                    <a:gd name="T28" fmla="*/ 2147483647 w 240"/>
                    <a:gd name="T29" fmla="*/ 2147483647 h 242"/>
                    <a:gd name="T30" fmla="*/ 2147483647 w 240"/>
                    <a:gd name="T31" fmla="*/ 2147483647 h 242"/>
                    <a:gd name="T32" fmla="*/ 2147483647 w 240"/>
                    <a:gd name="T33" fmla="*/ 2147483647 h 242"/>
                    <a:gd name="T34" fmla="*/ 2147483647 w 240"/>
                    <a:gd name="T35" fmla="*/ 2147483647 h 242"/>
                    <a:gd name="T36" fmla="*/ 0 w 240"/>
                    <a:gd name="T37" fmla="*/ 2147483647 h 242"/>
                    <a:gd name="T38" fmla="*/ 2147483647 w 240"/>
                    <a:gd name="T39" fmla="*/ 2147483647 h 242"/>
                    <a:gd name="T40" fmla="*/ 2147483647 w 240"/>
                    <a:gd name="T41" fmla="*/ 2147483647 h 242"/>
                    <a:gd name="T42" fmla="*/ 2147483647 w 240"/>
                    <a:gd name="T43" fmla="*/ 2147483647 h 242"/>
                    <a:gd name="T44" fmla="*/ 2147483647 w 240"/>
                    <a:gd name="T45" fmla="*/ 2147483647 h 242"/>
                    <a:gd name="T46" fmla="*/ 2147483647 w 240"/>
                    <a:gd name="T47" fmla="*/ 2147483647 h 242"/>
                    <a:gd name="T48" fmla="*/ 2147483647 w 240"/>
                    <a:gd name="T49" fmla="*/ 2147483647 h 242"/>
                    <a:gd name="T50" fmla="*/ 2147483647 w 240"/>
                    <a:gd name="T51" fmla="*/ 2147483647 h 242"/>
                    <a:gd name="T52" fmla="*/ 2147483647 w 240"/>
                    <a:gd name="T53" fmla="*/ 2147483647 h 242"/>
                    <a:gd name="T54" fmla="*/ 2147483647 w 240"/>
                    <a:gd name="T55" fmla="*/ 2147483647 h 242"/>
                    <a:gd name="T56" fmla="*/ 2147483647 w 240"/>
                    <a:gd name="T57" fmla="*/ 2147483647 h 242"/>
                    <a:gd name="T58" fmla="*/ 2147483647 w 240"/>
                    <a:gd name="T59" fmla="*/ 2147483647 h 242"/>
                    <a:gd name="T60" fmla="*/ 2147483647 w 240"/>
                    <a:gd name="T61" fmla="*/ 2147483647 h 242"/>
                    <a:gd name="T62" fmla="*/ 2147483647 w 240"/>
                    <a:gd name="T63" fmla="*/ 2147483647 h 242"/>
                    <a:gd name="T64" fmla="*/ 2147483647 w 240"/>
                    <a:gd name="T65" fmla="*/ 2147483647 h 242"/>
                    <a:gd name="T66" fmla="*/ 2147483647 w 240"/>
                    <a:gd name="T67" fmla="*/ 2147483647 h 242"/>
                    <a:gd name="T68" fmla="*/ 2147483647 w 240"/>
                    <a:gd name="T69" fmla="*/ 2147483647 h 242"/>
                    <a:gd name="T70" fmla="*/ 2147483647 w 240"/>
                    <a:gd name="T71" fmla="*/ 2147483647 h 242"/>
                    <a:gd name="T72" fmla="*/ 2147483647 w 240"/>
                    <a:gd name="T73" fmla="*/ 2147483647 h 242"/>
                    <a:gd name="T74" fmla="*/ 2147483647 w 240"/>
                    <a:gd name="T75" fmla="*/ 2147483647 h 242"/>
                    <a:gd name="T76" fmla="*/ 2147483647 w 240"/>
                    <a:gd name="T77" fmla="*/ 2147483647 h 242"/>
                    <a:gd name="T78" fmla="*/ 2147483647 w 240"/>
                    <a:gd name="T79" fmla="*/ 2147483647 h 242"/>
                    <a:gd name="T80" fmla="*/ 2147483647 w 240"/>
                    <a:gd name="T81" fmla="*/ 2147483647 h 242"/>
                    <a:gd name="T82" fmla="*/ 2147483647 w 240"/>
                    <a:gd name="T83" fmla="*/ 2147483647 h 242"/>
                    <a:gd name="T84" fmla="*/ 2147483647 w 240"/>
                    <a:gd name="T85" fmla="*/ 2147483647 h 242"/>
                    <a:gd name="T86" fmla="*/ 2147483647 w 240"/>
                    <a:gd name="T87" fmla="*/ 2147483647 h 242"/>
                    <a:gd name="T88" fmla="*/ 2147483647 w 240"/>
                    <a:gd name="T89" fmla="*/ 2147483647 h 242"/>
                    <a:gd name="T90" fmla="*/ 2147483647 w 240"/>
                    <a:gd name="T91" fmla="*/ 2147483647 h 242"/>
                    <a:gd name="T92" fmla="*/ 2147483647 w 240"/>
                    <a:gd name="T93" fmla="*/ 2147483647 h 242"/>
                    <a:gd name="T94" fmla="*/ 2147483647 w 240"/>
                    <a:gd name="T95" fmla="*/ 2147483647 h 2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40"/>
                    <a:gd name="T145" fmla="*/ 0 h 242"/>
                    <a:gd name="T146" fmla="*/ 240 w 240"/>
                    <a:gd name="T147" fmla="*/ 242 h 2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40" h="242">
                      <a:moveTo>
                        <a:pt x="238" y="28"/>
                      </a:moveTo>
                      <a:lnTo>
                        <a:pt x="234" y="26"/>
                      </a:lnTo>
                      <a:lnTo>
                        <a:pt x="230" y="26"/>
                      </a:lnTo>
                      <a:lnTo>
                        <a:pt x="224" y="24"/>
                      </a:lnTo>
                      <a:lnTo>
                        <a:pt x="218" y="24"/>
                      </a:lnTo>
                      <a:lnTo>
                        <a:pt x="214" y="22"/>
                      </a:lnTo>
                      <a:lnTo>
                        <a:pt x="210" y="18"/>
                      </a:lnTo>
                      <a:lnTo>
                        <a:pt x="206" y="10"/>
                      </a:lnTo>
                      <a:lnTo>
                        <a:pt x="200" y="4"/>
                      </a:lnTo>
                      <a:lnTo>
                        <a:pt x="192" y="0"/>
                      </a:lnTo>
                      <a:lnTo>
                        <a:pt x="184" y="0"/>
                      </a:lnTo>
                      <a:lnTo>
                        <a:pt x="174" y="2"/>
                      </a:lnTo>
                      <a:lnTo>
                        <a:pt x="164" y="2"/>
                      </a:lnTo>
                      <a:lnTo>
                        <a:pt x="154" y="4"/>
                      </a:lnTo>
                      <a:lnTo>
                        <a:pt x="148" y="6"/>
                      </a:lnTo>
                      <a:lnTo>
                        <a:pt x="142" y="8"/>
                      </a:lnTo>
                      <a:lnTo>
                        <a:pt x="140" y="12"/>
                      </a:lnTo>
                      <a:lnTo>
                        <a:pt x="138" y="16"/>
                      </a:lnTo>
                      <a:lnTo>
                        <a:pt x="140" y="20"/>
                      </a:lnTo>
                      <a:lnTo>
                        <a:pt x="142" y="24"/>
                      </a:lnTo>
                      <a:lnTo>
                        <a:pt x="146" y="28"/>
                      </a:lnTo>
                      <a:lnTo>
                        <a:pt x="148" y="34"/>
                      </a:lnTo>
                      <a:lnTo>
                        <a:pt x="146" y="40"/>
                      </a:lnTo>
                      <a:lnTo>
                        <a:pt x="140" y="48"/>
                      </a:lnTo>
                      <a:lnTo>
                        <a:pt x="136" y="54"/>
                      </a:lnTo>
                      <a:lnTo>
                        <a:pt x="132" y="60"/>
                      </a:lnTo>
                      <a:lnTo>
                        <a:pt x="132" y="64"/>
                      </a:lnTo>
                      <a:lnTo>
                        <a:pt x="132" y="68"/>
                      </a:lnTo>
                      <a:lnTo>
                        <a:pt x="132" y="70"/>
                      </a:lnTo>
                      <a:lnTo>
                        <a:pt x="126" y="76"/>
                      </a:lnTo>
                      <a:lnTo>
                        <a:pt x="124" y="80"/>
                      </a:lnTo>
                      <a:lnTo>
                        <a:pt x="122" y="84"/>
                      </a:lnTo>
                      <a:lnTo>
                        <a:pt x="122" y="88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20" y="96"/>
                      </a:lnTo>
                      <a:lnTo>
                        <a:pt x="114" y="96"/>
                      </a:lnTo>
                      <a:lnTo>
                        <a:pt x="106" y="96"/>
                      </a:lnTo>
                      <a:lnTo>
                        <a:pt x="104" y="100"/>
                      </a:lnTo>
                      <a:lnTo>
                        <a:pt x="100" y="104"/>
                      </a:lnTo>
                      <a:lnTo>
                        <a:pt x="98" y="106"/>
                      </a:lnTo>
                      <a:lnTo>
                        <a:pt x="96" y="108"/>
                      </a:lnTo>
                      <a:lnTo>
                        <a:pt x="90" y="108"/>
                      </a:lnTo>
                      <a:lnTo>
                        <a:pt x="86" y="108"/>
                      </a:lnTo>
                      <a:lnTo>
                        <a:pt x="82" y="112"/>
                      </a:lnTo>
                      <a:lnTo>
                        <a:pt x="80" y="116"/>
                      </a:lnTo>
                      <a:lnTo>
                        <a:pt x="82" y="120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0" y="132"/>
                      </a:lnTo>
                      <a:lnTo>
                        <a:pt x="68" y="136"/>
                      </a:lnTo>
                      <a:lnTo>
                        <a:pt x="54" y="138"/>
                      </a:lnTo>
                      <a:lnTo>
                        <a:pt x="44" y="138"/>
                      </a:lnTo>
                      <a:lnTo>
                        <a:pt x="34" y="138"/>
                      </a:lnTo>
                      <a:lnTo>
                        <a:pt x="24" y="136"/>
                      </a:lnTo>
                      <a:lnTo>
                        <a:pt x="12" y="136"/>
                      </a:lnTo>
                      <a:lnTo>
                        <a:pt x="0" y="134"/>
                      </a:lnTo>
                      <a:lnTo>
                        <a:pt x="6" y="136"/>
                      </a:lnTo>
                      <a:lnTo>
                        <a:pt x="12" y="140"/>
                      </a:lnTo>
                      <a:lnTo>
                        <a:pt x="18" y="148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2" y="156"/>
                      </a:lnTo>
                      <a:lnTo>
                        <a:pt x="34" y="162"/>
                      </a:lnTo>
                      <a:lnTo>
                        <a:pt x="36" y="170"/>
                      </a:lnTo>
                      <a:lnTo>
                        <a:pt x="42" y="174"/>
                      </a:lnTo>
                      <a:lnTo>
                        <a:pt x="46" y="178"/>
                      </a:lnTo>
                      <a:lnTo>
                        <a:pt x="44" y="182"/>
                      </a:lnTo>
                      <a:lnTo>
                        <a:pt x="40" y="184"/>
                      </a:lnTo>
                      <a:lnTo>
                        <a:pt x="30" y="190"/>
                      </a:lnTo>
                      <a:lnTo>
                        <a:pt x="26" y="192"/>
                      </a:lnTo>
                      <a:lnTo>
                        <a:pt x="24" y="198"/>
                      </a:lnTo>
                      <a:lnTo>
                        <a:pt x="22" y="202"/>
                      </a:lnTo>
                      <a:lnTo>
                        <a:pt x="22" y="210"/>
                      </a:lnTo>
                      <a:lnTo>
                        <a:pt x="30" y="216"/>
                      </a:lnTo>
                      <a:lnTo>
                        <a:pt x="34" y="216"/>
                      </a:lnTo>
                      <a:lnTo>
                        <a:pt x="42" y="218"/>
                      </a:lnTo>
                      <a:lnTo>
                        <a:pt x="72" y="218"/>
                      </a:lnTo>
                      <a:lnTo>
                        <a:pt x="80" y="216"/>
                      </a:lnTo>
                      <a:lnTo>
                        <a:pt x="88" y="214"/>
                      </a:lnTo>
                      <a:lnTo>
                        <a:pt x="104" y="208"/>
                      </a:lnTo>
                      <a:lnTo>
                        <a:pt x="108" y="220"/>
                      </a:lnTo>
                      <a:lnTo>
                        <a:pt x="114" y="230"/>
                      </a:lnTo>
                      <a:lnTo>
                        <a:pt x="118" y="234"/>
                      </a:lnTo>
                      <a:lnTo>
                        <a:pt x="122" y="238"/>
                      </a:lnTo>
                      <a:lnTo>
                        <a:pt x="128" y="240"/>
                      </a:lnTo>
                      <a:lnTo>
                        <a:pt x="136" y="242"/>
                      </a:lnTo>
                      <a:lnTo>
                        <a:pt x="136" y="236"/>
                      </a:lnTo>
                      <a:lnTo>
                        <a:pt x="138" y="234"/>
                      </a:lnTo>
                      <a:lnTo>
                        <a:pt x="140" y="232"/>
                      </a:lnTo>
                      <a:lnTo>
                        <a:pt x="144" y="232"/>
                      </a:lnTo>
                      <a:lnTo>
                        <a:pt x="148" y="232"/>
                      </a:lnTo>
                      <a:lnTo>
                        <a:pt x="152" y="234"/>
                      </a:lnTo>
                      <a:lnTo>
                        <a:pt x="156" y="236"/>
                      </a:lnTo>
                      <a:lnTo>
                        <a:pt x="166" y="234"/>
                      </a:lnTo>
                      <a:lnTo>
                        <a:pt x="172" y="230"/>
                      </a:lnTo>
                      <a:lnTo>
                        <a:pt x="174" y="226"/>
                      </a:lnTo>
                      <a:lnTo>
                        <a:pt x="172" y="218"/>
                      </a:lnTo>
                      <a:lnTo>
                        <a:pt x="168" y="214"/>
                      </a:lnTo>
                      <a:lnTo>
                        <a:pt x="160" y="206"/>
                      </a:lnTo>
                      <a:lnTo>
                        <a:pt x="158" y="204"/>
                      </a:lnTo>
                      <a:lnTo>
                        <a:pt x="156" y="200"/>
                      </a:lnTo>
                      <a:lnTo>
                        <a:pt x="156" y="192"/>
                      </a:lnTo>
                      <a:lnTo>
                        <a:pt x="154" y="190"/>
                      </a:lnTo>
                      <a:lnTo>
                        <a:pt x="150" y="190"/>
                      </a:lnTo>
                      <a:lnTo>
                        <a:pt x="146" y="186"/>
                      </a:lnTo>
                      <a:lnTo>
                        <a:pt x="144" y="182"/>
                      </a:lnTo>
                      <a:lnTo>
                        <a:pt x="146" y="178"/>
                      </a:lnTo>
                      <a:lnTo>
                        <a:pt x="150" y="172"/>
                      </a:lnTo>
                      <a:lnTo>
                        <a:pt x="154" y="166"/>
                      </a:lnTo>
                      <a:lnTo>
                        <a:pt x="158" y="164"/>
                      </a:lnTo>
                      <a:lnTo>
                        <a:pt x="162" y="166"/>
                      </a:lnTo>
                      <a:lnTo>
                        <a:pt x="166" y="168"/>
                      </a:lnTo>
                      <a:lnTo>
                        <a:pt x="170" y="168"/>
                      </a:lnTo>
                      <a:lnTo>
                        <a:pt x="174" y="164"/>
                      </a:lnTo>
                      <a:lnTo>
                        <a:pt x="180" y="158"/>
                      </a:lnTo>
                      <a:lnTo>
                        <a:pt x="188" y="146"/>
                      </a:lnTo>
                      <a:lnTo>
                        <a:pt x="192" y="140"/>
                      </a:lnTo>
                      <a:lnTo>
                        <a:pt x="194" y="132"/>
                      </a:lnTo>
                      <a:lnTo>
                        <a:pt x="198" y="126"/>
                      </a:lnTo>
                      <a:lnTo>
                        <a:pt x="202" y="120"/>
                      </a:lnTo>
                      <a:lnTo>
                        <a:pt x="204" y="114"/>
                      </a:lnTo>
                      <a:lnTo>
                        <a:pt x="208" y="110"/>
                      </a:lnTo>
                      <a:lnTo>
                        <a:pt x="208" y="96"/>
                      </a:lnTo>
                      <a:lnTo>
                        <a:pt x="210" y="92"/>
                      </a:lnTo>
                      <a:lnTo>
                        <a:pt x="214" y="90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08" y="80"/>
                      </a:lnTo>
                      <a:lnTo>
                        <a:pt x="198" y="72"/>
                      </a:lnTo>
                      <a:lnTo>
                        <a:pt x="190" y="60"/>
                      </a:lnTo>
                      <a:lnTo>
                        <a:pt x="188" y="56"/>
                      </a:lnTo>
                      <a:lnTo>
                        <a:pt x="188" y="52"/>
                      </a:lnTo>
                      <a:lnTo>
                        <a:pt x="186" y="50"/>
                      </a:lnTo>
                      <a:lnTo>
                        <a:pt x="190" y="44"/>
                      </a:lnTo>
                      <a:lnTo>
                        <a:pt x="194" y="40"/>
                      </a:lnTo>
                      <a:lnTo>
                        <a:pt x="198" y="42"/>
                      </a:lnTo>
                      <a:lnTo>
                        <a:pt x="202" y="44"/>
                      </a:lnTo>
                      <a:lnTo>
                        <a:pt x="204" y="44"/>
                      </a:lnTo>
                      <a:lnTo>
                        <a:pt x="208" y="46"/>
                      </a:lnTo>
                      <a:lnTo>
                        <a:pt x="216" y="44"/>
                      </a:lnTo>
                      <a:lnTo>
                        <a:pt x="224" y="40"/>
                      </a:lnTo>
                      <a:lnTo>
                        <a:pt x="240" y="28"/>
                      </a:lnTo>
                      <a:lnTo>
                        <a:pt x="23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3" name="îŝḷïḑe">
                  <a:extLst>
                    <a:ext uri="{FF2B5EF4-FFF2-40B4-BE49-F238E27FC236}">
                      <a16:creationId xmlns="" xmlns:a16="http://schemas.microsoft.com/office/drawing/2014/main" id="{2B82C3F8-51B0-4F64-8DA2-7A4AB5A0B783}"/>
                    </a:ext>
                  </a:extLst>
                </p:cNvPr>
                <p:cNvSpPr/>
                <p:nvPr/>
              </p:nvSpPr>
              <p:spPr bwMode="auto">
                <a:xfrm>
                  <a:off x="5952319" y="2680977"/>
                  <a:ext cx="349813" cy="281612"/>
                </a:xfrm>
                <a:custGeom>
                  <a:avLst/>
                  <a:gdLst>
                    <a:gd name="T0" fmla="*/ 2147483647 w 200"/>
                    <a:gd name="T1" fmla="*/ 2147483647 h 168"/>
                    <a:gd name="T2" fmla="*/ 2147483647 w 200"/>
                    <a:gd name="T3" fmla="*/ 2147483647 h 168"/>
                    <a:gd name="T4" fmla="*/ 2147483647 w 200"/>
                    <a:gd name="T5" fmla="*/ 2147483647 h 168"/>
                    <a:gd name="T6" fmla="*/ 2147483647 w 200"/>
                    <a:gd name="T7" fmla="*/ 2147483647 h 168"/>
                    <a:gd name="T8" fmla="*/ 2147483647 w 200"/>
                    <a:gd name="T9" fmla="*/ 0 h 168"/>
                    <a:gd name="T10" fmla="*/ 2147483647 w 200"/>
                    <a:gd name="T11" fmla="*/ 2147483647 h 168"/>
                    <a:gd name="T12" fmla="*/ 2147483647 w 200"/>
                    <a:gd name="T13" fmla="*/ 2147483647 h 168"/>
                    <a:gd name="T14" fmla="*/ 2147483647 w 200"/>
                    <a:gd name="T15" fmla="*/ 2147483647 h 168"/>
                    <a:gd name="T16" fmla="*/ 2147483647 w 200"/>
                    <a:gd name="T17" fmla="*/ 2147483647 h 168"/>
                    <a:gd name="T18" fmla="*/ 2147483647 w 200"/>
                    <a:gd name="T19" fmla="*/ 2147483647 h 168"/>
                    <a:gd name="T20" fmla="*/ 2147483647 w 200"/>
                    <a:gd name="T21" fmla="*/ 2147483647 h 168"/>
                    <a:gd name="T22" fmla="*/ 2147483647 w 200"/>
                    <a:gd name="T23" fmla="*/ 2147483647 h 168"/>
                    <a:gd name="T24" fmla="*/ 2147483647 w 200"/>
                    <a:gd name="T25" fmla="*/ 2147483647 h 168"/>
                    <a:gd name="T26" fmla="*/ 2147483647 w 200"/>
                    <a:gd name="T27" fmla="*/ 2147483647 h 168"/>
                    <a:gd name="T28" fmla="*/ 0 w 200"/>
                    <a:gd name="T29" fmla="*/ 2147483647 h 168"/>
                    <a:gd name="T30" fmla="*/ 2147483647 w 200"/>
                    <a:gd name="T31" fmla="*/ 2147483647 h 168"/>
                    <a:gd name="T32" fmla="*/ 2147483647 w 200"/>
                    <a:gd name="T33" fmla="*/ 2147483647 h 168"/>
                    <a:gd name="T34" fmla="*/ 2147483647 w 200"/>
                    <a:gd name="T35" fmla="*/ 2147483647 h 168"/>
                    <a:gd name="T36" fmla="*/ 2147483647 w 200"/>
                    <a:gd name="T37" fmla="*/ 2147483647 h 168"/>
                    <a:gd name="T38" fmla="*/ 2147483647 w 200"/>
                    <a:gd name="T39" fmla="*/ 2147483647 h 168"/>
                    <a:gd name="T40" fmla="*/ 2147483647 w 200"/>
                    <a:gd name="T41" fmla="*/ 2147483647 h 168"/>
                    <a:gd name="T42" fmla="*/ 2147483647 w 200"/>
                    <a:gd name="T43" fmla="*/ 2147483647 h 168"/>
                    <a:gd name="T44" fmla="*/ 2147483647 w 200"/>
                    <a:gd name="T45" fmla="*/ 2147483647 h 168"/>
                    <a:gd name="T46" fmla="*/ 2147483647 w 200"/>
                    <a:gd name="T47" fmla="*/ 2147483647 h 168"/>
                    <a:gd name="T48" fmla="*/ 2147483647 w 200"/>
                    <a:gd name="T49" fmla="*/ 2147483647 h 168"/>
                    <a:gd name="T50" fmla="*/ 2147483647 w 200"/>
                    <a:gd name="T51" fmla="*/ 2147483647 h 168"/>
                    <a:gd name="T52" fmla="*/ 2147483647 w 200"/>
                    <a:gd name="T53" fmla="*/ 2147483647 h 168"/>
                    <a:gd name="T54" fmla="*/ 2147483647 w 200"/>
                    <a:gd name="T55" fmla="*/ 2147483647 h 168"/>
                    <a:gd name="T56" fmla="*/ 2147483647 w 200"/>
                    <a:gd name="T57" fmla="*/ 2147483647 h 168"/>
                    <a:gd name="T58" fmla="*/ 2147483647 w 200"/>
                    <a:gd name="T59" fmla="*/ 2147483647 h 168"/>
                    <a:gd name="T60" fmla="*/ 2147483647 w 200"/>
                    <a:gd name="T61" fmla="*/ 2147483647 h 168"/>
                    <a:gd name="T62" fmla="*/ 2147483647 w 200"/>
                    <a:gd name="T63" fmla="*/ 2147483647 h 168"/>
                    <a:gd name="T64" fmla="*/ 2147483647 w 200"/>
                    <a:gd name="T65" fmla="*/ 2147483647 h 168"/>
                    <a:gd name="T66" fmla="*/ 2147483647 w 200"/>
                    <a:gd name="T67" fmla="*/ 2147483647 h 168"/>
                    <a:gd name="T68" fmla="*/ 2147483647 w 200"/>
                    <a:gd name="T69" fmla="*/ 2147483647 h 168"/>
                    <a:gd name="T70" fmla="*/ 2147483647 w 200"/>
                    <a:gd name="T71" fmla="*/ 2147483647 h 168"/>
                    <a:gd name="T72" fmla="*/ 2147483647 w 200"/>
                    <a:gd name="T73" fmla="*/ 2147483647 h 168"/>
                    <a:gd name="T74" fmla="*/ 2147483647 w 200"/>
                    <a:gd name="T75" fmla="*/ 2147483647 h 168"/>
                    <a:gd name="T76" fmla="*/ 2147483647 w 200"/>
                    <a:gd name="T77" fmla="*/ 2147483647 h 168"/>
                    <a:gd name="T78" fmla="*/ 2147483647 w 200"/>
                    <a:gd name="T79" fmla="*/ 2147483647 h 168"/>
                    <a:gd name="T80" fmla="*/ 2147483647 w 200"/>
                    <a:gd name="T81" fmla="*/ 2147483647 h 168"/>
                    <a:gd name="T82" fmla="*/ 2147483647 w 200"/>
                    <a:gd name="T83" fmla="*/ 2147483647 h 168"/>
                    <a:gd name="T84" fmla="*/ 2147483647 w 200"/>
                    <a:gd name="T85" fmla="*/ 2147483647 h 168"/>
                    <a:gd name="T86" fmla="*/ 2147483647 w 200"/>
                    <a:gd name="T87" fmla="*/ 2147483647 h 168"/>
                    <a:gd name="T88" fmla="*/ 2147483647 w 200"/>
                    <a:gd name="T89" fmla="*/ 2147483647 h 168"/>
                    <a:gd name="T90" fmla="*/ 2147483647 w 200"/>
                    <a:gd name="T91" fmla="*/ 2147483647 h 168"/>
                    <a:gd name="T92" fmla="*/ 2147483647 w 200"/>
                    <a:gd name="T93" fmla="*/ 214748364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00"/>
                    <a:gd name="T142" fmla="*/ 0 h 168"/>
                    <a:gd name="T143" fmla="*/ 200 w 20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00" h="168">
                      <a:moveTo>
                        <a:pt x="184" y="22"/>
                      </a:moveTo>
                      <a:lnTo>
                        <a:pt x="174" y="26"/>
                      </a:lnTo>
                      <a:lnTo>
                        <a:pt x="168" y="26"/>
                      </a:lnTo>
                      <a:lnTo>
                        <a:pt x="160" y="28"/>
                      </a:lnTo>
                      <a:lnTo>
                        <a:pt x="156" y="26"/>
                      </a:lnTo>
                      <a:lnTo>
                        <a:pt x="152" y="24"/>
                      </a:lnTo>
                      <a:lnTo>
                        <a:pt x="148" y="18"/>
                      </a:lnTo>
                      <a:lnTo>
                        <a:pt x="144" y="8"/>
                      </a:lnTo>
                      <a:lnTo>
                        <a:pt x="142" y="0"/>
                      </a:lnTo>
                      <a:lnTo>
                        <a:pt x="136" y="0"/>
                      </a:lnTo>
                      <a:lnTo>
                        <a:pt x="130" y="6"/>
                      </a:lnTo>
                      <a:lnTo>
                        <a:pt x="122" y="16"/>
                      </a:lnTo>
                      <a:lnTo>
                        <a:pt x="114" y="24"/>
                      </a:lnTo>
                      <a:lnTo>
                        <a:pt x="108" y="26"/>
                      </a:lnTo>
                      <a:lnTo>
                        <a:pt x="102" y="28"/>
                      </a:lnTo>
                      <a:lnTo>
                        <a:pt x="74" y="28"/>
                      </a:lnTo>
                      <a:lnTo>
                        <a:pt x="60" y="20"/>
                      </a:lnTo>
                      <a:lnTo>
                        <a:pt x="46" y="42"/>
                      </a:lnTo>
                      <a:lnTo>
                        <a:pt x="40" y="50"/>
                      </a:lnTo>
                      <a:lnTo>
                        <a:pt x="36" y="54"/>
                      </a:lnTo>
                      <a:lnTo>
                        <a:pt x="30" y="56"/>
                      </a:lnTo>
                      <a:lnTo>
                        <a:pt x="24" y="58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10" y="56"/>
                      </a:lnTo>
                      <a:lnTo>
                        <a:pt x="4" y="58"/>
                      </a:lnTo>
                      <a:lnTo>
                        <a:pt x="4" y="50"/>
                      </a:lnTo>
                      <a:lnTo>
                        <a:pt x="4" y="56"/>
                      </a:lnTo>
                      <a:lnTo>
                        <a:pt x="0" y="72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104"/>
                      </a:lnTo>
                      <a:lnTo>
                        <a:pt x="8" y="116"/>
                      </a:lnTo>
                      <a:lnTo>
                        <a:pt x="10" y="122"/>
                      </a:lnTo>
                      <a:lnTo>
                        <a:pt x="12" y="126"/>
                      </a:lnTo>
                      <a:lnTo>
                        <a:pt x="18" y="130"/>
                      </a:lnTo>
                      <a:lnTo>
                        <a:pt x="26" y="132"/>
                      </a:lnTo>
                      <a:lnTo>
                        <a:pt x="26" y="136"/>
                      </a:lnTo>
                      <a:lnTo>
                        <a:pt x="24" y="138"/>
                      </a:lnTo>
                      <a:lnTo>
                        <a:pt x="18" y="146"/>
                      </a:lnTo>
                      <a:lnTo>
                        <a:pt x="14" y="152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2" y="162"/>
                      </a:lnTo>
                      <a:lnTo>
                        <a:pt x="16" y="164"/>
                      </a:lnTo>
                      <a:lnTo>
                        <a:pt x="28" y="166"/>
                      </a:lnTo>
                      <a:lnTo>
                        <a:pt x="40" y="166"/>
                      </a:lnTo>
                      <a:lnTo>
                        <a:pt x="50" y="168"/>
                      </a:lnTo>
                      <a:lnTo>
                        <a:pt x="60" y="168"/>
                      </a:lnTo>
                      <a:lnTo>
                        <a:pt x="70" y="168"/>
                      </a:lnTo>
                      <a:lnTo>
                        <a:pt x="84" y="166"/>
                      </a:lnTo>
                      <a:lnTo>
                        <a:pt x="96" y="162"/>
                      </a:lnTo>
                      <a:lnTo>
                        <a:pt x="100" y="158"/>
                      </a:lnTo>
                      <a:lnTo>
                        <a:pt x="100" y="156"/>
                      </a:lnTo>
                      <a:lnTo>
                        <a:pt x="98" y="150"/>
                      </a:lnTo>
                      <a:lnTo>
                        <a:pt x="96" y="146"/>
                      </a:lnTo>
                      <a:lnTo>
                        <a:pt x="98" y="142"/>
                      </a:lnTo>
                      <a:lnTo>
                        <a:pt x="102" y="138"/>
                      </a:lnTo>
                      <a:lnTo>
                        <a:pt x="106" y="138"/>
                      </a:lnTo>
                      <a:lnTo>
                        <a:pt x="112" y="138"/>
                      </a:lnTo>
                      <a:lnTo>
                        <a:pt x="114" y="136"/>
                      </a:lnTo>
                      <a:lnTo>
                        <a:pt x="116" y="134"/>
                      </a:lnTo>
                      <a:lnTo>
                        <a:pt x="120" y="130"/>
                      </a:lnTo>
                      <a:lnTo>
                        <a:pt x="122" y="126"/>
                      </a:lnTo>
                      <a:lnTo>
                        <a:pt x="130" y="126"/>
                      </a:lnTo>
                      <a:lnTo>
                        <a:pt x="136" y="126"/>
                      </a:lnTo>
                      <a:lnTo>
                        <a:pt x="140" y="124"/>
                      </a:lnTo>
                      <a:lnTo>
                        <a:pt x="142" y="120"/>
                      </a:lnTo>
                      <a:lnTo>
                        <a:pt x="138" y="118"/>
                      </a:lnTo>
                      <a:lnTo>
                        <a:pt x="138" y="114"/>
                      </a:lnTo>
                      <a:lnTo>
                        <a:pt x="140" y="110"/>
                      </a:lnTo>
                      <a:lnTo>
                        <a:pt x="142" y="106"/>
                      </a:lnTo>
                      <a:lnTo>
                        <a:pt x="148" y="100"/>
                      </a:lnTo>
                      <a:lnTo>
                        <a:pt x="148" y="98"/>
                      </a:lnTo>
                      <a:lnTo>
                        <a:pt x="148" y="94"/>
                      </a:lnTo>
                      <a:lnTo>
                        <a:pt x="148" y="90"/>
                      </a:lnTo>
                      <a:lnTo>
                        <a:pt x="152" y="84"/>
                      </a:lnTo>
                      <a:lnTo>
                        <a:pt x="156" y="78"/>
                      </a:lnTo>
                      <a:lnTo>
                        <a:pt x="162" y="70"/>
                      </a:lnTo>
                      <a:lnTo>
                        <a:pt x="164" y="64"/>
                      </a:lnTo>
                      <a:lnTo>
                        <a:pt x="162" y="58"/>
                      </a:lnTo>
                      <a:lnTo>
                        <a:pt x="158" y="54"/>
                      </a:lnTo>
                      <a:lnTo>
                        <a:pt x="156" y="50"/>
                      </a:lnTo>
                      <a:lnTo>
                        <a:pt x="154" y="46"/>
                      </a:lnTo>
                      <a:lnTo>
                        <a:pt x="156" y="42"/>
                      </a:lnTo>
                      <a:lnTo>
                        <a:pt x="158" y="38"/>
                      </a:lnTo>
                      <a:lnTo>
                        <a:pt x="164" y="36"/>
                      </a:lnTo>
                      <a:lnTo>
                        <a:pt x="170" y="34"/>
                      </a:lnTo>
                      <a:lnTo>
                        <a:pt x="180" y="32"/>
                      </a:lnTo>
                      <a:lnTo>
                        <a:pt x="190" y="32"/>
                      </a:lnTo>
                      <a:lnTo>
                        <a:pt x="200" y="30"/>
                      </a:lnTo>
                      <a:lnTo>
                        <a:pt x="200" y="28"/>
                      </a:lnTo>
                      <a:lnTo>
                        <a:pt x="192" y="26"/>
                      </a:lnTo>
                      <a:lnTo>
                        <a:pt x="18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4" name="îśḻíďe">
                  <a:extLst>
                    <a:ext uri="{FF2B5EF4-FFF2-40B4-BE49-F238E27FC236}">
                      <a16:creationId xmlns="" xmlns:a16="http://schemas.microsoft.com/office/drawing/2014/main" id="{245C9AA9-2135-4DA5-8107-F48176107492}"/>
                    </a:ext>
                  </a:extLst>
                </p:cNvPr>
                <p:cNvSpPr/>
                <p:nvPr/>
              </p:nvSpPr>
              <p:spPr bwMode="auto">
                <a:xfrm>
                  <a:off x="6486679" y="2277473"/>
                  <a:ext cx="841479" cy="311036"/>
                </a:xfrm>
                <a:custGeom>
                  <a:avLst/>
                  <a:gdLst>
                    <a:gd name="T0" fmla="*/ 2147483647 w 482"/>
                    <a:gd name="T1" fmla="*/ 2147483647 h 186"/>
                    <a:gd name="T2" fmla="*/ 2147483647 w 482"/>
                    <a:gd name="T3" fmla="*/ 2147483647 h 186"/>
                    <a:gd name="T4" fmla="*/ 2147483647 w 482"/>
                    <a:gd name="T5" fmla="*/ 2147483647 h 186"/>
                    <a:gd name="T6" fmla="*/ 2147483647 w 482"/>
                    <a:gd name="T7" fmla="*/ 2147483647 h 186"/>
                    <a:gd name="T8" fmla="*/ 2147483647 w 482"/>
                    <a:gd name="T9" fmla="*/ 2147483647 h 186"/>
                    <a:gd name="T10" fmla="*/ 2147483647 w 482"/>
                    <a:gd name="T11" fmla="*/ 2147483647 h 186"/>
                    <a:gd name="T12" fmla="*/ 2147483647 w 482"/>
                    <a:gd name="T13" fmla="*/ 2147483647 h 186"/>
                    <a:gd name="T14" fmla="*/ 2147483647 w 482"/>
                    <a:gd name="T15" fmla="*/ 2147483647 h 186"/>
                    <a:gd name="T16" fmla="*/ 2147483647 w 482"/>
                    <a:gd name="T17" fmla="*/ 2147483647 h 186"/>
                    <a:gd name="T18" fmla="*/ 2147483647 w 482"/>
                    <a:gd name="T19" fmla="*/ 2147483647 h 186"/>
                    <a:gd name="T20" fmla="*/ 2147483647 w 482"/>
                    <a:gd name="T21" fmla="*/ 2147483647 h 186"/>
                    <a:gd name="T22" fmla="*/ 2147483647 w 482"/>
                    <a:gd name="T23" fmla="*/ 2147483647 h 186"/>
                    <a:gd name="T24" fmla="*/ 2147483647 w 482"/>
                    <a:gd name="T25" fmla="*/ 2147483647 h 186"/>
                    <a:gd name="T26" fmla="*/ 2147483647 w 482"/>
                    <a:gd name="T27" fmla="*/ 2147483647 h 186"/>
                    <a:gd name="T28" fmla="*/ 2147483647 w 482"/>
                    <a:gd name="T29" fmla="*/ 2147483647 h 186"/>
                    <a:gd name="T30" fmla="*/ 2147483647 w 482"/>
                    <a:gd name="T31" fmla="*/ 2147483647 h 186"/>
                    <a:gd name="T32" fmla="*/ 2147483647 w 482"/>
                    <a:gd name="T33" fmla="*/ 2147483647 h 186"/>
                    <a:gd name="T34" fmla="*/ 2147483647 w 482"/>
                    <a:gd name="T35" fmla="*/ 2147483647 h 186"/>
                    <a:gd name="T36" fmla="*/ 2147483647 w 482"/>
                    <a:gd name="T37" fmla="*/ 2147483647 h 186"/>
                    <a:gd name="T38" fmla="*/ 2147483647 w 482"/>
                    <a:gd name="T39" fmla="*/ 2147483647 h 186"/>
                    <a:gd name="T40" fmla="*/ 2147483647 w 482"/>
                    <a:gd name="T41" fmla="*/ 2147483647 h 186"/>
                    <a:gd name="T42" fmla="*/ 2147483647 w 482"/>
                    <a:gd name="T43" fmla="*/ 2147483647 h 186"/>
                    <a:gd name="T44" fmla="*/ 2147483647 w 482"/>
                    <a:gd name="T45" fmla="*/ 2147483647 h 186"/>
                    <a:gd name="T46" fmla="*/ 2147483647 w 482"/>
                    <a:gd name="T47" fmla="*/ 2147483647 h 186"/>
                    <a:gd name="T48" fmla="*/ 2147483647 w 482"/>
                    <a:gd name="T49" fmla="*/ 2147483647 h 186"/>
                    <a:gd name="T50" fmla="*/ 2147483647 w 482"/>
                    <a:gd name="T51" fmla="*/ 2147483647 h 186"/>
                    <a:gd name="T52" fmla="*/ 2147483647 w 482"/>
                    <a:gd name="T53" fmla="*/ 2147483647 h 186"/>
                    <a:gd name="T54" fmla="*/ 2147483647 w 482"/>
                    <a:gd name="T55" fmla="*/ 2147483647 h 186"/>
                    <a:gd name="T56" fmla="*/ 2147483647 w 482"/>
                    <a:gd name="T57" fmla="*/ 2147483647 h 186"/>
                    <a:gd name="T58" fmla="*/ 2147483647 w 482"/>
                    <a:gd name="T59" fmla="*/ 2147483647 h 186"/>
                    <a:gd name="T60" fmla="*/ 2147483647 w 482"/>
                    <a:gd name="T61" fmla="*/ 2147483647 h 186"/>
                    <a:gd name="T62" fmla="*/ 2147483647 w 482"/>
                    <a:gd name="T63" fmla="*/ 2147483647 h 186"/>
                    <a:gd name="T64" fmla="*/ 2147483647 w 482"/>
                    <a:gd name="T65" fmla="*/ 2147483647 h 186"/>
                    <a:gd name="T66" fmla="*/ 2147483647 w 482"/>
                    <a:gd name="T67" fmla="*/ 2147483647 h 186"/>
                    <a:gd name="T68" fmla="*/ 2147483647 w 482"/>
                    <a:gd name="T69" fmla="*/ 2147483647 h 186"/>
                    <a:gd name="T70" fmla="*/ 2147483647 w 482"/>
                    <a:gd name="T71" fmla="*/ 2147483647 h 186"/>
                    <a:gd name="T72" fmla="*/ 2147483647 w 482"/>
                    <a:gd name="T73" fmla="*/ 2147483647 h 186"/>
                    <a:gd name="T74" fmla="*/ 2147483647 w 482"/>
                    <a:gd name="T75" fmla="*/ 2147483647 h 186"/>
                    <a:gd name="T76" fmla="*/ 2147483647 w 482"/>
                    <a:gd name="T77" fmla="*/ 2147483647 h 186"/>
                    <a:gd name="T78" fmla="*/ 2147483647 w 482"/>
                    <a:gd name="T79" fmla="*/ 2147483647 h 186"/>
                    <a:gd name="T80" fmla="*/ 2147483647 w 482"/>
                    <a:gd name="T81" fmla="*/ 2147483647 h 186"/>
                    <a:gd name="T82" fmla="*/ 2147483647 w 482"/>
                    <a:gd name="T83" fmla="*/ 2147483647 h 186"/>
                    <a:gd name="T84" fmla="*/ 2147483647 w 482"/>
                    <a:gd name="T85" fmla="*/ 2147483647 h 186"/>
                    <a:gd name="T86" fmla="*/ 2147483647 w 482"/>
                    <a:gd name="T87" fmla="*/ 2147483647 h 186"/>
                    <a:gd name="T88" fmla="*/ 2147483647 w 482"/>
                    <a:gd name="T89" fmla="*/ 2147483647 h 186"/>
                    <a:gd name="T90" fmla="*/ 2147483647 w 482"/>
                    <a:gd name="T91" fmla="*/ 2147483647 h 186"/>
                    <a:gd name="T92" fmla="*/ 2147483647 w 482"/>
                    <a:gd name="T93" fmla="*/ 2147483647 h 186"/>
                    <a:gd name="T94" fmla="*/ 2147483647 w 482"/>
                    <a:gd name="T95" fmla="*/ 2147483647 h 186"/>
                    <a:gd name="T96" fmla="*/ 2147483647 w 482"/>
                    <a:gd name="T97" fmla="*/ 2147483647 h 186"/>
                    <a:gd name="T98" fmla="*/ 2147483647 w 482"/>
                    <a:gd name="T99" fmla="*/ 0 h 186"/>
                    <a:gd name="T100" fmla="*/ 2147483647 w 482"/>
                    <a:gd name="T101" fmla="*/ 2147483647 h 186"/>
                    <a:gd name="T102" fmla="*/ 2147483647 w 482"/>
                    <a:gd name="T103" fmla="*/ 2147483647 h 186"/>
                    <a:gd name="T104" fmla="*/ 2147483647 w 482"/>
                    <a:gd name="T105" fmla="*/ 2147483647 h 186"/>
                    <a:gd name="T106" fmla="*/ 2147483647 w 482"/>
                    <a:gd name="T107" fmla="*/ 2147483647 h 186"/>
                    <a:gd name="T108" fmla="*/ 2147483647 w 482"/>
                    <a:gd name="T109" fmla="*/ 2147483647 h 186"/>
                    <a:gd name="T110" fmla="*/ 2147483647 w 482"/>
                    <a:gd name="T111" fmla="*/ 2147483647 h 186"/>
                    <a:gd name="T112" fmla="*/ 2147483647 w 482"/>
                    <a:gd name="T113" fmla="*/ 2147483647 h 186"/>
                    <a:gd name="T114" fmla="*/ 2147483647 w 482"/>
                    <a:gd name="T115" fmla="*/ 2147483647 h 186"/>
                    <a:gd name="T116" fmla="*/ 2147483647 w 482"/>
                    <a:gd name="T117" fmla="*/ 2147483647 h 186"/>
                    <a:gd name="T118" fmla="*/ 2147483647 w 482"/>
                    <a:gd name="T119" fmla="*/ 2147483647 h 186"/>
                    <a:gd name="T120" fmla="*/ 2147483647 w 482"/>
                    <a:gd name="T121" fmla="*/ 2147483647 h 186"/>
                    <a:gd name="T122" fmla="*/ 2147483647 w 482"/>
                    <a:gd name="T123" fmla="*/ 2147483647 h 186"/>
                    <a:gd name="T124" fmla="*/ 0 w 482"/>
                    <a:gd name="T125" fmla="*/ 2147483647 h 1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82"/>
                    <a:gd name="T190" fmla="*/ 0 h 186"/>
                    <a:gd name="T191" fmla="*/ 482 w 482"/>
                    <a:gd name="T192" fmla="*/ 186 h 1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82" h="186">
                      <a:moveTo>
                        <a:pt x="0" y="50"/>
                      </a:moveTo>
                      <a:lnTo>
                        <a:pt x="4" y="56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20" y="66"/>
                      </a:lnTo>
                      <a:lnTo>
                        <a:pt x="34" y="72"/>
                      </a:lnTo>
                      <a:lnTo>
                        <a:pt x="40" y="74"/>
                      </a:lnTo>
                      <a:lnTo>
                        <a:pt x="48" y="78"/>
                      </a:lnTo>
                      <a:lnTo>
                        <a:pt x="60" y="86"/>
                      </a:lnTo>
                      <a:lnTo>
                        <a:pt x="64" y="92"/>
                      </a:lnTo>
                      <a:lnTo>
                        <a:pt x="68" y="100"/>
                      </a:lnTo>
                      <a:lnTo>
                        <a:pt x="72" y="114"/>
                      </a:lnTo>
                      <a:lnTo>
                        <a:pt x="76" y="120"/>
                      </a:lnTo>
                      <a:lnTo>
                        <a:pt x="80" y="126"/>
                      </a:lnTo>
                      <a:lnTo>
                        <a:pt x="110" y="126"/>
                      </a:lnTo>
                      <a:lnTo>
                        <a:pt x="118" y="130"/>
                      </a:lnTo>
                      <a:lnTo>
                        <a:pt x="128" y="134"/>
                      </a:lnTo>
                      <a:lnTo>
                        <a:pt x="138" y="134"/>
                      </a:lnTo>
                      <a:lnTo>
                        <a:pt x="146" y="140"/>
                      </a:lnTo>
                      <a:lnTo>
                        <a:pt x="156" y="146"/>
                      </a:lnTo>
                      <a:lnTo>
                        <a:pt x="164" y="154"/>
                      </a:lnTo>
                      <a:lnTo>
                        <a:pt x="172" y="162"/>
                      </a:lnTo>
                      <a:lnTo>
                        <a:pt x="180" y="166"/>
                      </a:lnTo>
                      <a:lnTo>
                        <a:pt x="214" y="166"/>
                      </a:lnTo>
                      <a:lnTo>
                        <a:pt x="214" y="168"/>
                      </a:lnTo>
                      <a:lnTo>
                        <a:pt x="258" y="168"/>
                      </a:lnTo>
                      <a:lnTo>
                        <a:pt x="268" y="174"/>
                      </a:lnTo>
                      <a:lnTo>
                        <a:pt x="280" y="180"/>
                      </a:lnTo>
                      <a:lnTo>
                        <a:pt x="296" y="184"/>
                      </a:lnTo>
                      <a:lnTo>
                        <a:pt x="310" y="186"/>
                      </a:lnTo>
                      <a:lnTo>
                        <a:pt x="318" y="184"/>
                      </a:lnTo>
                      <a:lnTo>
                        <a:pt x="324" y="180"/>
                      </a:lnTo>
                      <a:lnTo>
                        <a:pt x="334" y="172"/>
                      </a:lnTo>
                      <a:lnTo>
                        <a:pt x="362" y="172"/>
                      </a:lnTo>
                      <a:lnTo>
                        <a:pt x="374" y="168"/>
                      </a:lnTo>
                      <a:lnTo>
                        <a:pt x="384" y="162"/>
                      </a:lnTo>
                      <a:lnTo>
                        <a:pt x="392" y="156"/>
                      </a:lnTo>
                      <a:lnTo>
                        <a:pt x="396" y="150"/>
                      </a:lnTo>
                      <a:lnTo>
                        <a:pt x="396" y="146"/>
                      </a:lnTo>
                      <a:lnTo>
                        <a:pt x="396" y="142"/>
                      </a:lnTo>
                      <a:lnTo>
                        <a:pt x="394" y="140"/>
                      </a:lnTo>
                      <a:lnTo>
                        <a:pt x="390" y="138"/>
                      </a:lnTo>
                      <a:lnTo>
                        <a:pt x="384" y="134"/>
                      </a:lnTo>
                      <a:lnTo>
                        <a:pt x="382" y="134"/>
                      </a:lnTo>
                      <a:lnTo>
                        <a:pt x="382" y="130"/>
                      </a:lnTo>
                      <a:lnTo>
                        <a:pt x="384" y="126"/>
                      </a:lnTo>
                      <a:lnTo>
                        <a:pt x="388" y="124"/>
                      </a:lnTo>
                      <a:lnTo>
                        <a:pt x="390" y="124"/>
                      </a:lnTo>
                      <a:lnTo>
                        <a:pt x="394" y="126"/>
                      </a:lnTo>
                      <a:lnTo>
                        <a:pt x="398" y="128"/>
                      </a:lnTo>
                      <a:lnTo>
                        <a:pt x="404" y="128"/>
                      </a:lnTo>
                      <a:lnTo>
                        <a:pt x="410" y="126"/>
                      </a:lnTo>
                      <a:lnTo>
                        <a:pt x="416" y="124"/>
                      </a:lnTo>
                      <a:lnTo>
                        <a:pt x="418" y="120"/>
                      </a:lnTo>
                      <a:lnTo>
                        <a:pt x="422" y="118"/>
                      </a:lnTo>
                      <a:lnTo>
                        <a:pt x="432" y="116"/>
                      </a:lnTo>
                      <a:lnTo>
                        <a:pt x="436" y="116"/>
                      </a:lnTo>
                      <a:lnTo>
                        <a:pt x="440" y="114"/>
                      </a:lnTo>
                      <a:lnTo>
                        <a:pt x="440" y="108"/>
                      </a:lnTo>
                      <a:lnTo>
                        <a:pt x="442" y="106"/>
                      </a:lnTo>
                      <a:lnTo>
                        <a:pt x="442" y="102"/>
                      </a:lnTo>
                      <a:lnTo>
                        <a:pt x="444" y="98"/>
                      </a:lnTo>
                      <a:lnTo>
                        <a:pt x="462" y="96"/>
                      </a:lnTo>
                      <a:lnTo>
                        <a:pt x="482" y="94"/>
                      </a:lnTo>
                      <a:lnTo>
                        <a:pt x="476" y="86"/>
                      </a:lnTo>
                      <a:lnTo>
                        <a:pt x="468" y="80"/>
                      </a:lnTo>
                      <a:lnTo>
                        <a:pt x="458" y="74"/>
                      </a:lnTo>
                      <a:lnTo>
                        <a:pt x="448" y="72"/>
                      </a:lnTo>
                      <a:lnTo>
                        <a:pt x="442" y="74"/>
                      </a:lnTo>
                      <a:lnTo>
                        <a:pt x="434" y="76"/>
                      </a:lnTo>
                      <a:lnTo>
                        <a:pt x="416" y="76"/>
                      </a:lnTo>
                      <a:lnTo>
                        <a:pt x="410" y="76"/>
                      </a:lnTo>
                      <a:lnTo>
                        <a:pt x="408" y="72"/>
                      </a:lnTo>
                      <a:lnTo>
                        <a:pt x="404" y="68"/>
                      </a:lnTo>
                      <a:lnTo>
                        <a:pt x="404" y="62"/>
                      </a:lnTo>
                      <a:lnTo>
                        <a:pt x="402" y="40"/>
                      </a:lnTo>
                      <a:lnTo>
                        <a:pt x="384" y="32"/>
                      </a:lnTo>
                      <a:lnTo>
                        <a:pt x="374" y="30"/>
                      </a:lnTo>
                      <a:lnTo>
                        <a:pt x="368" y="30"/>
                      </a:lnTo>
                      <a:lnTo>
                        <a:pt x="362" y="30"/>
                      </a:lnTo>
                      <a:lnTo>
                        <a:pt x="356" y="32"/>
                      </a:lnTo>
                      <a:lnTo>
                        <a:pt x="344" y="40"/>
                      </a:lnTo>
                      <a:lnTo>
                        <a:pt x="334" y="48"/>
                      </a:lnTo>
                      <a:lnTo>
                        <a:pt x="326" y="50"/>
                      </a:lnTo>
                      <a:lnTo>
                        <a:pt x="318" y="50"/>
                      </a:lnTo>
                      <a:lnTo>
                        <a:pt x="304" y="48"/>
                      </a:lnTo>
                      <a:lnTo>
                        <a:pt x="290" y="46"/>
                      </a:lnTo>
                      <a:lnTo>
                        <a:pt x="264" y="34"/>
                      </a:lnTo>
                      <a:lnTo>
                        <a:pt x="252" y="28"/>
                      </a:lnTo>
                      <a:lnTo>
                        <a:pt x="240" y="26"/>
                      </a:lnTo>
                      <a:lnTo>
                        <a:pt x="226" y="24"/>
                      </a:lnTo>
                      <a:lnTo>
                        <a:pt x="212" y="26"/>
                      </a:lnTo>
                      <a:lnTo>
                        <a:pt x="204" y="28"/>
                      </a:lnTo>
                      <a:lnTo>
                        <a:pt x="198" y="26"/>
                      </a:lnTo>
                      <a:lnTo>
                        <a:pt x="196" y="24"/>
                      </a:lnTo>
                      <a:lnTo>
                        <a:pt x="192" y="22"/>
                      </a:lnTo>
                      <a:lnTo>
                        <a:pt x="186" y="14"/>
                      </a:lnTo>
                      <a:lnTo>
                        <a:pt x="180" y="8"/>
                      </a:lnTo>
                      <a:lnTo>
                        <a:pt x="170" y="4"/>
                      </a:lnTo>
                      <a:lnTo>
                        <a:pt x="152" y="0"/>
                      </a:lnTo>
                      <a:lnTo>
                        <a:pt x="134" y="0"/>
                      </a:lnTo>
                      <a:lnTo>
                        <a:pt x="128" y="2"/>
                      </a:lnTo>
                      <a:lnTo>
                        <a:pt x="126" y="2"/>
                      </a:lnTo>
                      <a:lnTo>
                        <a:pt x="124" y="4"/>
                      </a:lnTo>
                      <a:lnTo>
                        <a:pt x="126" y="8"/>
                      </a:lnTo>
                      <a:lnTo>
                        <a:pt x="128" y="12"/>
                      </a:lnTo>
                      <a:lnTo>
                        <a:pt x="132" y="18"/>
                      </a:lnTo>
                      <a:lnTo>
                        <a:pt x="138" y="24"/>
                      </a:lnTo>
                      <a:lnTo>
                        <a:pt x="140" y="26"/>
                      </a:lnTo>
                      <a:lnTo>
                        <a:pt x="140" y="30"/>
                      </a:lnTo>
                      <a:lnTo>
                        <a:pt x="138" y="34"/>
                      </a:lnTo>
                      <a:lnTo>
                        <a:pt x="134" y="36"/>
                      </a:lnTo>
                      <a:lnTo>
                        <a:pt x="130" y="38"/>
                      </a:lnTo>
                      <a:lnTo>
                        <a:pt x="124" y="38"/>
                      </a:lnTo>
                      <a:lnTo>
                        <a:pt x="114" y="38"/>
                      </a:lnTo>
                      <a:lnTo>
                        <a:pt x="104" y="36"/>
                      </a:lnTo>
                      <a:lnTo>
                        <a:pt x="86" y="30"/>
                      </a:lnTo>
                      <a:lnTo>
                        <a:pt x="68" y="24"/>
                      </a:lnTo>
                      <a:lnTo>
                        <a:pt x="62" y="24"/>
                      </a:lnTo>
                      <a:lnTo>
                        <a:pt x="54" y="22"/>
                      </a:lnTo>
                      <a:lnTo>
                        <a:pt x="46" y="24"/>
                      </a:lnTo>
                      <a:lnTo>
                        <a:pt x="38" y="24"/>
                      </a:lnTo>
                      <a:lnTo>
                        <a:pt x="24" y="30"/>
                      </a:lnTo>
                      <a:lnTo>
                        <a:pt x="10" y="42"/>
                      </a:lnTo>
                      <a:lnTo>
                        <a:pt x="0" y="5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5" name="ïslîḑè">
                  <a:extLst>
                    <a:ext uri="{FF2B5EF4-FFF2-40B4-BE49-F238E27FC236}">
                      <a16:creationId xmlns="" xmlns:a16="http://schemas.microsoft.com/office/drawing/2014/main" id="{E8C51728-7870-483F-9377-18CB7BB80A22}"/>
                    </a:ext>
                  </a:extLst>
                </p:cNvPr>
                <p:cNvSpPr/>
                <p:nvPr/>
              </p:nvSpPr>
              <p:spPr bwMode="auto">
                <a:xfrm>
                  <a:off x="7559530" y="2545074"/>
                  <a:ext cx="132212" cy="152715"/>
                </a:xfrm>
                <a:custGeom>
                  <a:avLst/>
                  <a:gdLst>
                    <a:gd name="T0" fmla="*/ 2147483647 w 76"/>
                    <a:gd name="T1" fmla="*/ 2147483647 h 92"/>
                    <a:gd name="T2" fmla="*/ 2147483647 w 76"/>
                    <a:gd name="T3" fmla="*/ 2147483647 h 92"/>
                    <a:gd name="T4" fmla="*/ 2147483647 w 76"/>
                    <a:gd name="T5" fmla="*/ 2147483647 h 92"/>
                    <a:gd name="T6" fmla="*/ 2147483647 w 76"/>
                    <a:gd name="T7" fmla="*/ 2147483647 h 92"/>
                    <a:gd name="T8" fmla="*/ 2147483647 w 76"/>
                    <a:gd name="T9" fmla="*/ 2147483647 h 92"/>
                    <a:gd name="T10" fmla="*/ 2147483647 w 76"/>
                    <a:gd name="T11" fmla="*/ 2147483647 h 92"/>
                    <a:gd name="T12" fmla="*/ 2147483647 w 76"/>
                    <a:gd name="T13" fmla="*/ 2147483647 h 92"/>
                    <a:gd name="T14" fmla="*/ 2147483647 w 76"/>
                    <a:gd name="T15" fmla="*/ 2147483647 h 92"/>
                    <a:gd name="T16" fmla="*/ 2147483647 w 76"/>
                    <a:gd name="T17" fmla="*/ 2147483647 h 92"/>
                    <a:gd name="T18" fmla="*/ 2147483647 w 76"/>
                    <a:gd name="T19" fmla="*/ 2147483647 h 92"/>
                    <a:gd name="T20" fmla="*/ 2147483647 w 76"/>
                    <a:gd name="T21" fmla="*/ 2147483647 h 92"/>
                    <a:gd name="T22" fmla="*/ 2147483647 w 76"/>
                    <a:gd name="T23" fmla="*/ 2147483647 h 92"/>
                    <a:gd name="T24" fmla="*/ 2147483647 w 76"/>
                    <a:gd name="T25" fmla="*/ 2147483647 h 92"/>
                    <a:gd name="T26" fmla="*/ 2147483647 w 76"/>
                    <a:gd name="T27" fmla="*/ 2147483647 h 92"/>
                    <a:gd name="T28" fmla="*/ 2147483647 w 76"/>
                    <a:gd name="T29" fmla="*/ 2147483647 h 92"/>
                    <a:gd name="T30" fmla="*/ 2147483647 w 76"/>
                    <a:gd name="T31" fmla="*/ 0 h 92"/>
                    <a:gd name="T32" fmla="*/ 2147483647 w 76"/>
                    <a:gd name="T33" fmla="*/ 2147483647 h 92"/>
                    <a:gd name="T34" fmla="*/ 2147483647 w 76"/>
                    <a:gd name="T35" fmla="*/ 2147483647 h 92"/>
                    <a:gd name="T36" fmla="*/ 2147483647 w 76"/>
                    <a:gd name="T37" fmla="*/ 2147483647 h 92"/>
                    <a:gd name="T38" fmla="*/ 2147483647 w 76"/>
                    <a:gd name="T39" fmla="*/ 2147483647 h 92"/>
                    <a:gd name="T40" fmla="*/ 2147483647 w 76"/>
                    <a:gd name="T41" fmla="*/ 2147483647 h 92"/>
                    <a:gd name="T42" fmla="*/ 2147483647 w 76"/>
                    <a:gd name="T43" fmla="*/ 2147483647 h 92"/>
                    <a:gd name="T44" fmla="*/ 2147483647 w 76"/>
                    <a:gd name="T45" fmla="*/ 2147483647 h 92"/>
                    <a:gd name="T46" fmla="*/ 2147483647 w 76"/>
                    <a:gd name="T47" fmla="*/ 2147483647 h 92"/>
                    <a:gd name="T48" fmla="*/ 2147483647 w 76"/>
                    <a:gd name="T49" fmla="*/ 2147483647 h 92"/>
                    <a:gd name="T50" fmla="*/ 2147483647 w 76"/>
                    <a:gd name="T51" fmla="*/ 2147483647 h 92"/>
                    <a:gd name="T52" fmla="*/ 2147483647 w 76"/>
                    <a:gd name="T53" fmla="*/ 2147483647 h 92"/>
                    <a:gd name="T54" fmla="*/ 2147483647 w 76"/>
                    <a:gd name="T55" fmla="*/ 2147483647 h 92"/>
                    <a:gd name="T56" fmla="*/ 2147483647 w 76"/>
                    <a:gd name="T57" fmla="*/ 2147483647 h 92"/>
                    <a:gd name="T58" fmla="*/ 2147483647 w 76"/>
                    <a:gd name="T59" fmla="*/ 2147483647 h 92"/>
                    <a:gd name="T60" fmla="*/ 0 w 76"/>
                    <a:gd name="T61" fmla="*/ 2147483647 h 92"/>
                    <a:gd name="T62" fmla="*/ 2147483647 w 76"/>
                    <a:gd name="T63" fmla="*/ 2147483647 h 92"/>
                    <a:gd name="T64" fmla="*/ 2147483647 w 76"/>
                    <a:gd name="T65" fmla="*/ 2147483647 h 92"/>
                    <a:gd name="T66" fmla="*/ 2147483647 w 76"/>
                    <a:gd name="T67" fmla="*/ 2147483647 h 92"/>
                    <a:gd name="T68" fmla="*/ 2147483647 w 76"/>
                    <a:gd name="T69" fmla="*/ 2147483647 h 92"/>
                    <a:gd name="T70" fmla="*/ 2147483647 w 76"/>
                    <a:gd name="T71" fmla="*/ 2147483647 h 92"/>
                    <a:gd name="T72" fmla="*/ 2147483647 w 76"/>
                    <a:gd name="T73" fmla="*/ 2147483647 h 92"/>
                    <a:gd name="T74" fmla="*/ 2147483647 w 76"/>
                    <a:gd name="T75" fmla="*/ 2147483647 h 92"/>
                    <a:gd name="T76" fmla="*/ 2147483647 w 76"/>
                    <a:gd name="T77" fmla="*/ 2147483647 h 92"/>
                    <a:gd name="T78" fmla="*/ 2147483647 w 76"/>
                    <a:gd name="T79" fmla="*/ 2147483647 h 92"/>
                    <a:gd name="T80" fmla="*/ 2147483647 w 76"/>
                    <a:gd name="T81" fmla="*/ 2147483647 h 92"/>
                    <a:gd name="T82" fmla="*/ 2147483647 w 76"/>
                    <a:gd name="T83" fmla="*/ 2147483647 h 92"/>
                    <a:gd name="T84" fmla="*/ 2147483647 w 76"/>
                    <a:gd name="T85" fmla="*/ 2147483647 h 92"/>
                    <a:gd name="T86" fmla="*/ 2147483647 w 76"/>
                    <a:gd name="T87" fmla="*/ 2147483647 h 92"/>
                    <a:gd name="T88" fmla="*/ 2147483647 w 76"/>
                    <a:gd name="T89" fmla="*/ 2147483647 h 92"/>
                    <a:gd name="T90" fmla="*/ 2147483647 w 76"/>
                    <a:gd name="T91" fmla="*/ 2147483647 h 92"/>
                    <a:gd name="T92" fmla="*/ 2147483647 w 76"/>
                    <a:gd name="T93" fmla="*/ 2147483647 h 9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6"/>
                    <a:gd name="T142" fmla="*/ 0 h 92"/>
                    <a:gd name="T143" fmla="*/ 76 w 76"/>
                    <a:gd name="T144" fmla="*/ 92 h 9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6" h="92">
                      <a:moveTo>
                        <a:pt x="70" y="78"/>
                      </a:moveTo>
                      <a:lnTo>
                        <a:pt x="62" y="70"/>
                      </a:lnTo>
                      <a:lnTo>
                        <a:pt x="54" y="64"/>
                      </a:lnTo>
                      <a:lnTo>
                        <a:pt x="56" y="60"/>
                      </a:lnTo>
                      <a:lnTo>
                        <a:pt x="58" y="58"/>
                      </a:lnTo>
                      <a:lnTo>
                        <a:pt x="66" y="54"/>
                      </a:lnTo>
                      <a:lnTo>
                        <a:pt x="74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6"/>
                      </a:lnTo>
                      <a:lnTo>
                        <a:pt x="74" y="32"/>
                      </a:lnTo>
                      <a:lnTo>
                        <a:pt x="70" y="28"/>
                      </a:lnTo>
                      <a:lnTo>
                        <a:pt x="70" y="24"/>
                      </a:lnTo>
                      <a:lnTo>
                        <a:pt x="70" y="16"/>
                      </a:lnTo>
                      <a:lnTo>
                        <a:pt x="74" y="8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66" y="4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48" y="12"/>
                      </a:lnTo>
                      <a:lnTo>
                        <a:pt x="44" y="18"/>
                      </a:lnTo>
                      <a:lnTo>
                        <a:pt x="42" y="22"/>
                      </a:lnTo>
                      <a:lnTo>
                        <a:pt x="44" y="28"/>
                      </a:lnTo>
                      <a:lnTo>
                        <a:pt x="32" y="28"/>
                      </a:lnTo>
                      <a:lnTo>
                        <a:pt x="26" y="26"/>
                      </a:lnTo>
                      <a:lnTo>
                        <a:pt x="22" y="24"/>
                      </a:lnTo>
                      <a:lnTo>
                        <a:pt x="12" y="36"/>
                      </a:lnTo>
                      <a:lnTo>
                        <a:pt x="4" y="48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8" y="60"/>
                      </a:lnTo>
                      <a:lnTo>
                        <a:pt x="24" y="70"/>
                      </a:lnTo>
                      <a:lnTo>
                        <a:pt x="28" y="80"/>
                      </a:lnTo>
                      <a:lnTo>
                        <a:pt x="24" y="84"/>
                      </a:lnTo>
                      <a:lnTo>
                        <a:pt x="24" y="86"/>
                      </a:lnTo>
                      <a:lnTo>
                        <a:pt x="26" y="88"/>
                      </a:lnTo>
                      <a:lnTo>
                        <a:pt x="32" y="90"/>
                      </a:lnTo>
                      <a:lnTo>
                        <a:pt x="46" y="90"/>
                      </a:lnTo>
                      <a:lnTo>
                        <a:pt x="56" y="92"/>
                      </a:lnTo>
                      <a:lnTo>
                        <a:pt x="56" y="88"/>
                      </a:lnTo>
                      <a:lnTo>
                        <a:pt x="68" y="88"/>
                      </a:lnTo>
                      <a:lnTo>
                        <a:pt x="72" y="86"/>
                      </a:lnTo>
                      <a:lnTo>
                        <a:pt x="74" y="84"/>
                      </a:lnTo>
                      <a:lnTo>
                        <a:pt x="74" y="80"/>
                      </a:ln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6" name="ïṩľiḋe">
                  <a:extLst>
                    <a:ext uri="{FF2B5EF4-FFF2-40B4-BE49-F238E27FC236}">
                      <a16:creationId xmlns="" xmlns:a16="http://schemas.microsoft.com/office/drawing/2014/main" id="{6F51F5E2-56BD-4DE9-B29F-64B34727C8D6}"/>
                    </a:ext>
                  </a:extLst>
                </p:cNvPr>
                <p:cNvSpPr/>
                <p:nvPr/>
              </p:nvSpPr>
              <p:spPr bwMode="auto">
                <a:xfrm>
                  <a:off x="7655935" y="2678176"/>
                  <a:ext cx="112932" cy="127496"/>
                </a:xfrm>
                <a:custGeom>
                  <a:avLst/>
                  <a:gdLst>
                    <a:gd name="T0" fmla="*/ 2147483647 w 64"/>
                    <a:gd name="T1" fmla="*/ 0 h 76"/>
                    <a:gd name="T2" fmla="*/ 2147483647 w 64"/>
                    <a:gd name="T3" fmla="*/ 2147483647 h 76"/>
                    <a:gd name="T4" fmla="*/ 2147483647 w 64"/>
                    <a:gd name="T5" fmla="*/ 2147483647 h 76"/>
                    <a:gd name="T6" fmla="*/ 2147483647 w 64"/>
                    <a:gd name="T7" fmla="*/ 2147483647 h 76"/>
                    <a:gd name="T8" fmla="*/ 2147483647 w 64"/>
                    <a:gd name="T9" fmla="*/ 2147483647 h 76"/>
                    <a:gd name="T10" fmla="*/ 0 w 64"/>
                    <a:gd name="T11" fmla="*/ 2147483647 h 76"/>
                    <a:gd name="T12" fmla="*/ 0 w 64"/>
                    <a:gd name="T13" fmla="*/ 2147483647 h 76"/>
                    <a:gd name="T14" fmla="*/ 2147483647 w 64"/>
                    <a:gd name="T15" fmla="*/ 2147483647 h 76"/>
                    <a:gd name="T16" fmla="*/ 2147483647 w 64"/>
                    <a:gd name="T17" fmla="*/ 2147483647 h 76"/>
                    <a:gd name="T18" fmla="*/ 2147483647 w 64"/>
                    <a:gd name="T19" fmla="*/ 2147483647 h 76"/>
                    <a:gd name="T20" fmla="*/ 2147483647 w 64"/>
                    <a:gd name="T21" fmla="*/ 2147483647 h 76"/>
                    <a:gd name="T22" fmla="*/ 2147483647 w 64"/>
                    <a:gd name="T23" fmla="*/ 2147483647 h 76"/>
                    <a:gd name="T24" fmla="*/ 2147483647 w 64"/>
                    <a:gd name="T25" fmla="*/ 2147483647 h 76"/>
                    <a:gd name="T26" fmla="*/ 2147483647 w 64"/>
                    <a:gd name="T27" fmla="*/ 2147483647 h 76"/>
                    <a:gd name="T28" fmla="*/ 2147483647 w 64"/>
                    <a:gd name="T29" fmla="*/ 2147483647 h 76"/>
                    <a:gd name="T30" fmla="*/ 2147483647 w 64"/>
                    <a:gd name="T31" fmla="*/ 2147483647 h 76"/>
                    <a:gd name="T32" fmla="*/ 2147483647 w 64"/>
                    <a:gd name="T33" fmla="*/ 2147483647 h 76"/>
                    <a:gd name="T34" fmla="*/ 2147483647 w 64"/>
                    <a:gd name="T35" fmla="*/ 2147483647 h 76"/>
                    <a:gd name="T36" fmla="*/ 2147483647 w 64"/>
                    <a:gd name="T37" fmla="*/ 2147483647 h 76"/>
                    <a:gd name="T38" fmla="*/ 2147483647 w 64"/>
                    <a:gd name="T39" fmla="*/ 2147483647 h 76"/>
                    <a:gd name="T40" fmla="*/ 2147483647 w 64"/>
                    <a:gd name="T41" fmla="*/ 2147483647 h 76"/>
                    <a:gd name="T42" fmla="*/ 2147483647 w 64"/>
                    <a:gd name="T43" fmla="*/ 2147483647 h 76"/>
                    <a:gd name="T44" fmla="*/ 2147483647 w 64"/>
                    <a:gd name="T45" fmla="*/ 2147483647 h 76"/>
                    <a:gd name="T46" fmla="*/ 2147483647 w 64"/>
                    <a:gd name="T47" fmla="*/ 2147483647 h 76"/>
                    <a:gd name="T48" fmla="*/ 2147483647 w 64"/>
                    <a:gd name="T49" fmla="*/ 0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4"/>
                    <a:gd name="T76" fmla="*/ 0 h 76"/>
                    <a:gd name="T77" fmla="*/ 64 w 64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4" h="76">
                      <a:moveTo>
                        <a:pt x="18" y="0"/>
                      </a:move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6"/>
                      </a:lnTo>
                      <a:lnTo>
                        <a:pt x="4" y="20"/>
                      </a:lnTo>
                      <a:lnTo>
                        <a:pt x="6" y="28"/>
                      </a:lnTo>
                      <a:lnTo>
                        <a:pt x="8" y="40"/>
                      </a:lnTo>
                      <a:lnTo>
                        <a:pt x="14" y="56"/>
                      </a:lnTo>
                      <a:lnTo>
                        <a:pt x="20" y="70"/>
                      </a:lnTo>
                      <a:lnTo>
                        <a:pt x="24" y="74"/>
                      </a:lnTo>
                      <a:lnTo>
                        <a:pt x="30" y="76"/>
                      </a:lnTo>
                      <a:lnTo>
                        <a:pt x="40" y="74"/>
                      </a:lnTo>
                      <a:lnTo>
                        <a:pt x="50" y="70"/>
                      </a:lnTo>
                      <a:lnTo>
                        <a:pt x="60" y="64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64" y="50"/>
                      </a:lnTo>
                      <a:lnTo>
                        <a:pt x="58" y="42"/>
                      </a:lnTo>
                      <a:lnTo>
                        <a:pt x="52" y="32"/>
                      </a:lnTo>
                      <a:lnTo>
                        <a:pt x="46" y="2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7" name="íṣḻíďè">
                  <a:extLst>
                    <a:ext uri="{FF2B5EF4-FFF2-40B4-BE49-F238E27FC236}">
                      <a16:creationId xmlns="" xmlns:a16="http://schemas.microsoft.com/office/drawing/2014/main" id="{F0A9BB63-C73A-42B7-9BF5-9BF693FBF004}"/>
                    </a:ext>
                  </a:extLst>
                </p:cNvPr>
                <p:cNvSpPr/>
                <p:nvPr/>
              </p:nvSpPr>
              <p:spPr bwMode="auto">
                <a:xfrm>
                  <a:off x="4945574" y="3161539"/>
                  <a:ext cx="461368" cy="591247"/>
                </a:xfrm>
                <a:custGeom>
                  <a:avLst/>
                  <a:gdLst>
                    <a:gd name="T0" fmla="*/ 2147483647 w 264"/>
                    <a:gd name="T1" fmla="*/ 2147483647 h 354"/>
                    <a:gd name="T2" fmla="*/ 2147483647 w 264"/>
                    <a:gd name="T3" fmla="*/ 2147483647 h 354"/>
                    <a:gd name="T4" fmla="*/ 2147483647 w 264"/>
                    <a:gd name="T5" fmla="*/ 2147483647 h 354"/>
                    <a:gd name="T6" fmla="*/ 2147483647 w 264"/>
                    <a:gd name="T7" fmla="*/ 2147483647 h 354"/>
                    <a:gd name="T8" fmla="*/ 2147483647 w 264"/>
                    <a:gd name="T9" fmla="*/ 2147483647 h 354"/>
                    <a:gd name="T10" fmla="*/ 2147483647 w 264"/>
                    <a:gd name="T11" fmla="*/ 2147483647 h 354"/>
                    <a:gd name="T12" fmla="*/ 2147483647 w 264"/>
                    <a:gd name="T13" fmla="*/ 2147483647 h 354"/>
                    <a:gd name="T14" fmla="*/ 2147483647 w 264"/>
                    <a:gd name="T15" fmla="*/ 2147483647 h 354"/>
                    <a:gd name="T16" fmla="*/ 2147483647 w 264"/>
                    <a:gd name="T17" fmla="*/ 2147483647 h 354"/>
                    <a:gd name="T18" fmla="*/ 2147483647 w 264"/>
                    <a:gd name="T19" fmla="*/ 2147483647 h 354"/>
                    <a:gd name="T20" fmla="*/ 2147483647 w 264"/>
                    <a:gd name="T21" fmla="*/ 2147483647 h 354"/>
                    <a:gd name="T22" fmla="*/ 2147483647 w 264"/>
                    <a:gd name="T23" fmla="*/ 2147483647 h 354"/>
                    <a:gd name="T24" fmla="*/ 2147483647 w 264"/>
                    <a:gd name="T25" fmla="*/ 2147483647 h 354"/>
                    <a:gd name="T26" fmla="*/ 2147483647 w 264"/>
                    <a:gd name="T27" fmla="*/ 2147483647 h 354"/>
                    <a:gd name="T28" fmla="*/ 2147483647 w 264"/>
                    <a:gd name="T29" fmla="*/ 2147483647 h 354"/>
                    <a:gd name="T30" fmla="*/ 2147483647 w 264"/>
                    <a:gd name="T31" fmla="*/ 2147483647 h 354"/>
                    <a:gd name="T32" fmla="*/ 2147483647 w 264"/>
                    <a:gd name="T33" fmla="*/ 2147483647 h 354"/>
                    <a:gd name="T34" fmla="*/ 2147483647 w 264"/>
                    <a:gd name="T35" fmla="*/ 2147483647 h 354"/>
                    <a:gd name="T36" fmla="*/ 2147483647 w 264"/>
                    <a:gd name="T37" fmla="*/ 2147483647 h 354"/>
                    <a:gd name="T38" fmla="*/ 2147483647 w 264"/>
                    <a:gd name="T39" fmla="*/ 2147483647 h 354"/>
                    <a:gd name="T40" fmla="*/ 2147483647 w 264"/>
                    <a:gd name="T41" fmla="*/ 2147483647 h 354"/>
                    <a:gd name="T42" fmla="*/ 2147483647 w 264"/>
                    <a:gd name="T43" fmla="*/ 2147483647 h 354"/>
                    <a:gd name="T44" fmla="*/ 2147483647 w 264"/>
                    <a:gd name="T45" fmla="*/ 2147483647 h 354"/>
                    <a:gd name="T46" fmla="*/ 2147483647 w 264"/>
                    <a:gd name="T47" fmla="*/ 2147483647 h 354"/>
                    <a:gd name="T48" fmla="*/ 2147483647 w 264"/>
                    <a:gd name="T49" fmla="*/ 2147483647 h 354"/>
                    <a:gd name="T50" fmla="*/ 2147483647 w 264"/>
                    <a:gd name="T51" fmla="*/ 2147483647 h 354"/>
                    <a:gd name="T52" fmla="*/ 2147483647 w 264"/>
                    <a:gd name="T53" fmla="*/ 2147483647 h 354"/>
                    <a:gd name="T54" fmla="*/ 2147483647 w 264"/>
                    <a:gd name="T55" fmla="*/ 2147483647 h 354"/>
                    <a:gd name="T56" fmla="*/ 2147483647 w 264"/>
                    <a:gd name="T57" fmla="*/ 2147483647 h 354"/>
                    <a:gd name="T58" fmla="*/ 2147483647 w 264"/>
                    <a:gd name="T59" fmla="*/ 2147483647 h 354"/>
                    <a:gd name="T60" fmla="*/ 2147483647 w 264"/>
                    <a:gd name="T61" fmla="*/ 2147483647 h 354"/>
                    <a:gd name="T62" fmla="*/ 2147483647 w 264"/>
                    <a:gd name="T63" fmla="*/ 2147483647 h 354"/>
                    <a:gd name="T64" fmla="*/ 2147483647 w 264"/>
                    <a:gd name="T65" fmla="*/ 2147483647 h 354"/>
                    <a:gd name="T66" fmla="*/ 2147483647 w 264"/>
                    <a:gd name="T67" fmla="*/ 2147483647 h 354"/>
                    <a:gd name="T68" fmla="*/ 2147483647 w 264"/>
                    <a:gd name="T69" fmla="*/ 2147483647 h 354"/>
                    <a:gd name="T70" fmla="*/ 2147483647 w 264"/>
                    <a:gd name="T71" fmla="*/ 2147483647 h 354"/>
                    <a:gd name="T72" fmla="*/ 2147483647 w 264"/>
                    <a:gd name="T73" fmla="*/ 2147483647 h 354"/>
                    <a:gd name="T74" fmla="*/ 2147483647 w 264"/>
                    <a:gd name="T75" fmla="*/ 2147483647 h 354"/>
                    <a:gd name="T76" fmla="*/ 2147483647 w 264"/>
                    <a:gd name="T77" fmla="*/ 2147483647 h 354"/>
                    <a:gd name="T78" fmla="*/ 2147483647 w 264"/>
                    <a:gd name="T79" fmla="*/ 2147483647 h 354"/>
                    <a:gd name="T80" fmla="*/ 2147483647 w 264"/>
                    <a:gd name="T81" fmla="*/ 2147483647 h 354"/>
                    <a:gd name="T82" fmla="*/ 2147483647 w 264"/>
                    <a:gd name="T83" fmla="*/ 2147483647 h 354"/>
                    <a:gd name="T84" fmla="*/ 2147483647 w 264"/>
                    <a:gd name="T85" fmla="*/ 2147483647 h 354"/>
                    <a:gd name="T86" fmla="*/ 2147483647 w 264"/>
                    <a:gd name="T87" fmla="*/ 2147483647 h 354"/>
                    <a:gd name="T88" fmla="*/ 2147483647 w 264"/>
                    <a:gd name="T89" fmla="*/ 2147483647 h 354"/>
                    <a:gd name="T90" fmla="*/ 2147483647 w 264"/>
                    <a:gd name="T91" fmla="*/ 0 h 354"/>
                    <a:gd name="T92" fmla="*/ 2147483647 w 264"/>
                    <a:gd name="T93" fmla="*/ 2147483647 h 354"/>
                    <a:gd name="T94" fmla="*/ 2147483647 w 264"/>
                    <a:gd name="T95" fmla="*/ 2147483647 h 354"/>
                    <a:gd name="T96" fmla="*/ 2147483647 w 264"/>
                    <a:gd name="T97" fmla="*/ 2147483647 h 354"/>
                    <a:gd name="T98" fmla="*/ 2147483647 w 264"/>
                    <a:gd name="T99" fmla="*/ 2147483647 h 354"/>
                    <a:gd name="T100" fmla="*/ 2147483647 w 264"/>
                    <a:gd name="T101" fmla="*/ 2147483647 h 354"/>
                    <a:gd name="T102" fmla="*/ 2147483647 w 264"/>
                    <a:gd name="T103" fmla="*/ 2147483647 h 354"/>
                    <a:gd name="T104" fmla="*/ 2147483647 w 264"/>
                    <a:gd name="T105" fmla="*/ 2147483647 h 354"/>
                    <a:gd name="T106" fmla="*/ 2147483647 w 264"/>
                    <a:gd name="T107" fmla="*/ 2147483647 h 354"/>
                    <a:gd name="T108" fmla="*/ 2147483647 w 264"/>
                    <a:gd name="T109" fmla="*/ 2147483647 h 354"/>
                    <a:gd name="T110" fmla="*/ 0 w 264"/>
                    <a:gd name="T111" fmla="*/ 2147483647 h 354"/>
                    <a:gd name="T112" fmla="*/ 2147483647 w 264"/>
                    <a:gd name="T113" fmla="*/ 2147483647 h 354"/>
                    <a:gd name="T114" fmla="*/ 2147483647 w 264"/>
                    <a:gd name="T115" fmla="*/ 2147483647 h 354"/>
                    <a:gd name="T116" fmla="*/ 2147483647 w 264"/>
                    <a:gd name="T117" fmla="*/ 2147483647 h 35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64"/>
                    <a:gd name="T178" fmla="*/ 0 h 354"/>
                    <a:gd name="T179" fmla="*/ 264 w 264"/>
                    <a:gd name="T180" fmla="*/ 354 h 35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64" h="354">
                      <a:moveTo>
                        <a:pt x="18" y="220"/>
                      </a:moveTo>
                      <a:lnTo>
                        <a:pt x="20" y="220"/>
                      </a:lnTo>
                      <a:lnTo>
                        <a:pt x="20" y="226"/>
                      </a:lnTo>
                      <a:lnTo>
                        <a:pt x="24" y="232"/>
                      </a:lnTo>
                      <a:lnTo>
                        <a:pt x="26" y="240"/>
                      </a:lnTo>
                      <a:lnTo>
                        <a:pt x="28" y="248"/>
                      </a:lnTo>
                      <a:lnTo>
                        <a:pt x="28" y="260"/>
                      </a:lnTo>
                      <a:lnTo>
                        <a:pt x="40" y="260"/>
                      </a:lnTo>
                      <a:lnTo>
                        <a:pt x="40" y="264"/>
                      </a:lnTo>
                      <a:lnTo>
                        <a:pt x="42" y="266"/>
                      </a:lnTo>
                      <a:lnTo>
                        <a:pt x="46" y="270"/>
                      </a:lnTo>
                      <a:lnTo>
                        <a:pt x="52" y="274"/>
                      </a:lnTo>
                      <a:lnTo>
                        <a:pt x="54" y="276"/>
                      </a:lnTo>
                      <a:lnTo>
                        <a:pt x="54" y="282"/>
                      </a:lnTo>
                      <a:lnTo>
                        <a:pt x="58" y="288"/>
                      </a:lnTo>
                      <a:lnTo>
                        <a:pt x="62" y="290"/>
                      </a:lnTo>
                      <a:lnTo>
                        <a:pt x="70" y="300"/>
                      </a:lnTo>
                      <a:lnTo>
                        <a:pt x="80" y="308"/>
                      </a:lnTo>
                      <a:lnTo>
                        <a:pt x="84" y="312"/>
                      </a:lnTo>
                      <a:lnTo>
                        <a:pt x="88" y="316"/>
                      </a:lnTo>
                      <a:lnTo>
                        <a:pt x="88" y="322"/>
                      </a:lnTo>
                      <a:lnTo>
                        <a:pt x="88" y="326"/>
                      </a:lnTo>
                      <a:lnTo>
                        <a:pt x="90" y="328"/>
                      </a:lnTo>
                      <a:lnTo>
                        <a:pt x="98" y="336"/>
                      </a:lnTo>
                      <a:lnTo>
                        <a:pt x="104" y="338"/>
                      </a:lnTo>
                      <a:lnTo>
                        <a:pt x="112" y="342"/>
                      </a:lnTo>
                      <a:lnTo>
                        <a:pt x="112" y="338"/>
                      </a:lnTo>
                      <a:lnTo>
                        <a:pt x="116" y="338"/>
                      </a:lnTo>
                      <a:lnTo>
                        <a:pt x="120" y="342"/>
                      </a:lnTo>
                      <a:lnTo>
                        <a:pt x="124" y="338"/>
                      </a:lnTo>
                      <a:lnTo>
                        <a:pt x="132" y="338"/>
                      </a:lnTo>
                      <a:lnTo>
                        <a:pt x="134" y="342"/>
                      </a:lnTo>
                      <a:lnTo>
                        <a:pt x="136" y="346"/>
                      </a:lnTo>
                      <a:lnTo>
                        <a:pt x="146" y="354"/>
                      </a:lnTo>
                      <a:lnTo>
                        <a:pt x="150" y="352"/>
                      </a:lnTo>
                      <a:lnTo>
                        <a:pt x="156" y="350"/>
                      </a:lnTo>
                      <a:lnTo>
                        <a:pt x="178" y="350"/>
                      </a:lnTo>
                      <a:lnTo>
                        <a:pt x="186" y="350"/>
                      </a:lnTo>
                      <a:lnTo>
                        <a:pt x="192" y="346"/>
                      </a:lnTo>
                      <a:lnTo>
                        <a:pt x="198" y="342"/>
                      </a:lnTo>
                      <a:lnTo>
                        <a:pt x="202" y="338"/>
                      </a:lnTo>
                      <a:lnTo>
                        <a:pt x="228" y="338"/>
                      </a:lnTo>
                      <a:lnTo>
                        <a:pt x="224" y="330"/>
                      </a:lnTo>
                      <a:lnTo>
                        <a:pt x="220" y="324"/>
                      </a:lnTo>
                      <a:lnTo>
                        <a:pt x="216" y="318"/>
                      </a:lnTo>
                      <a:lnTo>
                        <a:pt x="212" y="314"/>
                      </a:lnTo>
                      <a:lnTo>
                        <a:pt x="210" y="300"/>
                      </a:lnTo>
                      <a:lnTo>
                        <a:pt x="206" y="296"/>
                      </a:lnTo>
                      <a:lnTo>
                        <a:pt x="204" y="292"/>
                      </a:lnTo>
                      <a:lnTo>
                        <a:pt x="190" y="284"/>
                      </a:lnTo>
                      <a:lnTo>
                        <a:pt x="184" y="278"/>
                      </a:lnTo>
                      <a:lnTo>
                        <a:pt x="180" y="274"/>
                      </a:lnTo>
                      <a:lnTo>
                        <a:pt x="180" y="272"/>
                      </a:lnTo>
                      <a:lnTo>
                        <a:pt x="182" y="270"/>
                      </a:lnTo>
                      <a:lnTo>
                        <a:pt x="186" y="268"/>
                      </a:lnTo>
                      <a:lnTo>
                        <a:pt x="192" y="266"/>
                      </a:lnTo>
                      <a:lnTo>
                        <a:pt x="196" y="262"/>
                      </a:lnTo>
                      <a:lnTo>
                        <a:pt x="198" y="252"/>
                      </a:lnTo>
                      <a:lnTo>
                        <a:pt x="198" y="244"/>
                      </a:lnTo>
                      <a:lnTo>
                        <a:pt x="198" y="234"/>
                      </a:lnTo>
                      <a:lnTo>
                        <a:pt x="200" y="226"/>
                      </a:lnTo>
                      <a:lnTo>
                        <a:pt x="204" y="224"/>
                      </a:lnTo>
                      <a:lnTo>
                        <a:pt x="210" y="222"/>
                      </a:lnTo>
                      <a:lnTo>
                        <a:pt x="212" y="212"/>
                      </a:lnTo>
                      <a:lnTo>
                        <a:pt x="214" y="204"/>
                      </a:lnTo>
                      <a:lnTo>
                        <a:pt x="222" y="190"/>
                      </a:lnTo>
                      <a:lnTo>
                        <a:pt x="232" y="178"/>
                      </a:lnTo>
                      <a:lnTo>
                        <a:pt x="232" y="170"/>
                      </a:lnTo>
                      <a:lnTo>
                        <a:pt x="232" y="162"/>
                      </a:lnTo>
                      <a:lnTo>
                        <a:pt x="232" y="138"/>
                      </a:lnTo>
                      <a:lnTo>
                        <a:pt x="234" y="134"/>
                      </a:lnTo>
                      <a:lnTo>
                        <a:pt x="236" y="126"/>
                      </a:lnTo>
                      <a:lnTo>
                        <a:pt x="238" y="120"/>
                      </a:lnTo>
                      <a:lnTo>
                        <a:pt x="238" y="108"/>
                      </a:lnTo>
                      <a:lnTo>
                        <a:pt x="246" y="106"/>
                      </a:lnTo>
                      <a:lnTo>
                        <a:pt x="254" y="102"/>
                      </a:lnTo>
                      <a:lnTo>
                        <a:pt x="260" y="96"/>
                      </a:lnTo>
                      <a:lnTo>
                        <a:pt x="264" y="92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4" y="80"/>
                      </a:lnTo>
                      <a:lnTo>
                        <a:pt x="250" y="76"/>
                      </a:lnTo>
                      <a:lnTo>
                        <a:pt x="246" y="68"/>
                      </a:lnTo>
                      <a:lnTo>
                        <a:pt x="242" y="58"/>
                      </a:lnTo>
                      <a:lnTo>
                        <a:pt x="238" y="38"/>
                      </a:lnTo>
                      <a:lnTo>
                        <a:pt x="236" y="28"/>
                      </a:lnTo>
                      <a:lnTo>
                        <a:pt x="232" y="18"/>
                      </a:lnTo>
                      <a:lnTo>
                        <a:pt x="230" y="12"/>
                      </a:lnTo>
                      <a:lnTo>
                        <a:pt x="222" y="8"/>
                      </a:lnTo>
                      <a:lnTo>
                        <a:pt x="216" y="4"/>
                      </a:lnTo>
                      <a:lnTo>
                        <a:pt x="212" y="0"/>
                      </a:lnTo>
                      <a:lnTo>
                        <a:pt x="206" y="0"/>
                      </a:lnTo>
                      <a:lnTo>
                        <a:pt x="204" y="4"/>
                      </a:lnTo>
                      <a:lnTo>
                        <a:pt x="194" y="10"/>
                      </a:lnTo>
                      <a:lnTo>
                        <a:pt x="188" y="16"/>
                      </a:lnTo>
                      <a:lnTo>
                        <a:pt x="178" y="22"/>
                      </a:lnTo>
                      <a:lnTo>
                        <a:pt x="174" y="16"/>
                      </a:lnTo>
                      <a:lnTo>
                        <a:pt x="44" y="16"/>
                      </a:lnTo>
                      <a:lnTo>
                        <a:pt x="44" y="54"/>
                      </a:lnTo>
                      <a:lnTo>
                        <a:pt x="32" y="54"/>
                      </a:lnTo>
                      <a:lnTo>
                        <a:pt x="28" y="62"/>
                      </a:lnTo>
                      <a:lnTo>
                        <a:pt x="34" y="130"/>
                      </a:lnTo>
                      <a:lnTo>
                        <a:pt x="24" y="132"/>
                      </a:lnTo>
                      <a:lnTo>
                        <a:pt x="18" y="136"/>
                      </a:lnTo>
                      <a:lnTo>
                        <a:pt x="14" y="142"/>
                      </a:lnTo>
                      <a:lnTo>
                        <a:pt x="12" y="150"/>
                      </a:lnTo>
                      <a:lnTo>
                        <a:pt x="8" y="156"/>
                      </a:lnTo>
                      <a:lnTo>
                        <a:pt x="6" y="164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4"/>
                      </a:lnTo>
                      <a:lnTo>
                        <a:pt x="10" y="198"/>
                      </a:lnTo>
                      <a:lnTo>
                        <a:pt x="12" y="206"/>
                      </a:lnTo>
                      <a:lnTo>
                        <a:pt x="14" y="208"/>
                      </a:lnTo>
                      <a:lnTo>
                        <a:pt x="16" y="212"/>
                      </a:lnTo>
                      <a:lnTo>
                        <a:pt x="18" y="218"/>
                      </a:lnTo>
                      <a:lnTo>
                        <a:pt x="18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8" name="ïṩļíḍè">
                  <a:extLst>
                    <a:ext uri="{FF2B5EF4-FFF2-40B4-BE49-F238E27FC236}">
                      <a16:creationId xmlns="" xmlns:a16="http://schemas.microsoft.com/office/drawing/2014/main" id="{429590A3-3E7F-44DB-B385-40EF7DAF8F37}"/>
                    </a:ext>
                  </a:extLst>
                </p:cNvPr>
                <p:cNvSpPr/>
                <p:nvPr/>
              </p:nvSpPr>
              <p:spPr bwMode="auto">
                <a:xfrm>
                  <a:off x="5488198" y="3497793"/>
                  <a:ext cx="291969" cy="404906"/>
                </a:xfrm>
                <a:custGeom>
                  <a:avLst/>
                  <a:gdLst>
                    <a:gd name="T0" fmla="*/ 2147483647 w 168"/>
                    <a:gd name="T1" fmla="*/ 2147483647 h 244"/>
                    <a:gd name="T2" fmla="*/ 2147483647 w 168"/>
                    <a:gd name="T3" fmla="*/ 2147483647 h 244"/>
                    <a:gd name="T4" fmla="*/ 2147483647 w 168"/>
                    <a:gd name="T5" fmla="*/ 2147483647 h 244"/>
                    <a:gd name="T6" fmla="*/ 2147483647 w 168"/>
                    <a:gd name="T7" fmla="*/ 2147483647 h 244"/>
                    <a:gd name="T8" fmla="*/ 2147483647 w 168"/>
                    <a:gd name="T9" fmla="*/ 2147483647 h 244"/>
                    <a:gd name="T10" fmla="*/ 2147483647 w 168"/>
                    <a:gd name="T11" fmla="*/ 2147483647 h 244"/>
                    <a:gd name="T12" fmla="*/ 2147483647 w 168"/>
                    <a:gd name="T13" fmla="*/ 2147483647 h 244"/>
                    <a:gd name="T14" fmla="*/ 2147483647 w 168"/>
                    <a:gd name="T15" fmla="*/ 2147483647 h 244"/>
                    <a:gd name="T16" fmla="*/ 2147483647 w 168"/>
                    <a:gd name="T17" fmla="*/ 2147483647 h 244"/>
                    <a:gd name="T18" fmla="*/ 2147483647 w 168"/>
                    <a:gd name="T19" fmla="*/ 2147483647 h 244"/>
                    <a:gd name="T20" fmla="*/ 2147483647 w 168"/>
                    <a:gd name="T21" fmla="*/ 2147483647 h 244"/>
                    <a:gd name="T22" fmla="*/ 2147483647 w 168"/>
                    <a:gd name="T23" fmla="*/ 2147483647 h 244"/>
                    <a:gd name="T24" fmla="*/ 2147483647 w 168"/>
                    <a:gd name="T25" fmla="*/ 2147483647 h 244"/>
                    <a:gd name="T26" fmla="*/ 2147483647 w 168"/>
                    <a:gd name="T27" fmla="*/ 2147483647 h 244"/>
                    <a:gd name="T28" fmla="*/ 2147483647 w 168"/>
                    <a:gd name="T29" fmla="*/ 2147483647 h 244"/>
                    <a:gd name="T30" fmla="*/ 2147483647 w 168"/>
                    <a:gd name="T31" fmla="*/ 2147483647 h 244"/>
                    <a:gd name="T32" fmla="*/ 2147483647 w 168"/>
                    <a:gd name="T33" fmla="*/ 2147483647 h 244"/>
                    <a:gd name="T34" fmla="*/ 2147483647 w 168"/>
                    <a:gd name="T35" fmla="*/ 2147483647 h 244"/>
                    <a:gd name="T36" fmla="*/ 2147483647 w 168"/>
                    <a:gd name="T37" fmla="*/ 2147483647 h 244"/>
                    <a:gd name="T38" fmla="*/ 2147483647 w 168"/>
                    <a:gd name="T39" fmla="*/ 2147483647 h 244"/>
                    <a:gd name="T40" fmla="*/ 2147483647 w 168"/>
                    <a:gd name="T41" fmla="*/ 2147483647 h 244"/>
                    <a:gd name="T42" fmla="*/ 2147483647 w 168"/>
                    <a:gd name="T43" fmla="*/ 2147483647 h 244"/>
                    <a:gd name="T44" fmla="*/ 2147483647 w 168"/>
                    <a:gd name="T45" fmla="*/ 2147483647 h 244"/>
                    <a:gd name="T46" fmla="*/ 2147483647 w 168"/>
                    <a:gd name="T47" fmla="*/ 2147483647 h 244"/>
                    <a:gd name="T48" fmla="*/ 2147483647 w 168"/>
                    <a:gd name="T49" fmla="*/ 2147483647 h 244"/>
                    <a:gd name="T50" fmla="*/ 2147483647 w 168"/>
                    <a:gd name="T51" fmla="*/ 2147483647 h 244"/>
                    <a:gd name="T52" fmla="*/ 2147483647 w 168"/>
                    <a:gd name="T53" fmla="*/ 2147483647 h 244"/>
                    <a:gd name="T54" fmla="*/ 2147483647 w 168"/>
                    <a:gd name="T55" fmla="*/ 2147483647 h 244"/>
                    <a:gd name="T56" fmla="*/ 2147483647 w 168"/>
                    <a:gd name="T57" fmla="*/ 2147483647 h 244"/>
                    <a:gd name="T58" fmla="*/ 2147483647 w 168"/>
                    <a:gd name="T59" fmla="*/ 2147483647 h 244"/>
                    <a:gd name="T60" fmla="*/ 2147483647 w 168"/>
                    <a:gd name="T61" fmla="*/ 2147483647 h 244"/>
                    <a:gd name="T62" fmla="*/ 2147483647 w 168"/>
                    <a:gd name="T63" fmla="*/ 2147483647 h 244"/>
                    <a:gd name="T64" fmla="*/ 0 w 168"/>
                    <a:gd name="T65" fmla="*/ 2147483647 h 244"/>
                    <a:gd name="T66" fmla="*/ 2147483647 w 168"/>
                    <a:gd name="T67" fmla="*/ 2147483647 h 244"/>
                    <a:gd name="T68" fmla="*/ 2147483647 w 168"/>
                    <a:gd name="T69" fmla="*/ 2147483647 h 2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8"/>
                    <a:gd name="T106" fmla="*/ 0 h 244"/>
                    <a:gd name="T107" fmla="*/ 168 w 168"/>
                    <a:gd name="T108" fmla="*/ 244 h 2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8" h="244">
                      <a:moveTo>
                        <a:pt x="18" y="146"/>
                      </a:moveTo>
                      <a:lnTo>
                        <a:pt x="24" y="142"/>
                      </a:lnTo>
                      <a:lnTo>
                        <a:pt x="32" y="138"/>
                      </a:lnTo>
                      <a:lnTo>
                        <a:pt x="38" y="134"/>
                      </a:lnTo>
                      <a:lnTo>
                        <a:pt x="44" y="130"/>
                      </a:lnTo>
                      <a:lnTo>
                        <a:pt x="50" y="128"/>
                      </a:lnTo>
                      <a:lnTo>
                        <a:pt x="56" y="128"/>
                      </a:lnTo>
                      <a:lnTo>
                        <a:pt x="60" y="130"/>
                      </a:lnTo>
                      <a:lnTo>
                        <a:pt x="64" y="128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4"/>
                      </a:lnTo>
                      <a:lnTo>
                        <a:pt x="90" y="94"/>
                      </a:lnTo>
                      <a:lnTo>
                        <a:pt x="100" y="86"/>
                      </a:lnTo>
                      <a:lnTo>
                        <a:pt x="106" y="74"/>
                      </a:lnTo>
                      <a:lnTo>
                        <a:pt x="92" y="72"/>
                      </a:lnTo>
                      <a:lnTo>
                        <a:pt x="80" y="70"/>
                      </a:lnTo>
                      <a:lnTo>
                        <a:pt x="66" y="64"/>
                      </a:lnTo>
                      <a:lnTo>
                        <a:pt x="54" y="60"/>
                      </a:lnTo>
                      <a:lnTo>
                        <a:pt x="44" y="52"/>
                      </a:lnTo>
                      <a:lnTo>
                        <a:pt x="34" y="44"/>
                      </a:lnTo>
                      <a:lnTo>
                        <a:pt x="30" y="32"/>
                      </a:lnTo>
                      <a:lnTo>
                        <a:pt x="28" y="24"/>
                      </a:lnTo>
                      <a:lnTo>
                        <a:pt x="28" y="16"/>
                      </a:lnTo>
                      <a:lnTo>
                        <a:pt x="38" y="6"/>
                      </a:lnTo>
                      <a:lnTo>
                        <a:pt x="38" y="10"/>
                      </a:lnTo>
                      <a:lnTo>
                        <a:pt x="38" y="12"/>
                      </a:lnTo>
                      <a:lnTo>
                        <a:pt x="38" y="16"/>
                      </a:lnTo>
                      <a:lnTo>
                        <a:pt x="42" y="20"/>
                      </a:lnTo>
                      <a:lnTo>
                        <a:pt x="48" y="24"/>
                      </a:lnTo>
                      <a:lnTo>
                        <a:pt x="52" y="28"/>
                      </a:lnTo>
                      <a:lnTo>
                        <a:pt x="58" y="28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0" y="20"/>
                      </a:lnTo>
                      <a:lnTo>
                        <a:pt x="74" y="20"/>
                      </a:lnTo>
                      <a:lnTo>
                        <a:pt x="86" y="20"/>
                      </a:lnTo>
                      <a:lnTo>
                        <a:pt x="96" y="18"/>
                      </a:lnTo>
                      <a:lnTo>
                        <a:pt x="106" y="16"/>
                      </a:lnTo>
                      <a:lnTo>
                        <a:pt x="118" y="12"/>
                      </a:lnTo>
                      <a:lnTo>
                        <a:pt x="132" y="12"/>
                      </a:lnTo>
                      <a:lnTo>
                        <a:pt x="136" y="12"/>
                      </a:lnTo>
                      <a:lnTo>
                        <a:pt x="140" y="10"/>
                      </a:lnTo>
                      <a:lnTo>
                        <a:pt x="144" y="6"/>
                      </a:lnTo>
                      <a:lnTo>
                        <a:pt x="148" y="2"/>
                      </a:lnTo>
                      <a:lnTo>
                        <a:pt x="152" y="2"/>
                      </a:lnTo>
                      <a:lnTo>
                        <a:pt x="156" y="0"/>
                      </a:lnTo>
                      <a:lnTo>
                        <a:pt x="162" y="2"/>
                      </a:lnTo>
                      <a:lnTo>
                        <a:pt x="168" y="2"/>
                      </a:lnTo>
                      <a:lnTo>
                        <a:pt x="164" y="6"/>
                      </a:lnTo>
                      <a:lnTo>
                        <a:pt x="162" y="14"/>
                      </a:lnTo>
                      <a:lnTo>
                        <a:pt x="162" y="26"/>
                      </a:lnTo>
                      <a:lnTo>
                        <a:pt x="160" y="36"/>
                      </a:lnTo>
                      <a:lnTo>
                        <a:pt x="154" y="50"/>
                      </a:lnTo>
                      <a:lnTo>
                        <a:pt x="144" y="76"/>
                      </a:lnTo>
                      <a:lnTo>
                        <a:pt x="126" y="112"/>
                      </a:lnTo>
                      <a:lnTo>
                        <a:pt x="106" y="142"/>
                      </a:lnTo>
                      <a:lnTo>
                        <a:pt x="96" y="156"/>
                      </a:lnTo>
                      <a:lnTo>
                        <a:pt x="84" y="170"/>
                      </a:lnTo>
                      <a:lnTo>
                        <a:pt x="70" y="182"/>
                      </a:lnTo>
                      <a:lnTo>
                        <a:pt x="56" y="196"/>
                      </a:lnTo>
                      <a:lnTo>
                        <a:pt x="40" y="208"/>
                      </a:lnTo>
                      <a:lnTo>
                        <a:pt x="32" y="218"/>
                      </a:lnTo>
                      <a:lnTo>
                        <a:pt x="10" y="244"/>
                      </a:lnTo>
                      <a:lnTo>
                        <a:pt x="4" y="240"/>
                      </a:lnTo>
                      <a:lnTo>
                        <a:pt x="0" y="236"/>
                      </a:lnTo>
                      <a:lnTo>
                        <a:pt x="0" y="170"/>
                      </a:lnTo>
                      <a:lnTo>
                        <a:pt x="8" y="152"/>
                      </a:lnTo>
                      <a:lnTo>
                        <a:pt x="14" y="148"/>
                      </a:lnTo>
                      <a:lnTo>
                        <a:pt x="18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9" name="îSľîďe">
                  <a:extLst>
                    <a:ext uri="{FF2B5EF4-FFF2-40B4-BE49-F238E27FC236}">
                      <a16:creationId xmlns="" xmlns:a16="http://schemas.microsoft.com/office/drawing/2014/main" id="{B400959B-5924-47CB-AC2F-7B5F5BF99E31}"/>
                    </a:ext>
                  </a:extLst>
                </p:cNvPr>
                <p:cNvSpPr/>
                <p:nvPr/>
              </p:nvSpPr>
              <p:spPr bwMode="auto">
                <a:xfrm>
                  <a:off x="4601271" y="3793417"/>
                  <a:ext cx="50957" cy="40630"/>
                </a:xfrm>
                <a:custGeom>
                  <a:avLst/>
                  <a:gdLst>
                    <a:gd name="T0" fmla="*/ 2147483647 w 28"/>
                    <a:gd name="T1" fmla="*/ 2147483647 h 24"/>
                    <a:gd name="T2" fmla="*/ 2147483647 w 28"/>
                    <a:gd name="T3" fmla="*/ 2147483647 h 24"/>
                    <a:gd name="T4" fmla="*/ 2147483647 w 28"/>
                    <a:gd name="T5" fmla="*/ 2147483647 h 24"/>
                    <a:gd name="T6" fmla="*/ 0 w 28"/>
                    <a:gd name="T7" fmla="*/ 2147483647 h 24"/>
                    <a:gd name="T8" fmla="*/ 2147483647 w 28"/>
                    <a:gd name="T9" fmla="*/ 2147483647 h 24"/>
                    <a:gd name="T10" fmla="*/ 2147483647 w 28"/>
                    <a:gd name="T11" fmla="*/ 2147483647 h 24"/>
                    <a:gd name="T12" fmla="*/ 2147483647 w 28"/>
                    <a:gd name="T13" fmla="*/ 0 h 24"/>
                    <a:gd name="T14" fmla="*/ 2147483647 w 28"/>
                    <a:gd name="T15" fmla="*/ 2147483647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8"/>
                    <a:gd name="T25" fmla="*/ 0 h 24"/>
                    <a:gd name="T26" fmla="*/ 28 w 28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8" h="24">
                      <a:moveTo>
                        <a:pt x="28" y="24"/>
                      </a:moveTo>
                      <a:lnTo>
                        <a:pt x="18" y="24"/>
                      </a:lnTo>
                      <a:lnTo>
                        <a:pt x="12" y="24"/>
                      </a:lnTo>
                      <a:lnTo>
                        <a:pt x="0" y="22"/>
                      </a:lnTo>
                      <a:lnTo>
                        <a:pt x="6" y="2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0" name="îşļîḓê">
                  <a:extLst>
                    <a:ext uri="{FF2B5EF4-FFF2-40B4-BE49-F238E27FC236}">
                      <a16:creationId xmlns="" xmlns:a16="http://schemas.microsoft.com/office/drawing/2014/main" id="{4D7E9A0D-F640-4F14-82E3-D17EB74D9D9F}"/>
                    </a:ext>
                  </a:extLst>
                </p:cNvPr>
                <p:cNvSpPr/>
                <p:nvPr/>
              </p:nvSpPr>
              <p:spPr bwMode="auto">
                <a:xfrm>
                  <a:off x="5525382" y="4229145"/>
                  <a:ext cx="216223" cy="416114"/>
                </a:xfrm>
                <a:custGeom>
                  <a:avLst/>
                  <a:gdLst>
                    <a:gd name="T0" fmla="*/ 2147483647 w 124"/>
                    <a:gd name="T1" fmla="*/ 2147483647 h 250"/>
                    <a:gd name="T2" fmla="*/ 2147483647 w 124"/>
                    <a:gd name="T3" fmla="*/ 2147483647 h 250"/>
                    <a:gd name="T4" fmla="*/ 2147483647 w 124"/>
                    <a:gd name="T5" fmla="*/ 2147483647 h 250"/>
                    <a:gd name="T6" fmla="*/ 2147483647 w 124"/>
                    <a:gd name="T7" fmla="*/ 2147483647 h 250"/>
                    <a:gd name="T8" fmla="*/ 2147483647 w 124"/>
                    <a:gd name="T9" fmla="*/ 2147483647 h 250"/>
                    <a:gd name="T10" fmla="*/ 2147483647 w 124"/>
                    <a:gd name="T11" fmla="*/ 2147483647 h 250"/>
                    <a:gd name="T12" fmla="*/ 2147483647 w 124"/>
                    <a:gd name="T13" fmla="*/ 2147483647 h 250"/>
                    <a:gd name="T14" fmla="*/ 2147483647 w 124"/>
                    <a:gd name="T15" fmla="*/ 2147483647 h 250"/>
                    <a:gd name="T16" fmla="*/ 2147483647 w 124"/>
                    <a:gd name="T17" fmla="*/ 2147483647 h 250"/>
                    <a:gd name="T18" fmla="*/ 2147483647 w 124"/>
                    <a:gd name="T19" fmla="*/ 0 h 250"/>
                    <a:gd name="T20" fmla="*/ 2147483647 w 124"/>
                    <a:gd name="T21" fmla="*/ 2147483647 h 250"/>
                    <a:gd name="T22" fmla="*/ 2147483647 w 124"/>
                    <a:gd name="T23" fmla="*/ 2147483647 h 250"/>
                    <a:gd name="T24" fmla="*/ 2147483647 w 124"/>
                    <a:gd name="T25" fmla="*/ 2147483647 h 250"/>
                    <a:gd name="T26" fmla="*/ 2147483647 w 124"/>
                    <a:gd name="T27" fmla="*/ 2147483647 h 250"/>
                    <a:gd name="T28" fmla="*/ 2147483647 w 124"/>
                    <a:gd name="T29" fmla="*/ 2147483647 h 250"/>
                    <a:gd name="T30" fmla="*/ 2147483647 w 124"/>
                    <a:gd name="T31" fmla="*/ 2147483647 h 250"/>
                    <a:gd name="T32" fmla="*/ 2147483647 w 124"/>
                    <a:gd name="T33" fmla="*/ 2147483647 h 250"/>
                    <a:gd name="T34" fmla="*/ 2147483647 w 124"/>
                    <a:gd name="T35" fmla="*/ 2147483647 h 250"/>
                    <a:gd name="T36" fmla="*/ 2147483647 w 124"/>
                    <a:gd name="T37" fmla="*/ 2147483647 h 250"/>
                    <a:gd name="T38" fmla="*/ 2147483647 w 124"/>
                    <a:gd name="T39" fmla="*/ 2147483647 h 250"/>
                    <a:gd name="T40" fmla="*/ 2147483647 w 124"/>
                    <a:gd name="T41" fmla="*/ 2147483647 h 250"/>
                    <a:gd name="T42" fmla="*/ 2147483647 w 124"/>
                    <a:gd name="T43" fmla="*/ 2147483647 h 250"/>
                    <a:gd name="T44" fmla="*/ 2147483647 w 124"/>
                    <a:gd name="T45" fmla="*/ 2147483647 h 250"/>
                    <a:gd name="T46" fmla="*/ 2147483647 w 124"/>
                    <a:gd name="T47" fmla="*/ 2147483647 h 250"/>
                    <a:gd name="T48" fmla="*/ 2147483647 w 124"/>
                    <a:gd name="T49" fmla="*/ 2147483647 h 250"/>
                    <a:gd name="T50" fmla="*/ 2147483647 w 124"/>
                    <a:gd name="T51" fmla="*/ 2147483647 h 250"/>
                    <a:gd name="T52" fmla="*/ 2147483647 w 124"/>
                    <a:gd name="T53" fmla="*/ 2147483647 h 250"/>
                    <a:gd name="T54" fmla="*/ 2147483647 w 124"/>
                    <a:gd name="T55" fmla="*/ 2147483647 h 250"/>
                    <a:gd name="T56" fmla="*/ 0 w 124"/>
                    <a:gd name="T57" fmla="*/ 2147483647 h 250"/>
                    <a:gd name="T58" fmla="*/ 2147483647 w 124"/>
                    <a:gd name="T59" fmla="*/ 2147483647 h 250"/>
                    <a:gd name="T60" fmla="*/ 2147483647 w 124"/>
                    <a:gd name="T61" fmla="*/ 2147483647 h 250"/>
                    <a:gd name="T62" fmla="*/ 2147483647 w 124"/>
                    <a:gd name="T63" fmla="*/ 2147483647 h 250"/>
                    <a:gd name="T64" fmla="*/ 2147483647 w 124"/>
                    <a:gd name="T65" fmla="*/ 2147483647 h 250"/>
                    <a:gd name="T66" fmla="*/ 2147483647 w 124"/>
                    <a:gd name="T67" fmla="*/ 2147483647 h 250"/>
                    <a:gd name="T68" fmla="*/ 2147483647 w 124"/>
                    <a:gd name="T69" fmla="*/ 2147483647 h 25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24"/>
                    <a:gd name="T106" fmla="*/ 0 h 250"/>
                    <a:gd name="T107" fmla="*/ 124 w 124"/>
                    <a:gd name="T108" fmla="*/ 250 h 25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24" h="250">
                      <a:moveTo>
                        <a:pt x="26" y="84"/>
                      </a:moveTo>
                      <a:lnTo>
                        <a:pt x="30" y="84"/>
                      </a:lnTo>
                      <a:lnTo>
                        <a:pt x="32" y="82"/>
                      </a:lnTo>
                      <a:lnTo>
                        <a:pt x="38" y="76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6" y="68"/>
                      </a:lnTo>
                      <a:lnTo>
                        <a:pt x="62" y="66"/>
                      </a:lnTo>
                      <a:lnTo>
                        <a:pt x="64" y="64"/>
                      </a:lnTo>
                      <a:lnTo>
                        <a:pt x="74" y="56"/>
                      </a:lnTo>
                      <a:lnTo>
                        <a:pt x="88" y="32"/>
                      </a:lnTo>
                      <a:lnTo>
                        <a:pt x="90" y="30"/>
                      </a:lnTo>
                      <a:lnTo>
                        <a:pt x="92" y="28"/>
                      </a:lnTo>
                      <a:lnTo>
                        <a:pt x="96" y="26"/>
                      </a:lnTo>
                      <a:lnTo>
                        <a:pt x="100" y="26"/>
                      </a:lnTo>
                      <a:lnTo>
                        <a:pt x="104" y="18"/>
                      </a:lnTo>
                      <a:lnTo>
                        <a:pt x="104" y="12"/>
                      </a:lnTo>
                      <a:lnTo>
                        <a:pt x="106" y="6"/>
                      </a:lnTo>
                      <a:lnTo>
                        <a:pt x="110" y="0"/>
                      </a:lnTo>
                      <a:lnTo>
                        <a:pt x="110" y="8"/>
                      </a:lnTo>
                      <a:lnTo>
                        <a:pt x="112" y="16"/>
                      </a:lnTo>
                      <a:lnTo>
                        <a:pt x="118" y="32"/>
                      </a:lnTo>
                      <a:lnTo>
                        <a:pt x="122" y="52"/>
                      </a:lnTo>
                      <a:lnTo>
                        <a:pt x="124" y="58"/>
                      </a:lnTo>
                      <a:lnTo>
                        <a:pt x="124" y="68"/>
                      </a:lnTo>
                      <a:lnTo>
                        <a:pt x="122" y="72"/>
                      </a:lnTo>
                      <a:lnTo>
                        <a:pt x="120" y="74"/>
                      </a:lnTo>
                      <a:lnTo>
                        <a:pt x="118" y="72"/>
                      </a:lnTo>
                      <a:lnTo>
                        <a:pt x="118" y="70"/>
                      </a:lnTo>
                      <a:lnTo>
                        <a:pt x="116" y="64"/>
                      </a:lnTo>
                      <a:lnTo>
                        <a:pt x="112" y="68"/>
                      </a:lnTo>
                      <a:lnTo>
                        <a:pt x="110" y="70"/>
                      </a:lnTo>
                      <a:lnTo>
                        <a:pt x="110" y="78"/>
                      </a:lnTo>
                      <a:lnTo>
                        <a:pt x="110" y="82"/>
                      </a:lnTo>
                      <a:lnTo>
                        <a:pt x="112" y="86"/>
                      </a:lnTo>
                      <a:lnTo>
                        <a:pt x="114" y="86"/>
                      </a:lnTo>
                      <a:lnTo>
                        <a:pt x="114" y="90"/>
                      </a:lnTo>
                      <a:lnTo>
                        <a:pt x="112" y="96"/>
                      </a:lnTo>
                      <a:lnTo>
                        <a:pt x="106" y="106"/>
                      </a:lnTo>
                      <a:lnTo>
                        <a:pt x="98" y="118"/>
                      </a:lnTo>
                      <a:lnTo>
                        <a:pt x="82" y="162"/>
                      </a:lnTo>
                      <a:lnTo>
                        <a:pt x="74" y="182"/>
                      </a:lnTo>
                      <a:lnTo>
                        <a:pt x="70" y="206"/>
                      </a:lnTo>
                      <a:lnTo>
                        <a:pt x="66" y="216"/>
                      </a:lnTo>
                      <a:lnTo>
                        <a:pt x="64" y="222"/>
                      </a:lnTo>
                      <a:lnTo>
                        <a:pt x="60" y="230"/>
                      </a:lnTo>
                      <a:lnTo>
                        <a:pt x="58" y="240"/>
                      </a:lnTo>
                      <a:lnTo>
                        <a:pt x="48" y="242"/>
                      </a:lnTo>
                      <a:lnTo>
                        <a:pt x="42" y="246"/>
                      </a:lnTo>
                      <a:lnTo>
                        <a:pt x="38" y="250"/>
                      </a:lnTo>
                      <a:lnTo>
                        <a:pt x="28" y="250"/>
                      </a:lnTo>
                      <a:lnTo>
                        <a:pt x="20" y="250"/>
                      </a:lnTo>
                      <a:lnTo>
                        <a:pt x="14" y="244"/>
                      </a:lnTo>
                      <a:lnTo>
                        <a:pt x="10" y="238"/>
                      </a:lnTo>
                      <a:lnTo>
                        <a:pt x="8" y="228"/>
                      </a:lnTo>
                      <a:lnTo>
                        <a:pt x="2" y="210"/>
                      </a:lnTo>
                      <a:lnTo>
                        <a:pt x="0" y="192"/>
                      </a:lnTo>
                      <a:lnTo>
                        <a:pt x="2" y="182"/>
                      </a:lnTo>
                      <a:lnTo>
                        <a:pt x="6" y="174"/>
                      </a:lnTo>
                      <a:lnTo>
                        <a:pt x="10" y="168"/>
                      </a:lnTo>
                      <a:lnTo>
                        <a:pt x="12" y="164"/>
                      </a:lnTo>
                      <a:lnTo>
                        <a:pt x="22" y="152"/>
                      </a:lnTo>
                      <a:lnTo>
                        <a:pt x="24" y="144"/>
                      </a:lnTo>
                      <a:lnTo>
                        <a:pt x="26" y="136"/>
                      </a:lnTo>
                      <a:lnTo>
                        <a:pt x="24" y="128"/>
                      </a:lnTo>
                      <a:lnTo>
                        <a:pt x="20" y="120"/>
                      </a:lnTo>
                      <a:lnTo>
                        <a:pt x="18" y="114"/>
                      </a:lnTo>
                      <a:lnTo>
                        <a:pt x="16" y="108"/>
                      </a:lnTo>
                      <a:lnTo>
                        <a:pt x="26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1" name="íŝ1iḓe">
                  <a:extLst>
                    <a:ext uri="{FF2B5EF4-FFF2-40B4-BE49-F238E27FC236}">
                      <a16:creationId xmlns="" xmlns:a16="http://schemas.microsoft.com/office/drawing/2014/main" id="{26F469E1-0478-4E9E-8F3C-8055AF1524FE}"/>
                    </a:ext>
                  </a:extLst>
                </p:cNvPr>
                <p:cNvSpPr/>
                <p:nvPr/>
              </p:nvSpPr>
              <p:spPr bwMode="auto">
                <a:xfrm>
                  <a:off x="5002041" y="2895339"/>
                  <a:ext cx="316759" cy="305431"/>
                </a:xfrm>
                <a:custGeom>
                  <a:avLst/>
                  <a:gdLst>
                    <a:gd name="T0" fmla="*/ 2147483647 w 182"/>
                    <a:gd name="T1" fmla="*/ 2147483647 h 182"/>
                    <a:gd name="T2" fmla="*/ 2147483647 w 182"/>
                    <a:gd name="T3" fmla="*/ 2147483647 h 182"/>
                    <a:gd name="T4" fmla="*/ 2147483647 w 182"/>
                    <a:gd name="T5" fmla="*/ 2147483647 h 182"/>
                    <a:gd name="T6" fmla="*/ 2147483647 w 182"/>
                    <a:gd name="T7" fmla="*/ 2147483647 h 182"/>
                    <a:gd name="T8" fmla="*/ 2147483647 w 182"/>
                    <a:gd name="T9" fmla="*/ 2147483647 h 182"/>
                    <a:gd name="T10" fmla="*/ 2147483647 w 182"/>
                    <a:gd name="T11" fmla="*/ 2147483647 h 182"/>
                    <a:gd name="T12" fmla="*/ 0 w 182"/>
                    <a:gd name="T13" fmla="*/ 2147483647 h 182"/>
                    <a:gd name="T14" fmla="*/ 2147483647 w 182"/>
                    <a:gd name="T15" fmla="*/ 2147483647 h 182"/>
                    <a:gd name="T16" fmla="*/ 2147483647 w 182"/>
                    <a:gd name="T17" fmla="*/ 2147483647 h 182"/>
                    <a:gd name="T18" fmla="*/ 0 w 182"/>
                    <a:gd name="T19" fmla="*/ 2147483647 h 182"/>
                    <a:gd name="T20" fmla="*/ 2147483647 w 182"/>
                    <a:gd name="T21" fmla="*/ 0 h 182"/>
                    <a:gd name="T22" fmla="*/ 2147483647 w 182"/>
                    <a:gd name="T23" fmla="*/ 2147483647 h 182"/>
                    <a:gd name="T24" fmla="*/ 2147483647 w 182"/>
                    <a:gd name="T25" fmla="*/ 2147483647 h 182"/>
                    <a:gd name="T26" fmla="*/ 2147483647 w 182"/>
                    <a:gd name="T27" fmla="*/ 2147483647 h 182"/>
                    <a:gd name="T28" fmla="*/ 2147483647 w 182"/>
                    <a:gd name="T29" fmla="*/ 2147483647 h 182"/>
                    <a:gd name="T30" fmla="*/ 2147483647 w 182"/>
                    <a:gd name="T31" fmla="*/ 2147483647 h 182"/>
                    <a:gd name="T32" fmla="*/ 2147483647 w 182"/>
                    <a:gd name="T33" fmla="*/ 2147483647 h 182"/>
                    <a:gd name="T34" fmla="*/ 2147483647 w 182"/>
                    <a:gd name="T35" fmla="*/ 2147483647 h 182"/>
                    <a:gd name="T36" fmla="*/ 2147483647 w 182"/>
                    <a:gd name="T37" fmla="*/ 2147483647 h 182"/>
                    <a:gd name="T38" fmla="*/ 2147483647 w 182"/>
                    <a:gd name="T39" fmla="*/ 2147483647 h 182"/>
                    <a:gd name="T40" fmla="*/ 2147483647 w 182"/>
                    <a:gd name="T41" fmla="*/ 2147483647 h 182"/>
                    <a:gd name="T42" fmla="*/ 2147483647 w 182"/>
                    <a:gd name="T43" fmla="*/ 2147483647 h 182"/>
                    <a:gd name="T44" fmla="*/ 2147483647 w 182"/>
                    <a:gd name="T45" fmla="*/ 2147483647 h 182"/>
                    <a:gd name="T46" fmla="*/ 2147483647 w 182"/>
                    <a:gd name="T47" fmla="*/ 2147483647 h 182"/>
                    <a:gd name="T48" fmla="*/ 2147483647 w 182"/>
                    <a:gd name="T49" fmla="*/ 2147483647 h 182"/>
                    <a:gd name="T50" fmla="*/ 2147483647 w 182"/>
                    <a:gd name="T51" fmla="*/ 2147483647 h 182"/>
                    <a:gd name="T52" fmla="*/ 2147483647 w 182"/>
                    <a:gd name="T53" fmla="*/ 2147483647 h 182"/>
                    <a:gd name="T54" fmla="*/ 2147483647 w 182"/>
                    <a:gd name="T55" fmla="*/ 2147483647 h 182"/>
                    <a:gd name="T56" fmla="*/ 2147483647 w 182"/>
                    <a:gd name="T57" fmla="*/ 2147483647 h 182"/>
                    <a:gd name="T58" fmla="*/ 2147483647 w 182"/>
                    <a:gd name="T59" fmla="*/ 2147483647 h 182"/>
                    <a:gd name="T60" fmla="*/ 2147483647 w 182"/>
                    <a:gd name="T61" fmla="*/ 2147483647 h 182"/>
                    <a:gd name="T62" fmla="*/ 2147483647 w 182"/>
                    <a:gd name="T63" fmla="*/ 2147483647 h 1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82"/>
                    <a:gd name="T97" fmla="*/ 0 h 182"/>
                    <a:gd name="T98" fmla="*/ 182 w 182"/>
                    <a:gd name="T99" fmla="*/ 182 h 1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82" h="182">
                      <a:moveTo>
                        <a:pt x="180" y="160"/>
                      </a:moveTo>
                      <a:lnTo>
                        <a:pt x="174" y="160"/>
                      </a:lnTo>
                      <a:lnTo>
                        <a:pt x="172" y="164"/>
                      </a:lnTo>
                      <a:lnTo>
                        <a:pt x="162" y="170"/>
                      </a:lnTo>
                      <a:lnTo>
                        <a:pt x="156" y="176"/>
                      </a:lnTo>
                      <a:lnTo>
                        <a:pt x="146" y="182"/>
                      </a:lnTo>
                      <a:lnTo>
                        <a:pt x="142" y="176"/>
                      </a:lnTo>
                      <a:lnTo>
                        <a:pt x="12" y="176"/>
                      </a:lnTo>
                      <a:lnTo>
                        <a:pt x="8" y="50"/>
                      </a:lnTo>
                      <a:lnTo>
                        <a:pt x="8" y="44"/>
                      </a:lnTo>
                      <a:lnTo>
                        <a:pt x="4" y="40"/>
                      </a:lnTo>
                      <a:lnTo>
                        <a:pt x="2" y="38"/>
                      </a:lnTo>
                      <a:lnTo>
                        <a:pt x="0" y="30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36" y="8"/>
                      </a:lnTo>
                      <a:lnTo>
                        <a:pt x="54" y="12"/>
                      </a:lnTo>
                      <a:lnTo>
                        <a:pt x="68" y="14"/>
                      </a:lnTo>
                      <a:lnTo>
                        <a:pt x="76" y="12"/>
                      </a:lnTo>
                      <a:lnTo>
                        <a:pt x="84" y="8"/>
                      </a:lnTo>
                      <a:lnTo>
                        <a:pt x="92" y="4"/>
                      </a:lnTo>
                      <a:lnTo>
                        <a:pt x="100" y="2"/>
                      </a:lnTo>
                      <a:lnTo>
                        <a:pt x="104" y="2"/>
                      </a:lnTo>
                      <a:lnTo>
                        <a:pt x="108" y="6"/>
                      </a:lnTo>
                      <a:lnTo>
                        <a:pt x="112" y="8"/>
                      </a:lnTo>
                      <a:lnTo>
                        <a:pt x="118" y="10"/>
                      </a:lnTo>
                      <a:lnTo>
                        <a:pt x="124" y="10"/>
                      </a:lnTo>
                      <a:lnTo>
                        <a:pt x="132" y="8"/>
                      </a:lnTo>
                      <a:lnTo>
                        <a:pt x="138" y="8"/>
                      </a:lnTo>
                      <a:lnTo>
                        <a:pt x="140" y="8"/>
                      </a:lnTo>
                      <a:lnTo>
                        <a:pt x="142" y="10"/>
                      </a:lnTo>
                      <a:lnTo>
                        <a:pt x="146" y="14"/>
                      </a:lnTo>
                      <a:lnTo>
                        <a:pt x="152" y="22"/>
                      </a:lnTo>
                      <a:lnTo>
                        <a:pt x="156" y="32"/>
                      </a:lnTo>
                      <a:lnTo>
                        <a:pt x="158" y="42"/>
                      </a:lnTo>
                      <a:lnTo>
                        <a:pt x="154" y="56"/>
                      </a:lnTo>
                      <a:lnTo>
                        <a:pt x="154" y="64"/>
                      </a:lnTo>
                      <a:lnTo>
                        <a:pt x="158" y="66"/>
                      </a:lnTo>
                      <a:lnTo>
                        <a:pt x="152" y="68"/>
                      </a:lnTo>
                      <a:lnTo>
                        <a:pt x="152" y="66"/>
                      </a:lnTo>
                      <a:lnTo>
                        <a:pt x="150" y="66"/>
                      </a:lnTo>
                      <a:lnTo>
                        <a:pt x="146" y="66"/>
                      </a:lnTo>
                      <a:lnTo>
                        <a:pt x="142" y="64"/>
                      </a:lnTo>
                      <a:lnTo>
                        <a:pt x="134" y="52"/>
                      </a:lnTo>
                      <a:lnTo>
                        <a:pt x="128" y="40"/>
                      </a:lnTo>
                      <a:lnTo>
                        <a:pt x="120" y="32"/>
                      </a:lnTo>
                      <a:lnTo>
                        <a:pt x="122" y="38"/>
                      </a:lnTo>
                      <a:lnTo>
                        <a:pt x="124" y="46"/>
                      </a:lnTo>
                      <a:lnTo>
                        <a:pt x="136" y="66"/>
                      </a:lnTo>
                      <a:lnTo>
                        <a:pt x="156" y="102"/>
                      </a:lnTo>
                      <a:lnTo>
                        <a:pt x="162" y="112"/>
                      </a:lnTo>
                      <a:lnTo>
                        <a:pt x="168" y="120"/>
                      </a:lnTo>
                      <a:lnTo>
                        <a:pt x="174" y="126"/>
                      </a:lnTo>
                      <a:lnTo>
                        <a:pt x="176" y="138"/>
                      </a:lnTo>
                      <a:lnTo>
                        <a:pt x="178" y="150"/>
                      </a:lnTo>
                      <a:lnTo>
                        <a:pt x="182" y="160"/>
                      </a:lnTo>
                      <a:lnTo>
                        <a:pt x="180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2" name="iṡļîḓê">
                  <a:extLst>
                    <a:ext uri="{FF2B5EF4-FFF2-40B4-BE49-F238E27FC236}">
                      <a16:creationId xmlns="" xmlns:a16="http://schemas.microsoft.com/office/drawing/2014/main" id="{2C346D13-24D7-4325-9E19-CC1C46C219D7}"/>
                    </a:ext>
                  </a:extLst>
                </p:cNvPr>
                <p:cNvSpPr/>
                <p:nvPr/>
              </p:nvSpPr>
              <p:spPr bwMode="auto">
                <a:xfrm>
                  <a:off x="4591631" y="2844901"/>
                  <a:ext cx="432445" cy="420316"/>
                </a:xfrm>
                <a:custGeom>
                  <a:avLst/>
                  <a:gdLst>
                    <a:gd name="T0" fmla="*/ 2147483647 w 247"/>
                    <a:gd name="T1" fmla="*/ 2147483647 h 252"/>
                    <a:gd name="T2" fmla="*/ 2147483647 w 247"/>
                    <a:gd name="T3" fmla="*/ 2147483647 h 252"/>
                    <a:gd name="T4" fmla="*/ 2147483647 w 247"/>
                    <a:gd name="T5" fmla="*/ 2147483647 h 252"/>
                    <a:gd name="T6" fmla="*/ 2147483647 w 247"/>
                    <a:gd name="T7" fmla="*/ 2147483647 h 252"/>
                    <a:gd name="T8" fmla="*/ 2147483647 w 247"/>
                    <a:gd name="T9" fmla="*/ 2147483647 h 252"/>
                    <a:gd name="T10" fmla="*/ 2147483647 w 247"/>
                    <a:gd name="T11" fmla="*/ 2147483647 h 252"/>
                    <a:gd name="T12" fmla="*/ 2147483647 w 247"/>
                    <a:gd name="T13" fmla="*/ 2147483647 h 252"/>
                    <a:gd name="T14" fmla="*/ 2147483647 w 247"/>
                    <a:gd name="T15" fmla="*/ 2147483647 h 252"/>
                    <a:gd name="T16" fmla="*/ 2147483647 w 247"/>
                    <a:gd name="T17" fmla="*/ 2147483647 h 252"/>
                    <a:gd name="T18" fmla="*/ 2147483647 w 247"/>
                    <a:gd name="T19" fmla="*/ 2147483647 h 252"/>
                    <a:gd name="T20" fmla="*/ 2147483647 w 247"/>
                    <a:gd name="T21" fmla="*/ 2147483647 h 252"/>
                    <a:gd name="T22" fmla="*/ 2147483647 w 247"/>
                    <a:gd name="T23" fmla="*/ 2147483647 h 252"/>
                    <a:gd name="T24" fmla="*/ 2147483647 w 247"/>
                    <a:gd name="T25" fmla="*/ 2147483647 h 252"/>
                    <a:gd name="T26" fmla="*/ 2147483647 w 247"/>
                    <a:gd name="T27" fmla="*/ 2147483647 h 252"/>
                    <a:gd name="T28" fmla="*/ 2147483647 w 247"/>
                    <a:gd name="T29" fmla="*/ 2147483647 h 252"/>
                    <a:gd name="T30" fmla="*/ 2147483647 w 247"/>
                    <a:gd name="T31" fmla="*/ 2147483647 h 252"/>
                    <a:gd name="T32" fmla="*/ 2147483647 w 247"/>
                    <a:gd name="T33" fmla="*/ 2147483647 h 252"/>
                    <a:gd name="T34" fmla="*/ 2147483647 w 247"/>
                    <a:gd name="T35" fmla="*/ 2147483647 h 252"/>
                    <a:gd name="T36" fmla="*/ 2147483647 w 247"/>
                    <a:gd name="T37" fmla="*/ 2147483647 h 252"/>
                    <a:gd name="T38" fmla="*/ 2147483647 w 247"/>
                    <a:gd name="T39" fmla="*/ 2147483647 h 252"/>
                    <a:gd name="T40" fmla="*/ 2147483647 w 247"/>
                    <a:gd name="T41" fmla="*/ 2147483647 h 252"/>
                    <a:gd name="T42" fmla="*/ 2147483647 w 247"/>
                    <a:gd name="T43" fmla="*/ 2147483647 h 252"/>
                    <a:gd name="T44" fmla="*/ 2147483647 w 247"/>
                    <a:gd name="T45" fmla="*/ 2147483647 h 252"/>
                    <a:gd name="T46" fmla="*/ 2147483647 w 247"/>
                    <a:gd name="T47" fmla="*/ 2147483647 h 252"/>
                    <a:gd name="T48" fmla="*/ 2147483647 w 247"/>
                    <a:gd name="T49" fmla="*/ 0 h 252"/>
                    <a:gd name="T50" fmla="*/ 2147483647 w 247"/>
                    <a:gd name="T51" fmla="*/ 2147483647 h 252"/>
                    <a:gd name="T52" fmla="*/ 2147483647 w 247"/>
                    <a:gd name="T53" fmla="*/ 2147483647 h 252"/>
                    <a:gd name="T54" fmla="*/ 2147483647 w 247"/>
                    <a:gd name="T55" fmla="*/ 2147483647 h 252"/>
                    <a:gd name="T56" fmla="*/ 2147483647 w 247"/>
                    <a:gd name="T57" fmla="*/ 2147483647 h 252"/>
                    <a:gd name="T58" fmla="*/ 2147483647 w 247"/>
                    <a:gd name="T59" fmla="*/ 2147483647 h 252"/>
                    <a:gd name="T60" fmla="*/ 0 w 247"/>
                    <a:gd name="T61" fmla="*/ 2147483647 h 252"/>
                    <a:gd name="T62" fmla="*/ 2147483647 w 247"/>
                    <a:gd name="T63" fmla="*/ 2147483647 h 252"/>
                    <a:gd name="T64" fmla="*/ 2147483647 w 247"/>
                    <a:gd name="T65" fmla="*/ 2147483647 h 252"/>
                    <a:gd name="T66" fmla="*/ 2147483647 w 247"/>
                    <a:gd name="T67" fmla="*/ 2147483647 h 252"/>
                    <a:gd name="T68" fmla="*/ 2147483647 w 247"/>
                    <a:gd name="T69" fmla="*/ 2147483647 h 252"/>
                    <a:gd name="T70" fmla="*/ 2147483647 w 247"/>
                    <a:gd name="T71" fmla="*/ 2147483647 h 252"/>
                    <a:gd name="T72" fmla="*/ 2147483647 w 247"/>
                    <a:gd name="T73" fmla="*/ 2147483647 h 252"/>
                    <a:gd name="T74" fmla="*/ 2147483647 w 247"/>
                    <a:gd name="T75" fmla="*/ 2147483647 h 252"/>
                    <a:gd name="T76" fmla="*/ 2147483647 w 247"/>
                    <a:gd name="T77" fmla="*/ 2147483647 h 252"/>
                    <a:gd name="T78" fmla="*/ 2147483647 w 247"/>
                    <a:gd name="T79" fmla="*/ 2147483647 h 252"/>
                    <a:gd name="T80" fmla="*/ 2147483647 w 247"/>
                    <a:gd name="T81" fmla="*/ 2147483647 h 252"/>
                    <a:gd name="T82" fmla="*/ 2147483647 w 247"/>
                    <a:gd name="T83" fmla="*/ 2147483647 h 252"/>
                    <a:gd name="T84" fmla="*/ 2147483647 w 247"/>
                    <a:gd name="T85" fmla="*/ 2147483647 h 252"/>
                    <a:gd name="T86" fmla="*/ 2147483647 w 247"/>
                    <a:gd name="T87" fmla="*/ 2147483647 h 252"/>
                    <a:gd name="T88" fmla="*/ 2147483647 w 247"/>
                    <a:gd name="T89" fmla="*/ 2147483647 h 25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7"/>
                    <a:gd name="T136" fmla="*/ 0 h 252"/>
                    <a:gd name="T137" fmla="*/ 247 w 247"/>
                    <a:gd name="T138" fmla="*/ 252 h 25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7" h="252">
                      <a:moveTo>
                        <a:pt x="247" y="206"/>
                      </a:moveTo>
                      <a:lnTo>
                        <a:pt x="243" y="80"/>
                      </a:lnTo>
                      <a:lnTo>
                        <a:pt x="243" y="74"/>
                      </a:lnTo>
                      <a:lnTo>
                        <a:pt x="239" y="70"/>
                      </a:lnTo>
                      <a:lnTo>
                        <a:pt x="237" y="68"/>
                      </a:lnTo>
                      <a:lnTo>
                        <a:pt x="235" y="60"/>
                      </a:lnTo>
                      <a:lnTo>
                        <a:pt x="235" y="56"/>
                      </a:lnTo>
                      <a:lnTo>
                        <a:pt x="237" y="52"/>
                      </a:lnTo>
                      <a:lnTo>
                        <a:pt x="239" y="48"/>
                      </a:lnTo>
                      <a:lnTo>
                        <a:pt x="241" y="44"/>
                      </a:lnTo>
                      <a:lnTo>
                        <a:pt x="237" y="42"/>
                      </a:lnTo>
                      <a:lnTo>
                        <a:pt x="235" y="40"/>
                      </a:lnTo>
                      <a:lnTo>
                        <a:pt x="235" y="38"/>
                      </a:lnTo>
                      <a:lnTo>
                        <a:pt x="237" y="34"/>
                      </a:lnTo>
                      <a:lnTo>
                        <a:pt x="241" y="30"/>
                      </a:lnTo>
                      <a:lnTo>
                        <a:pt x="215" y="20"/>
                      </a:lnTo>
                      <a:lnTo>
                        <a:pt x="209" y="16"/>
                      </a:lnTo>
                      <a:lnTo>
                        <a:pt x="203" y="12"/>
                      </a:lnTo>
                      <a:lnTo>
                        <a:pt x="197" y="6"/>
                      </a:lnTo>
                      <a:lnTo>
                        <a:pt x="193" y="4"/>
                      </a:lnTo>
                      <a:lnTo>
                        <a:pt x="189" y="4"/>
                      </a:lnTo>
                      <a:lnTo>
                        <a:pt x="181" y="6"/>
                      </a:lnTo>
                      <a:lnTo>
                        <a:pt x="171" y="12"/>
                      </a:lnTo>
                      <a:lnTo>
                        <a:pt x="163" y="20"/>
                      </a:lnTo>
                      <a:lnTo>
                        <a:pt x="163" y="24"/>
                      </a:lnTo>
                      <a:lnTo>
                        <a:pt x="161" y="28"/>
                      </a:lnTo>
                      <a:lnTo>
                        <a:pt x="163" y="36"/>
                      </a:lnTo>
                      <a:lnTo>
                        <a:pt x="163" y="38"/>
                      </a:lnTo>
                      <a:lnTo>
                        <a:pt x="165" y="40"/>
                      </a:lnTo>
                      <a:lnTo>
                        <a:pt x="163" y="44"/>
                      </a:lnTo>
                      <a:lnTo>
                        <a:pt x="161" y="48"/>
                      </a:lnTo>
                      <a:lnTo>
                        <a:pt x="157" y="52"/>
                      </a:lnTo>
                      <a:lnTo>
                        <a:pt x="149" y="54"/>
                      </a:lnTo>
                      <a:lnTo>
                        <a:pt x="145" y="54"/>
                      </a:lnTo>
                      <a:lnTo>
                        <a:pt x="139" y="52"/>
                      </a:lnTo>
                      <a:lnTo>
                        <a:pt x="133" y="46"/>
                      </a:lnTo>
                      <a:lnTo>
                        <a:pt x="125" y="40"/>
                      </a:lnTo>
                      <a:lnTo>
                        <a:pt x="115" y="38"/>
                      </a:lnTo>
                      <a:lnTo>
                        <a:pt x="111" y="36"/>
                      </a:lnTo>
                      <a:lnTo>
                        <a:pt x="107" y="36"/>
                      </a:lnTo>
                      <a:lnTo>
                        <a:pt x="103" y="36"/>
                      </a:lnTo>
                      <a:lnTo>
                        <a:pt x="99" y="34"/>
                      </a:lnTo>
                      <a:lnTo>
                        <a:pt x="93" y="30"/>
                      </a:lnTo>
                      <a:lnTo>
                        <a:pt x="89" y="24"/>
                      </a:lnTo>
                      <a:lnTo>
                        <a:pt x="85" y="18"/>
                      </a:lnTo>
                      <a:lnTo>
                        <a:pt x="81" y="16"/>
                      </a:lnTo>
                      <a:lnTo>
                        <a:pt x="77" y="14"/>
                      </a:lnTo>
                      <a:lnTo>
                        <a:pt x="53" y="10"/>
                      </a:lnTo>
                      <a:lnTo>
                        <a:pt x="42" y="6"/>
                      </a:lnTo>
                      <a:lnTo>
                        <a:pt x="30" y="0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26" y="18"/>
                      </a:lnTo>
                      <a:lnTo>
                        <a:pt x="18" y="24"/>
                      </a:lnTo>
                      <a:lnTo>
                        <a:pt x="12" y="30"/>
                      </a:lnTo>
                      <a:lnTo>
                        <a:pt x="8" y="36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4" y="80"/>
                      </a:lnTo>
                      <a:lnTo>
                        <a:pt x="4" y="88"/>
                      </a:lnTo>
                      <a:lnTo>
                        <a:pt x="6" y="120"/>
                      </a:lnTo>
                      <a:lnTo>
                        <a:pt x="2" y="124"/>
                      </a:lnTo>
                      <a:lnTo>
                        <a:pt x="0" y="132"/>
                      </a:lnTo>
                      <a:lnTo>
                        <a:pt x="2" y="136"/>
                      </a:lnTo>
                      <a:lnTo>
                        <a:pt x="4" y="140"/>
                      </a:lnTo>
                      <a:lnTo>
                        <a:pt x="10" y="152"/>
                      </a:lnTo>
                      <a:lnTo>
                        <a:pt x="12" y="158"/>
                      </a:lnTo>
                      <a:lnTo>
                        <a:pt x="18" y="162"/>
                      </a:lnTo>
                      <a:lnTo>
                        <a:pt x="28" y="166"/>
                      </a:lnTo>
                      <a:lnTo>
                        <a:pt x="32" y="168"/>
                      </a:lnTo>
                      <a:lnTo>
                        <a:pt x="36" y="174"/>
                      </a:lnTo>
                      <a:lnTo>
                        <a:pt x="40" y="182"/>
                      </a:lnTo>
                      <a:lnTo>
                        <a:pt x="42" y="182"/>
                      </a:lnTo>
                      <a:lnTo>
                        <a:pt x="46" y="182"/>
                      </a:lnTo>
                      <a:lnTo>
                        <a:pt x="55" y="182"/>
                      </a:lnTo>
                      <a:lnTo>
                        <a:pt x="61" y="184"/>
                      </a:lnTo>
                      <a:lnTo>
                        <a:pt x="67" y="186"/>
                      </a:lnTo>
                      <a:lnTo>
                        <a:pt x="71" y="190"/>
                      </a:lnTo>
                      <a:lnTo>
                        <a:pt x="75" y="196"/>
                      </a:lnTo>
                      <a:lnTo>
                        <a:pt x="105" y="182"/>
                      </a:lnTo>
                      <a:lnTo>
                        <a:pt x="231" y="252"/>
                      </a:lnTo>
                      <a:lnTo>
                        <a:pt x="235" y="244"/>
                      </a:lnTo>
                      <a:lnTo>
                        <a:pt x="247" y="244"/>
                      </a:lnTo>
                      <a:lnTo>
                        <a:pt x="247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3" name="ísľîḑé">
                  <a:extLst>
                    <a:ext uri="{FF2B5EF4-FFF2-40B4-BE49-F238E27FC236}">
                      <a16:creationId xmlns="" xmlns:a16="http://schemas.microsoft.com/office/drawing/2014/main" id="{317043B6-F50E-41CD-9F3D-23184E1908F8}"/>
                    </a:ext>
                  </a:extLst>
                </p:cNvPr>
                <p:cNvSpPr/>
                <p:nvPr/>
              </p:nvSpPr>
              <p:spPr bwMode="auto">
                <a:xfrm>
                  <a:off x="4536542" y="2724410"/>
                  <a:ext cx="107423" cy="225570"/>
                </a:xfrm>
                <a:custGeom>
                  <a:avLst/>
                  <a:gdLst>
                    <a:gd name="T0" fmla="*/ 2147483647 w 62"/>
                    <a:gd name="T1" fmla="*/ 2147483647 h 134"/>
                    <a:gd name="T2" fmla="*/ 2147483647 w 62"/>
                    <a:gd name="T3" fmla="*/ 2147483647 h 134"/>
                    <a:gd name="T4" fmla="*/ 2147483647 w 62"/>
                    <a:gd name="T5" fmla="*/ 2147483647 h 134"/>
                    <a:gd name="T6" fmla="*/ 2147483647 w 62"/>
                    <a:gd name="T7" fmla="*/ 2147483647 h 134"/>
                    <a:gd name="T8" fmla="*/ 2147483647 w 62"/>
                    <a:gd name="T9" fmla="*/ 2147483647 h 134"/>
                    <a:gd name="T10" fmla="*/ 2147483647 w 62"/>
                    <a:gd name="T11" fmla="*/ 2147483647 h 134"/>
                    <a:gd name="T12" fmla="*/ 2147483647 w 62"/>
                    <a:gd name="T13" fmla="*/ 2147483647 h 134"/>
                    <a:gd name="T14" fmla="*/ 2147483647 w 62"/>
                    <a:gd name="T15" fmla="*/ 2147483647 h 134"/>
                    <a:gd name="T16" fmla="*/ 2147483647 w 62"/>
                    <a:gd name="T17" fmla="*/ 2147483647 h 134"/>
                    <a:gd name="T18" fmla="*/ 0 w 62"/>
                    <a:gd name="T19" fmla="*/ 2147483647 h 134"/>
                    <a:gd name="T20" fmla="*/ 0 w 62"/>
                    <a:gd name="T21" fmla="*/ 2147483647 h 134"/>
                    <a:gd name="T22" fmla="*/ 0 w 62"/>
                    <a:gd name="T23" fmla="*/ 2147483647 h 134"/>
                    <a:gd name="T24" fmla="*/ 2147483647 w 62"/>
                    <a:gd name="T25" fmla="*/ 2147483647 h 134"/>
                    <a:gd name="T26" fmla="*/ 2147483647 w 62"/>
                    <a:gd name="T27" fmla="*/ 2147483647 h 134"/>
                    <a:gd name="T28" fmla="*/ 2147483647 w 62"/>
                    <a:gd name="T29" fmla="*/ 2147483647 h 134"/>
                    <a:gd name="T30" fmla="*/ 2147483647 w 62"/>
                    <a:gd name="T31" fmla="*/ 2147483647 h 134"/>
                    <a:gd name="T32" fmla="*/ 2147483647 w 62"/>
                    <a:gd name="T33" fmla="*/ 2147483647 h 134"/>
                    <a:gd name="T34" fmla="*/ 2147483647 w 62"/>
                    <a:gd name="T35" fmla="*/ 2147483647 h 134"/>
                    <a:gd name="T36" fmla="*/ 2147483647 w 62"/>
                    <a:gd name="T37" fmla="*/ 2147483647 h 134"/>
                    <a:gd name="T38" fmla="*/ 2147483647 w 62"/>
                    <a:gd name="T39" fmla="*/ 2147483647 h 134"/>
                    <a:gd name="T40" fmla="*/ 2147483647 w 62"/>
                    <a:gd name="T41" fmla="*/ 2147483647 h 134"/>
                    <a:gd name="T42" fmla="*/ 2147483647 w 62"/>
                    <a:gd name="T43" fmla="*/ 0 h 134"/>
                    <a:gd name="T44" fmla="*/ 2147483647 w 62"/>
                    <a:gd name="T45" fmla="*/ 0 h 134"/>
                    <a:gd name="T46" fmla="*/ 2147483647 w 62"/>
                    <a:gd name="T47" fmla="*/ 0 h 134"/>
                    <a:gd name="T48" fmla="*/ 2147483647 w 62"/>
                    <a:gd name="T49" fmla="*/ 2147483647 h 134"/>
                    <a:gd name="T50" fmla="*/ 2147483647 w 62"/>
                    <a:gd name="T51" fmla="*/ 2147483647 h 134"/>
                    <a:gd name="T52" fmla="*/ 2147483647 w 62"/>
                    <a:gd name="T53" fmla="*/ 2147483647 h 134"/>
                    <a:gd name="T54" fmla="*/ 2147483647 w 62"/>
                    <a:gd name="T55" fmla="*/ 2147483647 h 134"/>
                    <a:gd name="T56" fmla="*/ 2147483647 w 62"/>
                    <a:gd name="T57" fmla="*/ 2147483647 h 134"/>
                    <a:gd name="T58" fmla="*/ 2147483647 w 62"/>
                    <a:gd name="T59" fmla="*/ 2147483647 h 134"/>
                    <a:gd name="T60" fmla="*/ 2147483647 w 62"/>
                    <a:gd name="T61" fmla="*/ 2147483647 h 134"/>
                    <a:gd name="T62" fmla="*/ 2147483647 w 62"/>
                    <a:gd name="T63" fmla="*/ 2147483647 h 134"/>
                    <a:gd name="T64" fmla="*/ 2147483647 w 62"/>
                    <a:gd name="T65" fmla="*/ 2147483647 h 134"/>
                    <a:gd name="T66" fmla="*/ 2147483647 w 62"/>
                    <a:gd name="T67" fmla="*/ 2147483647 h 134"/>
                    <a:gd name="T68" fmla="*/ 2147483647 w 62"/>
                    <a:gd name="T69" fmla="*/ 2147483647 h 134"/>
                    <a:gd name="T70" fmla="*/ 2147483647 w 62"/>
                    <a:gd name="T71" fmla="*/ 2147483647 h 134"/>
                    <a:gd name="T72" fmla="*/ 2147483647 w 62"/>
                    <a:gd name="T73" fmla="*/ 2147483647 h 134"/>
                    <a:gd name="T74" fmla="*/ 2147483647 w 62"/>
                    <a:gd name="T75" fmla="*/ 2147483647 h 134"/>
                    <a:gd name="T76" fmla="*/ 2147483647 w 62"/>
                    <a:gd name="T77" fmla="*/ 2147483647 h 134"/>
                    <a:gd name="T78" fmla="*/ 2147483647 w 62"/>
                    <a:gd name="T79" fmla="*/ 2147483647 h 134"/>
                    <a:gd name="T80" fmla="*/ 2147483647 w 62"/>
                    <a:gd name="T81" fmla="*/ 2147483647 h 134"/>
                    <a:gd name="T82" fmla="*/ 2147483647 w 62"/>
                    <a:gd name="T83" fmla="*/ 2147483647 h 134"/>
                    <a:gd name="T84" fmla="*/ 2147483647 w 62"/>
                    <a:gd name="T85" fmla="*/ 2147483647 h 134"/>
                    <a:gd name="T86" fmla="*/ 2147483647 w 62"/>
                    <a:gd name="T87" fmla="*/ 2147483647 h 134"/>
                    <a:gd name="T88" fmla="*/ 2147483647 w 62"/>
                    <a:gd name="T89" fmla="*/ 2147483647 h 134"/>
                    <a:gd name="T90" fmla="*/ 2147483647 w 62"/>
                    <a:gd name="T91" fmla="*/ 2147483647 h 134"/>
                    <a:gd name="T92" fmla="*/ 2147483647 w 62"/>
                    <a:gd name="T93" fmla="*/ 2147483647 h 134"/>
                    <a:gd name="T94" fmla="*/ 2147483647 w 62"/>
                    <a:gd name="T95" fmla="*/ 2147483647 h 134"/>
                    <a:gd name="T96" fmla="*/ 2147483647 w 62"/>
                    <a:gd name="T97" fmla="*/ 2147483647 h 134"/>
                    <a:gd name="T98" fmla="*/ 2147483647 w 62"/>
                    <a:gd name="T99" fmla="*/ 2147483647 h 134"/>
                    <a:gd name="T100" fmla="*/ 2147483647 w 62"/>
                    <a:gd name="T101" fmla="*/ 2147483647 h 134"/>
                    <a:gd name="T102" fmla="*/ 2147483647 w 62"/>
                    <a:gd name="T103" fmla="*/ 2147483647 h 134"/>
                    <a:gd name="T104" fmla="*/ 2147483647 w 62"/>
                    <a:gd name="T105" fmla="*/ 2147483647 h 134"/>
                    <a:gd name="T106" fmla="*/ 2147483647 w 62"/>
                    <a:gd name="T107" fmla="*/ 2147483647 h 134"/>
                    <a:gd name="T108" fmla="*/ 2147483647 w 62"/>
                    <a:gd name="T109" fmla="*/ 2147483647 h 134"/>
                    <a:gd name="T110" fmla="*/ 2147483647 w 62"/>
                    <a:gd name="T111" fmla="*/ 2147483647 h 13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62"/>
                    <a:gd name="T169" fmla="*/ 0 h 134"/>
                    <a:gd name="T170" fmla="*/ 62 w 62"/>
                    <a:gd name="T171" fmla="*/ 134 h 13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62" h="134">
                      <a:moveTo>
                        <a:pt x="30" y="128"/>
                      </a:moveTo>
                      <a:lnTo>
                        <a:pt x="30" y="130"/>
                      </a:lnTo>
                      <a:lnTo>
                        <a:pt x="26" y="104"/>
                      </a:lnTo>
                      <a:lnTo>
                        <a:pt x="22" y="98"/>
                      </a:lnTo>
                      <a:lnTo>
                        <a:pt x="18" y="92"/>
                      </a:lnTo>
                      <a:lnTo>
                        <a:pt x="14" y="86"/>
                      </a:lnTo>
                      <a:lnTo>
                        <a:pt x="10" y="82"/>
                      </a:lnTo>
                      <a:lnTo>
                        <a:pt x="8" y="78"/>
                      </a:lnTo>
                      <a:lnTo>
                        <a:pt x="4" y="74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2" y="56"/>
                      </a:lnTo>
                      <a:lnTo>
                        <a:pt x="6" y="54"/>
                      </a:lnTo>
                      <a:lnTo>
                        <a:pt x="8" y="50"/>
                      </a:lnTo>
                      <a:lnTo>
                        <a:pt x="10" y="42"/>
                      </a:lnTo>
                      <a:lnTo>
                        <a:pt x="10" y="36"/>
                      </a:lnTo>
                      <a:lnTo>
                        <a:pt x="10" y="24"/>
                      </a:lnTo>
                      <a:lnTo>
                        <a:pt x="12" y="1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8" y="4"/>
                      </a:lnTo>
                      <a:lnTo>
                        <a:pt x="46" y="8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42" y="20"/>
                      </a:lnTo>
                      <a:lnTo>
                        <a:pt x="44" y="24"/>
                      </a:lnTo>
                      <a:lnTo>
                        <a:pt x="46" y="28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0" y="42"/>
                      </a:lnTo>
                      <a:lnTo>
                        <a:pt x="46" y="46"/>
                      </a:lnTo>
                      <a:lnTo>
                        <a:pt x="42" y="52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6" y="64"/>
                      </a:lnTo>
                      <a:lnTo>
                        <a:pt x="54" y="66"/>
                      </a:lnTo>
                      <a:lnTo>
                        <a:pt x="62" y="72"/>
                      </a:lnTo>
                      <a:lnTo>
                        <a:pt x="58" y="76"/>
                      </a:lnTo>
                      <a:lnTo>
                        <a:pt x="58" y="82"/>
                      </a:lnTo>
                      <a:lnTo>
                        <a:pt x="58" y="84"/>
                      </a:lnTo>
                      <a:lnTo>
                        <a:pt x="58" y="90"/>
                      </a:lnTo>
                      <a:lnTo>
                        <a:pt x="50" y="96"/>
                      </a:lnTo>
                      <a:lnTo>
                        <a:pt x="44" y="102"/>
                      </a:lnTo>
                      <a:lnTo>
                        <a:pt x="40" y="108"/>
                      </a:lnTo>
                      <a:lnTo>
                        <a:pt x="40" y="112"/>
                      </a:lnTo>
                      <a:lnTo>
                        <a:pt x="42" y="112"/>
                      </a:lnTo>
                      <a:lnTo>
                        <a:pt x="36" y="124"/>
                      </a:lnTo>
                      <a:lnTo>
                        <a:pt x="32" y="128"/>
                      </a:lnTo>
                      <a:lnTo>
                        <a:pt x="32" y="134"/>
                      </a:lnTo>
                      <a:lnTo>
                        <a:pt x="30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4" name="íŝḷïdé">
                  <a:extLst>
                    <a:ext uri="{FF2B5EF4-FFF2-40B4-BE49-F238E27FC236}">
                      <a16:creationId xmlns="" xmlns:a16="http://schemas.microsoft.com/office/drawing/2014/main" id="{076ECB37-5D08-4E9B-B536-D81BEB5C179A}"/>
                    </a:ext>
                  </a:extLst>
                </p:cNvPr>
                <p:cNvSpPr/>
                <p:nvPr/>
              </p:nvSpPr>
              <p:spPr bwMode="auto">
                <a:xfrm>
                  <a:off x="4105474" y="2730013"/>
                  <a:ext cx="556395" cy="552017"/>
                </a:xfrm>
                <a:custGeom>
                  <a:avLst/>
                  <a:gdLst>
                    <a:gd name="T0" fmla="*/ 2147483647 w 318"/>
                    <a:gd name="T1" fmla="*/ 2147483647 h 332"/>
                    <a:gd name="T2" fmla="*/ 2147483647 w 318"/>
                    <a:gd name="T3" fmla="*/ 2147483647 h 332"/>
                    <a:gd name="T4" fmla="*/ 2147483647 w 318"/>
                    <a:gd name="T5" fmla="*/ 2147483647 h 332"/>
                    <a:gd name="T6" fmla="*/ 2147483647 w 318"/>
                    <a:gd name="T7" fmla="*/ 2147483647 h 332"/>
                    <a:gd name="T8" fmla="*/ 2147483647 w 318"/>
                    <a:gd name="T9" fmla="*/ 2147483647 h 332"/>
                    <a:gd name="T10" fmla="*/ 2147483647 w 318"/>
                    <a:gd name="T11" fmla="*/ 2147483647 h 332"/>
                    <a:gd name="T12" fmla="*/ 2147483647 w 318"/>
                    <a:gd name="T13" fmla="*/ 2147483647 h 332"/>
                    <a:gd name="T14" fmla="*/ 2147483647 w 318"/>
                    <a:gd name="T15" fmla="*/ 2147483647 h 332"/>
                    <a:gd name="T16" fmla="*/ 2147483647 w 318"/>
                    <a:gd name="T17" fmla="*/ 0 h 332"/>
                    <a:gd name="T18" fmla="*/ 2147483647 w 318"/>
                    <a:gd name="T19" fmla="*/ 2147483647 h 332"/>
                    <a:gd name="T20" fmla="*/ 2147483647 w 318"/>
                    <a:gd name="T21" fmla="*/ 2147483647 h 332"/>
                    <a:gd name="T22" fmla="*/ 2147483647 w 318"/>
                    <a:gd name="T23" fmla="*/ 2147483647 h 332"/>
                    <a:gd name="T24" fmla="*/ 2147483647 w 318"/>
                    <a:gd name="T25" fmla="*/ 2147483647 h 332"/>
                    <a:gd name="T26" fmla="*/ 2147483647 w 318"/>
                    <a:gd name="T27" fmla="*/ 2147483647 h 332"/>
                    <a:gd name="T28" fmla="*/ 2147483647 w 318"/>
                    <a:gd name="T29" fmla="*/ 2147483647 h 332"/>
                    <a:gd name="T30" fmla="*/ 2147483647 w 318"/>
                    <a:gd name="T31" fmla="*/ 2147483647 h 332"/>
                    <a:gd name="T32" fmla="*/ 2147483647 w 318"/>
                    <a:gd name="T33" fmla="*/ 2147483647 h 332"/>
                    <a:gd name="T34" fmla="*/ 2147483647 w 318"/>
                    <a:gd name="T35" fmla="*/ 2147483647 h 332"/>
                    <a:gd name="T36" fmla="*/ 2147483647 w 318"/>
                    <a:gd name="T37" fmla="*/ 2147483647 h 332"/>
                    <a:gd name="T38" fmla="*/ 2147483647 w 318"/>
                    <a:gd name="T39" fmla="*/ 2147483647 h 332"/>
                    <a:gd name="T40" fmla="*/ 2147483647 w 318"/>
                    <a:gd name="T41" fmla="*/ 2147483647 h 332"/>
                    <a:gd name="T42" fmla="*/ 2147483647 w 318"/>
                    <a:gd name="T43" fmla="*/ 2147483647 h 332"/>
                    <a:gd name="T44" fmla="*/ 2147483647 w 318"/>
                    <a:gd name="T45" fmla="*/ 2147483647 h 332"/>
                    <a:gd name="T46" fmla="*/ 2147483647 w 318"/>
                    <a:gd name="T47" fmla="*/ 2147483647 h 332"/>
                    <a:gd name="T48" fmla="*/ 2147483647 w 318"/>
                    <a:gd name="T49" fmla="*/ 2147483647 h 332"/>
                    <a:gd name="T50" fmla="*/ 2147483647 w 318"/>
                    <a:gd name="T51" fmla="*/ 2147483647 h 332"/>
                    <a:gd name="T52" fmla="*/ 2147483647 w 318"/>
                    <a:gd name="T53" fmla="*/ 2147483647 h 332"/>
                    <a:gd name="T54" fmla="*/ 2147483647 w 318"/>
                    <a:gd name="T55" fmla="*/ 2147483647 h 332"/>
                    <a:gd name="T56" fmla="*/ 2147483647 w 318"/>
                    <a:gd name="T57" fmla="*/ 2147483647 h 332"/>
                    <a:gd name="T58" fmla="*/ 2147483647 w 318"/>
                    <a:gd name="T59" fmla="*/ 2147483647 h 332"/>
                    <a:gd name="T60" fmla="*/ 2147483647 w 318"/>
                    <a:gd name="T61" fmla="*/ 2147483647 h 332"/>
                    <a:gd name="T62" fmla="*/ 2147483647 w 318"/>
                    <a:gd name="T63" fmla="*/ 2147483647 h 332"/>
                    <a:gd name="T64" fmla="*/ 0 w 318"/>
                    <a:gd name="T65" fmla="*/ 2147483647 h 332"/>
                    <a:gd name="T66" fmla="*/ 2147483647 w 318"/>
                    <a:gd name="T67" fmla="*/ 2147483647 h 332"/>
                    <a:gd name="T68" fmla="*/ 2147483647 w 318"/>
                    <a:gd name="T69" fmla="*/ 2147483647 h 332"/>
                    <a:gd name="T70" fmla="*/ 2147483647 w 318"/>
                    <a:gd name="T71" fmla="*/ 2147483647 h 332"/>
                    <a:gd name="T72" fmla="*/ 2147483647 w 318"/>
                    <a:gd name="T73" fmla="*/ 2147483647 h 332"/>
                    <a:gd name="T74" fmla="*/ 2147483647 w 318"/>
                    <a:gd name="T75" fmla="*/ 2147483647 h 332"/>
                    <a:gd name="T76" fmla="*/ 2147483647 w 318"/>
                    <a:gd name="T77" fmla="*/ 2147483647 h 332"/>
                    <a:gd name="T78" fmla="*/ 2147483647 w 318"/>
                    <a:gd name="T79" fmla="*/ 2147483647 h 332"/>
                    <a:gd name="T80" fmla="*/ 2147483647 w 318"/>
                    <a:gd name="T81" fmla="*/ 2147483647 h 332"/>
                    <a:gd name="T82" fmla="*/ 2147483647 w 318"/>
                    <a:gd name="T83" fmla="*/ 2147483647 h 332"/>
                    <a:gd name="T84" fmla="*/ 2147483647 w 318"/>
                    <a:gd name="T85" fmla="*/ 2147483647 h 332"/>
                    <a:gd name="T86" fmla="*/ 2147483647 w 318"/>
                    <a:gd name="T87" fmla="*/ 2147483647 h 33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8"/>
                    <a:gd name="T133" fmla="*/ 0 h 332"/>
                    <a:gd name="T134" fmla="*/ 318 w 318"/>
                    <a:gd name="T135" fmla="*/ 332 h 33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8" h="332">
                      <a:moveTo>
                        <a:pt x="98" y="36"/>
                      </a:moveTo>
                      <a:lnTo>
                        <a:pt x="110" y="34"/>
                      </a:lnTo>
                      <a:lnTo>
                        <a:pt x="116" y="30"/>
                      </a:lnTo>
                      <a:lnTo>
                        <a:pt x="124" y="26"/>
                      </a:lnTo>
                      <a:lnTo>
                        <a:pt x="132" y="20"/>
                      </a:lnTo>
                      <a:lnTo>
                        <a:pt x="146" y="14"/>
                      </a:lnTo>
                      <a:lnTo>
                        <a:pt x="166" y="8"/>
                      </a:lnTo>
                      <a:lnTo>
                        <a:pt x="186" y="4"/>
                      </a:lnTo>
                      <a:lnTo>
                        <a:pt x="198" y="4"/>
                      </a:lnTo>
                      <a:lnTo>
                        <a:pt x="202" y="4"/>
                      </a:lnTo>
                      <a:lnTo>
                        <a:pt x="206" y="6"/>
                      </a:lnTo>
                      <a:lnTo>
                        <a:pt x="210" y="8"/>
                      </a:lnTo>
                      <a:lnTo>
                        <a:pt x="214" y="8"/>
                      </a:lnTo>
                      <a:lnTo>
                        <a:pt x="220" y="6"/>
                      </a:lnTo>
                      <a:lnTo>
                        <a:pt x="222" y="4"/>
                      </a:lnTo>
                      <a:lnTo>
                        <a:pt x="224" y="2"/>
                      </a:lnTo>
                      <a:lnTo>
                        <a:pt x="230" y="0"/>
                      </a:lnTo>
                      <a:lnTo>
                        <a:pt x="248" y="0"/>
                      </a:lnTo>
                      <a:lnTo>
                        <a:pt x="260" y="0"/>
                      </a:lnTo>
                      <a:lnTo>
                        <a:pt x="258" y="10"/>
                      </a:lnTo>
                      <a:lnTo>
                        <a:pt x="256" y="22"/>
                      </a:lnTo>
                      <a:lnTo>
                        <a:pt x="256" y="34"/>
                      </a:lnTo>
                      <a:lnTo>
                        <a:pt x="256" y="40"/>
                      </a:lnTo>
                      <a:lnTo>
                        <a:pt x="254" y="48"/>
                      </a:lnTo>
                      <a:lnTo>
                        <a:pt x="252" y="52"/>
                      </a:lnTo>
                      <a:lnTo>
                        <a:pt x="248" y="54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6" y="66"/>
                      </a:lnTo>
                      <a:lnTo>
                        <a:pt x="250" y="72"/>
                      </a:lnTo>
                      <a:lnTo>
                        <a:pt x="254" y="76"/>
                      </a:lnTo>
                      <a:lnTo>
                        <a:pt x="256" y="80"/>
                      </a:lnTo>
                      <a:lnTo>
                        <a:pt x="260" y="84"/>
                      </a:lnTo>
                      <a:lnTo>
                        <a:pt x="264" y="90"/>
                      </a:lnTo>
                      <a:lnTo>
                        <a:pt x="268" y="96"/>
                      </a:lnTo>
                      <a:lnTo>
                        <a:pt x="272" y="102"/>
                      </a:lnTo>
                      <a:lnTo>
                        <a:pt x="276" y="128"/>
                      </a:lnTo>
                      <a:lnTo>
                        <a:pt x="276" y="126"/>
                      </a:lnTo>
                      <a:lnTo>
                        <a:pt x="278" y="132"/>
                      </a:lnTo>
                      <a:lnTo>
                        <a:pt x="278" y="138"/>
                      </a:lnTo>
                      <a:lnTo>
                        <a:pt x="280" y="144"/>
                      </a:lnTo>
                      <a:lnTo>
                        <a:pt x="282" y="150"/>
                      </a:lnTo>
                      <a:lnTo>
                        <a:pt x="282" y="158"/>
                      </a:lnTo>
                      <a:lnTo>
                        <a:pt x="284" y="190"/>
                      </a:lnTo>
                      <a:lnTo>
                        <a:pt x="280" y="194"/>
                      </a:lnTo>
                      <a:lnTo>
                        <a:pt x="278" y="202"/>
                      </a:lnTo>
                      <a:lnTo>
                        <a:pt x="280" y="206"/>
                      </a:lnTo>
                      <a:lnTo>
                        <a:pt x="282" y="210"/>
                      </a:lnTo>
                      <a:lnTo>
                        <a:pt x="288" y="222"/>
                      </a:lnTo>
                      <a:lnTo>
                        <a:pt x="290" y="228"/>
                      </a:lnTo>
                      <a:lnTo>
                        <a:pt x="296" y="232"/>
                      </a:lnTo>
                      <a:lnTo>
                        <a:pt x="306" y="236"/>
                      </a:lnTo>
                      <a:lnTo>
                        <a:pt x="310" y="238"/>
                      </a:lnTo>
                      <a:lnTo>
                        <a:pt x="314" y="244"/>
                      </a:lnTo>
                      <a:lnTo>
                        <a:pt x="318" y="252"/>
                      </a:lnTo>
                      <a:lnTo>
                        <a:pt x="248" y="300"/>
                      </a:lnTo>
                      <a:lnTo>
                        <a:pt x="220" y="328"/>
                      </a:lnTo>
                      <a:lnTo>
                        <a:pt x="182" y="332"/>
                      </a:lnTo>
                      <a:lnTo>
                        <a:pt x="182" y="318"/>
                      </a:lnTo>
                      <a:lnTo>
                        <a:pt x="170" y="314"/>
                      </a:lnTo>
                      <a:lnTo>
                        <a:pt x="160" y="310"/>
                      </a:lnTo>
                      <a:lnTo>
                        <a:pt x="152" y="302"/>
                      </a:lnTo>
                      <a:lnTo>
                        <a:pt x="148" y="298"/>
                      </a:lnTo>
                      <a:lnTo>
                        <a:pt x="148" y="294"/>
                      </a:lnTo>
                      <a:lnTo>
                        <a:pt x="0" y="182"/>
                      </a:lnTo>
                      <a:lnTo>
                        <a:pt x="0" y="160"/>
                      </a:lnTo>
                      <a:lnTo>
                        <a:pt x="8" y="148"/>
                      </a:lnTo>
                      <a:lnTo>
                        <a:pt x="18" y="144"/>
                      </a:lnTo>
                      <a:lnTo>
                        <a:pt x="32" y="138"/>
                      </a:lnTo>
                      <a:lnTo>
                        <a:pt x="48" y="132"/>
                      </a:lnTo>
                      <a:lnTo>
                        <a:pt x="54" y="128"/>
                      </a:lnTo>
                      <a:lnTo>
                        <a:pt x="56" y="124"/>
                      </a:lnTo>
                      <a:lnTo>
                        <a:pt x="60" y="118"/>
                      </a:lnTo>
                      <a:lnTo>
                        <a:pt x="66" y="116"/>
                      </a:lnTo>
                      <a:lnTo>
                        <a:pt x="70" y="114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2" y="102"/>
                      </a:lnTo>
                      <a:lnTo>
                        <a:pt x="80" y="100"/>
                      </a:lnTo>
                      <a:lnTo>
                        <a:pt x="84" y="96"/>
                      </a:lnTo>
                      <a:lnTo>
                        <a:pt x="90" y="92"/>
                      </a:lnTo>
                      <a:lnTo>
                        <a:pt x="96" y="92"/>
                      </a:lnTo>
                      <a:lnTo>
                        <a:pt x="106" y="92"/>
                      </a:lnTo>
                      <a:lnTo>
                        <a:pt x="110" y="92"/>
                      </a:lnTo>
                      <a:lnTo>
                        <a:pt x="112" y="90"/>
                      </a:lnTo>
                      <a:lnTo>
                        <a:pt x="112" y="86"/>
                      </a:lnTo>
                      <a:lnTo>
                        <a:pt x="104" y="60"/>
                      </a:lnTo>
                      <a:lnTo>
                        <a:pt x="96" y="36"/>
                      </a:lnTo>
                      <a:lnTo>
                        <a:pt x="9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5" name="ïṩľíḑè">
                  <a:extLst>
                    <a:ext uri="{FF2B5EF4-FFF2-40B4-BE49-F238E27FC236}">
                      <a16:creationId xmlns="" xmlns:a16="http://schemas.microsoft.com/office/drawing/2014/main" id="{84357C29-6240-4EE4-A5C2-647DD0771736}"/>
                    </a:ext>
                  </a:extLst>
                </p:cNvPr>
                <p:cNvSpPr/>
                <p:nvPr/>
              </p:nvSpPr>
              <p:spPr bwMode="auto">
                <a:xfrm>
                  <a:off x="3988411" y="2769244"/>
                  <a:ext cx="314005" cy="256394"/>
                </a:xfrm>
                <a:custGeom>
                  <a:avLst/>
                  <a:gdLst>
                    <a:gd name="T0" fmla="*/ 2147483647 w 180"/>
                    <a:gd name="T1" fmla="*/ 2147483647 h 154"/>
                    <a:gd name="T2" fmla="*/ 2147483647 w 180"/>
                    <a:gd name="T3" fmla="*/ 2147483647 h 154"/>
                    <a:gd name="T4" fmla="*/ 2147483647 w 180"/>
                    <a:gd name="T5" fmla="*/ 2147483647 h 154"/>
                    <a:gd name="T6" fmla="*/ 2147483647 w 180"/>
                    <a:gd name="T7" fmla="*/ 2147483647 h 154"/>
                    <a:gd name="T8" fmla="*/ 2147483647 w 180"/>
                    <a:gd name="T9" fmla="*/ 2147483647 h 154"/>
                    <a:gd name="T10" fmla="*/ 2147483647 w 180"/>
                    <a:gd name="T11" fmla="*/ 2147483647 h 154"/>
                    <a:gd name="T12" fmla="*/ 2147483647 w 180"/>
                    <a:gd name="T13" fmla="*/ 2147483647 h 154"/>
                    <a:gd name="T14" fmla="*/ 2147483647 w 180"/>
                    <a:gd name="T15" fmla="*/ 2147483647 h 154"/>
                    <a:gd name="T16" fmla="*/ 2147483647 w 180"/>
                    <a:gd name="T17" fmla="*/ 2147483647 h 154"/>
                    <a:gd name="T18" fmla="*/ 2147483647 w 180"/>
                    <a:gd name="T19" fmla="*/ 2147483647 h 154"/>
                    <a:gd name="T20" fmla="*/ 2147483647 w 180"/>
                    <a:gd name="T21" fmla="*/ 2147483647 h 154"/>
                    <a:gd name="T22" fmla="*/ 2147483647 w 180"/>
                    <a:gd name="T23" fmla="*/ 2147483647 h 154"/>
                    <a:gd name="T24" fmla="*/ 2147483647 w 180"/>
                    <a:gd name="T25" fmla="*/ 2147483647 h 154"/>
                    <a:gd name="T26" fmla="*/ 2147483647 w 180"/>
                    <a:gd name="T27" fmla="*/ 2147483647 h 154"/>
                    <a:gd name="T28" fmla="*/ 2147483647 w 180"/>
                    <a:gd name="T29" fmla="*/ 2147483647 h 154"/>
                    <a:gd name="T30" fmla="*/ 2147483647 w 180"/>
                    <a:gd name="T31" fmla="*/ 2147483647 h 154"/>
                    <a:gd name="T32" fmla="*/ 2147483647 w 180"/>
                    <a:gd name="T33" fmla="*/ 2147483647 h 154"/>
                    <a:gd name="T34" fmla="*/ 2147483647 w 180"/>
                    <a:gd name="T35" fmla="*/ 2147483647 h 154"/>
                    <a:gd name="T36" fmla="*/ 2147483647 w 180"/>
                    <a:gd name="T37" fmla="*/ 2147483647 h 154"/>
                    <a:gd name="T38" fmla="*/ 2147483647 w 180"/>
                    <a:gd name="T39" fmla="*/ 2147483647 h 154"/>
                    <a:gd name="T40" fmla="*/ 2147483647 w 180"/>
                    <a:gd name="T41" fmla="*/ 2147483647 h 154"/>
                    <a:gd name="T42" fmla="*/ 2147483647 w 180"/>
                    <a:gd name="T43" fmla="*/ 2147483647 h 154"/>
                    <a:gd name="T44" fmla="*/ 2147483647 w 180"/>
                    <a:gd name="T45" fmla="*/ 2147483647 h 154"/>
                    <a:gd name="T46" fmla="*/ 2147483647 w 180"/>
                    <a:gd name="T47" fmla="*/ 2147483647 h 154"/>
                    <a:gd name="T48" fmla="*/ 2147483647 w 180"/>
                    <a:gd name="T49" fmla="*/ 2147483647 h 154"/>
                    <a:gd name="T50" fmla="*/ 2147483647 w 180"/>
                    <a:gd name="T51" fmla="*/ 2147483647 h 154"/>
                    <a:gd name="T52" fmla="*/ 2147483647 w 180"/>
                    <a:gd name="T53" fmla="*/ 2147483647 h 154"/>
                    <a:gd name="T54" fmla="*/ 2147483647 w 180"/>
                    <a:gd name="T55" fmla="*/ 2147483647 h 154"/>
                    <a:gd name="T56" fmla="*/ 2147483647 w 180"/>
                    <a:gd name="T57" fmla="*/ 2147483647 h 154"/>
                    <a:gd name="T58" fmla="*/ 2147483647 w 180"/>
                    <a:gd name="T59" fmla="*/ 2147483647 h 154"/>
                    <a:gd name="T60" fmla="*/ 2147483647 w 180"/>
                    <a:gd name="T61" fmla="*/ 2147483647 h 154"/>
                    <a:gd name="T62" fmla="*/ 2147483647 w 180"/>
                    <a:gd name="T63" fmla="*/ 0 h 154"/>
                    <a:gd name="T64" fmla="*/ 2147483647 w 180"/>
                    <a:gd name="T65" fmla="*/ 2147483647 h 154"/>
                    <a:gd name="T66" fmla="*/ 2147483647 w 180"/>
                    <a:gd name="T67" fmla="*/ 2147483647 h 154"/>
                    <a:gd name="T68" fmla="*/ 2147483647 w 180"/>
                    <a:gd name="T69" fmla="*/ 2147483647 h 154"/>
                    <a:gd name="T70" fmla="*/ 2147483647 w 180"/>
                    <a:gd name="T71" fmla="*/ 2147483647 h 154"/>
                    <a:gd name="T72" fmla="*/ 2147483647 w 180"/>
                    <a:gd name="T73" fmla="*/ 2147483647 h 154"/>
                    <a:gd name="T74" fmla="*/ 2147483647 w 180"/>
                    <a:gd name="T75" fmla="*/ 2147483647 h 154"/>
                    <a:gd name="T76" fmla="*/ 2147483647 w 180"/>
                    <a:gd name="T77" fmla="*/ 2147483647 h 154"/>
                    <a:gd name="T78" fmla="*/ 2147483647 w 180"/>
                    <a:gd name="T79" fmla="*/ 2147483647 h 154"/>
                    <a:gd name="T80" fmla="*/ 2147483647 w 180"/>
                    <a:gd name="T81" fmla="*/ 2147483647 h 154"/>
                    <a:gd name="T82" fmla="*/ 2147483647 w 180"/>
                    <a:gd name="T83" fmla="*/ 2147483647 h 154"/>
                    <a:gd name="T84" fmla="*/ 2147483647 w 180"/>
                    <a:gd name="T85" fmla="*/ 2147483647 h 154"/>
                    <a:gd name="T86" fmla="*/ 2147483647 w 180"/>
                    <a:gd name="T87" fmla="*/ 2147483647 h 154"/>
                    <a:gd name="T88" fmla="*/ 2147483647 w 180"/>
                    <a:gd name="T89" fmla="*/ 2147483647 h 154"/>
                    <a:gd name="T90" fmla="*/ 2147483647 w 180"/>
                    <a:gd name="T91" fmla="*/ 2147483647 h 154"/>
                    <a:gd name="T92" fmla="*/ 2147483647 w 180"/>
                    <a:gd name="T93" fmla="*/ 2147483647 h 154"/>
                    <a:gd name="T94" fmla="*/ 2147483647 w 180"/>
                    <a:gd name="T95" fmla="*/ 2147483647 h 154"/>
                    <a:gd name="T96" fmla="*/ 2147483647 w 180"/>
                    <a:gd name="T97" fmla="*/ 2147483647 h 154"/>
                    <a:gd name="T98" fmla="*/ 2147483647 w 180"/>
                    <a:gd name="T99" fmla="*/ 2147483647 h 154"/>
                    <a:gd name="T100" fmla="*/ 2147483647 w 180"/>
                    <a:gd name="T101" fmla="*/ 2147483647 h 154"/>
                    <a:gd name="T102" fmla="*/ 2147483647 w 180"/>
                    <a:gd name="T103" fmla="*/ 2147483647 h 154"/>
                    <a:gd name="T104" fmla="*/ 2147483647 w 180"/>
                    <a:gd name="T105" fmla="*/ 2147483647 h 154"/>
                    <a:gd name="T106" fmla="*/ 0 w 180"/>
                    <a:gd name="T107" fmla="*/ 2147483647 h 154"/>
                    <a:gd name="T108" fmla="*/ 2147483647 w 180"/>
                    <a:gd name="T109" fmla="*/ 2147483647 h 1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0"/>
                    <a:gd name="T166" fmla="*/ 0 h 154"/>
                    <a:gd name="T167" fmla="*/ 180 w 180"/>
                    <a:gd name="T168" fmla="*/ 154 h 1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0" h="154">
                      <a:moveTo>
                        <a:pt x="68" y="152"/>
                      </a:moveTo>
                      <a:lnTo>
                        <a:pt x="68" y="136"/>
                      </a:lnTo>
                      <a:lnTo>
                        <a:pt x="76" y="124"/>
                      </a:lnTo>
                      <a:lnTo>
                        <a:pt x="86" y="120"/>
                      </a:lnTo>
                      <a:lnTo>
                        <a:pt x="100" y="114"/>
                      </a:lnTo>
                      <a:lnTo>
                        <a:pt x="116" y="108"/>
                      </a:lnTo>
                      <a:lnTo>
                        <a:pt x="122" y="104"/>
                      </a:lnTo>
                      <a:lnTo>
                        <a:pt x="124" y="100"/>
                      </a:lnTo>
                      <a:lnTo>
                        <a:pt x="128" y="94"/>
                      </a:lnTo>
                      <a:lnTo>
                        <a:pt x="134" y="92"/>
                      </a:lnTo>
                      <a:lnTo>
                        <a:pt x="138" y="90"/>
                      </a:lnTo>
                      <a:lnTo>
                        <a:pt x="140" y="88"/>
                      </a:lnTo>
                      <a:lnTo>
                        <a:pt x="140" y="86"/>
                      </a:lnTo>
                      <a:lnTo>
                        <a:pt x="140" y="78"/>
                      </a:lnTo>
                      <a:lnTo>
                        <a:pt x="148" y="76"/>
                      </a:lnTo>
                      <a:lnTo>
                        <a:pt x="152" y="72"/>
                      </a:lnTo>
                      <a:lnTo>
                        <a:pt x="158" y="68"/>
                      </a:lnTo>
                      <a:lnTo>
                        <a:pt x="164" y="68"/>
                      </a:lnTo>
                      <a:lnTo>
                        <a:pt x="174" y="68"/>
                      </a:lnTo>
                      <a:lnTo>
                        <a:pt x="178" y="68"/>
                      </a:lnTo>
                      <a:lnTo>
                        <a:pt x="180" y="66"/>
                      </a:lnTo>
                      <a:lnTo>
                        <a:pt x="180" y="62"/>
                      </a:lnTo>
                      <a:lnTo>
                        <a:pt x="172" y="36"/>
                      </a:lnTo>
                      <a:lnTo>
                        <a:pt x="164" y="12"/>
                      </a:lnTo>
                      <a:lnTo>
                        <a:pt x="166" y="12"/>
                      </a:lnTo>
                      <a:lnTo>
                        <a:pt x="148" y="14"/>
                      </a:lnTo>
                      <a:lnTo>
                        <a:pt x="136" y="12"/>
                      </a:lnTo>
                      <a:lnTo>
                        <a:pt x="126" y="10"/>
                      </a:lnTo>
                      <a:lnTo>
                        <a:pt x="124" y="8"/>
                      </a:lnTo>
                      <a:lnTo>
                        <a:pt x="124" y="4"/>
                      </a:lnTo>
                      <a:lnTo>
                        <a:pt x="122" y="2"/>
                      </a:lnTo>
                      <a:lnTo>
                        <a:pt x="118" y="0"/>
                      </a:lnTo>
                      <a:lnTo>
                        <a:pt x="114" y="2"/>
                      </a:lnTo>
                      <a:lnTo>
                        <a:pt x="110" y="4"/>
                      </a:lnTo>
                      <a:lnTo>
                        <a:pt x="106" y="14"/>
                      </a:lnTo>
                      <a:lnTo>
                        <a:pt x="102" y="26"/>
                      </a:lnTo>
                      <a:lnTo>
                        <a:pt x="98" y="32"/>
                      </a:lnTo>
                      <a:lnTo>
                        <a:pt x="92" y="40"/>
                      </a:lnTo>
                      <a:lnTo>
                        <a:pt x="82" y="44"/>
                      </a:lnTo>
                      <a:lnTo>
                        <a:pt x="74" y="52"/>
                      </a:lnTo>
                      <a:lnTo>
                        <a:pt x="66" y="58"/>
                      </a:lnTo>
                      <a:lnTo>
                        <a:pt x="62" y="64"/>
                      </a:lnTo>
                      <a:lnTo>
                        <a:pt x="60" y="70"/>
                      </a:lnTo>
                      <a:lnTo>
                        <a:pt x="60" y="82"/>
                      </a:lnTo>
                      <a:lnTo>
                        <a:pt x="58" y="94"/>
                      </a:lnTo>
                      <a:lnTo>
                        <a:pt x="54" y="108"/>
                      </a:lnTo>
                      <a:lnTo>
                        <a:pt x="50" y="114"/>
                      </a:lnTo>
                      <a:lnTo>
                        <a:pt x="44" y="118"/>
                      </a:lnTo>
                      <a:lnTo>
                        <a:pt x="32" y="130"/>
                      </a:lnTo>
                      <a:lnTo>
                        <a:pt x="24" y="136"/>
                      </a:lnTo>
                      <a:lnTo>
                        <a:pt x="18" y="140"/>
                      </a:lnTo>
                      <a:lnTo>
                        <a:pt x="12" y="142"/>
                      </a:lnTo>
                      <a:lnTo>
                        <a:pt x="4" y="146"/>
                      </a:lnTo>
                      <a:lnTo>
                        <a:pt x="0" y="154"/>
                      </a:lnTo>
                      <a:lnTo>
                        <a:pt x="6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6" name="îṥḻïde">
                  <a:extLst>
                    <a:ext uri="{FF2B5EF4-FFF2-40B4-BE49-F238E27FC236}">
                      <a16:creationId xmlns="" xmlns:a16="http://schemas.microsoft.com/office/drawing/2014/main" id="{B92F4F6D-21D6-45BB-B073-7892D89774E3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220354" cy="196148"/>
                </a:xfrm>
                <a:custGeom>
                  <a:avLst/>
                  <a:gdLst>
                    <a:gd name="T0" fmla="*/ 2147483647 w 126"/>
                    <a:gd name="T1" fmla="*/ 0 h 116"/>
                    <a:gd name="T2" fmla="*/ 2147483647 w 126"/>
                    <a:gd name="T3" fmla="*/ 2147483647 h 116"/>
                    <a:gd name="T4" fmla="*/ 2147483647 w 126"/>
                    <a:gd name="T5" fmla="*/ 2147483647 h 116"/>
                    <a:gd name="T6" fmla="*/ 2147483647 w 126"/>
                    <a:gd name="T7" fmla="*/ 2147483647 h 116"/>
                    <a:gd name="T8" fmla="*/ 2147483647 w 126"/>
                    <a:gd name="T9" fmla="*/ 2147483647 h 116"/>
                    <a:gd name="T10" fmla="*/ 2147483647 w 126"/>
                    <a:gd name="T11" fmla="*/ 2147483647 h 116"/>
                    <a:gd name="T12" fmla="*/ 2147483647 w 126"/>
                    <a:gd name="T13" fmla="*/ 2147483647 h 116"/>
                    <a:gd name="T14" fmla="*/ 0 w 126"/>
                    <a:gd name="T15" fmla="*/ 2147483647 h 116"/>
                    <a:gd name="T16" fmla="*/ 0 w 126"/>
                    <a:gd name="T17" fmla="*/ 2147483647 h 116"/>
                    <a:gd name="T18" fmla="*/ 2147483647 w 126"/>
                    <a:gd name="T19" fmla="*/ 2147483647 h 116"/>
                    <a:gd name="T20" fmla="*/ 2147483647 w 126"/>
                    <a:gd name="T21" fmla="*/ 2147483647 h 116"/>
                    <a:gd name="T22" fmla="*/ 2147483647 w 126"/>
                    <a:gd name="T23" fmla="*/ 2147483647 h 116"/>
                    <a:gd name="T24" fmla="*/ 2147483647 w 126"/>
                    <a:gd name="T25" fmla="*/ 2147483647 h 116"/>
                    <a:gd name="T26" fmla="*/ 2147483647 w 126"/>
                    <a:gd name="T27" fmla="*/ 2147483647 h 116"/>
                    <a:gd name="T28" fmla="*/ 2147483647 w 126"/>
                    <a:gd name="T29" fmla="*/ 2147483647 h 116"/>
                    <a:gd name="T30" fmla="*/ 2147483647 w 126"/>
                    <a:gd name="T31" fmla="*/ 2147483647 h 116"/>
                    <a:gd name="T32" fmla="*/ 2147483647 w 126"/>
                    <a:gd name="T33" fmla="*/ 2147483647 h 116"/>
                    <a:gd name="T34" fmla="*/ 2147483647 w 126"/>
                    <a:gd name="T35" fmla="*/ 0 h 1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6"/>
                    <a:gd name="T55" fmla="*/ 0 h 116"/>
                    <a:gd name="T56" fmla="*/ 126 w 126"/>
                    <a:gd name="T57" fmla="*/ 116 h 1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6" h="116">
                      <a:moveTo>
                        <a:pt x="126" y="0"/>
                      </a:move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0" y="108"/>
                      </a:lnTo>
                      <a:lnTo>
                        <a:pt x="2" y="100"/>
                      </a:lnTo>
                      <a:lnTo>
                        <a:pt x="10" y="88"/>
                      </a:lnTo>
                      <a:lnTo>
                        <a:pt x="20" y="74"/>
                      </a:lnTo>
                      <a:lnTo>
                        <a:pt x="24" y="66"/>
                      </a:lnTo>
                      <a:lnTo>
                        <a:pt x="38" y="42"/>
                      </a:lnTo>
                      <a:lnTo>
                        <a:pt x="50" y="20"/>
                      </a:lnTo>
                      <a:lnTo>
                        <a:pt x="56" y="12"/>
                      </a:lnTo>
                      <a:lnTo>
                        <a:pt x="60" y="2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7" name="iṧļíde">
                  <a:extLst>
                    <a:ext uri="{FF2B5EF4-FFF2-40B4-BE49-F238E27FC236}">
                      <a16:creationId xmlns="" xmlns:a16="http://schemas.microsoft.com/office/drawing/2014/main" id="{53A6872C-5727-432D-ADB4-3964F4BC2FEA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325022" cy="399301"/>
                </a:xfrm>
                <a:custGeom>
                  <a:avLst/>
                  <a:gdLst>
                    <a:gd name="T0" fmla="*/ 2147483647 w 186"/>
                    <a:gd name="T1" fmla="*/ 0 h 238"/>
                    <a:gd name="T2" fmla="*/ 2147483647 w 186"/>
                    <a:gd name="T3" fmla="*/ 0 h 238"/>
                    <a:gd name="T4" fmla="*/ 2147483647 w 186"/>
                    <a:gd name="T5" fmla="*/ 2147483647 h 238"/>
                    <a:gd name="T6" fmla="*/ 2147483647 w 186"/>
                    <a:gd name="T7" fmla="*/ 2147483647 h 238"/>
                    <a:gd name="T8" fmla="*/ 2147483647 w 186"/>
                    <a:gd name="T9" fmla="*/ 2147483647 h 238"/>
                    <a:gd name="T10" fmla="*/ 2147483647 w 186"/>
                    <a:gd name="T11" fmla="*/ 2147483647 h 238"/>
                    <a:gd name="T12" fmla="*/ 2147483647 w 186"/>
                    <a:gd name="T13" fmla="*/ 2147483647 h 238"/>
                    <a:gd name="T14" fmla="*/ 2147483647 w 186"/>
                    <a:gd name="T15" fmla="*/ 2147483647 h 238"/>
                    <a:gd name="T16" fmla="*/ 0 w 186"/>
                    <a:gd name="T17" fmla="*/ 2147483647 h 238"/>
                    <a:gd name="T18" fmla="*/ 2147483647 w 186"/>
                    <a:gd name="T19" fmla="*/ 2147483647 h 238"/>
                    <a:gd name="T20" fmla="*/ 2147483647 w 186"/>
                    <a:gd name="T21" fmla="*/ 2147483647 h 238"/>
                    <a:gd name="T22" fmla="*/ 2147483647 w 186"/>
                    <a:gd name="T23" fmla="*/ 2147483647 h 238"/>
                    <a:gd name="T24" fmla="*/ 2147483647 w 186"/>
                    <a:gd name="T25" fmla="*/ 2147483647 h 238"/>
                    <a:gd name="T26" fmla="*/ 2147483647 w 186"/>
                    <a:gd name="T27" fmla="*/ 2147483647 h 238"/>
                    <a:gd name="T28" fmla="*/ 2147483647 w 186"/>
                    <a:gd name="T29" fmla="*/ 2147483647 h 238"/>
                    <a:gd name="T30" fmla="*/ 2147483647 w 186"/>
                    <a:gd name="T31" fmla="*/ 2147483647 h 238"/>
                    <a:gd name="T32" fmla="*/ 2147483647 w 186"/>
                    <a:gd name="T33" fmla="*/ 2147483647 h 238"/>
                    <a:gd name="T34" fmla="*/ 2147483647 w 186"/>
                    <a:gd name="T35" fmla="*/ 2147483647 h 238"/>
                    <a:gd name="T36" fmla="*/ 2147483647 w 186"/>
                    <a:gd name="T37" fmla="*/ 2147483647 h 238"/>
                    <a:gd name="T38" fmla="*/ 2147483647 w 186"/>
                    <a:gd name="T39" fmla="*/ 2147483647 h 238"/>
                    <a:gd name="T40" fmla="*/ 2147483647 w 186"/>
                    <a:gd name="T41" fmla="*/ 2147483647 h 238"/>
                    <a:gd name="T42" fmla="*/ 2147483647 w 186"/>
                    <a:gd name="T43" fmla="*/ 2147483647 h 238"/>
                    <a:gd name="T44" fmla="*/ 2147483647 w 186"/>
                    <a:gd name="T45" fmla="*/ 2147483647 h 238"/>
                    <a:gd name="T46" fmla="*/ 2147483647 w 186"/>
                    <a:gd name="T47" fmla="*/ 2147483647 h 238"/>
                    <a:gd name="T48" fmla="*/ 2147483647 w 186"/>
                    <a:gd name="T49" fmla="*/ 2147483647 h 238"/>
                    <a:gd name="T50" fmla="*/ 2147483647 w 186"/>
                    <a:gd name="T51" fmla="*/ 2147483647 h 238"/>
                    <a:gd name="T52" fmla="*/ 2147483647 w 186"/>
                    <a:gd name="T53" fmla="*/ 2147483647 h 238"/>
                    <a:gd name="T54" fmla="*/ 2147483647 w 186"/>
                    <a:gd name="T55" fmla="*/ 2147483647 h 238"/>
                    <a:gd name="T56" fmla="*/ 2147483647 w 186"/>
                    <a:gd name="T57" fmla="*/ 2147483647 h 238"/>
                    <a:gd name="T58" fmla="*/ 2147483647 w 186"/>
                    <a:gd name="T59" fmla="*/ 2147483647 h 238"/>
                    <a:gd name="T60" fmla="*/ 2147483647 w 186"/>
                    <a:gd name="T61" fmla="*/ 2147483647 h 238"/>
                    <a:gd name="T62" fmla="*/ 2147483647 w 186"/>
                    <a:gd name="T63" fmla="*/ 2147483647 h 238"/>
                    <a:gd name="T64" fmla="*/ 2147483647 w 186"/>
                    <a:gd name="T65" fmla="*/ 2147483647 h 238"/>
                    <a:gd name="T66" fmla="*/ 2147483647 w 186"/>
                    <a:gd name="T67" fmla="*/ 2147483647 h 238"/>
                    <a:gd name="T68" fmla="*/ 2147483647 w 186"/>
                    <a:gd name="T69" fmla="*/ 2147483647 h 238"/>
                    <a:gd name="T70" fmla="*/ 2147483647 w 186"/>
                    <a:gd name="T71" fmla="*/ 2147483647 h 238"/>
                    <a:gd name="T72" fmla="*/ 2147483647 w 186"/>
                    <a:gd name="T73" fmla="*/ 2147483647 h 238"/>
                    <a:gd name="T74" fmla="*/ 2147483647 w 186"/>
                    <a:gd name="T75" fmla="*/ 2147483647 h 238"/>
                    <a:gd name="T76" fmla="*/ 2147483647 w 186"/>
                    <a:gd name="T77" fmla="*/ 2147483647 h 238"/>
                    <a:gd name="T78" fmla="*/ 2147483647 w 186"/>
                    <a:gd name="T79" fmla="*/ 2147483647 h 238"/>
                    <a:gd name="T80" fmla="*/ 2147483647 w 186"/>
                    <a:gd name="T81" fmla="*/ 2147483647 h 238"/>
                    <a:gd name="T82" fmla="*/ 2147483647 w 186"/>
                    <a:gd name="T83" fmla="*/ 2147483647 h 238"/>
                    <a:gd name="T84" fmla="*/ 2147483647 w 186"/>
                    <a:gd name="T85" fmla="*/ 2147483647 h 238"/>
                    <a:gd name="T86" fmla="*/ 2147483647 w 186"/>
                    <a:gd name="T87" fmla="*/ 2147483647 h 238"/>
                    <a:gd name="T88" fmla="*/ 2147483647 w 186"/>
                    <a:gd name="T89" fmla="*/ 2147483647 h 238"/>
                    <a:gd name="T90" fmla="*/ 2147483647 w 186"/>
                    <a:gd name="T91" fmla="*/ 2147483647 h 238"/>
                    <a:gd name="T92" fmla="*/ 2147483647 w 186"/>
                    <a:gd name="T93" fmla="*/ 2147483647 h 238"/>
                    <a:gd name="T94" fmla="*/ 2147483647 w 186"/>
                    <a:gd name="T95" fmla="*/ 2147483647 h 238"/>
                    <a:gd name="T96" fmla="*/ 2147483647 w 186"/>
                    <a:gd name="T97" fmla="*/ 2147483647 h 238"/>
                    <a:gd name="T98" fmla="*/ 2147483647 w 186"/>
                    <a:gd name="T99" fmla="*/ 2147483647 h 238"/>
                    <a:gd name="T100" fmla="*/ 2147483647 w 186"/>
                    <a:gd name="T101" fmla="*/ 2147483647 h 238"/>
                    <a:gd name="T102" fmla="*/ 2147483647 w 186"/>
                    <a:gd name="T103" fmla="*/ 2147483647 h 238"/>
                    <a:gd name="T104" fmla="*/ 2147483647 w 186"/>
                    <a:gd name="T105" fmla="*/ 2147483647 h 238"/>
                    <a:gd name="T106" fmla="*/ 2147483647 w 186"/>
                    <a:gd name="T107" fmla="*/ 2147483647 h 238"/>
                    <a:gd name="T108" fmla="*/ 2147483647 w 186"/>
                    <a:gd name="T109" fmla="*/ 2147483647 h 238"/>
                    <a:gd name="T110" fmla="*/ 2147483647 w 186"/>
                    <a:gd name="T111" fmla="*/ 2147483647 h 238"/>
                    <a:gd name="T112" fmla="*/ 2147483647 w 186"/>
                    <a:gd name="T113" fmla="*/ 2147483647 h 238"/>
                    <a:gd name="T114" fmla="*/ 2147483647 w 186"/>
                    <a:gd name="T115" fmla="*/ 2147483647 h 238"/>
                    <a:gd name="T116" fmla="*/ 2147483647 w 186"/>
                    <a:gd name="T117" fmla="*/ 2147483647 h 238"/>
                    <a:gd name="T118" fmla="*/ 2147483647 w 186"/>
                    <a:gd name="T119" fmla="*/ 2147483647 h 238"/>
                    <a:gd name="T120" fmla="*/ 2147483647 w 186"/>
                    <a:gd name="T121" fmla="*/ 0 h 23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6"/>
                    <a:gd name="T184" fmla="*/ 0 h 238"/>
                    <a:gd name="T185" fmla="*/ 186 w 186"/>
                    <a:gd name="T186" fmla="*/ 238 h 23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6" h="238">
                      <a:moveTo>
                        <a:pt x="128" y="0"/>
                      </a:moveTo>
                      <a:lnTo>
                        <a:pt x="126" y="0"/>
                      </a:ln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0" y="134"/>
                      </a:lnTo>
                      <a:lnTo>
                        <a:pt x="12" y="138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6" y="150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10" y="158"/>
                      </a:lnTo>
                      <a:lnTo>
                        <a:pt x="14" y="166"/>
                      </a:lnTo>
                      <a:lnTo>
                        <a:pt x="12" y="166"/>
                      </a:lnTo>
                      <a:lnTo>
                        <a:pt x="14" y="176"/>
                      </a:lnTo>
                      <a:lnTo>
                        <a:pt x="12" y="186"/>
                      </a:lnTo>
                      <a:lnTo>
                        <a:pt x="10" y="196"/>
                      </a:lnTo>
                      <a:lnTo>
                        <a:pt x="6" y="206"/>
                      </a:lnTo>
                      <a:lnTo>
                        <a:pt x="10" y="206"/>
                      </a:lnTo>
                      <a:lnTo>
                        <a:pt x="12" y="206"/>
                      </a:lnTo>
                      <a:lnTo>
                        <a:pt x="16" y="206"/>
                      </a:lnTo>
                      <a:lnTo>
                        <a:pt x="18" y="204"/>
                      </a:lnTo>
                      <a:lnTo>
                        <a:pt x="22" y="202"/>
                      </a:lnTo>
                      <a:lnTo>
                        <a:pt x="26" y="202"/>
                      </a:lnTo>
                      <a:lnTo>
                        <a:pt x="34" y="204"/>
                      </a:lnTo>
                      <a:lnTo>
                        <a:pt x="42" y="208"/>
                      </a:lnTo>
                      <a:lnTo>
                        <a:pt x="48" y="210"/>
                      </a:lnTo>
                      <a:lnTo>
                        <a:pt x="50" y="216"/>
                      </a:lnTo>
                      <a:lnTo>
                        <a:pt x="60" y="230"/>
                      </a:lnTo>
                      <a:lnTo>
                        <a:pt x="64" y="234"/>
                      </a:lnTo>
                      <a:lnTo>
                        <a:pt x="70" y="238"/>
                      </a:lnTo>
                      <a:lnTo>
                        <a:pt x="76" y="228"/>
                      </a:lnTo>
                      <a:lnTo>
                        <a:pt x="78" y="222"/>
                      </a:lnTo>
                      <a:lnTo>
                        <a:pt x="82" y="222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8" y="230"/>
                      </a:lnTo>
                      <a:lnTo>
                        <a:pt x="92" y="224"/>
                      </a:lnTo>
                      <a:lnTo>
                        <a:pt x="94" y="224"/>
                      </a:lnTo>
                      <a:lnTo>
                        <a:pt x="96" y="222"/>
                      </a:lnTo>
                      <a:lnTo>
                        <a:pt x="98" y="224"/>
                      </a:lnTo>
                      <a:lnTo>
                        <a:pt x="100" y="226"/>
                      </a:lnTo>
                      <a:lnTo>
                        <a:pt x="102" y="228"/>
                      </a:lnTo>
                      <a:lnTo>
                        <a:pt x="106" y="226"/>
                      </a:lnTo>
                      <a:lnTo>
                        <a:pt x="110" y="224"/>
                      </a:lnTo>
                      <a:lnTo>
                        <a:pt x="172" y="224"/>
                      </a:lnTo>
                      <a:lnTo>
                        <a:pt x="174" y="216"/>
                      </a:lnTo>
                      <a:lnTo>
                        <a:pt x="176" y="208"/>
                      </a:lnTo>
                      <a:lnTo>
                        <a:pt x="172" y="208"/>
                      </a:lnTo>
                      <a:lnTo>
                        <a:pt x="170" y="206"/>
                      </a:lnTo>
                      <a:lnTo>
                        <a:pt x="158" y="50"/>
                      </a:lnTo>
                      <a:lnTo>
                        <a:pt x="186" y="50"/>
                      </a:lnTo>
                      <a:lnTo>
                        <a:pt x="128" y="6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8" name="ïslíḋê">
                  <a:extLst>
                    <a:ext uri="{FF2B5EF4-FFF2-40B4-BE49-F238E27FC236}">
                      <a16:creationId xmlns="" xmlns:a16="http://schemas.microsoft.com/office/drawing/2014/main" id="{259FF2CD-79A3-4884-954A-27DB4945B52D}"/>
                    </a:ext>
                  </a:extLst>
                </p:cNvPr>
                <p:cNvSpPr/>
                <p:nvPr/>
              </p:nvSpPr>
              <p:spPr bwMode="auto">
                <a:xfrm>
                  <a:off x="4000806" y="3105497"/>
                  <a:ext cx="447594" cy="451141"/>
                </a:xfrm>
                <a:custGeom>
                  <a:avLst/>
                  <a:gdLst>
                    <a:gd name="T0" fmla="*/ 2147483647 w 256"/>
                    <a:gd name="T1" fmla="*/ 2147483647 h 270"/>
                    <a:gd name="T2" fmla="*/ 2147483647 w 256"/>
                    <a:gd name="T3" fmla="*/ 2147483647 h 270"/>
                    <a:gd name="T4" fmla="*/ 2147483647 w 256"/>
                    <a:gd name="T5" fmla="*/ 2147483647 h 270"/>
                    <a:gd name="T6" fmla="*/ 2147483647 w 256"/>
                    <a:gd name="T7" fmla="*/ 2147483647 h 270"/>
                    <a:gd name="T8" fmla="*/ 2147483647 w 256"/>
                    <a:gd name="T9" fmla="*/ 2147483647 h 270"/>
                    <a:gd name="T10" fmla="*/ 2147483647 w 256"/>
                    <a:gd name="T11" fmla="*/ 2147483647 h 270"/>
                    <a:gd name="T12" fmla="*/ 2147483647 w 256"/>
                    <a:gd name="T13" fmla="*/ 2147483647 h 270"/>
                    <a:gd name="T14" fmla="*/ 2147483647 w 256"/>
                    <a:gd name="T15" fmla="*/ 2147483647 h 270"/>
                    <a:gd name="T16" fmla="*/ 2147483647 w 256"/>
                    <a:gd name="T17" fmla="*/ 2147483647 h 270"/>
                    <a:gd name="T18" fmla="*/ 2147483647 w 256"/>
                    <a:gd name="T19" fmla="*/ 2147483647 h 270"/>
                    <a:gd name="T20" fmla="*/ 2147483647 w 256"/>
                    <a:gd name="T21" fmla="*/ 0 h 270"/>
                    <a:gd name="T22" fmla="*/ 2147483647 w 256"/>
                    <a:gd name="T23" fmla="*/ 2147483647 h 270"/>
                    <a:gd name="T24" fmla="*/ 2147483647 w 256"/>
                    <a:gd name="T25" fmla="*/ 2147483647 h 270"/>
                    <a:gd name="T26" fmla="*/ 2147483647 w 256"/>
                    <a:gd name="T27" fmla="*/ 2147483647 h 270"/>
                    <a:gd name="T28" fmla="*/ 2147483647 w 256"/>
                    <a:gd name="T29" fmla="*/ 2147483647 h 270"/>
                    <a:gd name="T30" fmla="*/ 2147483647 w 256"/>
                    <a:gd name="T31" fmla="*/ 2147483647 h 270"/>
                    <a:gd name="T32" fmla="*/ 2147483647 w 256"/>
                    <a:gd name="T33" fmla="*/ 2147483647 h 270"/>
                    <a:gd name="T34" fmla="*/ 2147483647 w 256"/>
                    <a:gd name="T35" fmla="*/ 2147483647 h 270"/>
                    <a:gd name="T36" fmla="*/ 2147483647 w 256"/>
                    <a:gd name="T37" fmla="*/ 2147483647 h 270"/>
                    <a:gd name="T38" fmla="*/ 2147483647 w 256"/>
                    <a:gd name="T39" fmla="*/ 2147483647 h 270"/>
                    <a:gd name="T40" fmla="*/ 2147483647 w 256"/>
                    <a:gd name="T41" fmla="*/ 2147483647 h 270"/>
                    <a:gd name="T42" fmla="*/ 2147483647 w 256"/>
                    <a:gd name="T43" fmla="*/ 2147483647 h 270"/>
                    <a:gd name="T44" fmla="*/ 2147483647 w 256"/>
                    <a:gd name="T45" fmla="*/ 2147483647 h 270"/>
                    <a:gd name="T46" fmla="*/ 2147483647 w 256"/>
                    <a:gd name="T47" fmla="*/ 2147483647 h 270"/>
                    <a:gd name="T48" fmla="*/ 2147483647 w 256"/>
                    <a:gd name="T49" fmla="*/ 2147483647 h 270"/>
                    <a:gd name="T50" fmla="*/ 2147483647 w 256"/>
                    <a:gd name="T51" fmla="*/ 2147483647 h 270"/>
                    <a:gd name="T52" fmla="*/ 2147483647 w 256"/>
                    <a:gd name="T53" fmla="*/ 2147483647 h 270"/>
                    <a:gd name="T54" fmla="*/ 2147483647 w 256"/>
                    <a:gd name="T55" fmla="*/ 2147483647 h 270"/>
                    <a:gd name="T56" fmla="*/ 2147483647 w 256"/>
                    <a:gd name="T57" fmla="*/ 2147483647 h 270"/>
                    <a:gd name="T58" fmla="*/ 2147483647 w 256"/>
                    <a:gd name="T59" fmla="*/ 2147483647 h 270"/>
                    <a:gd name="T60" fmla="*/ 2147483647 w 256"/>
                    <a:gd name="T61" fmla="*/ 2147483647 h 270"/>
                    <a:gd name="T62" fmla="*/ 2147483647 w 256"/>
                    <a:gd name="T63" fmla="*/ 2147483647 h 270"/>
                    <a:gd name="T64" fmla="*/ 2147483647 w 256"/>
                    <a:gd name="T65" fmla="*/ 2147483647 h 270"/>
                    <a:gd name="T66" fmla="*/ 2147483647 w 256"/>
                    <a:gd name="T67" fmla="*/ 2147483647 h 270"/>
                    <a:gd name="T68" fmla="*/ 2147483647 w 256"/>
                    <a:gd name="T69" fmla="*/ 2147483647 h 270"/>
                    <a:gd name="T70" fmla="*/ 2147483647 w 256"/>
                    <a:gd name="T71" fmla="*/ 2147483647 h 270"/>
                    <a:gd name="T72" fmla="*/ 2147483647 w 256"/>
                    <a:gd name="T73" fmla="*/ 2147483647 h 270"/>
                    <a:gd name="T74" fmla="*/ 2147483647 w 256"/>
                    <a:gd name="T75" fmla="*/ 2147483647 h 270"/>
                    <a:gd name="T76" fmla="*/ 2147483647 w 256"/>
                    <a:gd name="T77" fmla="*/ 2147483647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56"/>
                    <a:gd name="T118" fmla="*/ 0 h 270"/>
                    <a:gd name="T119" fmla="*/ 256 w 256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56" h="270">
                      <a:moveTo>
                        <a:pt x="2" y="188"/>
                      </a:moveTo>
                      <a:lnTo>
                        <a:pt x="8" y="178"/>
                      </a:lnTo>
                      <a:lnTo>
                        <a:pt x="10" y="172"/>
                      </a:lnTo>
                      <a:lnTo>
                        <a:pt x="14" y="172"/>
                      </a:lnTo>
                      <a:lnTo>
                        <a:pt x="20" y="170"/>
                      </a:lnTo>
                      <a:lnTo>
                        <a:pt x="18" y="176"/>
                      </a:lnTo>
                      <a:lnTo>
                        <a:pt x="20" y="180"/>
                      </a:lnTo>
                      <a:lnTo>
                        <a:pt x="24" y="174"/>
                      </a:lnTo>
                      <a:lnTo>
                        <a:pt x="26" y="174"/>
                      </a:lnTo>
                      <a:lnTo>
                        <a:pt x="28" y="172"/>
                      </a:lnTo>
                      <a:lnTo>
                        <a:pt x="30" y="174"/>
                      </a:lnTo>
                      <a:lnTo>
                        <a:pt x="32" y="176"/>
                      </a:lnTo>
                      <a:lnTo>
                        <a:pt x="34" y="178"/>
                      </a:lnTo>
                      <a:lnTo>
                        <a:pt x="38" y="176"/>
                      </a:lnTo>
                      <a:lnTo>
                        <a:pt x="42" y="174"/>
                      </a:lnTo>
                      <a:lnTo>
                        <a:pt x="104" y="174"/>
                      </a:lnTo>
                      <a:lnTo>
                        <a:pt x="106" y="166"/>
                      </a:lnTo>
                      <a:lnTo>
                        <a:pt x="108" y="158"/>
                      </a:lnTo>
                      <a:lnTo>
                        <a:pt x="104" y="158"/>
                      </a:lnTo>
                      <a:lnTo>
                        <a:pt x="102" y="156"/>
                      </a:lnTo>
                      <a:lnTo>
                        <a:pt x="90" y="0"/>
                      </a:lnTo>
                      <a:lnTo>
                        <a:pt x="118" y="0"/>
                      </a:lnTo>
                      <a:lnTo>
                        <a:pt x="208" y="68"/>
                      </a:lnTo>
                      <a:lnTo>
                        <a:pt x="208" y="72"/>
                      </a:lnTo>
                      <a:lnTo>
                        <a:pt x="212" y="76"/>
                      </a:lnTo>
                      <a:lnTo>
                        <a:pt x="220" y="84"/>
                      </a:lnTo>
                      <a:lnTo>
                        <a:pt x="230" y="88"/>
                      </a:lnTo>
                      <a:lnTo>
                        <a:pt x="242" y="92"/>
                      </a:lnTo>
                      <a:lnTo>
                        <a:pt x="242" y="106"/>
                      </a:lnTo>
                      <a:lnTo>
                        <a:pt x="256" y="104"/>
                      </a:lnTo>
                      <a:lnTo>
                        <a:pt x="256" y="154"/>
                      </a:lnTo>
                      <a:lnTo>
                        <a:pt x="252" y="162"/>
                      </a:lnTo>
                      <a:lnTo>
                        <a:pt x="248" y="170"/>
                      </a:lnTo>
                      <a:lnTo>
                        <a:pt x="240" y="174"/>
                      </a:lnTo>
                      <a:lnTo>
                        <a:pt x="230" y="176"/>
                      </a:lnTo>
                      <a:lnTo>
                        <a:pt x="218" y="176"/>
                      </a:lnTo>
                      <a:lnTo>
                        <a:pt x="206" y="178"/>
                      </a:lnTo>
                      <a:lnTo>
                        <a:pt x="186" y="184"/>
                      </a:lnTo>
                      <a:lnTo>
                        <a:pt x="150" y="196"/>
                      </a:lnTo>
                      <a:lnTo>
                        <a:pt x="146" y="198"/>
                      </a:lnTo>
                      <a:lnTo>
                        <a:pt x="144" y="200"/>
                      </a:lnTo>
                      <a:lnTo>
                        <a:pt x="142" y="206"/>
                      </a:lnTo>
                      <a:lnTo>
                        <a:pt x="138" y="212"/>
                      </a:lnTo>
                      <a:lnTo>
                        <a:pt x="136" y="212"/>
                      </a:lnTo>
                      <a:lnTo>
                        <a:pt x="132" y="212"/>
                      </a:lnTo>
                      <a:lnTo>
                        <a:pt x="124" y="212"/>
                      </a:lnTo>
                      <a:lnTo>
                        <a:pt x="124" y="222"/>
                      </a:lnTo>
                      <a:lnTo>
                        <a:pt x="124" y="228"/>
                      </a:lnTo>
                      <a:lnTo>
                        <a:pt x="122" y="232"/>
                      </a:lnTo>
                      <a:lnTo>
                        <a:pt x="116" y="236"/>
                      </a:lnTo>
                      <a:lnTo>
                        <a:pt x="110" y="240"/>
                      </a:lnTo>
                      <a:lnTo>
                        <a:pt x="108" y="244"/>
                      </a:lnTo>
                      <a:lnTo>
                        <a:pt x="108" y="248"/>
                      </a:lnTo>
                      <a:lnTo>
                        <a:pt x="106" y="256"/>
                      </a:lnTo>
                      <a:lnTo>
                        <a:pt x="104" y="264"/>
                      </a:lnTo>
                      <a:lnTo>
                        <a:pt x="100" y="266"/>
                      </a:lnTo>
                      <a:lnTo>
                        <a:pt x="94" y="270"/>
                      </a:lnTo>
                      <a:lnTo>
                        <a:pt x="90" y="264"/>
                      </a:lnTo>
                      <a:lnTo>
                        <a:pt x="82" y="266"/>
                      </a:lnTo>
                      <a:lnTo>
                        <a:pt x="76" y="268"/>
                      </a:lnTo>
                      <a:lnTo>
                        <a:pt x="70" y="270"/>
                      </a:lnTo>
                      <a:lnTo>
                        <a:pt x="64" y="268"/>
                      </a:lnTo>
                      <a:lnTo>
                        <a:pt x="62" y="266"/>
                      </a:lnTo>
                      <a:lnTo>
                        <a:pt x="58" y="252"/>
                      </a:lnTo>
                      <a:lnTo>
                        <a:pt x="54" y="240"/>
                      </a:lnTo>
                      <a:lnTo>
                        <a:pt x="50" y="234"/>
                      </a:lnTo>
                      <a:lnTo>
                        <a:pt x="44" y="232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4" y="236"/>
                      </a:lnTo>
                      <a:lnTo>
                        <a:pt x="20" y="234"/>
                      </a:lnTo>
                      <a:lnTo>
                        <a:pt x="10" y="232"/>
                      </a:lnTo>
                      <a:lnTo>
                        <a:pt x="10" y="224"/>
                      </a:lnTo>
                      <a:lnTo>
                        <a:pt x="10" y="218"/>
                      </a:lnTo>
                      <a:lnTo>
                        <a:pt x="8" y="210"/>
                      </a:lnTo>
                      <a:lnTo>
                        <a:pt x="4" y="200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9" name="ïšľiḋe">
                  <a:extLst>
                    <a:ext uri="{FF2B5EF4-FFF2-40B4-BE49-F238E27FC236}">
                      <a16:creationId xmlns="" xmlns:a16="http://schemas.microsoft.com/office/drawing/2014/main" id="{90B543C9-A42F-4829-A35E-9DFABC0E4069}"/>
                    </a:ext>
                  </a:extLst>
                </p:cNvPr>
                <p:cNvSpPr/>
                <p:nvPr/>
              </p:nvSpPr>
              <p:spPr bwMode="auto">
                <a:xfrm>
                  <a:off x="4339600" y="3147529"/>
                  <a:ext cx="436576" cy="362874"/>
                </a:xfrm>
                <a:custGeom>
                  <a:avLst/>
                  <a:gdLst>
                    <a:gd name="T0" fmla="*/ 2147483647 w 249"/>
                    <a:gd name="T1" fmla="*/ 2147483647 h 216"/>
                    <a:gd name="T2" fmla="*/ 2147483647 w 249"/>
                    <a:gd name="T3" fmla="*/ 2147483647 h 216"/>
                    <a:gd name="T4" fmla="*/ 2147483647 w 249"/>
                    <a:gd name="T5" fmla="*/ 0 h 216"/>
                    <a:gd name="T6" fmla="*/ 2147483647 w 249"/>
                    <a:gd name="T7" fmla="*/ 0 h 216"/>
                    <a:gd name="T8" fmla="*/ 2147483647 w 249"/>
                    <a:gd name="T9" fmla="*/ 2147483647 h 216"/>
                    <a:gd name="T10" fmla="*/ 2147483647 w 249"/>
                    <a:gd name="T11" fmla="*/ 2147483647 h 216"/>
                    <a:gd name="T12" fmla="*/ 2147483647 w 249"/>
                    <a:gd name="T13" fmla="*/ 2147483647 h 216"/>
                    <a:gd name="T14" fmla="*/ 2147483647 w 249"/>
                    <a:gd name="T15" fmla="*/ 2147483647 h 216"/>
                    <a:gd name="T16" fmla="*/ 0 w 249"/>
                    <a:gd name="T17" fmla="*/ 2147483647 h 216"/>
                    <a:gd name="T18" fmla="*/ 2147483647 w 249"/>
                    <a:gd name="T19" fmla="*/ 2147483647 h 216"/>
                    <a:gd name="T20" fmla="*/ 2147483647 w 249"/>
                    <a:gd name="T21" fmla="*/ 2147483647 h 216"/>
                    <a:gd name="T22" fmla="*/ 2147483647 w 249"/>
                    <a:gd name="T23" fmla="*/ 2147483647 h 216"/>
                    <a:gd name="T24" fmla="*/ 2147483647 w 249"/>
                    <a:gd name="T25" fmla="*/ 2147483647 h 216"/>
                    <a:gd name="T26" fmla="*/ 2147483647 w 249"/>
                    <a:gd name="T27" fmla="*/ 2147483647 h 216"/>
                    <a:gd name="T28" fmla="*/ 2147483647 w 249"/>
                    <a:gd name="T29" fmla="*/ 2147483647 h 216"/>
                    <a:gd name="T30" fmla="*/ 2147483647 w 249"/>
                    <a:gd name="T31" fmla="*/ 2147483647 h 216"/>
                    <a:gd name="T32" fmla="*/ 2147483647 w 249"/>
                    <a:gd name="T33" fmla="*/ 2147483647 h 216"/>
                    <a:gd name="T34" fmla="*/ 2147483647 w 249"/>
                    <a:gd name="T35" fmla="*/ 2147483647 h 216"/>
                    <a:gd name="T36" fmla="*/ 2147483647 w 249"/>
                    <a:gd name="T37" fmla="*/ 2147483647 h 216"/>
                    <a:gd name="T38" fmla="*/ 2147483647 w 249"/>
                    <a:gd name="T39" fmla="*/ 2147483647 h 216"/>
                    <a:gd name="T40" fmla="*/ 2147483647 w 249"/>
                    <a:gd name="T41" fmla="*/ 2147483647 h 216"/>
                    <a:gd name="T42" fmla="*/ 2147483647 w 249"/>
                    <a:gd name="T43" fmla="*/ 2147483647 h 216"/>
                    <a:gd name="T44" fmla="*/ 2147483647 w 249"/>
                    <a:gd name="T45" fmla="*/ 2147483647 h 216"/>
                    <a:gd name="T46" fmla="*/ 2147483647 w 249"/>
                    <a:gd name="T47" fmla="*/ 2147483647 h 216"/>
                    <a:gd name="T48" fmla="*/ 2147483647 w 249"/>
                    <a:gd name="T49" fmla="*/ 2147483647 h 216"/>
                    <a:gd name="T50" fmla="*/ 2147483647 w 249"/>
                    <a:gd name="T51" fmla="*/ 2147483647 h 216"/>
                    <a:gd name="T52" fmla="*/ 2147483647 w 249"/>
                    <a:gd name="T53" fmla="*/ 2147483647 h 216"/>
                    <a:gd name="T54" fmla="*/ 2147483647 w 249"/>
                    <a:gd name="T55" fmla="*/ 2147483647 h 216"/>
                    <a:gd name="T56" fmla="*/ 2147483647 w 249"/>
                    <a:gd name="T57" fmla="*/ 2147483647 h 216"/>
                    <a:gd name="T58" fmla="*/ 2147483647 w 249"/>
                    <a:gd name="T59" fmla="*/ 2147483647 h 216"/>
                    <a:gd name="T60" fmla="*/ 2147483647 w 249"/>
                    <a:gd name="T61" fmla="*/ 2147483647 h 216"/>
                    <a:gd name="T62" fmla="*/ 2147483647 w 249"/>
                    <a:gd name="T63" fmla="*/ 2147483647 h 216"/>
                    <a:gd name="T64" fmla="*/ 2147483647 w 249"/>
                    <a:gd name="T65" fmla="*/ 2147483647 h 216"/>
                    <a:gd name="T66" fmla="*/ 2147483647 w 249"/>
                    <a:gd name="T67" fmla="*/ 2147483647 h 216"/>
                    <a:gd name="T68" fmla="*/ 2147483647 w 249"/>
                    <a:gd name="T69" fmla="*/ 2147483647 h 216"/>
                    <a:gd name="T70" fmla="*/ 2147483647 w 249"/>
                    <a:gd name="T71" fmla="*/ 2147483647 h 216"/>
                    <a:gd name="T72" fmla="*/ 2147483647 w 249"/>
                    <a:gd name="T73" fmla="*/ 2147483647 h 216"/>
                    <a:gd name="T74" fmla="*/ 2147483647 w 249"/>
                    <a:gd name="T75" fmla="*/ 2147483647 h 216"/>
                    <a:gd name="T76" fmla="*/ 2147483647 w 249"/>
                    <a:gd name="T77" fmla="*/ 2147483647 h 216"/>
                    <a:gd name="T78" fmla="*/ 2147483647 w 249"/>
                    <a:gd name="T79" fmla="*/ 2147483647 h 216"/>
                    <a:gd name="T80" fmla="*/ 2147483647 w 249"/>
                    <a:gd name="T81" fmla="*/ 2147483647 h 21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9"/>
                    <a:gd name="T124" fmla="*/ 0 h 216"/>
                    <a:gd name="T125" fmla="*/ 249 w 249"/>
                    <a:gd name="T126" fmla="*/ 216 h 21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9" h="216">
                      <a:moveTo>
                        <a:pt x="219" y="14"/>
                      </a:moveTo>
                      <a:lnTo>
                        <a:pt x="215" y="8"/>
                      </a:lnTo>
                      <a:lnTo>
                        <a:pt x="211" y="4"/>
                      </a:lnTo>
                      <a:lnTo>
                        <a:pt x="205" y="2"/>
                      </a:lnTo>
                      <a:lnTo>
                        <a:pt x="199" y="0"/>
                      </a:lnTo>
                      <a:lnTo>
                        <a:pt x="190" y="0"/>
                      </a:lnTo>
                      <a:lnTo>
                        <a:pt x="186" y="0"/>
                      </a:lnTo>
                      <a:lnTo>
                        <a:pt x="184" y="0"/>
                      </a:lnTo>
                      <a:lnTo>
                        <a:pt x="114" y="48"/>
                      </a:lnTo>
                      <a:lnTo>
                        <a:pt x="86" y="76"/>
                      </a:lnTo>
                      <a:lnTo>
                        <a:pt x="62" y="78"/>
                      </a:lnTo>
                      <a:lnTo>
                        <a:pt x="62" y="128"/>
                      </a:lnTo>
                      <a:lnTo>
                        <a:pt x="58" y="136"/>
                      </a:lnTo>
                      <a:lnTo>
                        <a:pt x="54" y="144"/>
                      </a:lnTo>
                      <a:lnTo>
                        <a:pt x="46" y="148"/>
                      </a:lnTo>
                      <a:lnTo>
                        <a:pt x="36" y="150"/>
                      </a:lnTo>
                      <a:lnTo>
                        <a:pt x="16" y="152"/>
                      </a:lnTo>
                      <a:lnTo>
                        <a:pt x="0" y="156"/>
                      </a:lnTo>
                      <a:lnTo>
                        <a:pt x="0" y="166"/>
                      </a:lnTo>
                      <a:lnTo>
                        <a:pt x="4" y="172"/>
                      </a:lnTo>
                      <a:lnTo>
                        <a:pt x="8" y="174"/>
                      </a:lnTo>
                      <a:lnTo>
                        <a:pt x="12" y="178"/>
                      </a:lnTo>
                      <a:lnTo>
                        <a:pt x="14" y="182"/>
                      </a:lnTo>
                      <a:lnTo>
                        <a:pt x="14" y="186"/>
                      </a:lnTo>
                      <a:lnTo>
                        <a:pt x="14" y="190"/>
                      </a:lnTo>
                      <a:lnTo>
                        <a:pt x="14" y="194"/>
                      </a:lnTo>
                      <a:lnTo>
                        <a:pt x="18" y="198"/>
                      </a:lnTo>
                      <a:lnTo>
                        <a:pt x="24" y="198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2" y="206"/>
                      </a:lnTo>
                      <a:lnTo>
                        <a:pt x="42" y="206"/>
                      </a:lnTo>
                      <a:lnTo>
                        <a:pt x="46" y="212"/>
                      </a:lnTo>
                      <a:lnTo>
                        <a:pt x="52" y="216"/>
                      </a:lnTo>
                      <a:lnTo>
                        <a:pt x="56" y="202"/>
                      </a:lnTo>
                      <a:lnTo>
                        <a:pt x="60" y="188"/>
                      </a:lnTo>
                      <a:lnTo>
                        <a:pt x="64" y="184"/>
                      </a:lnTo>
                      <a:lnTo>
                        <a:pt x="70" y="180"/>
                      </a:lnTo>
                      <a:lnTo>
                        <a:pt x="76" y="176"/>
                      </a:lnTo>
                      <a:lnTo>
                        <a:pt x="86" y="176"/>
                      </a:lnTo>
                      <a:lnTo>
                        <a:pt x="88" y="176"/>
                      </a:lnTo>
                      <a:lnTo>
                        <a:pt x="92" y="178"/>
                      </a:lnTo>
                      <a:lnTo>
                        <a:pt x="98" y="184"/>
                      </a:lnTo>
                      <a:lnTo>
                        <a:pt x="104" y="188"/>
                      </a:lnTo>
                      <a:lnTo>
                        <a:pt x="106" y="190"/>
                      </a:lnTo>
                      <a:lnTo>
                        <a:pt x="110" y="192"/>
                      </a:lnTo>
                      <a:lnTo>
                        <a:pt x="114" y="190"/>
                      </a:lnTo>
                      <a:lnTo>
                        <a:pt x="114" y="188"/>
                      </a:lnTo>
                      <a:lnTo>
                        <a:pt x="116" y="186"/>
                      </a:lnTo>
                      <a:lnTo>
                        <a:pt x="120" y="186"/>
                      </a:lnTo>
                      <a:lnTo>
                        <a:pt x="128" y="186"/>
                      </a:lnTo>
                      <a:lnTo>
                        <a:pt x="132" y="190"/>
                      </a:lnTo>
                      <a:lnTo>
                        <a:pt x="136" y="192"/>
                      </a:lnTo>
                      <a:lnTo>
                        <a:pt x="142" y="194"/>
                      </a:lnTo>
                      <a:lnTo>
                        <a:pt x="150" y="192"/>
                      </a:lnTo>
                      <a:lnTo>
                        <a:pt x="156" y="188"/>
                      </a:lnTo>
                      <a:lnTo>
                        <a:pt x="162" y="186"/>
                      </a:lnTo>
                      <a:lnTo>
                        <a:pt x="170" y="184"/>
                      </a:lnTo>
                      <a:lnTo>
                        <a:pt x="176" y="184"/>
                      </a:lnTo>
                      <a:lnTo>
                        <a:pt x="180" y="186"/>
                      </a:lnTo>
                      <a:lnTo>
                        <a:pt x="184" y="186"/>
                      </a:lnTo>
                      <a:lnTo>
                        <a:pt x="193" y="188"/>
                      </a:lnTo>
                      <a:lnTo>
                        <a:pt x="197" y="186"/>
                      </a:lnTo>
                      <a:lnTo>
                        <a:pt x="203" y="184"/>
                      </a:lnTo>
                      <a:lnTo>
                        <a:pt x="213" y="176"/>
                      </a:lnTo>
                      <a:lnTo>
                        <a:pt x="215" y="166"/>
                      </a:lnTo>
                      <a:lnTo>
                        <a:pt x="217" y="158"/>
                      </a:lnTo>
                      <a:lnTo>
                        <a:pt x="221" y="150"/>
                      </a:lnTo>
                      <a:lnTo>
                        <a:pt x="225" y="144"/>
                      </a:lnTo>
                      <a:lnTo>
                        <a:pt x="235" y="132"/>
                      </a:lnTo>
                      <a:lnTo>
                        <a:pt x="239" y="126"/>
                      </a:lnTo>
                      <a:lnTo>
                        <a:pt x="243" y="118"/>
                      </a:lnTo>
                      <a:lnTo>
                        <a:pt x="243" y="76"/>
                      </a:lnTo>
                      <a:lnTo>
                        <a:pt x="243" y="72"/>
                      </a:lnTo>
                      <a:lnTo>
                        <a:pt x="245" y="68"/>
                      </a:lnTo>
                      <a:lnTo>
                        <a:pt x="247" y="64"/>
                      </a:lnTo>
                      <a:lnTo>
                        <a:pt x="249" y="58"/>
                      </a:lnTo>
                      <a:lnTo>
                        <a:pt x="247" y="48"/>
                      </a:lnTo>
                      <a:lnTo>
                        <a:pt x="241" y="34"/>
                      </a:lnTo>
                      <a:lnTo>
                        <a:pt x="235" y="22"/>
                      </a:lnTo>
                      <a:lnTo>
                        <a:pt x="231" y="8"/>
                      </a:lnTo>
                      <a:lnTo>
                        <a:pt x="229" y="8"/>
                      </a:lnTo>
                      <a:lnTo>
                        <a:pt x="219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0" name="iṩḷídè">
                  <a:extLst>
                    <a:ext uri="{FF2B5EF4-FFF2-40B4-BE49-F238E27FC236}">
                      <a16:creationId xmlns="" xmlns:a16="http://schemas.microsoft.com/office/drawing/2014/main" id="{3518C624-FACA-4F32-BDD8-33130D735F77}"/>
                    </a:ext>
                  </a:extLst>
                </p:cNvPr>
                <p:cNvSpPr/>
                <p:nvPr/>
              </p:nvSpPr>
              <p:spPr bwMode="auto">
                <a:xfrm>
                  <a:off x="4711448" y="3147529"/>
                  <a:ext cx="294725" cy="491771"/>
                </a:xfrm>
                <a:custGeom>
                  <a:avLst/>
                  <a:gdLst>
                    <a:gd name="T0" fmla="*/ 2147483647 w 168"/>
                    <a:gd name="T1" fmla="*/ 2147483647 h 294"/>
                    <a:gd name="T2" fmla="*/ 2147483647 w 168"/>
                    <a:gd name="T3" fmla="*/ 2147483647 h 294"/>
                    <a:gd name="T4" fmla="*/ 2147483647 w 168"/>
                    <a:gd name="T5" fmla="*/ 2147483647 h 294"/>
                    <a:gd name="T6" fmla="*/ 2147483647 w 168"/>
                    <a:gd name="T7" fmla="*/ 2147483647 h 294"/>
                    <a:gd name="T8" fmla="*/ 2147483647 w 168"/>
                    <a:gd name="T9" fmla="*/ 2147483647 h 294"/>
                    <a:gd name="T10" fmla="*/ 2147483647 w 168"/>
                    <a:gd name="T11" fmla="*/ 2147483647 h 294"/>
                    <a:gd name="T12" fmla="*/ 2147483647 w 168"/>
                    <a:gd name="T13" fmla="*/ 2147483647 h 294"/>
                    <a:gd name="T14" fmla="*/ 2147483647 w 168"/>
                    <a:gd name="T15" fmla="*/ 2147483647 h 294"/>
                    <a:gd name="T16" fmla="*/ 2147483647 w 168"/>
                    <a:gd name="T17" fmla="*/ 2147483647 h 294"/>
                    <a:gd name="T18" fmla="*/ 2147483647 w 168"/>
                    <a:gd name="T19" fmla="*/ 2147483647 h 294"/>
                    <a:gd name="T20" fmla="*/ 2147483647 w 168"/>
                    <a:gd name="T21" fmla="*/ 2147483647 h 294"/>
                    <a:gd name="T22" fmla="*/ 2147483647 w 168"/>
                    <a:gd name="T23" fmla="*/ 2147483647 h 294"/>
                    <a:gd name="T24" fmla="*/ 2147483647 w 168"/>
                    <a:gd name="T25" fmla="*/ 2147483647 h 294"/>
                    <a:gd name="T26" fmla="*/ 2147483647 w 168"/>
                    <a:gd name="T27" fmla="*/ 2147483647 h 294"/>
                    <a:gd name="T28" fmla="*/ 2147483647 w 168"/>
                    <a:gd name="T29" fmla="*/ 2147483647 h 294"/>
                    <a:gd name="T30" fmla="*/ 2147483647 w 168"/>
                    <a:gd name="T31" fmla="*/ 2147483647 h 294"/>
                    <a:gd name="T32" fmla="*/ 2147483647 w 168"/>
                    <a:gd name="T33" fmla="*/ 2147483647 h 294"/>
                    <a:gd name="T34" fmla="*/ 2147483647 w 168"/>
                    <a:gd name="T35" fmla="*/ 2147483647 h 294"/>
                    <a:gd name="T36" fmla="*/ 2147483647 w 168"/>
                    <a:gd name="T37" fmla="*/ 2147483647 h 294"/>
                    <a:gd name="T38" fmla="*/ 2147483647 w 168"/>
                    <a:gd name="T39" fmla="*/ 2147483647 h 294"/>
                    <a:gd name="T40" fmla="*/ 2147483647 w 168"/>
                    <a:gd name="T41" fmla="*/ 2147483647 h 294"/>
                    <a:gd name="T42" fmla="*/ 2147483647 w 168"/>
                    <a:gd name="T43" fmla="*/ 2147483647 h 294"/>
                    <a:gd name="T44" fmla="*/ 2147483647 w 168"/>
                    <a:gd name="T45" fmla="*/ 2147483647 h 294"/>
                    <a:gd name="T46" fmla="*/ 2147483647 w 168"/>
                    <a:gd name="T47" fmla="*/ 2147483647 h 294"/>
                    <a:gd name="T48" fmla="*/ 2147483647 w 168"/>
                    <a:gd name="T49" fmla="*/ 2147483647 h 294"/>
                    <a:gd name="T50" fmla="*/ 2147483647 w 168"/>
                    <a:gd name="T51" fmla="*/ 2147483647 h 294"/>
                    <a:gd name="T52" fmla="*/ 2147483647 w 168"/>
                    <a:gd name="T53" fmla="*/ 2147483647 h 294"/>
                    <a:gd name="T54" fmla="*/ 2147483647 w 168"/>
                    <a:gd name="T55" fmla="*/ 2147483647 h 294"/>
                    <a:gd name="T56" fmla="*/ 2147483647 w 168"/>
                    <a:gd name="T57" fmla="*/ 2147483647 h 294"/>
                    <a:gd name="T58" fmla="*/ 2147483647 w 168"/>
                    <a:gd name="T59" fmla="*/ 2147483647 h 294"/>
                    <a:gd name="T60" fmla="*/ 2147483647 w 168"/>
                    <a:gd name="T61" fmla="*/ 2147483647 h 294"/>
                    <a:gd name="T62" fmla="*/ 2147483647 w 168"/>
                    <a:gd name="T63" fmla="*/ 2147483647 h 294"/>
                    <a:gd name="T64" fmla="*/ 2147483647 w 168"/>
                    <a:gd name="T65" fmla="*/ 2147483647 h 294"/>
                    <a:gd name="T66" fmla="*/ 2147483647 w 168"/>
                    <a:gd name="T67" fmla="*/ 2147483647 h 294"/>
                    <a:gd name="T68" fmla="*/ 2147483647 w 168"/>
                    <a:gd name="T69" fmla="*/ 2147483647 h 294"/>
                    <a:gd name="T70" fmla="*/ 2147483647 w 168"/>
                    <a:gd name="T71" fmla="*/ 2147483647 h 294"/>
                    <a:gd name="T72" fmla="*/ 2147483647 w 168"/>
                    <a:gd name="T73" fmla="*/ 2147483647 h 294"/>
                    <a:gd name="T74" fmla="*/ 2147483647 w 168"/>
                    <a:gd name="T75" fmla="*/ 2147483647 h 294"/>
                    <a:gd name="T76" fmla="*/ 2147483647 w 168"/>
                    <a:gd name="T77" fmla="*/ 2147483647 h 294"/>
                    <a:gd name="T78" fmla="*/ 2147483647 w 168"/>
                    <a:gd name="T79" fmla="*/ 2147483647 h 29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68"/>
                    <a:gd name="T121" fmla="*/ 0 h 294"/>
                    <a:gd name="T122" fmla="*/ 168 w 168"/>
                    <a:gd name="T123" fmla="*/ 294 h 29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68" h="294">
                      <a:moveTo>
                        <a:pt x="162" y="68"/>
                      </a:moveTo>
                      <a:lnTo>
                        <a:pt x="168" y="138"/>
                      </a:lnTo>
                      <a:lnTo>
                        <a:pt x="158" y="140"/>
                      </a:lnTo>
                      <a:lnTo>
                        <a:pt x="152" y="144"/>
                      </a:lnTo>
                      <a:lnTo>
                        <a:pt x="148" y="150"/>
                      </a:lnTo>
                      <a:lnTo>
                        <a:pt x="146" y="158"/>
                      </a:lnTo>
                      <a:lnTo>
                        <a:pt x="142" y="164"/>
                      </a:lnTo>
                      <a:lnTo>
                        <a:pt x="140" y="172"/>
                      </a:lnTo>
                      <a:lnTo>
                        <a:pt x="140" y="190"/>
                      </a:lnTo>
                      <a:lnTo>
                        <a:pt x="138" y="194"/>
                      </a:lnTo>
                      <a:lnTo>
                        <a:pt x="134" y="200"/>
                      </a:lnTo>
                      <a:lnTo>
                        <a:pt x="134" y="202"/>
                      </a:lnTo>
                      <a:lnTo>
                        <a:pt x="136" y="202"/>
                      </a:lnTo>
                      <a:lnTo>
                        <a:pt x="144" y="206"/>
                      </a:lnTo>
                      <a:lnTo>
                        <a:pt x="146" y="214"/>
                      </a:lnTo>
                      <a:lnTo>
                        <a:pt x="148" y="216"/>
                      </a:lnTo>
                      <a:lnTo>
                        <a:pt x="150" y="220"/>
                      </a:lnTo>
                      <a:lnTo>
                        <a:pt x="152" y="228"/>
                      </a:lnTo>
                      <a:lnTo>
                        <a:pt x="146" y="228"/>
                      </a:lnTo>
                      <a:lnTo>
                        <a:pt x="142" y="228"/>
                      </a:lnTo>
                      <a:lnTo>
                        <a:pt x="138" y="230"/>
                      </a:lnTo>
                      <a:lnTo>
                        <a:pt x="130" y="238"/>
                      </a:lnTo>
                      <a:lnTo>
                        <a:pt x="126" y="246"/>
                      </a:lnTo>
                      <a:lnTo>
                        <a:pt x="122" y="256"/>
                      </a:lnTo>
                      <a:lnTo>
                        <a:pt x="120" y="258"/>
                      </a:lnTo>
                      <a:lnTo>
                        <a:pt x="118" y="260"/>
                      </a:lnTo>
                      <a:lnTo>
                        <a:pt x="108" y="262"/>
                      </a:lnTo>
                      <a:lnTo>
                        <a:pt x="90" y="264"/>
                      </a:lnTo>
                      <a:lnTo>
                        <a:pt x="88" y="270"/>
                      </a:lnTo>
                      <a:lnTo>
                        <a:pt x="86" y="276"/>
                      </a:lnTo>
                      <a:lnTo>
                        <a:pt x="82" y="280"/>
                      </a:lnTo>
                      <a:lnTo>
                        <a:pt x="76" y="284"/>
                      </a:lnTo>
                      <a:lnTo>
                        <a:pt x="64" y="288"/>
                      </a:lnTo>
                      <a:lnTo>
                        <a:pt x="52" y="290"/>
                      </a:lnTo>
                      <a:lnTo>
                        <a:pt x="48" y="288"/>
                      </a:lnTo>
                      <a:lnTo>
                        <a:pt x="46" y="286"/>
                      </a:lnTo>
                      <a:lnTo>
                        <a:pt x="42" y="288"/>
                      </a:lnTo>
                      <a:lnTo>
                        <a:pt x="38" y="292"/>
                      </a:lnTo>
                      <a:lnTo>
                        <a:pt x="38" y="294"/>
                      </a:lnTo>
                      <a:lnTo>
                        <a:pt x="36" y="292"/>
                      </a:lnTo>
                      <a:lnTo>
                        <a:pt x="34" y="282"/>
                      </a:lnTo>
                      <a:lnTo>
                        <a:pt x="30" y="274"/>
                      </a:lnTo>
                      <a:lnTo>
                        <a:pt x="20" y="264"/>
                      </a:lnTo>
                      <a:lnTo>
                        <a:pt x="12" y="256"/>
                      </a:lnTo>
                      <a:lnTo>
                        <a:pt x="8" y="252"/>
                      </a:lnTo>
                      <a:lnTo>
                        <a:pt x="10" y="250"/>
                      </a:lnTo>
                      <a:lnTo>
                        <a:pt x="12" y="248"/>
                      </a:lnTo>
                      <a:lnTo>
                        <a:pt x="18" y="246"/>
                      </a:lnTo>
                      <a:lnTo>
                        <a:pt x="36" y="246"/>
                      </a:lnTo>
                      <a:lnTo>
                        <a:pt x="28" y="240"/>
                      </a:lnTo>
                      <a:lnTo>
                        <a:pt x="28" y="236"/>
                      </a:lnTo>
                      <a:lnTo>
                        <a:pt x="26" y="230"/>
                      </a:lnTo>
                      <a:lnTo>
                        <a:pt x="28" y="212"/>
                      </a:lnTo>
                      <a:lnTo>
                        <a:pt x="26" y="206"/>
                      </a:lnTo>
                      <a:lnTo>
                        <a:pt x="22" y="200"/>
                      </a:lnTo>
                      <a:lnTo>
                        <a:pt x="16" y="192"/>
                      </a:lnTo>
                      <a:lnTo>
                        <a:pt x="12" y="186"/>
                      </a:lnTo>
                      <a:lnTo>
                        <a:pt x="10" y="188"/>
                      </a:lnTo>
                      <a:lnTo>
                        <a:pt x="8" y="186"/>
                      </a:lnTo>
                      <a:lnTo>
                        <a:pt x="4" y="182"/>
                      </a:lnTo>
                      <a:lnTo>
                        <a:pt x="0" y="176"/>
                      </a:lnTo>
                      <a:lnTo>
                        <a:pt x="2" y="166"/>
                      </a:lnTo>
                      <a:lnTo>
                        <a:pt x="4" y="158"/>
                      </a:lnTo>
                      <a:lnTo>
                        <a:pt x="8" y="150"/>
                      </a:lnTo>
                      <a:lnTo>
                        <a:pt x="12" y="144"/>
                      </a:lnTo>
                      <a:lnTo>
                        <a:pt x="22" y="132"/>
                      </a:lnTo>
                      <a:lnTo>
                        <a:pt x="26" y="126"/>
                      </a:lnTo>
                      <a:lnTo>
                        <a:pt x="30" y="118"/>
                      </a:lnTo>
                      <a:lnTo>
                        <a:pt x="30" y="76"/>
                      </a:lnTo>
                      <a:lnTo>
                        <a:pt x="30" y="72"/>
                      </a:lnTo>
                      <a:lnTo>
                        <a:pt x="32" y="68"/>
                      </a:lnTo>
                      <a:lnTo>
                        <a:pt x="34" y="64"/>
                      </a:lnTo>
                      <a:lnTo>
                        <a:pt x="36" y="58"/>
                      </a:lnTo>
                      <a:lnTo>
                        <a:pt x="34" y="48"/>
                      </a:lnTo>
                      <a:lnTo>
                        <a:pt x="28" y="34"/>
                      </a:lnTo>
                      <a:lnTo>
                        <a:pt x="22" y="22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36" y="0"/>
                      </a:lnTo>
                      <a:lnTo>
                        <a:pt x="162" y="70"/>
                      </a:lnTo>
                      <a:lnTo>
                        <a:pt x="162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1" name="îšḷíďe">
                  <a:extLst>
                    <a:ext uri="{FF2B5EF4-FFF2-40B4-BE49-F238E27FC236}">
                      <a16:creationId xmlns="" xmlns:a16="http://schemas.microsoft.com/office/drawing/2014/main" id="{9AC639A5-3388-4E8E-BCA2-8FADB1A76813}"/>
                    </a:ext>
                  </a:extLst>
                </p:cNvPr>
                <p:cNvSpPr/>
                <p:nvPr/>
              </p:nvSpPr>
              <p:spPr bwMode="auto">
                <a:xfrm>
                  <a:off x="5500592" y="3462767"/>
                  <a:ext cx="57844" cy="67251"/>
                </a:xfrm>
                <a:custGeom>
                  <a:avLst/>
                  <a:gdLst>
                    <a:gd name="T0" fmla="*/ 2147483647 w 32"/>
                    <a:gd name="T1" fmla="*/ 0 h 40"/>
                    <a:gd name="T2" fmla="*/ 2147483647 w 32"/>
                    <a:gd name="T3" fmla="*/ 2147483647 h 40"/>
                    <a:gd name="T4" fmla="*/ 2147483647 w 32"/>
                    <a:gd name="T5" fmla="*/ 2147483647 h 40"/>
                    <a:gd name="T6" fmla="*/ 2147483647 w 32"/>
                    <a:gd name="T7" fmla="*/ 2147483647 h 40"/>
                    <a:gd name="T8" fmla="*/ 2147483647 w 32"/>
                    <a:gd name="T9" fmla="*/ 2147483647 h 40"/>
                    <a:gd name="T10" fmla="*/ 2147483647 w 32"/>
                    <a:gd name="T11" fmla="*/ 2147483647 h 40"/>
                    <a:gd name="T12" fmla="*/ 2147483647 w 32"/>
                    <a:gd name="T13" fmla="*/ 2147483647 h 40"/>
                    <a:gd name="T14" fmla="*/ 2147483647 w 32"/>
                    <a:gd name="T15" fmla="*/ 2147483647 h 40"/>
                    <a:gd name="T16" fmla="*/ 2147483647 w 32"/>
                    <a:gd name="T17" fmla="*/ 2147483647 h 40"/>
                    <a:gd name="T18" fmla="*/ 2147483647 w 32"/>
                    <a:gd name="T19" fmla="*/ 2147483647 h 40"/>
                    <a:gd name="T20" fmla="*/ 0 w 32"/>
                    <a:gd name="T21" fmla="*/ 2147483647 h 40"/>
                    <a:gd name="T22" fmla="*/ 2147483647 w 32"/>
                    <a:gd name="T23" fmla="*/ 2147483647 h 40"/>
                    <a:gd name="T24" fmla="*/ 2147483647 w 32"/>
                    <a:gd name="T25" fmla="*/ 2147483647 h 40"/>
                    <a:gd name="T26" fmla="*/ 2147483647 w 32"/>
                    <a:gd name="T27" fmla="*/ 2147483647 h 40"/>
                    <a:gd name="T28" fmla="*/ 2147483647 w 32"/>
                    <a:gd name="T29" fmla="*/ 0 h 4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40"/>
                    <a:gd name="T47" fmla="*/ 32 w 32"/>
                    <a:gd name="T48" fmla="*/ 40 h 4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40">
                      <a:moveTo>
                        <a:pt x="16" y="0"/>
                      </a:moveTo>
                      <a:lnTo>
                        <a:pt x="24" y="8"/>
                      </a:lnTo>
                      <a:lnTo>
                        <a:pt x="30" y="14"/>
                      </a:lnTo>
                      <a:lnTo>
                        <a:pt x="32" y="20"/>
                      </a:lnTo>
                      <a:lnTo>
                        <a:pt x="30" y="26"/>
                      </a:lnTo>
                      <a:lnTo>
                        <a:pt x="26" y="30"/>
                      </a:lnTo>
                      <a:lnTo>
                        <a:pt x="22" y="34"/>
                      </a:lnTo>
                      <a:lnTo>
                        <a:pt x="16" y="38"/>
                      </a:lnTo>
                      <a:lnTo>
                        <a:pt x="6" y="40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8" y="16"/>
                      </a:lnTo>
                      <a:lnTo>
                        <a:pt x="22" y="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2" name="iṡḻiḍê">
                  <a:extLst>
                    <a:ext uri="{FF2B5EF4-FFF2-40B4-BE49-F238E27FC236}">
                      <a16:creationId xmlns="" xmlns:a16="http://schemas.microsoft.com/office/drawing/2014/main" id="{9FB3A67F-5685-4913-BDEA-BAA6C481DB9D}"/>
                    </a:ext>
                  </a:extLst>
                </p:cNvPr>
                <p:cNvSpPr/>
                <p:nvPr/>
              </p:nvSpPr>
              <p:spPr bwMode="auto">
                <a:xfrm>
                  <a:off x="5259580" y="3314255"/>
                  <a:ext cx="413165" cy="442734"/>
                </a:xfrm>
                <a:custGeom>
                  <a:avLst/>
                  <a:gdLst>
                    <a:gd name="T0" fmla="*/ 2147483647 w 236"/>
                    <a:gd name="T1" fmla="*/ 2147483647 h 264"/>
                    <a:gd name="T2" fmla="*/ 2147483647 w 236"/>
                    <a:gd name="T3" fmla="*/ 2147483647 h 264"/>
                    <a:gd name="T4" fmla="*/ 2147483647 w 236"/>
                    <a:gd name="T5" fmla="*/ 2147483647 h 264"/>
                    <a:gd name="T6" fmla="*/ 2147483647 w 236"/>
                    <a:gd name="T7" fmla="*/ 2147483647 h 264"/>
                    <a:gd name="T8" fmla="*/ 2147483647 w 236"/>
                    <a:gd name="T9" fmla="*/ 2147483647 h 264"/>
                    <a:gd name="T10" fmla="*/ 2147483647 w 236"/>
                    <a:gd name="T11" fmla="*/ 2147483647 h 264"/>
                    <a:gd name="T12" fmla="*/ 2147483647 w 236"/>
                    <a:gd name="T13" fmla="*/ 2147483647 h 264"/>
                    <a:gd name="T14" fmla="*/ 2147483647 w 236"/>
                    <a:gd name="T15" fmla="*/ 2147483647 h 264"/>
                    <a:gd name="T16" fmla="*/ 2147483647 w 236"/>
                    <a:gd name="T17" fmla="*/ 2147483647 h 264"/>
                    <a:gd name="T18" fmla="*/ 2147483647 w 236"/>
                    <a:gd name="T19" fmla="*/ 2147483647 h 264"/>
                    <a:gd name="T20" fmla="*/ 2147483647 w 236"/>
                    <a:gd name="T21" fmla="*/ 2147483647 h 264"/>
                    <a:gd name="T22" fmla="*/ 2147483647 w 236"/>
                    <a:gd name="T23" fmla="*/ 2147483647 h 264"/>
                    <a:gd name="T24" fmla="*/ 2147483647 w 236"/>
                    <a:gd name="T25" fmla="*/ 2147483647 h 264"/>
                    <a:gd name="T26" fmla="*/ 2147483647 w 236"/>
                    <a:gd name="T27" fmla="*/ 2147483647 h 264"/>
                    <a:gd name="T28" fmla="*/ 2147483647 w 236"/>
                    <a:gd name="T29" fmla="*/ 2147483647 h 264"/>
                    <a:gd name="T30" fmla="*/ 2147483647 w 236"/>
                    <a:gd name="T31" fmla="*/ 2147483647 h 264"/>
                    <a:gd name="T32" fmla="*/ 2147483647 w 236"/>
                    <a:gd name="T33" fmla="*/ 2147483647 h 264"/>
                    <a:gd name="T34" fmla="*/ 2147483647 w 236"/>
                    <a:gd name="T35" fmla="*/ 2147483647 h 264"/>
                    <a:gd name="T36" fmla="*/ 2147483647 w 236"/>
                    <a:gd name="T37" fmla="*/ 2147483647 h 264"/>
                    <a:gd name="T38" fmla="*/ 2147483647 w 236"/>
                    <a:gd name="T39" fmla="*/ 2147483647 h 264"/>
                    <a:gd name="T40" fmla="*/ 2147483647 w 236"/>
                    <a:gd name="T41" fmla="*/ 2147483647 h 264"/>
                    <a:gd name="T42" fmla="*/ 2147483647 w 236"/>
                    <a:gd name="T43" fmla="*/ 2147483647 h 264"/>
                    <a:gd name="T44" fmla="*/ 2147483647 w 236"/>
                    <a:gd name="T45" fmla="*/ 2147483647 h 264"/>
                    <a:gd name="T46" fmla="*/ 2147483647 w 236"/>
                    <a:gd name="T47" fmla="*/ 2147483647 h 264"/>
                    <a:gd name="T48" fmla="*/ 2147483647 w 236"/>
                    <a:gd name="T49" fmla="*/ 2147483647 h 264"/>
                    <a:gd name="T50" fmla="*/ 2147483647 w 236"/>
                    <a:gd name="T51" fmla="*/ 2147483647 h 264"/>
                    <a:gd name="T52" fmla="*/ 2147483647 w 236"/>
                    <a:gd name="T53" fmla="*/ 2147483647 h 264"/>
                    <a:gd name="T54" fmla="*/ 2147483647 w 236"/>
                    <a:gd name="T55" fmla="*/ 2147483647 h 264"/>
                    <a:gd name="T56" fmla="*/ 2147483647 w 236"/>
                    <a:gd name="T57" fmla="*/ 2147483647 h 264"/>
                    <a:gd name="T58" fmla="*/ 2147483647 w 236"/>
                    <a:gd name="T59" fmla="*/ 2147483647 h 264"/>
                    <a:gd name="T60" fmla="*/ 0 w 236"/>
                    <a:gd name="T61" fmla="*/ 2147483647 h 264"/>
                    <a:gd name="T62" fmla="*/ 2147483647 w 236"/>
                    <a:gd name="T63" fmla="*/ 2147483647 h 264"/>
                    <a:gd name="T64" fmla="*/ 2147483647 w 236"/>
                    <a:gd name="T65" fmla="*/ 2147483647 h 264"/>
                    <a:gd name="T66" fmla="*/ 2147483647 w 236"/>
                    <a:gd name="T67" fmla="*/ 2147483647 h 264"/>
                    <a:gd name="T68" fmla="*/ 2147483647 w 236"/>
                    <a:gd name="T69" fmla="*/ 2147483647 h 264"/>
                    <a:gd name="T70" fmla="*/ 2147483647 w 236"/>
                    <a:gd name="T71" fmla="*/ 2147483647 h 264"/>
                    <a:gd name="T72" fmla="*/ 2147483647 w 236"/>
                    <a:gd name="T73" fmla="*/ 2147483647 h 264"/>
                    <a:gd name="T74" fmla="*/ 2147483647 w 236"/>
                    <a:gd name="T75" fmla="*/ 2147483647 h 264"/>
                    <a:gd name="T76" fmla="*/ 2147483647 w 236"/>
                    <a:gd name="T77" fmla="*/ 2147483647 h 264"/>
                    <a:gd name="T78" fmla="*/ 2147483647 w 236"/>
                    <a:gd name="T79" fmla="*/ 2147483647 h 264"/>
                    <a:gd name="T80" fmla="*/ 2147483647 w 236"/>
                    <a:gd name="T81" fmla="*/ 2147483647 h 264"/>
                    <a:gd name="T82" fmla="*/ 2147483647 w 236"/>
                    <a:gd name="T83" fmla="*/ 2147483647 h 264"/>
                    <a:gd name="T84" fmla="*/ 2147483647 w 236"/>
                    <a:gd name="T85" fmla="*/ 2147483647 h 264"/>
                    <a:gd name="T86" fmla="*/ 2147483647 w 236"/>
                    <a:gd name="T87" fmla="*/ 2147483647 h 264"/>
                    <a:gd name="T88" fmla="*/ 2147483647 w 236"/>
                    <a:gd name="T89" fmla="*/ 2147483647 h 264"/>
                    <a:gd name="T90" fmla="*/ 2147483647 w 236"/>
                    <a:gd name="T91" fmla="*/ 2147483647 h 264"/>
                    <a:gd name="T92" fmla="*/ 2147483647 w 236"/>
                    <a:gd name="T93" fmla="*/ 2147483647 h 264"/>
                    <a:gd name="T94" fmla="*/ 2147483647 w 236"/>
                    <a:gd name="T95" fmla="*/ 2147483647 h 26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36"/>
                    <a:gd name="T145" fmla="*/ 0 h 264"/>
                    <a:gd name="T146" fmla="*/ 236 w 236"/>
                    <a:gd name="T147" fmla="*/ 264 h 26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36" h="264">
                      <a:moveTo>
                        <a:pt x="160" y="94"/>
                      </a:moveTo>
                      <a:lnTo>
                        <a:pt x="154" y="88"/>
                      </a:lnTo>
                      <a:lnTo>
                        <a:pt x="160" y="94"/>
                      </a:lnTo>
                      <a:lnTo>
                        <a:pt x="146" y="104"/>
                      </a:lnTo>
                      <a:lnTo>
                        <a:pt x="140" y="112"/>
                      </a:lnTo>
                      <a:lnTo>
                        <a:pt x="138" y="120"/>
                      </a:lnTo>
                      <a:lnTo>
                        <a:pt x="140" y="126"/>
                      </a:lnTo>
                      <a:lnTo>
                        <a:pt x="144" y="128"/>
                      </a:lnTo>
                      <a:lnTo>
                        <a:pt x="152" y="126"/>
                      </a:lnTo>
                      <a:lnTo>
                        <a:pt x="158" y="124"/>
                      </a:lnTo>
                      <a:lnTo>
                        <a:pt x="158" y="132"/>
                      </a:lnTo>
                      <a:lnTo>
                        <a:pt x="160" y="140"/>
                      </a:lnTo>
                      <a:lnTo>
                        <a:pt x="164" y="152"/>
                      </a:lnTo>
                      <a:lnTo>
                        <a:pt x="174" y="160"/>
                      </a:lnTo>
                      <a:lnTo>
                        <a:pt x="184" y="168"/>
                      </a:lnTo>
                      <a:lnTo>
                        <a:pt x="196" y="172"/>
                      </a:lnTo>
                      <a:lnTo>
                        <a:pt x="210" y="178"/>
                      </a:lnTo>
                      <a:lnTo>
                        <a:pt x="222" y="180"/>
                      </a:lnTo>
                      <a:lnTo>
                        <a:pt x="236" y="182"/>
                      </a:lnTo>
                      <a:lnTo>
                        <a:pt x="230" y="194"/>
                      </a:lnTo>
                      <a:lnTo>
                        <a:pt x="220" y="202"/>
                      </a:lnTo>
                      <a:lnTo>
                        <a:pt x="204" y="222"/>
                      </a:lnTo>
                      <a:lnTo>
                        <a:pt x="200" y="230"/>
                      </a:lnTo>
                      <a:lnTo>
                        <a:pt x="196" y="234"/>
                      </a:lnTo>
                      <a:lnTo>
                        <a:pt x="194" y="236"/>
                      </a:lnTo>
                      <a:lnTo>
                        <a:pt x="190" y="238"/>
                      </a:lnTo>
                      <a:lnTo>
                        <a:pt x="186" y="236"/>
                      </a:lnTo>
                      <a:lnTo>
                        <a:pt x="180" y="236"/>
                      </a:lnTo>
                      <a:lnTo>
                        <a:pt x="174" y="238"/>
                      </a:lnTo>
                      <a:lnTo>
                        <a:pt x="168" y="242"/>
                      </a:lnTo>
                      <a:lnTo>
                        <a:pt x="160" y="246"/>
                      </a:lnTo>
                      <a:lnTo>
                        <a:pt x="150" y="254"/>
                      </a:lnTo>
                      <a:lnTo>
                        <a:pt x="144" y="256"/>
                      </a:lnTo>
                      <a:lnTo>
                        <a:pt x="138" y="256"/>
                      </a:lnTo>
                      <a:lnTo>
                        <a:pt x="134" y="256"/>
                      </a:lnTo>
                      <a:lnTo>
                        <a:pt x="130" y="252"/>
                      </a:lnTo>
                      <a:lnTo>
                        <a:pt x="128" y="250"/>
                      </a:lnTo>
                      <a:lnTo>
                        <a:pt x="124" y="250"/>
                      </a:lnTo>
                      <a:lnTo>
                        <a:pt x="120" y="250"/>
                      </a:lnTo>
                      <a:lnTo>
                        <a:pt x="118" y="252"/>
                      </a:lnTo>
                      <a:lnTo>
                        <a:pt x="114" y="256"/>
                      </a:lnTo>
                      <a:lnTo>
                        <a:pt x="108" y="262"/>
                      </a:lnTo>
                      <a:lnTo>
                        <a:pt x="108" y="264"/>
                      </a:lnTo>
                      <a:lnTo>
                        <a:pt x="104" y="264"/>
                      </a:lnTo>
                      <a:lnTo>
                        <a:pt x="96" y="264"/>
                      </a:lnTo>
                      <a:lnTo>
                        <a:pt x="88" y="260"/>
                      </a:lnTo>
                      <a:lnTo>
                        <a:pt x="76" y="254"/>
                      </a:lnTo>
                      <a:lnTo>
                        <a:pt x="62" y="250"/>
                      </a:lnTo>
                      <a:lnTo>
                        <a:pt x="54" y="248"/>
                      </a:lnTo>
                      <a:lnTo>
                        <a:pt x="46" y="246"/>
                      </a:lnTo>
                      <a:lnTo>
                        <a:pt x="48" y="246"/>
                      </a:lnTo>
                      <a:lnTo>
                        <a:pt x="44" y="238"/>
                      </a:lnTo>
                      <a:lnTo>
                        <a:pt x="40" y="232"/>
                      </a:lnTo>
                      <a:lnTo>
                        <a:pt x="36" y="226"/>
                      </a:lnTo>
                      <a:lnTo>
                        <a:pt x="32" y="222"/>
                      </a:lnTo>
                      <a:lnTo>
                        <a:pt x="30" y="208"/>
                      </a:lnTo>
                      <a:lnTo>
                        <a:pt x="26" y="204"/>
                      </a:lnTo>
                      <a:lnTo>
                        <a:pt x="24" y="200"/>
                      </a:lnTo>
                      <a:lnTo>
                        <a:pt x="10" y="192"/>
                      </a:lnTo>
                      <a:lnTo>
                        <a:pt x="4" y="186"/>
                      </a:lnTo>
                      <a:lnTo>
                        <a:pt x="0" y="182"/>
                      </a:lnTo>
                      <a:lnTo>
                        <a:pt x="0" y="180"/>
                      </a:lnTo>
                      <a:lnTo>
                        <a:pt x="2" y="178"/>
                      </a:lnTo>
                      <a:lnTo>
                        <a:pt x="6" y="176"/>
                      </a:lnTo>
                      <a:lnTo>
                        <a:pt x="12" y="174"/>
                      </a:lnTo>
                      <a:lnTo>
                        <a:pt x="16" y="170"/>
                      </a:lnTo>
                      <a:lnTo>
                        <a:pt x="18" y="160"/>
                      </a:lnTo>
                      <a:lnTo>
                        <a:pt x="18" y="152"/>
                      </a:lnTo>
                      <a:lnTo>
                        <a:pt x="18" y="142"/>
                      </a:lnTo>
                      <a:lnTo>
                        <a:pt x="20" y="134"/>
                      </a:lnTo>
                      <a:lnTo>
                        <a:pt x="24" y="132"/>
                      </a:lnTo>
                      <a:lnTo>
                        <a:pt x="30" y="130"/>
                      </a:lnTo>
                      <a:lnTo>
                        <a:pt x="32" y="120"/>
                      </a:lnTo>
                      <a:lnTo>
                        <a:pt x="34" y="112"/>
                      </a:lnTo>
                      <a:lnTo>
                        <a:pt x="42" y="98"/>
                      </a:lnTo>
                      <a:lnTo>
                        <a:pt x="52" y="86"/>
                      </a:lnTo>
                      <a:lnTo>
                        <a:pt x="52" y="78"/>
                      </a:lnTo>
                      <a:lnTo>
                        <a:pt x="52" y="70"/>
                      </a:lnTo>
                      <a:lnTo>
                        <a:pt x="52" y="46"/>
                      </a:lnTo>
                      <a:lnTo>
                        <a:pt x="54" y="42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8" y="16"/>
                      </a:lnTo>
                      <a:lnTo>
                        <a:pt x="66" y="14"/>
                      </a:lnTo>
                      <a:lnTo>
                        <a:pt x="74" y="10"/>
                      </a:lnTo>
                      <a:lnTo>
                        <a:pt x="80" y="4"/>
                      </a:lnTo>
                      <a:lnTo>
                        <a:pt x="84" y="0"/>
                      </a:lnTo>
                      <a:lnTo>
                        <a:pt x="90" y="10"/>
                      </a:lnTo>
                      <a:lnTo>
                        <a:pt x="96" y="28"/>
                      </a:lnTo>
                      <a:lnTo>
                        <a:pt x="102" y="40"/>
                      </a:lnTo>
                      <a:lnTo>
                        <a:pt x="104" y="44"/>
                      </a:lnTo>
                      <a:lnTo>
                        <a:pt x="110" y="46"/>
                      </a:lnTo>
                      <a:lnTo>
                        <a:pt x="126" y="56"/>
                      </a:lnTo>
                      <a:lnTo>
                        <a:pt x="138" y="68"/>
                      </a:lnTo>
                      <a:lnTo>
                        <a:pt x="154" y="88"/>
                      </a:lnTo>
                      <a:lnTo>
                        <a:pt x="160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3" name="ïşļîďê">
                  <a:extLst>
                    <a:ext uri="{FF2B5EF4-FFF2-40B4-BE49-F238E27FC236}">
                      <a16:creationId xmlns="" xmlns:a16="http://schemas.microsoft.com/office/drawing/2014/main" id="{C784E921-ADEE-4FC5-855B-3689187EBBD1}"/>
                    </a:ext>
                  </a:extLst>
                </p:cNvPr>
                <p:cNvSpPr/>
                <p:nvPr/>
              </p:nvSpPr>
              <p:spPr bwMode="auto">
                <a:xfrm>
                  <a:off x="4743125" y="3530018"/>
                  <a:ext cx="362208" cy="250789"/>
                </a:xfrm>
                <a:custGeom>
                  <a:avLst/>
                  <a:gdLst>
                    <a:gd name="T0" fmla="*/ 2147483647 w 206"/>
                    <a:gd name="T1" fmla="*/ 2147483647 h 152"/>
                    <a:gd name="T2" fmla="*/ 2147483647 w 206"/>
                    <a:gd name="T3" fmla="*/ 2147483647 h 152"/>
                    <a:gd name="T4" fmla="*/ 2147483647 w 206"/>
                    <a:gd name="T5" fmla="*/ 2147483647 h 152"/>
                    <a:gd name="T6" fmla="*/ 2147483647 w 206"/>
                    <a:gd name="T7" fmla="*/ 2147483647 h 152"/>
                    <a:gd name="T8" fmla="*/ 2147483647 w 206"/>
                    <a:gd name="T9" fmla="*/ 2147483647 h 152"/>
                    <a:gd name="T10" fmla="*/ 2147483647 w 206"/>
                    <a:gd name="T11" fmla="*/ 2147483647 h 152"/>
                    <a:gd name="T12" fmla="*/ 2147483647 w 206"/>
                    <a:gd name="T13" fmla="*/ 2147483647 h 152"/>
                    <a:gd name="T14" fmla="*/ 2147483647 w 206"/>
                    <a:gd name="T15" fmla="*/ 2147483647 h 152"/>
                    <a:gd name="T16" fmla="*/ 2147483647 w 206"/>
                    <a:gd name="T17" fmla="*/ 2147483647 h 152"/>
                    <a:gd name="T18" fmla="*/ 2147483647 w 206"/>
                    <a:gd name="T19" fmla="*/ 2147483647 h 152"/>
                    <a:gd name="T20" fmla="*/ 2147483647 w 206"/>
                    <a:gd name="T21" fmla="*/ 0 h 152"/>
                    <a:gd name="T22" fmla="*/ 2147483647 w 206"/>
                    <a:gd name="T23" fmla="*/ 0 h 152"/>
                    <a:gd name="T24" fmla="*/ 2147483647 w 206"/>
                    <a:gd name="T25" fmla="*/ 0 h 152"/>
                    <a:gd name="T26" fmla="*/ 2147483647 w 206"/>
                    <a:gd name="T27" fmla="*/ 2147483647 h 152"/>
                    <a:gd name="T28" fmla="*/ 2147483647 w 206"/>
                    <a:gd name="T29" fmla="*/ 2147483647 h 152"/>
                    <a:gd name="T30" fmla="*/ 2147483647 w 206"/>
                    <a:gd name="T31" fmla="*/ 2147483647 h 152"/>
                    <a:gd name="T32" fmla="*/ 2147483647 w 206"/>
                    <a:gd name="T33" fmla="*/ 2147483647 h 152"/>
                    <a:gd name="T34" fmla="*/ 2147483647 w 206"/>
                    <a:gd name="T35" fmla="*/ 2147483647 h 152"/>
                    <a:gd name="T36" fmla="*/ 2147483647 w 206"/>
                    <a:gd name="T37" fmla="*/ 2147483647 h 152"/>
                    <a:gd name="T38" fmla="*/ 2147483647 w 206"/>
                    <a:gd name="T39" fmla="*/ 2147483647 h 152"/>
                    <a:gd name="T40" fmla="*/ 2147483647 w 206"/>
                    <a:gd name="T41" fmla="*/ 2147483647 h 152"/>
                    <a:gd name="T42" fmla="*/ 2147483647 w 206"/>
                    <a:gd name="T43" fmla="*/ 2147483647 h 152"/>
                    <a:gd name="T44" fmla="*/ 2147483647 w 206"/>
                    <a:gd name="T45" fmla="*/ 2147483647 h 152"/>
                    <a:gd name="T46" fmla="*/ 2147483647 w 206"/>
                    <a:gd name="T47" fmla="*/ 2147483647 h 152"/>
                    <a:gd name="T48" fmla="*/ 0 w 206"/>
                    <a:gd name="T49" fmla="*/ 2147483647 h 152"/>
                    <a:gd name="T50" fmla="*/ 2147483647 w 206"/>
                    <a:gd name="T51" fmla="*/ 2147483647 h 152"/>
                    <a:gd name="T52" fmla="*/ 2147483647 w 206"/>
                    <a:gd name="T53" fmla="*/ 2147483647 h 152"/>
                    <a:gd name="T54" fmla="*/ 2147483647 w 206"/>
                    <a:gd name="T55" fmla="*/ 2147483647 h 152"/>
                    <a:gd name="T56" fmla="*/ 2147483647 w 206"/>
                    <a:gd name="T57" fmla="*/ 2147483647 h 152"/>
                    <a:gd name="T58" fmla="*/ 2147483647 w 206"/>
                    <a:gd name="T59" fmla="*/ 2147483647 h 152"/>
                    <a:gd name="T60" fmla="*/ 2147483647 w 206"/>
                    <a:gd name="T61" fmla="*/ 2147483647 h 152"/>
                    <a:gd name="T62" fmla="*/ 2147483647 w 206"/>
                    <a:gd name="T63" fmla="*/ 2147483647 h 152"/>
                    <a:gd name="T64" fmla="*/ 2147483647 w 206"/>
                    <a:gd name="T65" fmla="*/ 2147483647 h 152"/>
                    <a:gd name="T66" fmla="*/ 2147483647 w 206"/>
                    <a:gd name="T67" fmla="*/ 2147483647 h 152"/>
                    <a:gd name="T68" fmla="*/ 2147483647 w 206"/>
                    <a:gd name="T69" fmla="*/ 2147483647 h 152"/>
                    <a:gd name="T70" fmla="*/ 2147483647 w 206"/>
                    <a:gd name="T71" fmla="*/ 2147483647 h 152"/>
                    <a:gd name="T72" fmla="*/ 2147483647 w 206"/>
                    <a:gd name="T73" fmla="*/ 2147483647 h 152"/>
                    <a:gd name="T74" fmla="*/ 2147483647 w 206"/>
                    <a:gd name="T75" fmla="*/ 2147483647 h 152"/>
                    <a:gd name="T76" fmla="*/ 2147483647 w 206"/>
                    <a:gd name="T77" fmla="*/ 2147483647 h 152"/>
                    <a:gd name="T78" fmla="*/ 2147483647 w 206"/>
                    <a:gd name="T79" fmla="*/ 2147483647 h 152"/>
                    <a:gd name="T80" fmla="*/ 2147483647 w 206"/>
                    <a:gd name="T81" fmla="*/ 2147483647 h 152"/>
                    <a:gd name="T82" fmla="*/ 2147483647 w 206"/>
                    <a:gd name="T83" fmla="*/ 2147483647 h 152"/>
                    <a:gd name="T84" fmla="*/ 2147483647 w 206"/>
                    <a:gd name="T85" fmla="*/ 2147483647 h 152"/>
                    <a:gd name="T86" fmla="*/ 2147483647 w 206"/>
                    <a:gd name="T87" fmla="*/ 2147483647 h 1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06"/>
                    <a:gd name="T133" fmla="*/ 0 h 152"/>
                    <a:gd name="T134" fmla="*/ 206 w 206"/>
                    <a:gd name="T135" fmla="*/ 152 h 1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06" h="152">
                      <a:moveTo>
                        <a:pt x="206" y="108"/>
                      </a:moveTo>
                      <a:lnTo>
                        <a:pt x="204" y="106"/>
                      </a:lnTo>
                      <a:lnTo>
                        <a:pt x="204" y="102"/>
                      </a:lnTo>
                      <a:lnTo>
                        <a:pt x="204" y="96"/>
                      </a:lnTo>
                      <a:lnTo>
                        <a:pt x="200" y="92"/>
                      </a:lnTo>
                      <a:lnTo>
                        <a:pt x="196" y="88"/>
                      </a:lnTo>
                      <a:lnTo>
                        <a:pt x="186" y="80"/>
                      </a:lnTo>
                      <a:lnTo>
                        <a:pt x="178" y="70"/>
                      </a:lnTo>
                      <a:lnTo>
                        <a:pt x="174" y="68"/>
                      </a:lnTo>
                      <a:lnTo>
                        <a:pt x="170" y="62"/>
                      </a:lnTo>
                      <a:lnTo>
                        <a:pt x="170" y="56"/>
                      </a:lnTo>
                      <a:lnTo>
                        <a:pt x="168" y="54"/>
                      </a:lnTo>
                      <a:lnTo>
                        <a:pt x="162" y="50"/>
                      </a:lnTo>
                      <a:lnTo>
                        <a:pt x="158" y="46"/>
                      </a:lnTo>
                      <a:lnTo>
                        <a:pt x="156" y="44"/>
                      </a:lnTo>
                      <a:lnTo>
                        <a:pt x="156" y="40"/>
                      </a:lnTo>
                      <a:lnTo>
                        <a:pt x="144" y="40"/>
                      </a:lnTo>
                      <a:lnTo>
                        <a:pt x="144" y="28"/>
                      </a:lnTo>
                      <a:lnTo>
                        <a:pt x="142" y="20"/>
                      </a:lnTo>
                      <a:lnTo>
                        <a:pt x="140" y="12"/>
                      </a:lnTo>
                      <a:lnTo>
                        <a:pt x="136" y="6"/>
                      </a:lnTo>
                      <a:lnTo>
                        <a:pt x="136" y="0"/>
                      </a:lnTo>
                      <a:lnTo>
                        <a:pt x="134" y="0"/>
                      </a:lnTo>
                      <a:lnTo>
                        <a:pt x="132" y="0"/>
                      </a:lnTo>
                      <a:lnTo>
                        <a:pt x="128" y="0"/>
                      </a:lnTo>
                      <a:lnTo>
                        <a:pt x="124" y="0"/>
                      </a:lnTo>
                      <a:lnTo>
                        <a:pt x="120" y="2"/>
                      </a:lnTo>
                      <a:lnTo>
                        <a:pt x="112" y="10"/>
                      </a:lnTo>
                      <a:lnTo>
                        <a:pt x="108" y="18"/>
                      </a:lnTo>
                      <a:lnTo>
                        <a:pt x="104" y="28"/>
                      </a:lnTo>
                      <a:lnTo>
                        <a:pt x="102" y="30"/>
                      </a:lnTo>
                      <a:lnTo>
                        <a:pt x="100" y="32"/>
                      </a:lnTo>
                      <a:lnTo>
                        <a:pt x="90" y="34"/>
                      </a:lnTo>
                      <a:lnTo>
                        <a:pt x="72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4" y="52"/>
                      </a:lnTo>
                      <a:lnTo>
                        <a:pt x="58" y="56"/>
                      </a:lnTo>
                      <a:lnTo>
                        <a:pt x="46" y="60"/>
                      </a:lnTo>
                      <a:lnTo>
                        <a:pt x="34" y="62"/>
                      </a:lnTo>
                      <a:lnTo>
                        <a:pt x="30" y="60"/>
                      </a:lnTo>
                      <a:lnTo>
                        <a:pt x="28" y="58"/>
                      </a:lnTo>
                      <a:lnTo>
                        <a:pt x="24" y="60"/>
                      </a:lnTo>
                      <a:lnTo>
                        <a:pt x="20" y="64"/>
                      </a:lnTo>
                      <a:lnTo>
                        <a:pt x="20" y="66"/>
                      </a:lnTo>
                      <a:lnTo>
                        <a:pt x="18" y="64"/>
                      </a:lnTo>
                      <a:lnTo>
                        <a:pt x="14" y="68"/>
                      </a:lnTo>
                      <a:lnTo>
                        <a:pt x="8" y="74"/>
                      </a:lnTo>
                      <a:lnTo>
                        <a:pt x="2" y="84"/>
                      </a:lnTo>
                      <a:lnTo>
                        <a:pt x="0" y="94"/>
                      </a:lnTo>
                      <a:lnTo>
                        <a:pt x="0" y="102"/>
                      </a:lnTo>
                      <a:lnTo>
                        <a:pt x="2" y="112"/>
                      </a:lnTo>
                      <a:lnTo>
                        <a:pt x="10" y="126"/>
                      </a:lnTo>
                      <a:lnTo>
                        <a:pt x="20" y="140"/>
                      </a:lnTo>
                      <a:lnTo>
                        <a:pt x="28" y="152"/>
                      </a:lnTo>
                      <a:lnTo>
                        <a:pt x="32" y="146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52" y="136"/>
                      </a:lnTo>
                      <a:lnTo>
                        <a:pt x="62" y="136"/>
                      </a:lnTo>
                      <a:lnTo>
                        <a:pt x="64" y="126"/>
                      </a:lnTo>
                      <a:lnTo>
                        <a:pt x="66" y="118"/>
                      </a:lnTo>
                      <a:lnTo>
                        <a:pt x="68" y="114"/>
                      </a:lnTo>
                      <a:lnTo>
                        <a:pt x="72" y="112"/>
                      </a:lnTo>
                      <a:lnTo>
                        <a:pt x="76" y="108"/>
                      </a:lnTo>
                      <a:lnTo>
                        <a:pt x="78" y="108"/>
                      </a:lnTo>
                      <a:lnTo>
                        <a:pt x="84" y="108"/>
                      </a:lnTo>
                      <a:lnTo>
                        <a:pt x="90" y="110"/>
                      </a:lnTo>
                      <a:lnTo>
                        <a:pt x="102" y="116"/>
                      </a:lnTo>
                      <a:lnTo>
                        <a:pt x="112" y="122"/>
                      </a:lnTo>
                      <a:lnTo>
                        <a:pt x="120" y="122"/>
                      </a:lnTo>
                      <a:lnTo>
                        <a:pt x="128" y="122"/>
                      </a:lnTo>
                      <a:lnTo>
                        <a:pt x="130" y="122"/>
                      </a:lnTo>
                      <a:lnTo>
                        <a:pt x="130" y="120"/>
                      </a:lnTo>
                      <a:lnTo>
                        <a:pt x="132" y="116"/>
                      </a:lnTo>
                      <a:lnTo>
                        <a:pt x="134" y="114"/>
                      </a:lnTo>
                      <a:lnTo>
                        <a:pt x="138" y="116"/>
                      </a:lnTo>
                      <a:lnTo>
                        <a:pt x="140" y="116"/>
                      </a:lnTo>
                      <a:lnTo>
                        <a:pt x="146" y="114"/>
                      </a:lnTo>
                      <a:lnTo>
                        <a:pt x="150" y="112"/>
                      </a:lnTo>
                      <a:lnTo>
                        <a:pt x="156" y="110"/>
                      </a:lnTo>
                      <a:lnTo>
                        <a:pt x="160" y="110"/>
                      </a:lnTo>
                      <a:lnTo>
                        <a:pt x="172" y="110"/>
                      </a:lnTo>
                      <a:lnTo>
                        <a:pt x="174" y="104"/>
                      </a:lnTo>
                      <a:lnTo>
                        <a:pt x="178" y="102"/>
                      </a:lnTo>
                      <a:lnTo>
                        <a:pt x="184" y="104"/>
                      </a:lnTo>
                      <a:lnTo>
                        <a:pt x="192" y="106"/>
                      </a:lnTo>
                      <a:lnTo>
                        <a:pt x="204" y="106"/>
                      </a:lnTo>
                      <a:lnTo>
                        <a:pt x="206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4" name="íṩ1îḑé">
                  <a:extLst>
                    <a:ext uri="{FF2B5EF4-FFF2-40B4-BE49-F238E27FC236}">
                      <a16:creationId xmlns="" xmlns:a16="http://schemas.microsoft.com/office/drawing/2014/main" id="{D4C7BE5A-AC90-4D7E-BE2E-59733B13EA64}"/>
                    </a:ext>
                  </a:extLst>
                </p:cNvPr>
                <p:cNvSpPr/>
                <p:nvPr/>
              </p:nvSpPr>
              <p:spPr bwMode="auto">
                <a:xfrm>
                  <a:off x="5291256" y="3726167"/>
                  <a:ext cx="220354" cy="281612"/>
                </a:xfrm>
                <a:custGeom>
                  <a:avLst/>
                  <a:gdLst>
                    <a:gd name="T0" fmla="*/ 2147483647 w 126"/>
                    <a:gd name="T1" fmla="*/ 2147483647 h 168"/>
                    <a:gd name="T2" fmla="*/ 2147483647 w 126"/>
                    <a:gd name="T3" fmla="*/ 2147483647 h 168"/>
                    <a:gd name="T4" fmla="*/ 2147483647 w 126"/>
                    <a:gd name="T5" fmla="*/ 2147483647 h 168"/>
                    <a:gd name="T6" fmla="*/ 2147483647 w 126"/>
                    <a:gd name="T7" fmla="*/ 2147483647 h 168"/>
                    <a:gd name="T8" fmla="*/ 2147483647 w 126"/>
                    <a:gd name="T9" fmla="*/ 2147483647 h 168"/>
                    <a:gd name="T10" fmla="*/ 2147483647 w 126"/>
                    <a:gd name="T11" fmla="*/ 2147483647 h 168"/>
                    <a:gd name="T12" fmla="*/ 2147483647 w 126"/>
                    <a:gd name="T13" fmla="*/ 2147483647 h 168"/>
                    <a:gd name="T14" fmla="*/ 2147483647 w 126"/>
                    <a:gd name="T15" fmla="*/ 2147483647 h 168"/>
                    <a:gd name="T16" fmla="*/ 2147483647 w 126"/>
                    <a:gd name="T17" fmla="*/ 2147483647 h 168"/>
                    <a:gd name="T18" fmla="*/ 2147483647 w 126"/>
                    <a:gd name="T19" fmla="*/ 2147483647 h 168"/>
                    <a:gd name="T20" fmla="*/ 2147483647 w 126"/>
                    <a:gd name="T21" fmla="*/ 2147483647 h 168"/>
                    <a:gd name="T22" fmla="*/ 2147483647 w 126"/>
                    <a:gd name="T23" fmla="*/ 2147483647 h 168"/>
                    <a:gd name="T24" fmla="*/ 2147483647 w 126"/>
                    <a:gd name="T25" fmla="*/ 2147483647 h 168"/>
                    <a:gd name="T26" fmla="*/ 2147483647 w 126"/>
                    <a:gd name="T27" fmla="*/ 2147483647 h 168"/>
                    <a:gd name="T28" fmla="*/ 2147483647 w 126"/>
                    <a:gd name="T29" fmla="*/ 2147483647 h 168"/>
                    <a:gd name="T30" fmla="*/ 2147483647 w 126"/>
                    <a:gd name="T31" fmla="*/ 2147483647 h 168"/>
                    <a:gd name="T32" fmla="*/ 2147483647 w 126"/>
                    <a:gd name="T33" fmla="*/ 0 h 168"/>
                    <a:gd name="T34" fmla="*/ 2147483647 w 126"/>
                    <a:gd name="T35" fmla="*/ 0 h 168"/>
                    <a:gd name="T36" fmla="*/ 0 w 126"/>
                    <a:gd name="T37" fmla="*/ 2147483647 h 168"/>
                    <a:gd name="T38" fmla="*/ 2147483647 w 126"/>
                    <a:gd name="T39" fmla="*/ 2147483647 h 168"/>
                    <a:gd name="T40" fmla="*/ 2147483647 w 126"/>
                    <a:gd name="T41" fmla="*/ 2147483647 h 168"/>
                    <a:gd name="T42" fmla="*/ 2147483647 w 126"/>
                    <a:gd name="T43" fmla="*/ 2147483647 h 168"/>
                    <a:gd name="T44" fmla="*/ 2147483647 w 126"/>
                    <a:gd name="T45" fmla="*/ 2147483647 h 168"/>
                    <a:gd name="T46" fmla="*/ 2147483647 w 126"/>
                    <a:gd name="T47" fmla="*/ 2147483647 h 168"/>
                    <a:gd name="T48" fmla="*/ 2147483647 w 126"/>
                    <a:gd name="T49" fmla="*/ 2147483647 h 168"/>
                    <a:gd name="T50" fmla="*/ 2147483647 w 126"/>
                    <a:gd name="T51" fmla="*/ 2147483647 h 168"/>
                    <a:gd name="T52" fmla="*/ 0 w 126"/>
                    <a:gd name="T53" fmla="*/ 2147483647 h 168"/>
                    <a:gd name="T54" fmla="*/ 0 w 126"/>
                    <a:gd name="T55" fmla="*/ 2147483647 h 168"/>
                    <a:gd name="T56" fmla="*/ 2147483647 w 126"/>
                    <a:gd name="T57" fmla="*/ 2147483647 h 168"/>
                    <a:gd name="T58" fmla="*/ 2147483647 w 126"/>
                    <a:gd name="T59" fmla="*/ 2147483647 h 168"/>
                    <a:gd name="T60" fmla="*/ 2147483647 w 126"/>
                    <a:gd name="T61" fmla="*/ 2147483647 h 168"/>
                    <a:gd name="T62" fmla="*/ 2147483647 w 126"/>
                    <a:gd name="T63" fmla="*/ 2147483647 h 168"/>
                    <a:gd name="T64" fmla="*/ 2147483647 w 126"/>
                    <a:gd name="T65" fmla="*/ 2147483647 h 168"/>
                    <a:gd name="T66" fmla="*/ 2147483647 w 126"/>
                    <a:gd name="T67" fmla="*/ 2147483647 h 168"/>
                    <a:gd name="T68" fmla="*/ 2147483647 w 126"/>
                    <a:gd name="T69" fmla="*/ 2147483647 h 168"/>
                    <a:gd name="T70" fmla="*/ 2147483647 w 126"/>
                    <a:gd name="T71" fmla="*/ 2147483647 h 168"/>
                    <a:gd name="T72" fmla="*/ 2147483647 w 126"/>
                    <a:gd name="T73" fmla="*/ 2147483647 h 168"/>
                    <a:gd name="T74" fmla="*/ 2147483647 w 126"/>
                    <a:gd name="T75" fmla="*/ 2147483647 h 168"/>
                    <a:gd name="T76" fmla="*/ 2147483647 w 126"/>
                    <a:gd name="T77" fmla="*/ 2147483647 h 168"/>
                    <a:gd name="T78" fmla="*/ 2147483647 w 126"/>
                    <a:gd name="T79" fmla="*/ 2147483647 h 168"/>
                    <a:gd name="T80" fmla="*/ 2147483647 w 126"/>
                    <a:gd name="T81" fmla="*/ 2147483647 h 16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26"/>
                    <a:gd name="T124" fmla="*/ 0 h 168"/>
                    <a:gd name="T125" fmla="*/ 126 w 126"/>
                    <a:gd name="T126" fmla="*/ 168 h 16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26" h="168">
                      <a:moveTo>
                        <a:pt x="120" y="10"/>
                      </a:moveTo>
                      <a:lnTo>
                        <a:pt x="116" y="10"/>
                      </a:lnTo>
                      <a:lnTo>
                        <a:pt x="112" y="6"/>
                      </a:lnTo>
                      <a:lnTo>
                        <a:pt x="110" y="4"/>
                      </a:lnTo>
                      <a:lnTo>
                        <a:pt x="106" y="4"/>
                      </a:lnTo>
                      <a:lnTo>
                        <a:pt x="102" y="4"/>
                      </a:lnTo>
                      <a:lnTo>
                        <a:pt x="100" y="6"/>
                      </a:lnTo>
                      <a:lnTo>
                        <a:pt x="96" y="10"/>
                      </a:lnTo>
                      <a:lnTo>
                        <a:pt x="90" y="16"/>
                      </a:lnTo>
                      <a:lnTo>
                        <a:pt x="90" y="18"/>
                      </a:lnTo>
                      <a:lnTo>
                        <a:pt x="86" y="18"/>
                      </a:lnTo>
                      <a:lnTo>
                        <a:pt x="78" y="18"/>
                      </a:lnTo>
                      <a:lnTo>
                        <a:pt x="70" y="14"/>
                      </a:lnTo>
                      <a:lnTo>
                        <a:pt x="58" y="8"/>
                      </a:lnTo>
                      <a:lnTo>
                        <a:pt x="46" y="4"/>
                      </a:lnTo>
                      <a:lnTo>
                        <a:pt x="38" y="2"/>
                      </a:lnTo>
                      <a:lnTo>
                        <a:pt x="30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12"/>
                      </a:lnTo>
                      <a:lnTo>
                        <a:pt x="8" y="20"/>
                      </a:lnTo>
                      <a:lnTo>
                        <a:pt x="14" y="32"/>
                      </a:lnTo>
                      <a:lnTo>
                        <a:pt x="16" y="38"/>
                      </a:lnTo>
                      <a:lnTo>
                        <a:pt x="16" y="42"/>
                      </a:lnTo>
                      <a:lnTo>
                        <a:pt x="16" y="48"/>
                      </a:lnTo>
                      <a:lnTo>
                        <a:pt x="16" y="52"/>
                      </a:lnTo>
                      <a:lnTo>
                        <a:pt x="0" y="76"/>
                      </a:lnTo>
                      <a:lnTo>
                        <a:pt x="0" y="100"/>
                      </a:lnTo>
                      <a:lnTo>
                        <a:pt x="62" y="138"/>
                      </a:lnTo>
                      <a:lnTo>
                        <a:pt x="62" y="146"/>
                      </a:lnTo>
                      <a:lnTo>
                        <a:pt x="88" y="168"/>
                      </a:lnTo>
                      <a:lnTo>
                        <a:pt x="90" y="164"/>
                      </a:lnTo>
                      <a:lnTo>
                        <a:pt x="94" y="158"/>
                      </a:lnTo>
                      <a:lnTo>
                        <a:pt x="108" y="130"/>
                      </a:lnTo>
                      <a:lnTo>
                        <a:pt x="122" y="106"/>
                      </a:lnTo>
                      <a:lnTo>
                        <a:pt x="116" y="102"/>
                      </a:lnTo>
                      <a:lnTo>
                        <a:pt x="112" y="98"/>
                      </a:lnTo>
                      <a:lnTo>
                        <a:pt x="112" y="32"/>
                      </a:lnTo>
                      <a:lnTo>
                        <a:pt x="120" y="14"/>
                      </a:lnTo>
                      <a:lnTo>
                        <a:pt x="126" y="10"/>
                      </a:lnTo>
                      <a:lnTo>
                        <a:pt x="12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5" name="ïṥlïḓé">
                  <a:extLst>
                    <a:ext uri="{FF2B5EF4-FFF2-40B4-BE49-F238E27FC236}">
                      <a16:creationId xmlns="" xmlns:a16="http://schemas.microsoft.com/office/drawing/2014/main" id="{F04E848D-EEB3-42BE-ABD5-810EC0EB3EE1}"/>
                    </a:ext>
                  </a:extLst>
                </p:cNvPr>
                <p:cNvSpPr/>
                <p:nvPr/>
              </p:nvSpPr>
              <p:spPr bwMode="auto">
                <a:xfrm>
                  <a:off x="5165929" y="3726167"/>
                  <a:ext cx="152871" cy="179335"/>
                </a:xfrm>
                <a:custGeom>
                  <a:avLst/>
                  <a:gdLst>
                    <a:gd name="T0" fmla="*/ 2147483647 w 88"/>
                    <a:gd name="T1" fmla="*/ 0 h 108"/>
                    <a:gd name="T2" fmla="*/ 2147483647 w 88"/>
                    <a:gd name="T3" fmla="*/ 2147483647 h 108"/>
                    <a:gd name="T4" fmla="*/ 2147483647 w 88"/>
                    <a:gd name="T5" fmla="*/ 2147483647 h 108"/>
                    <a:gd name="T6" fmla="*/ 2147483647 w 88"/>
                    <a:gd name="T7" fmla="*/ 2147483647 h 108"/>
                    <a:gd name="T8" fmla="*/ 2147483647 w 88"/>
                    <a:gd name="T9" fmla="*/ 2147483647 h 108"/>
                    <a:gd name="T10" fmla="*/ 2147483647 w 88"/>
                    <a:gd name="T11" fmla="*/ 2147483647 h 108"/>
                    <a:gd name="T12" fmla="*/ 2147483647 w 88"/>
                    <a:gd name="T13" fmla="*/ 2147483647 h 108"/>
                    <a:gd name="T14" fmla="*/ 2147483647 w 88"/>
                    <a:gd name="T15" fmla="*/ 2147483647 h 108"/>
                    <a:gd name="T16" fmla="*/ 2147483647 w 88"/>
                    <a:gd name="T17" fmla="*/ 2147483647 h 108"/>
                    <a:gd name="T18" fmla="*/ 2147483647 w 88"/>
                    <a:gd name="T19" fmla="*/ 2147483647 h 108"/>
                    <a:gd name="T20" fmla="*/ 2147483647 w 88"/>
                    <a:gd name="T21" fmla="*/ 2147483647 h 108"/>
                    <a:gd name="T22" fmla="*/ 2147483647 w 88"/>
                    <a:gd name="T23" fmla="*/ 2147483647 h 108"/>
                    <a:gd name="T24" fmla="*/ 2147483647 w 88"/>
                    <a:gd name="T25" fmla="*/ 2147483647 h 108"/>
                    <a:gd name="T26" fmla="*/ 2147483647 w 88"/>
                    <a:gd name="T27" fmla="*/ 2147483647 h 108"/>
                    <a:gd name="T28" fmla="*/ 0 w 88"/>
                    <a:gd name="T29" fmla="*/ 2147483647 h 108"/>
                    <a:gd name="T30" fmla="*/ 0 w 88"/>
                    <a:gd name="T31" fmla="*/ 2147483647 h 108"/>
                    <a:gd name="T32" fmla="*/ 2147483647 w 88"/>
                    <a:gd name="T33" fmla="*/ 2147483647 h 108"/>
                    <a:gd name="T34" fmla="*/ 2147483647 w 88"/>
                    <a:gd name="T35" fmla="*/ 2147483647 h 108"/>
                    <a:gd name="T36" fmla="*/ 2147483647 w 88"/>
                    <a:gd name="T37" fmla="*/ 2147483647 h 108"/>
                    <a:gd name="T38" fmla="*/ 2147483647 w 88"/>
                    <a:gd name="T39" fmla="*/ 2147483647 h 108"/>
                    <a:gd name="T40" fmla="*/ 2147483647 w 88"/>
                    <a:gd name="T41" fmla="*/ 2147483647 h 108"/>
                    <a:gd name="T42" fmla="*/ 2147483647 w 88"/>
                    <a:gd name="T43" fmla="*/ 2147483647 h 108"/>
                    <a:gd name="T44" fmla="*/ 2147483647 w 88"/>
                    <a:gd name="T45" fmla="*/ 2147483647 h 108"/>
                    <a:gd name="T46" fmla="*/ 2147483647 w 88"/>
                    <a:gd name="T47" fmla="*/ 2147483647 h 108"/>
                    <a:gd name="T48" fmla="*/ 2147483647 w 88"/>
                    <a:gd name="T49" fmla="*/ 2147483647 h 108"/>
                    <a:gd name="T50" fmla="*/ 2147483647 w 88"/>
                    <a:gd name="T51" fmla="*/ 2147483647 h 108"/>
                    <a:gd name="T52" fmla="*/ 2147483647 w 88"/>
                    <a:gd name="T53" fmla="*/ 2147483647 h 108"/>
                    <a:gd name="T54" fmla="*/ 2147483647 w 88"/>
                    <a:gd name="T55" fmla="*/ 2147483647 h 108"/>
                    <a:gd name="T56" fmla="*/ 2147483647 w 88"/>
                    <a:gd name="T57" fmla="*/ 2147483647 h 108"/>
                    <a:gd name="T58" fmla="*/ 2147483647 w 88"/>
                    <a:gd name="T59" fmla="*/ 0 h 10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8"/>
                    <a:gd name="T91" fmla="*/ 0 h 108"/>
                    <a:gd name="T92" fmla="*/ 88 w 88"/>
                    <a:gd name="T93" fmla="*/ 108 h 10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8" h="108">
                      <a:moveTo>
                        <a:pt x="76" y="0"/>
                      </a:moveTo>
                      <a:lnTo>
                        <a:pt x="72" y="4"/>
                      </a:lnTo>
                      <a:lnTo>
                        <a:pt x="76" y="12"/>
                      </a:lnTo>
                      <a:lnTo>
                        <a:pt x="80" y="20"/>
                      </a:lnTo>
                      <a:lnTo>
                        <a:pt x="86" y="32"/>
                      </a:lnTo>
                      <a:lnTo>
                        <a:pt x="88" y="38"/>
                      </a:lnTo>
                      <a:lnTo>
                        <a:pt x="88" y="42"/>
                      </a:lnTo>
                      <a:lnTo>
                        <a:pt x="88" y="48"/>
                      </a:lnTo>
                      <a:lnTo>
                        <a:pt x="88" y="52"/>
                      </a:lnTo>
                      <a:lnTo>
                        <a:pt x="72" y="76"/>
                      </a:lnTo>
                      <a:lnTo>
                        <a:pt x="72" y="100"/>
                      </a:lnTo>
                      <a:lnTo>
                        <a:pt x="20" y="98"/>
                      </a:lnTo>
                      <a:lnTo>
                        <a:pt x="14" y="102"/>
                      </a:lnTo>
                      <a:lnTo>
                        <a:pt x="10" y="108"/>
                      </a:lnTo>
                      <a:lnTo>
                        <a:pt x="0" y="108"/>
                      </a:lnTo>
                      <a:lnTo>
                        <a:pt x="0" y="86"/>
                      </a:lnTo>
                      <a:lnTo>
                        <a:pt x="6" y="76"/>
                      </a:lnTo>
                      <a:lnTo>
                        <a:pt x="12" y="64"/>
                      </a:lnTo>
                      <a:lnTo>
                        <a:pt x="18" y="56"/>
                      </a:lnTo>
                      <a:lnTo>
                        <a:pt x="24" y="48"/>
                      </a:lnTo>
                      <a:lnTo>
                        <a:pt x="24" y="38"/>
                      </a:lnTo>
                      <a:lnTo>
                        <a:pt x="22" y="34"/>
                      </a:lnTo>
                      <a:lnTo>
                        <a:pt x="22" y="2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30" y="12"/>
                      </a:lnTo>
                      <a:lnTo>
                        <a:pt x="52" y="12"/>
                      </a:lnTo>
                      <a:lnTo>
                        <a:pt x="62" y="10"/>
                      </a:lnTo>
                      <a:lnTo>
                        <a:pt x="72" y="4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6" name="îṧḷíḓe">
                  <a:extLst>
                    <a:ext uri="{FF2B5EF4-FFF2-40B4-BE49-F238E27FC236}">
                      <a16:creationId xmlns="" xmlns:a16="http://schemas.microsoft.com/office/drawing/2014/main" id="{BBF69DDC-96FE-47C2-B331-6BCD58192CF5}"/>
                    </a:ext>
                  </a:extLst>
                </p:cNvPr>
                <p:cNvSpPr/>
                <p:nvPr/>
              </p:nvSpPr>
              <p:spPr bwMode="auto">
                <a:xfrm>
                  <a:off x="5161797" y="3888689"/>
                  <a:ext cx="319514" cy="336254"/>
                </a:xfrm>
                <a:custGeom>
                  <a:avLst/>
                  <a:gdLst>
                    <a:gd name="T0" fmla="*/ 2147483647 w 182"/>
                    <a:gd name="T1" fmla="*/ 2147483647 h 200"/>
                    <a:gd name="T2" fmla="*/ 2147483647 w 182"/>
                    <a:gd name="T3" fmla="*/ 2147483647 h 200"/>
                    <a:gd name="T4" fmla="*/ 2147483647 w 182"/>
                    <a:gd name="T5" fmla="*/ 2147483647 h 200"/>
                    <a:gd name="T6" fmla="*/ 2147483647 w 182"/>
                    <a:gd name="T7" fmla="*/ 2147483647 h 200"/>
                    <a:gd name="T8" fmla="*/ 2147483647 w 182"/>
                    <a:gd name="T9" fmla="*/ 2147483647 h 200"/>
                    <a:gd name="T10" fmla="*/ 2147483647 w 182"/>
                    <a:gd name="T11" fmla="*/ 2147483647 h 200"/>
                    <a:gd name="T12" fmla="*/ 2147483647 w 182"/>
                    <a:gd name="T13" fmla="*/ 2147483647 h 200"/>
                    <a:gd name="T14" fmla="*/ 2147483647 w 182"/>
                    <a:gd name="T15" fmla="*/ 2147483647 h 200"/>
                    <a:gd name="T16" fmla="*/ 2147483647 w 182"/>
                    <a:gd name="T17" fmla="*/ 2147483647 h 200"/>
                    <a:gd name="T18" fmla="*/ 2147483647 w 182"/>
                    <a:gd name="T19" fmla="*/ 2147483647 h 200"/>
                    <a:gd name="T20" fmla="*/ 2147483647 w 182"/>
                    <a:gd name="T21" fmla="*/ 2147483647 h 200"/>
                    <a:gd name="T22" fmla="*/ 2147483647 w 182"/>
                    <a:gd name="T23" fmla="*/ 2147483647 h 200"/>
                    <a:gd name="T24" fmla="*/ 2147483647 w 182"/>
                    <a:gd name="T25" fmla="*/ 2147483647 h 200"/>
                    <a:gd name="T26" fmla="*/ 2147483647 w 182"/>
                    <a:gd name="T27" fmla="*/ 2147483647 h 200"/>
                    <a:gd name="T28" fmla="*/ 2147483647 w 182"/>
                    <a:gd name="T29" fmla="*/ 2147483647 h 200"/>
                    <a:gd name="T30" fmla="*/ 2147483647 w 182"/>
                    <a:gd name="T31" fmla="*/ 2147483647 h 200"/>
                    <a:gd name="T32" fmla="*/ 2147483647 w 182"/>
                    <a:gd name="T33" fmla="*/ 2147483647 h 200"/>
                    <a:gd name="T34" fmla="*/ 2147483647 w 182"/>
                    <a:gd name="T35" fmla="*/ 2147483647 h 200"/>
                    <a:gd name="T36" fmla="*/ 2147483647 w 182"/>
                    <a:gd name="T37" fmla="*/ 2147483647 h 200"/>
                    <a:gd name="T38" fmla="*/ 2147483647 w 182"/>
                    <a:gd name="T39" fmla="*/ 2147483647 h 200"/>
                    <a:gd name="T40" fmla="*/ 2147483647 w 182"/>
                    <a:gd name="T41" fmla="*/ 2147483647 h 200"/>
                    <a:gd name="T42" fmla="*/ 2147483647 w 182"/>
                    <a:gd name="T43" fmla="*/ 2147483647 h 200"/>
                    <a:gd name="T44" fmla="*/ 2147483647 w 182"/>
                    <a:gd name="T45" fmla="*/ 2147483647 h 200"/>
                    <a:gd name="T46" fmla="*/ 2147483647 w 182"/>
                    <a:gd name="T47" fmla="*/ 2147483647 h 200"/>
                    <a:gd name="T48" fmla="*/ 2147483647 w 182"/>
                    <a:gd name="T49" fmla="*/ 2147483647 h 200"/>
                    <a:gd name="T50" fmla="*/ 2147483647 w 182"/>
                    <a:gd name="T51" fmla="*/ 2147483647 h 200"/>
                    <a:gd name="T52" fmla="*/ 2147483647 w 182"/>
                    <a:gd name="T53" fmla="*/ 2147483647 h 200"/>
                    <a:gd name="T54" fmla="*/ 0 w 182"/>
                    <a:gd name="T55" fmla="*/ 2147483647 h 200"/>
                    <a:gd name="T56" fmla="*/ 0 w 182"/>
                    <a:gd name="T57" fmla="*/ 2147483647 h 200"/>
                    <a:gd name="T58" fmla="*/ 0 w 182"/>
                    <a:gd name="T59" fmla="*/ 2147483647 h 200"/>
                    <a:gd name="T60" fmla="*/ 0 w 182"/>
                    <a:gd name="T61" fmla="*/ 2147483647 h 200"/>
                    <a:gd name="T62" fmla="*/ 2147483647 w 182"/>
                    <a:gd name="T63" fmla="*/ 2147483647 h 200"/>
                    <a:gd name="T64" fmla="*/ 2147483647 w 182"/>
                    <a:gd name="T65" fmla="*/ 2147483647 h 200"/>
                    <a:gd name="T66" fmla="*/ 2147483647 w 182"/>
                    <a:gd name="T67" fmla="*/ 2147483647 h 200"/>
                    <a:gd name="T68" fmla="*/ 2147483647 w 182"/>
                    <a:gd name="T69" fmla="*/ 2147483647 h 200"/>
                    <a:gd name="T70" fmla="*/ 2147483647 w 182"/>
                    <a:gd name="T71" fmla="*/ 2147483647 h 200"/>
                    <a:gd name="T72" fmla="*/ 2147483647 w 182"/>
                    <a:gd name="T73" fmla="*/ 2147483647 h 200"/>
                    <a:gd name="T74" fmla="*/ 2147483647 w 182"/>
                    <a:gd name="T75" fmla="*/ 2147483647 h 200"/>
                    <a:gd name="T76" fmla="*/ 2147483647 w 182"/>
                    <a:gd name="T77" fmla="*/ 2147483647 h 200"/>
                    <a:gd name="T78" fmla="*/ 2147483647 w 182"/>
                    <a:gd name="T79" fmla="*/ 2147483647 h 200"/>
                    <a:gd name="T80" fmla="*/ 2147483647 w 182"/>
                    <a:gd name="T81" fmla="*/ 0 h 2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2"/>
                    <a:gd name="T124" fmla="*/ 0 h 200"/>
                    <a:gd name="T125" fmla="*/ 182 w 182"/>
                    <a:gd name="T126" fmla="*/ 200 h 2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2" h="200">
                      <a:moveTo>
                        <a:pt x="30" y="0"/>
                      </a:moveTo>
                      <a:lnTo>
                        <a:pt x="74" y="2"/>
                      </a:lnTo>
                      <a:lnTo>
                        <a:pt x="136" y="40"/>
                      </a:lnTo>
                      <a:lnTo>
                        <a:pt x="136" y="48"/>
                      </a:lnTo>
                      <a:lnTo>
                        <a:pt x="162" y="70"/>
                      </a:lnTo>
                      <a:lnTo>
                        <a:pt x="160" y="74"/>
                      </a:lnTo>
                      <a:lnTo>
                        <a:pt x="158" y="80"/>
                      </a:lnTo>
                      <a:lnTo>
                        <a:pt x="156" y="84"/>
                      </a:lnTo>
                      <a:lnTo>
                        <a:pt x="154" y="88"/>
                      </a:lnTo>
                      <a:lnTo>
                        <a:pt x="152" y="92"/>
                      </a:lnTo>
                      <a:lnTo>
                        <a:pt x="152" y="98"/>
                      </a:lnTo>
                      <a:lnTo>
                        <a:pt x="154" y="102"/>
                      </a:lnTo>
                      <a:lnTo>
                        <a:pt x="158" y="106"/>
                      </a:lnTo>
                      <a:lnTo>
                        <a:pt x="162" y="110"/>
                      </a:lnTo>
                      <a:lnTo>
                        <a:pt x="164" y="116"/>
                      </a:lnTo>
                      <a:lnTo>
                        <a:pt x="164" y="126"/>
                      </a:lnTo>
                      <a:lnTo>
                        <a:pt x="164" y="142"/>
                      </a:lnTo>
                      <a:lnTo>
                        <a:pt x="164" y="156"/>
                      </a:lnTo>
                      <a:lnTo>
                        <a:pt x="168" y="162"/>
                      </a:lnTo>
                      <a:lnTo>
                        <a:pt x="172" y="168"/>
                      </a:lnTo>
                      <a:lnTo>
                        <a:pt x="176" y="174"/>
                      </a:lnTo>
                      <a:lnTo>
                        <a:pt x="182" y="178"/>
                      </a:lnTo>
                      <a:lnTo>
                        <a:pt x="174" y="180"/>
                      </a:lnTo>
                      <a:lnTo>
                        <a:pt x="166" y="180"/>
                      </a:lnTo>
                      <a:lnTo>
                        <a:pt x="162" y="184"/>
                      </a:lnTo>
                      <a:lnTo>
                        <a:pt x="152" y="188"/>
                      </a:lnTo>
                      <a:lnTo>
                        <a:pt x="138" y="192"/>
                      </a:lnTo>
                      <a:lnTo>
                        <a:pt x="134" y="194"/>
                      </a:lnTo>
                      <a:lnTo>
                        <a:pt x="132" y="196"/>
                      </a:lnTo>
                      <a:lnTo>
                        <a:pt x="130" y="198"/>
                      </a:lnTo>
                      <a:lnTo>
                        <a:pt x="126" y="198"/>
                      </a:lnTo>
                      <a:lnTo>
                        <a:pt x="122" y="198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4" y="198"/>
                      </a:lnTo>
                      <a:lnTo>
                        <a:pt x="112" y="200"/>
                      </a:lnTo>
                      <a:lnTo>
                        <a:pt x="108" y="200"/>
                      </a:lnTo>
                      <a:lnTo>
                        <a:pt x="82" y="198"/>
                      </a:lnTo>
                      <a:lnTo>
                        <a:pt x="82" y="172"/>
                      </a:lnTo>
                      <a:lnTo>
                        <a:pt x="80" y="170"/>
                      </a:lnTo>
                      <a:lnTo>
                        <a:pt x="78" y="166"/>
                      </a:lnTo>
                      <a:lnTo>
                        <a:pt x="76" y="160"/>
                      </a:lnTo>
                      <a:lnTo>
                        <a:pt x="60" y="160"/>
                      </a:lnTo>
                      <a:lnTo>
                        <a:pt x="46" y="150"/>
                      </a:lnTo>
                      <a:lnTo>
                        <a:pt x="40" y="146"/>
                      </a:lnTo>
                      <a:lnTo>
                        <a:pt x="30" y="142"/>
                      </a:lnTo>
                      <a:lnTo>
                        <a:pt x="26" y="140"/>
                      </a:lnTo>
                      <a:lnTo>
                        <a:pt x="24" y="138"/>
                      </a:lnTo>
                      <a:lnTo>
                        <a:pt x="22" y="136"/>
                      </a:lnTo>
                      <a:lnTo>
                        <a:pt x="20" y="134"/>
                      </a:lnTo>
                      <a:lnTo>
                        <a:pt x="18" y="126"/>
                      </a:lnTo>
                      <a:lnTo>
                        <a:pt x="16" y="120"/>
                      </a:lnTo>
                      <a:lnTo>
                        <a:pt x="16" y="114"/>
                      </a:lnTo>
                      <a:lnTo>
                        <a:pt x="10" y="110"/>
                      </a:lnTo>
                      <a:lnTo>
                        <a:pt x="6" y="104"/>
                      </a:lnTo>
                      <a:lnTo>
                        <a:pt x="0" y="100"/>
                      </a:lnTo>
                      <a:lnTo>
                        <a:pt x="0" y="94"/>
                      </a:lnTo>
                      <a:lnTo>
                        <a:pt x="0" y="92"/>
                      </a:lnTo>
                      <a:lnTo>
                        <a:pt x="2" y="88"/>
                      </a:lnTo>
                      <a:lnTo>
                        <a:pt x="0" y="84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0" y="72"/>
                      </a:lnTo>
                      <a:lnTo>
                        <a:pt x="2" y="68"/>
                      </a:lnTo>
                      <a:lnTo>
                        <a:pt x="8" y="60"/>
                      </a:lnTo>
                      <a:lnTo>
                        <a:pt x="20" y="50"/>
                      </a:lnTo>
                      <a:lnTo>
                        <a:pt x="22" y="46"/>
                      </a:lnTo>
                      <a:lnTo>
                        <a:pt x="22" y="42"/>
                      </a:lnTo>
                      <a:lnTo>
                        <a:pt x="22" y="40"/>
                      </a:lnTo>
                      <a:lnTo>
                        <a:pt x="20" y="38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8" y="30"/>
                      </a:lnTo>
                      <a:lnTo>
                        <a:pt x="20" y="28"/>
                      </a:lnTo>
                      <a:lnTo>
                        <a:pt x="22" y="26"/>
                      </a:lnTo>
                      <a:lnTo>
                        <a:pt x="22" y="22"/>
                      </a:lnTo>
                      <a:lnTo>
                        <a:pt x="24" y="22"/>
                      </a:lnTo>
                      <a:lnTo>
                        <a:pt x="24" y="16"/>
                      </a:lnTo>
                      <a:lnTo>
                        <a:pt x="22" y="12"/>
                      </a:lnTo>
                      <a:lnTo>
                        <a:pt x="20" y="6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7" name="íṣliḋê">
                  <a:extLst>
                    <a:ext uri="{FF2B5EF4-FFF2-40B4-BE49-F238E27FC236}">
                      <a16:creationId xmlns="" xmlns:a16="http://schemas.microsoft.com/office/drawing/2014/main" id="{34CB19C4-2BA2-4E69-A7CE-1F5FFBFA13B6}"/>
                    </a:ext>
                  </a:extLst>
                </p:cNvPr>
                <p:cNvSpPr/>
                <p:nvPr/>
              </p:nvSpPr>
              <p:spPr bwMode="auto">
                <a:xfrm>
                  <a:off x="5152156" y="3888689"/>
                  <a:ext cx="50957" cy="57443"/>
                </a:xfrm>
                <a:custGeom>
                  <a:avLst/>
                  <a:gdLst>
                    <a:gd name="T0" fmla="*/ 2147483647 w 30"/>
                    <a:gd name="T1" fmla="*/ 2147483647 h 34"/>
                    <a:gd name="T2" fmla="*/ 2147483647 w 30"/>
                    <a:gd name="T3" fmla="*/ 2147483647 h 34"/>
                    <a:gd name="T4" fmla="*/ 2147483647 w 30"/>
                    <a:gd name="T5" fmla="*/ 2147483647 h 34"/>
                    <a:gd name="T6" fmla="*/ 2147483647 w 30"/>
                    <a:gd name="T7" fmla="*/ 2147483647 h 34"/>
                    <a:gd name="T8" fmla="*/ 2147483647 w 30"/>
                    <a:gd name="T9" fmla="*/ 2147483647 h 34"/>
                    <a:gd name="T10" fmla="*/ 2147483647 w 30"/>
                    <a:gd name="T11" fmla="*/ 2147483647 h 34"/>
                    <a:gd name="T12" fmla="*/ 2147483647 w 30"/>
                    <a:gd name="T13" fmla="*/ 2147483647 h 34"/>
                    <a:gd name="T14" fmla="*/ 2147483647 w 30"/>
                    <a:gd name="T15" fmla="*/ 0 h 34"/>
                    <a:gd name="T16" fmla="*/ 2147483647 w 30"/>
                    <a:gd name="T17" fmla="*/ 2147483647 h 34"/>
                    <a:gd name="T18" fmla="*/ 2147483647 w 30"/>
                    <a:gd name="T19" fmla="*/ 2147483647 h 34"/>
                    <a:gd name="T20" fmla="*/ 2147483647 w 30"/>
                    <a:gd name="T21" fmla="*/ 2147483647 h 34"/>
                    <a:gd name="T22" fmla="*/ 2147483647 w 30"/>
                    <a:gd name="T23" fmla="*/ 2147483647 h 34"/>
                    <a:gd name="T24" fmla="*/ 2147483647 w 30"/>
                    <a:gd name="T25" fmla="*/ 2147483647 h 34"/>
                    <a:gd name="T26" fmla="*/ 0 w 30"/>
                    <a:gd name="T27" fmla="*/ 2147483647 h 34"/>
                    <a:gd name="T28" fmla="*/ 0 w 30"/>
                    <a:gd name="T29" fmla="*/ 2147483647 h 34"/>
                    <a:gd name="T30" fmla="*/ 0 w 30"/>
                    <a:gd name="T31" fmla="*/ 2147483647 h 34"/>
                    <a:gd name="T32" fmla="*/ 0 w 30"/>
                    <a:gd name="T33" fmla="*/ 2147483647 h 34"/>
                    <a:gd name="T34" fmla="*/ 2147483647 w 30"/>
                    <a:gd name="T35" fmla="*/ 2147483647 h 34"/>
                    <a:gd name="T36" fmla="*/ 2147483647 w 30"/>
                    <a:gd name="T37" fmla="*/ 2147483647 h 34"/>
                    <a:gd name="T38" fmla="*/ 2147483647 w 30"/>
                    <a:gd name="T39" fmla="*/ 2147483647 h 34"/>
                    <a:gd name="T40" fmla="*/ 2147483647 w 30"/>
                    <a:gd name="T41" fmla="*/ 2147483647 h 34"/>
                    <a:gd name="T42" fmla="*/ 2147483647 w 30"/>
                    <a:gd name="T43" fmla="*/ 2147483647 h 34"/>
                    <a:gd name="T44" fmla="*/ 2147483647 w 30"/>
                    <a:gd name="T45" fmla="*/ 2147483647 h 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0"/>
                    <a:gd name="T70" fmla="*/ 0 h 34"/>
                    <a:gd name="T71" fmla="*/ 30 w 30"/>
                    <a:gd name="T72" fmla="*/ 34 h 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0" h="34">
                      <a:moveTo>
                        <a:pt x="26" y="28"/>
                      </a:moveTo>
                      <a:lnTo>
                        <a:pt x="28" y="26"/>
                      </a:lnTo>
                      <a:lnTo>
                        <a:pt x="28" y="22"/>
                      </a:lnTo>
                      <a:lnTo>
                        <a:pt x="30" y="22"/>
                      </a:lnTo>
                      <a:lnTo>
                        <a:pt x="30" y="16"/>
                      </a:lnTo>
                      <a:lnTo>
                        <a:pt x="28" y="12"/>
                      </a:lnTo>
                      <a:lnTo>
                        <a:pt x="26" y="6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1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2" y="34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6" y="26"/>
                      </a:lnTo>
                      <a:lnTo>
                        <a:pt x="26" y="26"/>
                      </a:lnTo>
                      <a:lnTo>
                        <a:pt x="2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8" name="ïṥľîḋè">
                  <a:extLst>
                    <a:ext uri="{FF2B5EF4-FFF2-40B4-BE49-F238E27FC236}">
                      <a16:creationId xmlns="" xmlns:a16="http://schemas.microsoft.com/office/drawing/2014/main" id="{98DD2E95-56FB-4A62-8066-CF0493734DC7}"/>
                    </a:ext>
                  </a:extLst>
                </p:cNvPr>
                <p:cNvSpPr/>
                <p:nvPr/>
              </p:nvSpPr>
              <p:spPr bwMode="auto">
                <a:xfrm>
                  <a:off x="5152156" y="3934923"/>
                  <a:ext cx="48203" cy="68651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2147483647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2147483647 h 42"/>
                    <a:gd name="T22" fmla="*/ 2147483647 w 28"/>
                    <a:gd name="T23" fmla="*/ 2147483647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2147483647 w 28"/>
                    <a:gd name="T35" fmla="*/ 2147483647 h 42"/>
                    <a:gd name="T36" fmla="*/ 2147483647 w 28"/>
                    <a:gd name="T37" fmla="*/ 2147483647 h 42"/>
                    <a:gd name="T38" fmla="*/ 2147483647 w 28"/>
                    <a:gd name="T39" fmla="*/ 0 h 42"/>
                    <a:gd name="T40" fmla="*/ 2147483647 w 28"/>
                    <a:gd name="T41" fmla="*/ 0 h 42"/>
                    <a:gd name="T42" fmla="*/ 2147483647 w 28"/>
                    <a:gd name="T43" fmla="*/ 2147483647 h 42"/>
                    <a:gd name="T44" fmla="*/ 2147483647 w 28"/>
                    <a:gd name="T45" fmla="*/ 2147483647 h 42"/>
                    <a:gd name="T46" fmla="*/ 2147483647 w 28"/>
                    <a:gd name="T47" fmla="*/ 2147483647 h 42"/>
                    <a:gd name="T48" fmla="*/ 0 w 28"/>
                    <a:gd name="T49" fmla="*/ 2147483647 h 42"/>
                    <a:gd name="T50" fmla="*/ 0 w 28"/>
                    <a:gd name="T51" fmla="*/ 2147483647 h 42"/>
                    <a:gd name="T52" fmla="*/ 0 w 28"/>
                    <a:gd name="T53" fmla="*/ 2147483647 h 42"/>
                    <a:gd name="T54" fmla="*/ 0 w 28"/>
                    <a:gd name="T55" fmla="*/ 2147483647 h 4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8"/>
                    <a:gd name="T85" fmla="*/ 0 h 42"/>
                    <a:gd name="T86" fmla="*/ 28 w 28"/>
                    <a:gd name="T87" fmla="*/ 42 h 4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8" h="42">
                      <a:moveTo>
                        <a:pt x="0" y="8"/>
                      </a:move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4" y="28"/>
                      </a:lnTo>
                      <a:lnTo>
                        <a:pt x="6" y="34"/>
                      </a:lnTo>
                      <a:lnTo>
                        <a:pt x="8" y="42"/>
                      </a:lnTo>
                      <a:lnTo>
                        <a:pt x="14" y="34"/>
                      </a:lnTo>
                      <a:lnTo>
                        <a:pt x="22" y="28"/>
                      </a:lnTo>
                      <a:lnTo>
                        <a:pt x="26" y="24"/>
                      </a:lnTo>
                      <a:lnTo>
                        <a:pt x="28" y="20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8"/>
                      </a:lnTo>
                      <a:lnTo>
                        <a:pt x="24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9" name="íṥľïdé">
                  <a:extLst>
                    <a:ext uri="{FF2B5EF4-FFF2-40B4-BE49-F238E27FC236}">
                      <a16:creationId xmlns="" xmlns:a16="http://schemas.microsoft.com/office/drawing/2014/main" id="{CF035B42-AC37-47B2-87E8-E7128935339A}"/>
                    </a:ext>
                  </a:extLst>
                </p:cNvPr>
                <p:cNvSpPr/>
                <p:nvPr/>
              </p:nvSpPr>
              <p:spPr bwMode="auto">
                <a:xfrm>
                  <a:off x="4688037" y="3699545"/>
                  <a:ext cx="519210" cy="575835"/>
                </a:xfrm>
                <a:custGeom>
                  <a:avLst/>
                  <a:gdLst>
                    <a:gd name="T0" fmla="*/ 2147483647 w 298"/>
                    <a:gd name="T1" fmla="*/ 2147483647 h 346"/>
                    <a:gd name="T2" fmla="*/ 2147483647 w 298"/>
                    <a:gd name="T3" fmla="*/ 2147483647 h 346"/>
                    <a:gd name="T4" fmla="*/ 2147483647 w 298"/>
                    <a:gd name="T5" fmla="*/ 2147483647 h 346"/>
                    <a:gd name="T6" fmla="*/ 2147483647 w 298"/>
                    <a:gd name="T7" fmla="*/ 2147483647 h 346"/>
                    <a:gd name="T8" fmla="*/ 2147483647 w 298"/>
                    <a:gd name="T9" fmla="*/ 2147483647 h 346"/>
                    <a:gd name="T10" fmla="*/ 2147483647 w 298"/>
                    <a:gd name="T11" fmla="*/ 2147483647 h 346"/>
                    <a:gd name="T12" fmla="*/ 2147483647 w 298"/>
                    <a:gd name="T13" fmla="*/ 2147483647 h 346"/>
                    <a:gd name="T14" fmla="*/ 2147483647 w 298"/>
                    <a:gd name="T15" fmla="*/ 2147483647 h 346"/>
                    <a:gd name="T16" fmla="*/ 2147483647 w 298"/>
                    <a:gd name="T17" fmla="*/ 2147483647 h 346"/>
                    <a:gd name="T18" fmla="*/ 2147483647 w 298"/>
                    <a:gd name="T19" fmla="*/ 2147483647 h 346"/>
                    <a:gd name="T20" fmla="*/ 2147483647 w 298"/>
                    <a:gd name="T21" fmla="*/ 2147483647 h 346"/>
                    <a:gd name="T22" fmla="*/ 2147483647 w 298"/>
                    <a:gd name="T23" fmla="*/ 2147483647 h 346"/>
                    <a:gd name="T24" fmla="*/ 2147483647 w 298"/>
                    <a:gd name="T25" fmla="*/ 2147483647 h 346"/>
                    <a:gd name="T26" fmla="*/ 2147483647 w 298"/>
                    <a:gd name="T27" fmla="*/ 2147483647 h 346"/>
                    <a:gd name="T28" fmla="*/ 2147483647 w 298"/>
                    <a:gd name="T29" fmla="*/ 2147483647 h 346"/>
                    <a:gd name="T30" fmla="*/ 2147483647 w 298"/>
                    <a:gd name="T31" fmla="*/ 2147483647 h 346"/>
                    <a:gd name="T32" fmla="*/ 2147483647 w 298"/>
                    <a:gd name="T33" fmla="*/ 2147483647 h 346"/>
                    <a:gd name="T34" fmla="*/ 2147483647 w 298"/>
                    <a:gd name="T35" fmla="*/ 2147483647 h 346"/>
                    <a:gd name="T36" fmla="*/ 2147483647 w 298"/>
                    <a:gd name="T37" fmla="*/ 2147483647 h 346"/>
                    <a:gd name="T38" fmla="*/ 2147483647 w 298"/>
                    <a:gd name="T39" fmla="*/ 2147483647 h 346"/>
                    <a:gd name="T40" fmla="*/ 0 w 298"/>
                    <a:gd name="T41" fmla="*/ 2147483647 h 346"/>
                    <a:gd name="T42" fmla="*/ 2147483647 w 298"/>
                    <a:gd name="T43" fmla="*/ 2147483647 h 346"/>
                    <a:gd name="T44" fmla="*/ 2147483647 w 298"/>
                    <a:gd name="T45" fmla="*/ 2147483647 h 346"/>
                    <a:gd name="T46" fmla="*/ 2147483647 w 298"/>
                    <a:gd name="T47" fmla="*/ 2147483647 h 346"/>
                    <a:gd name="T48" fmla="*/ 2147483647 w 298"/>
                    <a:gd name="T49" fmla="*/ 2147483647 h 346"/>
                    <a:gd name="T50" fmla="*/ 2147483647 w 298"/>
                    <a:gd name="T51" fmla="*/ 2147483647 h 346"/>
                    <a:gd name="T52" fmla="*/ 2147483647 w 298"/>
                    <a:gd name="T53" fmla="*/ 2147483647 h 346"/>
                    <a:gd name="T54" fmla="*/ 2147483647 w 298"/>
                    <a:gd name="T55" fmla="*/ 2147483647 h 346"/>
                    <a:gd name="T56" fmla="*/ 2147483647 w 298"/>
                    <a:gd name="T57" fmla="*/ 2147483647 h 346"/>
                    <a:gd name="T58" fmla="*/ 2147483647 w 298"/>
                    <a:gd name="T59" fmla="*/ 2147483647 h 346"/>
                    <a:gd name="T60" fmla="*/ 2147483647 w 298"/>
                    <a:gd name="T61" fmla="*/ 2147483647 h 346"/>
                    <a:gd name="T62" fmla="*/ 2147483647 w 298"/>
                    <a:gd name="T63" fmla="*/ 2147483647 h 346"/>
                    <a:gd name="T64" fmla="*/ 2147483647 w 298"/>
                    <a:gd name="T65" fmla="*/ 2147483647 h 346"/>
                    <a:gd name="T66" fmla="*/ 2147483647 w 298"/>
                    <a:gd name="T67" fmla="*/ 2147483647 h 346"/>
                    <a:gd name="T68" fmla="*/ 2147483647 w 298"/>
                    <a:gd name="T69" fmla="*/ 2147483647 h 346"/>
                    <a:gd name="T70" fmla="*/ 2147483647 w 298"/>
                    <a:gd name="T71" fmla="*/ 2147483647 h 346"/>
                    <a:gd name="T72" fmla="*/ 2147483647 w 298"/>
                    <a:gd name="T73" fmla="*/ 2147483647 h 346"/>
                    <a:gd name="T74" fmla="*/ 2147483647 w 298"/>
                    <a:gd name="T75" fmla="*/ 2147483647 h 346"/>
                    <a:gd name="T76" fmla="*/ 2147483647 w 298"/>
                    <a:gd name="T77" fmla="*/ 2147483647 h 346"/>
                    <a:gd name="T78" fmla="*/ 2147483647 w 298"/>
                    <a:gd name="T79" fmla="*/ 2147483647 h 346"/>
                    <a:gd name="T80" fmla="*/ 2147483647 w 298"/>
                    <a:gd name="T81" fmla="*/ 2147483647 h 346"/>
                    <a:gd name="T82" fmla="*/ 2147483647 w 298"/>
                    <a:gd name="T83" fmla="*/ 2147483647 h 346"/>
                    <a:gd name="T84" fmla="*/ 2147483647 w 298"/>
                    <a:gd name="T85" fmla="*/ 2147483647 h 346"/>
                    <a:gd name="T86" fmla="*/ 2147483647 w 298"/>
                    <a:gd name="T87" fmla="*/ 2147483647 h 346"/>
                    <a:gd name="T88" fmla="*/ 2147483647 w 298"/>
                    <a:gd name="T89" fmla="*/ 2147483647 h 346"/>
                    <a:gd name="T90" fmla="*/ 2147483647 w 298"/>
                    <a:gd name="T91" fmla="*/ 2147483647 h 346"/>
                    <a:gd name="T92" fmla="*/ 2147483647 w 298"/>
                    <a:gd name="T93" fmla="*/ 2147483647 h 346"/>
                    <a:gd name="T94" fmla="*/ 2147483647 w 298"/>
                    <a:gd name="T95" fmla="*/ 2147483647 h 346"/>
                    <a:gd name="T96" fmla="*/ 2147483647 w 298"/>
                    <a:gd name="T97" fmla="*/ 2147483647 h 346"/>
                    <a:gd name="T98" fmla="*/ 2147483647 w 298"/>
                    <a:gd name="T99" fmla="*/ 2147483647 h 346"/>
                    <a:gd name="T100" fmla="*/ 2147483647 w 298"/>
                    <a:gd name="T101" fmla="*/ 2147483647 h 346"/>
                    <a:gd name="T102" fmla="*/ 2147483647 w 298"/>
                    <a:gd name="T103" fmla="*/ 2147483647 h 346"/>
                    <a:gd name="T104" fmla="*/ 2147483647 w 298"/>
                    <a:gd name="T105" fmla="*/ 2147483647 h 346"/>
                    <a:gd name="T106" fmla="*/ 2147483647 w 298"/>
                    <a:gd name="T107" fmla="*/ 2147483647 h 346"/>
                    <a:gd name="T108" fmla="*/ 2147483647 w 298"/>
                    <a:gd name="T109" fmla="*/ 2147483647 h 346"/>
                    <a:gd name="T110" fmla="*/ 2147483647 w 298"/>
                    <a:gd name="T111" fmla="*/ 2147483647 h 346"/>
                    <a:gd name="T112" fmla="*/ 2147483647 w 298"/>
                    <a:gd name="T113" fmla="*/ 2147483647 h 346"/>
                    <a:gd name="T114" fmla="*/ 2147483647 w 298"/>
                    <a:gd name="T115" fmla="*/ 2147483647 h 34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298"/>
                    <a:gd name="T175" fmla="*/ 0 h 346"/>
                    <a:gd name="T176" fmla="*/ 298 w 298"/>
                    <a:gd name="T177" fmla="*/ 346 h 34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298" h="346">
                      <a:moveTo>
                        <a:pt x="290" y="248"/>
                      </a:moveTo>
                      <a:lnTo>
                        <a:pt x="280" y="250"/>
                      </a:lnTo>
                      <a:lnTo>
                        <a:pt x="270" y="256"/>
                      </a:lnTo>
                      <a:lnTo>
                        <a:pt x="264" y="258"/>
                      </a:lnTo>
                      <a:lnTo>
                        <a:pt x="260" y="262"/>
                      </a:lnTo>
                      <a:lnTo>
                        <a:pt x="258" y="266"/>
                      </a:lnTo>
                      <a:lnTo>
                        <a:pt x="256" y="272"/>
                      </a:lnTo>
                      <a:lnTo>
                        <a:pt x="256" y="310"/>
                      </a:lnTo>
                      <a:lnTo>
                        <a:pt x="258" y="318"/>
                      </a:lnTo>
                      <a:lnTo>
                        <a:pt x="260" y="320"/>
                      </a:lnTo>
                      <a:lnTo>
                        <a:pt x="266" y="324"/>
                      </a:lnTo>
                      <a:lnTo>
                        <a:pt x="276" y="324"/>
                      </a:lnTo>
                      <a:lnTo>
                        <a:pt x="276" y="336"/>
                      </a:lnTo>
                      <a:lnTo>
                        <a:pt x="274" y="340"/>
                      </a:lnTo>
                      <a:lnTo>
                        <a:pt x="272" y="344"/>
                      </a:lnTo>
                      <a:lnTo>
                        <a:pt x="268" y="346"/>
                      </a:lnTo>
                      <a:lnTo>
                        <a:pt x="266" y="346"/>
                      </a:lnTo>
                      <a:lnTo>
                        <a:pt x="262" y="338"/>
                      </a:lnTo>
                      <a:lnTo>
                        <a:pt x="258" y="334"/>
                      </a:lnTo>
                      <a:lnTo>
                        <a:pt x="248" y="326"/>
                      </a:lnTo>
                      <a:lnTo>
                        <a:pt x="242" y="320"/>
                      </a:lnTo>
                      <a:lnTo>
                        <a:pt x="238" y="318"/>
                      </a:lnTo>
                      <a:lnTo>
                        <a:pt x="238" y="314"/>
                      </a:lnTo>
                      <a:lnTo>
                        <a:pt x="232" y="316"/>
                      </a:lnTo>
                      <a:lnTo>
                        <a:pt x="230" y="318"/>
                      </a:lnTo>
                      <a:lnTo>
                        <a:pt x="228" y="318"/>
                      </a:lnTo>
                      <a:lnTo>
                        <a:pt x="224" y="320"/>
                      </a:lnTo>
                      <a:lnTo>
                        <a:pt x="218" y="318"/>
                      </a:lnTo>
                      <a:lnTo>
                        <a:pt x="212" y="316"/>
                      </a:lnTo>
                      <a:lnTo>
                        <a:pt x="208" y="312"/>
                      </a:lnTo>
                      <a:lnTo>
                        <a:pt x="206" y="308"/>
                      </a:lnTo>
                      <a:lnTo>
                        <a:pt x="190" y="302"/>
                      </a:lnTo>
                      <a:lnTo>
                        <a:pt x="186" y="300"/>
                      </a:lnTo>
                      <a:lnTo>
                        <a:pt x="178" y="300"/>
                      </a:lnTo>
                      <a:lnTo>
                        <a:pt x="170" y="300"/>
                      </a:lnTo>
                      <a:lnTo>
                        <a:pt x="166" y="302"/>
                      </a:lnTo>
                      <a:lnTo>
                        <a:pt x="162" y="302"/>
                      </a:lnTo>
                      <a:lnTo>
                        <a:pt x="156" y="300"/>
                      </a:lnTo>
                      <a:lnTo>
                        <a:pt x="158" y="294"/>
                      </a:lnTo>
                      <a:lnTo>
                        <a:pt x="158" y="290"/>
                      </a:lnTo>
                      <a:lnTo>
                        <a:pt x="156" y="282"/>
                      </a:lnTo>
                      <a:lnTo>
                        <a:pt x="152" y="280"/>
                      </a:lnTo>
                      <a:lnTo>
                        <a:pt x="152" y="276"/>
                      </a:lnTo>
                      <a:lnTo>
                        <a:pt x="154" y="254"/>
                      </a:lnTo>
                      <a:lnTo>
                        <a:pt x="152" y="232"/>
                      </a:lnTo>
                      <a:lnTo>
                        <a:pt x="146" y="234"/>
                      </a:lnTo>
                      <a:lnTo>
                        <a:pt x="138" y="234"/>
                      </a:lnTo>
                      <a:lnTo>
                        <a:pt x="134" y="232"/>
                      </a:lnTo>
                      <a:lnTo>
                        <a:pt x="132" y="230"/>
                      </a:lnTo>
                      <a:lnTo>
                        <a:pt x="130" y="228"/>
                      </a:lnTo>
                      <a:lnTo>
                        <a:pt x="110" y="228"/>
                      </a:lnTo>
                      <a:lnTo>
                        <a:pt x="110" y="236"/>
                      </a:lnTo>
                      <a:lnTo>
                        <a:pt x="108" y="240"/>
                      </a:lnTo>
                      <a:lnTo>
                        <a:pt x="106" y="242"/>
                      </a:lnTo>
                      <a:lnTo>
                        <a:pt x="98" y="242"/>
                      </a:lnTo>
                      <a:lnTo>
                        <a:pt x="86" y="242"/>
                      </a:lnTo>
                      <a:lnTo>
                        <a:pt x="82" y="242"/>
                      </a:lnTo>
                      <a:lnTo>
                        <a:pt x="80" y="240"/>
                      </a:lnTo>
                      <a:lnTo>
                        <a:pt x="72" y="232"/>
                      </a:lnTo>
                      <a:lnTo>
                        <a:pt x="66" y="220"/>
                      </a:lnTo>
                      <a:lnTo>
                        <a:pt x="66" y="208"/>
                      </a:lnTo>
                      <a:lnTo>
                        <a:pt x="2" y="208"/>
                      </a:lnTo>
                      <a:lnTo>
                        <a:pt x="0" y="202"/>
                      </a:lnTo>
                      <a:lnTo>
                        <a:pt x="2" y="190"/>
                      </a:lnTo>
                      <a:lnTo>
                        <a:pt x="4" y="186"/>
                      </a:lnTo>
                      <a:lnTo>
                        <a:pt x="8" y="184"/>
                      </a:lnTo>
                      <a:lnTo>
                        <a:pt x="14" y="184"/>
                      </a:lnTo>
                      <a:lnTo>
                        <a:pt x="16" y="184"/>
                      </a:lnTo>
                      <a:lnTo>
                        <a:pt x="20" y="184"/>
                      </a:lnTo>
                      <a:lnTo>
                        <a:pt x="22" y="182"/>
                      </a:lnTo>
                      <a:lnTo>
                        <a:pt x="24" y="180"/>
                      </a:lnTo>
                      <a:lnTo>
                        <a:pt x="26" y="180"/>
                      </a:lnTo>
                      <a:lnTo>
                        <a:pt x="30" y="180"/>
                      </a:lnTo>
                      <a:lnTo>
                        <a:pt x="30" y="184"/>
                      </a:lnTo>
                      <a:lnTo>
                        <a:pt x="32" y="184"/>
                      </a:lnTo>
                      <a:lnTo>
                        <a:pt x="36" y="184"/>
                      </a:lnTo>
                      <a:lnTo>
                        <a:pt x="42" y="184"/>
                      </a:lnTo>
                      <a:lnTo>
                        <a:pt x="46" y="182"/>
                      </a:lnTo>
                      <a:lnTo>
                        <a:pt x="50" y="176"/>
                      </a:lnTo>
                      <a:lnTo>
                        <a:pt x="52" y="168"/>
                      </a:lnTo>
                      <a:lnTo>
                        <a:pt x="56" y="156"/>
                      </a:lnTo>
                      <a:lnTo>
                        <a:pt x="56" y="142"/>
                      </a:lnTo>
                      <a:lnTo>
                        <a:pt x="60" y="140"/>
                      </a:lnTo>
                      <a:lnTo>
                        <a:pt x="64" y="136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8"/>
                      </a:lnTo>
                      <a:lnTo>
                        <a:pt x="78" y="116"/>
                      </a:lnTo>
                      <a:lnTo>
                        <a:pt x="80" y="112"/>
                      </a:lnTo>
                      <a:lnTo>
                        <a:pt x="82" y="108"/>
                      </a:lnTo>
                      <a:lnTo>
                        <a:pt x="80" y="10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92" y="68"/>
                      </a:lnTo>
                      <a:lnTo>
                        <a:pt x="96" y="54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6" y="38"/>
                      </a:lnTo>
                      <a:lnTo>
                        <a:pt x="94" y="36"/>
                      </a:lnTo>
                      <a:lnTo>
                        <a:pt x="94" y="34"/>
                      </a:lnTo>
                      <a:lnTo>
                        <a:pt x="96" y="24"/>
                      </a:lnTo>
                      <a:lnTo>
                        <a:pt x="98" y="16"/>
                      </a:lnTo>
                      <a:lnTo>
                        <a:pt x="100" y="12"/>
                      </a:lnTo>
                      <a:lnTo>
                        <a:pt x="104" y="10"/>
                      </a:lnTo>
                      <a:lnTo>
                        <a:pt x="108" y="6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8"/>
                      </a:lnTo>
                      <a:lnTo>
                        <a:pt x="134" y="14"/>
                      </a:lnTo>
                      <a:lnTo>
                        <a:pt x="144" y="20"/>
                      </a:lnTo>
                      <a:lnTo>
                        <a:pt x="152" y="20"/>
                      </a:lnTo>
                      <a:lnTo>
                        <a:pt x="160" y="20"/>
                      </a:lnTo>
                      <a:lnTo>
                        <a:pt x="162" y="20"/>
                      </a:lnTo>
                      <a:lnTo>
                        <a:pt x="162" y="18"/>
                      </a:lnTo>
                      <a:lnTo>
                        <a:pt x="164" y="14"/>
                      </a:lnTo>
                      <a:lnTo>
                        <a:pt x="166" y="12"/>
                      </a:lnTo>
                      <a:lnTo>
                        <a:pt x="170" y="14"/>
                      </a:lnTo>
                      <a:lnTo>
                        <a:pt x="172" y="14"/>
                      </a:lnTo>
                      <a:lnTo>
                        <a:pt x="178" y="12"/>
                      </a:lnTo>
                      <a:lnTo>
                        <a:pt x="182" y="10"/>
                      </a:lnTo>
                      <a:lnTo>
                        <a:pt x="188" y="8"/>
                      </a:lnTo>
                      <a:lnTo>
                        <a:pt x="192" y="8"/>
                      </a:lnTo>
                      <a:lnTo>
                        <a:pt x="204" y="8"/>
                      </a:lnTo>
                      <a:lnTo>
                        <a:pt x="206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4" y="4"/>
                      </a:lnTo>
                      <a:lnTo>
                        <a:pt x="236" y="4"/>
                      </a:lnTo>
                      <a:lnTo>
                        <a:pt x="246" y="14"/>
                      </a:lnTo>
                      <a:lnTo>
                        <a:pt x="252" y="16"/>
                      </a:lnTo>
                      <a:lnTo>
                        <a:pt x="260" y="20"/>
                      </a:lnTo>
                      <a:lnTo>
                        <a:pt x="260" y="16"/>
                      </a:lnTo>
                      <a:lnTo>
                        <a:pt x="264" y="16"/>
                      </a:lnTo>
                      <a:lnTo>
                        <a:pt x="268" y="20"/>
                      </a:lnTo>
                      <a:lnTo>
                        <a:pt x="272" y="16"/>
                      </a:lnTo>
                      <a:lnTo>
                        <a:pt x="280" y="16"/>
                      </a:lnTo>
                      <a:lnTo>
                        <a:pt x="282" y="20"/>
                      </a:lnTo>
                      <a:lnTo>
                        <a:pt x="284" y="24"/>
                      </a:lnTo>
                      <a:lnTo>
                        <a:pt x="294" y="32"/>
                      </a:lnTo>
                      <a:lnTo>
                        <a:pt x="296" y="44"/>
                      </a:lnTo>
                      <a:lnTo>
                        <a:pt x="296" y="50"/>
                      </a:lnTo>
                      <a:lnTo>
                        <a:pt x="298" y="54"/>
                      </a:lnTo>
                      <a:lnTo>
                        <a:pt x="298" y="64"/>
                      </a:lnTo>
                      <a:lnTo>
                        <a:pt x="292" y="72"/>
                      </a:lnTo>
                      <a:lnTo>
                        <a:pt x="286" y="80"/>
                      </a:lnTo>
                      <a:lnTo>
                        <a:pt x="280" y="92"/>
                      </a:lnTo>
                      <a:lnTo>
                        <a:pt x="274" y="102"/>
                      </a:lnTo>
                      <a:lnTo>
                        <a:pt x="274" y="124"/>
                      </a:lnTo>
                      <a:lnTo>
                        <a:pt x="272" y="128"/>
                      </a:lnTo>
                      <a:lnTo>
                        <a:pt x="268" y="132"/>
                      </a:lnTo>
                      <a:lnTo>
                        <a:pt x="266" y="138"/>
                      </a:lnTo>
                      <a:lnTo>
                        <a:pt x="266" y="148"/>
                      </a:lnTo>
                      <a:lnTo>
                        <a:pt x="268" y="152"/>
                      </a:lnTo>
                      <a:lnTo>
                        <a:pt x="272" y="154"/>
                      </a:lnTo>
                      <a:lnTo>
                        <a:pt x="272" y="156"/>
                      </a:lnTo>
                      <a:lnTo>
                        <a:pt x="270" y="160"/>
                      </a:lnTo>
                      <a:lnTo>
                        <a:pt x="270" y="164"/>
                      </a:lnTo>
                      <a:lnTo>
                        <a:pt x="270" y="168"/>
                      </a:lnTo>
                      <a:lnTo>
                        <a:pt x="272" y="174"/>
                      </a:lnTo>
                      <a:lnTo>
                        <a:pt x="274" y="182"/>
                      </a:lnTo>
                      <a:lnTo>
                        <a:pt x="272" y="186"/>
                      </a:lnTo>
                      <a:lnTo>
                        <a:pt x="272" y="192"/>
                      </a:lnTo>
                      <a:lnTo>
                        <a:pt x="272" y="196"/>
                      </a:lnTo>
                      <a:lnTo>
                        <a:pt x="272" y="198"/>
                      </a:lnTo>
                      <a:lnTo>
                        <a:pt x="274" y="202"/>
                      </a:lnTo>
                      <a:lnTo>
                        <a:pt x="272" y="206"/>
                      </a:lnTo>
                      <a:lnTo>
                        <a:pt x="272" y="208"/>
                      </a:lnTo>
                      <a:lnTo>
                        <a:pt x="272" y="214"/>
                      </a:lnTo>
                      <a:lnTo>
                        <a:pt x="278" y="218"/>
                      </a:lnTo>
                      <a:lnTo>
                        <a:pt x="282" y="224"/>
                      </a:lnTo>
                      <a:lnTo>
                        <a:pt x="288" y="228"/>
                      </a:lnTo>
                      <a:lnTo>
                        <a:pt x="288" y="234"/>
                      </a:lnTo>
                      <a:lnTo>
                        <a:pt x="290" y="240"/>
                      </a:lnTo>
                      <a:lnTo>
                        <a:pt x="292" y="248"/>
                      </a:lnTo>
                      <a:lnTo>
                        <a:pt x="290" y="2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0" name="isľiḍè">
                  <a:extLst>
                    <a:ext uri="{FF2B5EF4-FFF2-40B4-BE49-F238E27FC236}">
                      <a16:creationId xmlns="" xmlns:a16="http://schemas.microsoft.com/office/drawing/2014/main" id="{41947652-4BF9-4345-93A5-73CA21E1ED04}"/>
                    </a:ext>
                  </a:extLst>
                </p:cNvPr>
                <p:cNvSpPr/>
                <p:nvPr/>
              </p:nvSpPr>
              <p:spPr bwMode="auto">
                <a:xfrm>
                  <a:off x="5175570" y="4187114"/>
                  <a:ext cx="305741" cy="497376"/>
                </a:xfrm>
                <a:custGeom>
                  <a:avLst/>
                  <a:gdLst>
                    <a:gd name="T0" fmla="*/ 2147483647 w 174"/>
                    <a:gd name="T1" fmla="*/ 2147483647 h 298"/>
                    <a:gd name="T2" fmla="*/ 2147483647 w 174"/>
                    <a:gd name="T3" fmla="*/ 2147483647 h 298"/>
                    <a:gd name="T4" fmla="*/ 2147483647 w 174"/>
                    <a:gd name="T5" fmla="*/ 2147483647 h 298"/>
                    <a:gd name="T6" fmla="*/ 2147483647 w 174"/>
                    <a:gd name="T7" fmla="*/ 2147483647 h 298"/>
                    <a:gd name="T8" fmla="*/ 2147483647 w 174"/>
                    <a:gd name="T9" fmla="*/ 2147483647 h 298"/>
                    <a:gd name="T10" fmla="*/ 2147483647 w 174"/>
                    <a:gd name="T11" fmla="*/ 2147483647 h 298"/>
                    <a:gd name="T12" fmla="*/ 2147483647 w 174"/>
                    <a:gd name="T13" fmla="*/ 2147483647 h 298"/>
                    <a:gd name="T14" fmla="*/ 2147483647 w 174"/>
                    <a:gd name="T15" fmla="*/ 2147483647 h 298"/>
                    <a:gd name="T16" fmla="*/ 2147483647 w 174"/>
                    <a:gd name="T17" fmla="*/ 2147483647 h 298"/>
                    <a:gd name="T18" fmla="*/ 2147483647 w 174"/>
                    <a:gd name="T19" fmla="*/ 2147483647 h 298"/>
                    <a:gd name="T20" fmla="*/ 2147483647 w 174"/>
                    <a:gd name="T21" fmla="*/ 2147483647 h 298"/>
                    <a:gd name="T22" fmla="*/ 2147483647 w 174"/>
                    <a:gd name="T23" fmla="*/ 2147483647 h 298"/>
                    <a:gd name="T24" fmla="*/ 2147483647 w 174"/>
                    <a:gd name="T25" fmla="*/ 2147483647 h 298"/>
                    <a:gd name="T26" fmla="*/ 2147483647 w 174"/>
                    <a:gd name="T27" fmla="*/ 2147483647 h 298"/>
                    <a:gd name="T28" fmla="*/ 2147483647 w 174"/>
                    <a:gd name="T29" fmla="*/ 2147483647 h 298"/>
                    <a:gd name="T30" fmla="*/ 2147483647 w 174"/>
                    <a:gd name="T31" fmla="*/ 2147483647 h 298"/>
                    <a:gd name="T32" fmla="*/ 2147483647 w 174"/>
                    <a:gd name="T33" fmla="*/ 2147483647 h 298"/>
                    <a:gd name="T34" fmla="*/ 2147483647 w 174"/>
                    <a:gd name="T35" fmla="*/ 2147483647 h 298"/>
                    <a:gd name="T36" fmla="*/ 2147483647 w 174"/>
                    <a:gd name="T37" fmla="*/ 2147483647 h 298"/>
                    <a:gd name="T38" fmla="*/ 2147483647 w 174"/>
                    <a:gd name="T39" fmla="*/ 2147483647 h 298"/>
                    <a:gd name="T40" fmla="*/ 2147483647 w 174"/>
                    <a:gd name="T41" fmla="*/ 2147483647 h 298"/>
                    <a:gd name="T42" fmla="*/ 2147483647 w 174"/>
                    <a:gd name="T43" fmla="*/ 2147483647 h 298"/>
                    <a:gd name="T44" fmla="*/ 2147483647 w 174"/>
                    <a:gd name="T45" fmla="*/ 2147483647 h 298"/>
                    <a:gd name="T46" fmla="*/ 2147483647 w 174"/>
                    <a:gd name="T47" fmla="*/ 2147483647 h 298"/>
                    <a:gd name="T48" fmla="*/ 2147483647 w 174"/>
                    <a:gd name="T49" fmla="*/ 2147483647 h 298"/>
                    <a:gd name="T50" fmla="*/ 2147483647 w 174"/>
                    <a:gd name="T51" fmla="*/ 2147483647 h 298"/>
                    <a:gd name="T52" fmla="*/ 2147483647 w 174"/>
                    <a:gd name="T53" fmla="*/ 2147483647 h 298"/>
                    <a:gd name="T54" fmla="*/ 2147483647 w 174"/>
                    <a:gd name="T55" fmla="*/ 2147483647 h 298"/>
                    <a:gd name="T56" fmla="*/ 2147483647 w 174"/>
                    <a:gd name="T57" fmla="*/ 2147483647 h 298"/>
                    <a:gd name="T58" fmla="*/ 2147483647 w 174"/>
                    <a:gd name="T59" fmla="*/ 2147483647 h 298"/>
                    <a:gd name="T60" fmla="*/ 2147483647 w 174"/>
                    <a:gd name="T61" fmla="*/ 2147483647 h 298"/>
                    <a:gd name="T62" fmla="*/ 2147483647 w 174"/>
                    <a:gd name="T63" fmla="*/ 2147483647 h 298"/>
                    <a:gd name="T64" fmla="*/ 2147483647 w 174"/>
                    <a:gd name="T65" fmla="*/ 2147483647 h 298"/>
                    <a:gd name="T66" fmla="*/ 2147483647 w 174"/>
                    <a:gd name="T67" fmla="*/ 2147483647 h 298"/>
                    <a:gd name="T68" fmla="*/ 2147483647 w 174"/>
                    <a:gd name="T69" fmla="*/ 2147483647 h 298"/>
                    <a:gd name="T70" fmla="*/ 2147483647 w 174"/>
                    <a:gd name="T71" fmla="*/ 2147483647 h 298"/>
                    <a:gd name="T72" fmla="*/ 2147483647 w 174"/>
                    <a:gd name="T73" fmla="*/ 2147483647 h 298"/>
                    <a:gd name="T74" fmla="*/ 2147483647 w 174"/>
                    <a:gd name="T75" fmla="*/ 2147483647 h 298"/>
                    <a:gd name="T76" fmla="*/ 2147483647 w 174"/>
                    <a:gd name="T77" fmla="*/ 2147483647 h 298"/>
                    <a:gd name="T78" fmla="*/ 2147483647 w 174"/>
                    <a:gd name="T79" fmla="*/ 2147483647 h 298"/>
                    <a:gd name="T80" fmla="*/ 2147483647 w 174"/>
                    <a:gd name="T81" fmla="*/ 2147483647 h 298"/>
                    <a:gd name="T82" fmla="*/ 2147483647 w 174"/>
                    <a:gd name="T83" fmla="*/ 2147483647 h 298"/>
                    <a:gd name="T84" fmla="*/ 2147483647 w 174"/>
                    <a:gd name="T85" fmla="*/ 2147483647 h 298"/>
                    <a:gd name="T86" fmla="*/ 2147483647 w 174"/>
                    <a:gd name="T87" fmla="*/ 2147483647 h 298"/>
                    <a:gd name="T88" fmla="*/ 0 w 174"/>
                    <a:gd name="T89" fmla="*/ 2147483647 h 298"/>
                    <a:gd name="T90" fmla="*/ 2147483647 w 174"/>
                    <a:gd name="T91" fmla="*/ 2147483647 h 298"/>
                    <a:gd name="T92" fmla="*/ 2147483647 w 174"/>
                    <a:gd name="T93" fmla="*/ 2147483647 h 298"/>
                    <a:gd name="T94" fmla="*/ 2147483647 w 174"/>
                    <a:gd name="T95" fmla="*/ 2147483647 h 298"/>
                    <a:gd name="T96" fmla="*/ 2147483647 w 174"/>
                    <a:gd name="T97" fmla="*/ 2147483647 h 298"/>
                    <a:gd name="T98" fmla="*/ 2147483647 w 174"/>
                    <a:gd name="T99" fmla="*/ 2147483647 h 298"/>
                    <a:gd name="T100" fmla="*/ 2147483647 w 174"/>
                    <a:gd name="T101" fmla="*/ 2147483647 h 298"/>
                    <a:gd name="T102" fmla="*/ 2147483647 w 174"/>
                    <a:gd name="T103" fmla="*/ 2147483647 h 298"/>
                    <a:gd name="T104" fmla="*/ 2147483647 w 174"/>
                    <a:gd name="T105" fmla="*/ 2147483647 h 298"/>
                    <a:gd name="T106" fmla="*/ 2147483647 w 174"/>
                    <a:gd name="T107" fmla="*/ 2147483647 h 298"/>
                    <a:gd name="T108" fmla="*/ 2147483647 w 174"/>
                    <a:gd name="T109" fmla="*/ 2147483647 h 298"/>
                    <a:gd name="T110" fmla="*/ 2147483647 w 174"/>
                    <a:gd name="T111" fmla="*/ 2147483647 h 298"/>
                    <a:gd name="T112" fmla="*/ 2147483647 w 174"/>
                    <a:gd name="T113" fmla="*/ 2147483647 h 298"/>
                    <a:gd name="T114" fmla="*/ 2147483647 w 174"/>
                    <a:gd name="T115" fmla="*/ 2147483647 h 29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4"/>
                    <a:gd name="T175" fmla="*/ 0 h 298"/>
                    <a:gd name="T176" fmla="*/ 174 w 174"/>
                    <a:gd name="T177" fmla="*/ 298 h 29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4" h="298">
                      <a:moveTo>
                        <a:pt x="30" y="298"/>
                      </a:moveTo>
                      <a:lnTo>
                        <a:pt x="32" y="288"/>
                      </a:lnTo>
                      <a:lnTo>
                        <a:pt x="32" y="282"/>
                      </a:lnTo>
                      <a:lnTo>
                        <a:pt x="34" y="274"/>
                      </a:lnTo>
                      <a:lnTo>
                        <a:pt x="38" y="270"/>
                      </a:lnTo>
                      <a:lnTo>
                        <a:pt x="44" y="268"/>
                      </a:lnTo>
                      <a:lnTo>
                        <a:pt x="50" y="264"/>
                      </a:lnTo>
                      <a:lnTo>
                        <a:pt x="66" y="258"/>
                      </a:lnTo>
                      <a:lnTo>
                        <a:pt x="72" y="254"/>
                      </a:lnTo>
                      <a:lnTo>
                        <a:pt x="74" y="248"/>
                      </a:lnTo>
                      <a:lnTo>
                        <a:pt x="78" y="232"/>
                      </a:lnTo>
                      <a:lnTo>
                        <a:pt x="78" y="218"/>
                      </a:lnTo>
                      <a:lnTo>
                        <a:pt x="78" y="210"/>
                      </a:lnTo>
                      <a:lnTo>
                        <a:pt x="76" y="204"/>
                      </a:lnTo>
                      <a:lnTo>
                        <a:pt x="74" y="196"/>
                      </a:lnTo>
                      <a:lnTo>
                        <a:pt x="74" y="192"/>
                      </a:lnTo>
                      <a:lnTo>
                        <a:pt x="74" y="186"/>
                      </a:lnTo>
                      <a:lnTo>
                        <a:pt x="70" y="182"/>
                      </a:lnTo>
                      <a:lnTo>
                        <a:pt x="70" y="178"/>
                      </a:lnTo>
                      <a:lnTo>
                        <a:pt x="70" y="172"/>
                      </a:lnTo>
                      <a:lnTo>
                        <a:pt x="72" y="168"/>
                      </a:lnTo>
                      <a:lnTo>
                        <a:pt x="76" y="162"/>
                      </a:lnTo>
                      <a:lnTo>
                        <a:pt x="86" y="156"/>
                      </a:lnTo>
                      <a:lnTo>
                        <a:pt x="94" y="152"/>
                      </a:lnTo>
                      <a:lnTo>
                        <a:pt x="100" y="148"/>
                      </a:lnTo>
                      <a:lnTo>
                        <a:pt x="102" y="140"/>
                      </a:lnTo>
                      <a:lnTo>
                        <a:pt x="108" y="134"/>
                      </a:lnTo>
                      <a:lnTo>
                        <a:pt x="112" y="128"/>
                      </a:lnTo>
                      <a:lnTo>
                        <a:pt x="130" y="116"/>
                      </a:lnTo>
                      <a:lnTo>
                        <a:pt x="150" y="108"/>
                      </a:lnTo>
                      <a:lnTo>
                        <a:pt x="156" y="100"/>
                      </a:lnTo>
                      <a:lnTo>
                        <a:pt x="162" y="94"/>
                      </a:lnTo>
                      <a:lnTo>
                        <a:pt x="168" y="84"/>
                      </a:lnTo>
                      <a:lnTo>
                        <a:pt x="168" y="76"/>
                      </a:lnTo>
                      <a:lnTo>
                        <a:pt x="168" y="66"/>
                      </a:lnTo>
                      <a:lnTo>
                        <a:pt x="170" y="56"/>
                      </a:lnTo>
                      <a:lnTo>
                        <a:pt x="170" y="50"/>
                      </a:lnTo>
                      <a:lnTo>
                        <a:pt x="174" y="48"/>
                      </a:lnTo>
                      <a:lnTo>
                        <a:pt x="172" y="22"/>
                      </a:lnTo>
                      <a:lnTo>
                        <a:pt x="172" y="10"/>
                      </a:lnTo>
                      <a:lnTo>
                        <a:pt x="174" y="0"/>
                      </a:lnTo>
                      <a:lnTo>
                        <a:pt x="166" y="2"/>
                      </a:lnTo>
                      <a:lnTo>
                        <a:pt x="158" y="2"/>
                      </a:lnTo>
                      <a:lnTo>
                        <a:pt x="154" y="6"/>
                      </a:lnTo>
                      <a:lnTo>
                        <a:pt x="144" y="10"/>
                      </a:lnTo>
                      <a:lnTo>
                        <a:pt x="130" y="14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2" y="20"/>
                      </a:lnTo>
                      <a:lnTo>
                        <a:pt x="118" y="20"/>
                      </a:lnTo>
                      <a:lnTo>
                        <a:pt x="114" y="20"/>
                      </a:lnTo>
                      <a:lnTo>
                        <a:pt x="112" y="18"/>
                      </a:lnTo>
                      <a:lnTo>
                        <a:pt x="108" y="18"/>
                      </a:lnTo>
                      <a:lnTo>
                        <a:pt x="106" y="20"/>
                      </a:lnTo>
                      <a:lnTo>
                        <a:pt x="104" y="22"/>
                      </a:lnTo>
                      <a:lnTo>
                        <a:pt x="100" y="22"/>
                      </a:lnTo>
                      <a:lnTo>
                        <a:pt x="74" y="20"/>
                      </a:lnTo>
                      <a:lnTo>
                        <a:pt x="72" y="28"/>
                      </a:lnTo>
                      <a:lnTo>
                        <a:pt x="70" y="36"/>
                      </a:lnTo>
                      <a:lnTo>
                        <a:pt x="72" y="42"/>
                      </a:lnTo>
                      <a:lnTo>
                        <a:pt x="74" y="48"/>
                      </a:lnTo>
                      <a:lnTo>
                        <a:pt x="80" y="56"/>
                      </a:lnTo>
                      <a:lnTo>
                        <a:pt x="88" y="68"/>
                      </a:lnTo>
                      <a:lnTo>
                        <a:pt x="92" y="74"/>
                      </a:lnTo>
                      <a:lnTo>
                        <a:pt x="92" y="80"/>
                      </a:lnTo>
                      <a:lnTo>
                        <a:pt x="92" y="88"/>
                      </a:lnTo>
                      <a:lnTo>
                        <a:pt x="90" y="94"/>
                      </a:lnTo>
                      <a:lnTo>
                        <a:pt x="88" y="100"/>
                      </a:lnTo>
                      <a:lnTo>
                        <a:pt x="86" y="102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8" y="110"/>
                      </a:lnTo>
                      <a:lnTo>
                        <a:pt x="78" y="118"/>
                      </a:lnTo>
                      <a:lnTo>
                        <a:pt x="76" y="114"/>
                      </a:lnTo>
                      <a:lnTo>
                        <a:pt x="72" y="110"/>
                      </a:lnTo>
                      <a:lnTo>
                        <a:pt x="68" y="108"/>
                      </a:lnTo>
                      <a:lnTo>
                        <a:pt x="66" y="100"/>
                      </a:lnTo>
                      <a:lnTo>
                        <a:pt x="68" y="90"/>
                      </a:lnTo>
                      <a:lnTo>
                        <a:pt x="70" y="82"/>
                      </a:lnTo>
                      <a:lnTo>
                        <a:pt x="70" y="72"/>
                      </a:lnTo>
                      <a:lnTo>
                        <a:pt x="62" y="72"/>
                      </a:lnTo>
                      <a:lnTo>
                        <a:pt x="56" y="72"/>
                      </a:lnTo>
                      <a:lnTo>
                        <a:pt x="52" y="70"/>
                      </a:lnTo>
                      <a:lnTo>
                        <a:pt x="50" y="64"/>
                      </a:lnTo>
                      <a:lnTo>
                        <a:pt x="44" y="64"/>
                      </a:lnTo>
                      <a:lnTo>
                        <a:pt x="34" y="70"/>
                      </a:lnTo>
                      <a:lnTo>
                        <a:pt x="22" y="72"/>
                      </a:lnTo>
                      <a:lnTo>
                        <a:pt x="12" y="76"/>
                      </a:lnTo>
                      <a:lnTo>
                        <a:pt x="6" y="80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18" y="102"/>
                      </a:lnTo>
                      <a:lnTo>
                        <a:pt x="30" y="106"/>
                      </a:lnTo>
                      <a:lnTo>
                        <a:pt x="36" y="110"/>
                      </a:lnTo>
                      <a:lnTo>
                        <a:pt x="40" y="114"/>
                      </a:lnTo>
                      <a:lnTo>
                        <a:pt x="44" y="120"/>
                      </a:lnTo>
                      <a:lnTo>
                        <a:pt x="44" y="128"/>
                      </a:lnTo>
                      <a:lnTo>
                        <a:pt x="44" y="136"/>
                      </a:lnTo>
                      <a:lnTo>
                        <a:pt x="42" y="142"/>
                      </a:lnTo>
                      <a:lnTo>
                        <a:pt x="40" y="148"/>
                      </a:lnTo>
                      <a:lnTo>
                        <a:pt x="40" y="158"/>
                      </a:lnTo>
                      <a:lnTo>
                        <a:pt x="40" y="168"/>
                      </a:lnTo>
                      <a:lnTo>
                        <a:pt x="38" y="178"/>
                      </a:lnTo>
                      <a:lnTo>
                        <a:pt x="36" y="188"/>
                      </a:lnTo>
                      <a:lnTo>
                        <a:pt x="30" y="196"/>
                      </a:lnTo>
                      <a:lnTo>
                        <a:pt x="18" y="208"/>
                      </a:lnTo>
                      <a:lnTo>
                        <a:pt x="14" y="218"/>
                      </a:lnTo>
                      <a:lnTo>
                        <a:pt x="14" y="226"/>
                      </a:lnTo>
                      <a:lnTo>
                        <a:pt x="18" y="234"/>
                      </a:lnTo>
                      <a:lnTo>
                        <a:pt x="20" y="242"/>
                      </a:lnTo>
                      <a:lnTo>
                        <a:pt x="22" y="250"/>
                      </a:lnTo>
                      <a:lnTo>
                        <a:pt x="20" y="258"/>
                      </a:lnTo>
                      <a:lnTo>
                        <a:pt x="18" y="264"/>
                      </a:lnTo>
                      <a:lnTo>
                        <a:pt x="18" y="298"/>
                      </a:lnTo>
                      <a:lnTo>
                        <a:pt x="28" y="298"/>
                      </a:lnTo>
                      <a:lnTo>
                        <a:pt x="30" y="2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1" name="ïṡļiḑé">
                  <a:extLst>
                    <a:ext uri="{FF2B5EF4-FFF2-40B4-BE49-F238E27FC236}">
                      <a16:creationId xmlns="" xmlns:a16="http://schemas.microsoft.com/office/drawing/2014/main" id="{471CE6C2-45CA-4D58-B52E-6D572C39A473}"/>
                    </a:ext>
                  </a:extLst>
                </p:cNvPr>
                <p:cNvSpPr/>
                <p:nvPr/>
              </p:nvSpPr>
              <p:spPr bwMode="auto">
                <a:xfrm>
                  <a:off x="4785818" y="4537379"/>
                  <a:ext cx="447594" cy="389494"/>
                </a:xfrm>
                <a:custGeom>
                  <a:avLst/>
                  <a:gdLst>
                    <a:gd name="T0" fmla="*/ 2147483647 w 256"/>
                    <a:gd name="T1" fmla="*/ 2147483647 h 234"/>
                    <a:gd name="T2" fmla="*/ 2147483647 w 256"/>
                    <a:gd name="T3" fmla="*/ 2147483647 h 234"/>
                    <a:gd name="T4" fmla="*/ 2147483647 w 256"/>
                    <a:gd name="T5" fmla="*/ 2147483647 h 234"/>
                    <a:gd name="T6" fmla="*/ 2147483647 w 256"/>
                    <a:gd name="T7" fmla="*/ 2147483647 h 234"/>
                    <a:gd name="T8" fmla="*/ 2147483647 w 256"/>
                    <a:gd name="T9" fmla="*/ 2147483647 h 234"/>
                    <a:gd name="T10" fmla="*/ 2147483647 w 256"/>
                    <a:gd name="T11" fmla="*/ 2147483647 h 234"/>
                    <a:gd name="T12" fmla="*/ 2147483647 w 256"/>
                    <a:gd name="T13" fmla="*/ 2147483647 h 234"/>
                    <a:gd name="T14" fmla="*/ 2147483647 w 256"/>
                    <a:gd name="T15" fmla="*/ 2147483647 h 234"/>
                    <a:gd name="T16" fmla="*/ 2147483647 w 256"/>
                    <a:gd name="T17" fmla="*/ 2147483647 h 234"/>
                    <a:gd name="T18" fmla="*/ 2147483647 w 256"/>
                    <a:gd name="T19" fmla="*/ 2147483647 h 234"/>
                    <a:gd name="T20" fmla="*/ 2147483647 w 256"/>
                    <a:gd name="T21" fmla="*/ 2147483647 h 234"/>
                    <a:gd name="T22" fmla="*/ 2147483647 w 256"/>
                    <a:gd name="T23" fmla="*/ 2147483647 h 234"/>
                    <a:gd name="T24" fmla="*/ 2147483647 w 256"/>
                    <a:gd name="T25" fmla="*/ 2147483647 h 234"/>
                    <a:gd name="T26" fmla="*/ 2147483647 w 256"/>
                    <a:gd name="T27" fmla="*/ 2147483647 h 234"/>
                    <a:gd name="T28" fmla="*/ 2147483647 w 256"/>
                    <a:gd name="T29" fmla="*/ 2147483647 h 234"/>
                    <a:gd name="T30" fmla="*/ 2147483647 w 256"/>
                    <a:gd name="T31" fmla="*/ 2147483647 h 234"/>
                    <a:gd name="T32" fmla="*/ 2147483647 w 256"/>
                    <a:gd name="T33" fmla="*/ 2147483647 h 234"/>
                    <a:gd name="T34" fmla="*/ 2147483647 w 256"/>
                    <a:gd name="T35" fmla="*/ 2147483647 h 234"/>
                    <a:gd name="T36" fmla="*/ 2147483647 w 256"/>
                    <a:gd name="T37" fmla="*/ 2147483647 h 234"/>
                    <a:gd name="T38" fmla="*/ 2147483647 w 256"/>
                    <a:gd name="T39" fmla="*/ 2147483647 h 234"/>
                    <a:gd name="T40" fmla="*/ 2147483647 w 256"/>
                    <a:gd name="T41" fmla="*/ 2147483647 h 234"/>
                    <a:gd name="T42" fmla="*/ 0 w 256"/>
                    <a:gd name="T43" fmla="*/ 2147483647 h 234"/>
                    <a:gd name="T44" fmla="*/ 2147483647 w 256"/>
                    <a:gd name="T45" fmla="*/ 2147483647 h 234"/>
                    <a:gd name="T46" fmla="*/ 2147483647 w 256"/>
                    <a:gd name="T47" fmla="*/ 2147483647 h 234"/>
                    <a:gd name="T48" fmla="*/ 2147483647 w 256"/>
                    <a:gd name="T49" fmla="*/ 2147483647 h 234"/>
                    <a:gd name="T50" fmla="*/ 2147483647 w 256"/>
                    <a:gd name="T51" fmla="*/ 2147483647 h 234"/>
                    <a:gd name="T52" fmla="*/ 2147483647 w 256"/>
                    <a:gd name="T53" fmla="*/ 2147483647 h 234"/>
                    <a:gd name="T54" fmla="*/ 2147483647 w 256"/>
                    <a:gd name="T55" fmla="*/ 2147483647 h 234"/>
                    <a:gd name="T56" fmla="*/ 2147483647 w 256"/>
                    <a:gd name="T57" fmla="*/ 2147483647 h 234"/>
                    <a:gd name="T58" fmla="*/ 2147483647 w 256"/>
                    <a:gd name="T59" fmla="*/ 2147483647 h 234"/>
                    <a:gd name="T60" fmla="*/ 2147483647 w 256"/>
                    <a:gd name="T61" fmla="*/ 2147483647 h 234"/>
                    <a:gd name="T62" fmla="*/ 2147483647 w 256"/>
                    <a:gd name="T63" fmla="*/ 2147483647 h 234"/>
                    <a:gd name="T64" fmla="*/ 2147483647 w 256"/>
                    <a:gd name="T65" fmla="*/ 2147483647 h 234"/>
                    <a:gd name="T66" fmla="*/ 2147483647 w 256"/>
                    <a:gd name="T67" fmla="*/ 2147483647 h 234"/>
                    <a:gd name="T68" fmla="*/ 2147483647 w 256"/>
                    <a:gd name="T69" fmla="*/ 2147483647 h 234"/>
                    <a:gd name="T70" fmla="*/ 2147483647 w 256"/>
                    <a:gd name="T71" fmla="*/ 2147483647 h 234"/>
                    <a:gd name="T72" fmla="*/ 2147483647 w 256"/>
                    <a:gd name="T73" fmla="*/ 2147483647 h 234"/>
                    <a:gd name="T74" fmla="*/ 2147483647 w 256"/>
                    <a:gd name="T75" fmla="*/ 2147483647 h 234"/>
                    <a:gd name="T76" fmla="*/ 2147483647 w 256"/>
                    <a:gd name="T77" fmla="*/ 2147483647 h 234"/>
                    <a:gd name="T78" fmla="*/ 2147483647 w 256"/>
                    <a:gd name="T79" fmla="*/ 2147483647 h 234"/>
                    <a:gd name="T80" fmla="*/ 2147483647 w 256"/>
                    <a:gd name="T81" fmla="*/ 2147483647 h 234"/>
                    <a:gd name="T82" fmla="*/ 2147483647 w 256"/>
                    <a:gd name="T83" fmla="*/ 2147483647 h 234"/>
                    <a:gd name="T84" fmla="*/ 2147483647 w 256"/>
                    <a:gd name="T85" fmla="*/ 2147483647 h 234"/>
                    <a:gd name="T86" fmla="*/ 2147483647 w 256"/>
                    <a:gd name="T87" fmla="*/ 2147483647 h 234"/>
                    <a:gd name="T88" fmla="*/ 2147483647 w 256"/>
                    <a:gd name="T89" fmla="*/ 2147483647 h 234"/>
                    <a:gd name="T90" fmla="*/ 2147483647 w 256"/>
                    <a:gd name="T91" fmla="*/ 2147483647 h 234"/>
                    <a:gd name="T92" fmla="*/ 2147483647 w 256"/>
                    <a:gd name="T93" fmla="*/ 2147483647 h 234"/>
                    <a:gd name="T94" fmla="*/ 2147483647 w 256"/>
                    <a:gd name="T95" fmla="*/ 2147483647 h 2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56"/>
                    <a:gd name="T145" fmla="*/ 0 h 234"/>
                    <a:gd name="T146" fmla="*/ 256 w 256"/>
                    <a:gd name="T147" fmla="*/ 234 h 2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56" h="234">
                      <a:moveTo>
                        <a:pt x="254" y="88"/>
                      </a:moveTo>
                      <a:lnTo>
                        <a:pt x="252" y="92"/>
                      </a:lnTo>
                      <a:lnTo>
                        <a:pt x="254" y="98"/>
                      </a:lnTo>
                      <a:lnTo>
                        <a:pt x="256" y="100"/>
                      </a:lnTo>
                      <a:lnTo>
                        <a:pt x="256" y="104"/>
                      </a:lnTo>
                      <a:lnTo>
                        <a:pt x="256" y="108"/>
                      </a:lnTo>
                      <a:lnTo>
                        <a:pt x="254" y="114"/>
                      </a:lnTo>
                      <a:lnTo>
                        <a:pt x="248" y="118"/>
                      </a:lnTo>
                      <a:lnTo>
                        <a:pt x="236" y="126"/>
                      </a:lnTo>
                      <a:lnTo>
                        <a:pt x="226" y="136"/>
                      </a:lnTo>
                      <a:lnTo>
                        <a:pt x="218" y="146"/>
                      </a:lnTo>
                      <a:lnTo>
                        <a:pt x="206" y="170"/>
                      </a:lnTo>
                      <a:lnTo>
                        <a:pt x="190" y="188"/>
                      </a:lnTo>
                      <a:lnTo>
                        <a:pt x="182" y="198"/>
                      </a:lnTo>
                      <a:lnTo>
                        <a:pt x="172" y="204"/>
                      </a:lnTo>
                      <a:lnTo>
                        <a:pt x="162" y="206"/>
                      </a:lnTo>
                      <a:lnTo>
                        <a:pt x="156" y="208"/>
                      </a:lnTo>
                      <a:lnTo>
                        <a:pt x="146" y="212"/>
                      </a:lnTo>
                      <a:lnTo>
                        <a:pt x="136" y="216"/>
                      </a:lnTo>
                      <a:lnTo>
                        <a:pt x="132" y="220"/>
                      </a:lnTo>
                      <a:lnTo>
                        <a:pt x="126" y="222"/>
                      </a:lnTo>
                      <a:lnTo>
                        <a:pt x="112" y="222"/>
                      </a:lnTo>
                      <a:lnTo>
                        <a:pt x="98" y="220"/>
                      </a:lnTo>
                      <a:lnTo>
                        <a:pt x="82" y="220"/>
                      </a:lnTo>
                      <a:lnTo>
                        <a:pt x="80" y="224"/>
                      </a:lnTo>
                      <a:lnTo>
                        <a:pt x="78" y="228"/>
                      </a:lnTo>
                      <a:lnTo>
                        <a:pt x="68" y="228"/>
                      </a:lnTo>
                      <a:lnTo>
                        <a:pt x="58" y="228"/>
                      </a:lnTo>
                      <a:lnTo>
                        <a:pt x="52" y="230"/>
                      </a:lnTo>
                      <a:lnTo>
                        <a:pt x="46" y="234"/>
                      </a:lnTo>
                      <a:lnTo>
                        <a:pt x="28" y="220"/>
                      </a:lnTo>
                      <a:lnTo>
                        <a:pt x="22" y="210"/>
                      </a:lnTo>
                      <a:lnTo>
                        <a:pt x="20" y="204"/>
                      </a:lnTo>
                      <a:lnTo>
                        <a:pt x="22" y="200"/>
                      </a:lnTo>
                      <a:lnTo>
                        <a:pt x="24" y="194"/>
                      </a:lnTo>
                      <a:lnTo>
                        <a:pt x="24" y="184"/>
                      </a:lnTo>
                      <a:lnTo>
                        <a:pt x="24" y="178"/>
                      </a:lnTo>
                      <a:lnTo>
                        <a:pt x="20" y="174"/>
                      </a:lnTo>
                      <a:lnTo>
                        <a:pt x="16" y="170"/>
                      </a:lnTo>
                      <a:lnTo>
                        <a:pt x="16" y="166"/>
                      </a:lnTo>
                      <a:lnTo>
                        <a:pt x="14" y="150"/>
                      </a:lnTo>
                      <a:lnTo>
                        <a:pt x="10" y="140"/>
                      </a:lnTo>
                      <a:lnTo>
                        <a:pt x="6" y="132"/>
                      </a:lnTo>
                      <a:lnTo>
                        <a:pt x="0" y="122"/>
                      </a:lnTo>
                      <a:lnTo>
                        <a:pt x="4" y="118"/>
                      </a:lnTo>
                      <a:lnTo>
                        <a:pt x="6" y="114"/>
                      </a:lnTo>
                      <a:lnTo>
                        <a:pt x="10" y="114"/>
                      </a:lnTo>
                      <a:lnTo>
                        <a:pt x="14" y="120"/>
                      </a:lnTo>
                      <a:lnTo>
                        <a:pt x="20" y="124"/>
                      </a:lnTo>
                      <a:lnTo>
                        <a:pt x="24" y="126"/>
                      </a:lnTo>
                      <a:lnTo>
                        <a:pt x="32" y="126"/>
                      </a:lnTo>
                      <a:lnTo>
                        <a:pt x="42" y="126"/>
                      </a:lnTo>
                      <a:lnTo>
                        <a:pt x="48" y="122"/>
                      </a:lnTo>
                      <a:lnTo>
                        <a:pt x="52" y="118"/>
                      </a:lnTo>
                      <a:lnTo>
                        <a:pt x="56" y="116"/>
                      </a:lnTo>
                      <a:lnTo>
                        <a:pt x="54" y="54"/>
                      </a:lnTo>
                      <a:lnTo>
                        <a:pt x="60" y="56"/>
                      </a:lnTo>
                      <a:lnTo>
                        <a:pt x="68" y="64"/>
                      </a:lnTo>
                      <a:lnTo>
                        <a:pt x="70" y="68"/>
                      </a:lnTo>
                      <a:lnTo>
                        <a:pt x="70" y="74"/>
                      </a:lnTo>
                      <a:lnTo>
                        <a:pt x="68" y="82"/>
                      </a:lnTo>
                      <a:lnTo>
                        <a:pt x="66" y="90"/>
                      </a:lnTo>
                      <a:lnTo>
                        <a:pt x="82" y="90"/>
                      </a:lnTo>
                      <a:lnTo>
                        <a:pt x="90" y="84"/>
                      </a:lnTo>
                      <a:lnTo>
                        <a:pt x="98" y="72"/>
                      </a:lnTo>
                      <a:lnTo>
                        <a:pt x="106" y="64"/>
                      </a:lnTo>
                      <a:lnTo>
                        <a:pt x="110" y="60"/>
                      </a:lnTo>
                      <a:lnTo>
                        <a:pt x="116" y="62"/>
                      </a:lnTo>
                      <a:lnTo>
                        <a:pt x="122" y="64"/>
                      </a:lnTo>
                      <a:lnTo>
                        <a:pt x="126" y="68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6" y="60"/>
                      </a:lnTo>
                      <a:lnTo>
                        <a:pt x="148" y="54"/>
                      </a:lnTo>
                      <a:lnTo>
                        <a:pt x="152" y="50"/>
                      </a:lnTo>
                      <a:lnTo>
                        <a:pt x="154" y="48"/>
                      </a:lnTo>
                      <a:lnTo>
                        <a:pt x="158" y="46"/>
                      </a:lnTo>
                      <a:lnTo>
                        <a:pt x="160" y="44"/>
                      </a:lnTo>
                      <a:lnTo>
                        <a:pt x="172" y="32"/>
                      </a:lnTo>
                      <a:lnTo>
                        <a:pt x="182" y="20"/>
                      </a:lnTo>
                      <a:lnTo>
                        <a:pt x="188" y="10"/>
                      </a:lnTo>
                      <a:lnTo>
                        <a:pt x="194" y="6"/>
                      </a:lnTo>
                      <a:lnTo>
                        <a:pt x="202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2" y="4"/>
                      </a:lnTo>
                      <a:lnTo>
                        <a:pt x="228" y="6"/>
                      </a:lnTo>
                      <a:lnTo>
                        <a:pt x="238" y="8"/>
                      </a:lnTo>
                      <a:lnTo>
                        <a:pt x="238" y="16"/>
                      </a:lnTo>
                      <a:lnTo>
                        <a:pt x="242" y="24"/>
                      </a:lnTo>
                      <a:lnTo>
                        <a:pt x="244" y="32"/>
                      </a:lnTo>
                      <a:lnTo>
                        <a:pt x="246" y="40"/>
                      </a:lnTo>
                      <a:lnTo>
                        <a:pt x="244" y="48"/>
                      </a:lnTo>
                      <a:lnTo>
                        <a:pt x="242" y="54"/>
                      </a:lnTo>
                      <a:lnTo>
                        <a:pt x="242" y="88"/>
                      </a:lnTo>
                      <a:lnTo>
                        <a:pt x="25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2" name="iṥ1íḍè">
                  <a:extLst>
                    <a:ext uri="{FF2B5EF4-FFF2-40B4-BE49-F238E27FC236}">
                      <a16:creationId xmlns="" xmlns:a16="http://schemas.microsoft.com/office/drawing/2014/main" id="{700D4BC9-72A7-49AC-9182-0E4BE2B71064}"/>
                    </a:ext>
                  </a:extLst>
                </p:cNvPr>
                <p:cNvSpPr/>
                <p:nvPr/>
              </p:nvSpPr>
              <p:spPr bwMode="auto">
                <a:xfrm>
                  <a:off x="5072278" y="4737729"/>
                  <a:ext cx="59219" cy="60245"/>
                </a:xfrm>
                <a:custGeom>
                  <a:avLst/>
                  <a:gdLst>
                    <a:gd name="T0" fmla="*/ 2147483647 w 34"/>
                    <a:gd name="T1" fmla="*/ 0 h 36"/>
                    <a:gd name="T2" fmla="*/ 2147483647 w 34"/>
                    <a:gd name="T3" fmla="*/ 0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0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2147483647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2147483647 w 34"/>
                    <a:gd name="T31" fmla="*/ 2147483647 h 36"/>
                    <a:gd name="T32" fmla="*/ 2147483647 w 34"/>
                    <a:gd name="T33" fmla="*/ 0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4"/>
                    <a:gd name="T52" fmla="*/ 0 h 36"/>
                    <a:gd name="T53" fmla="*/ 34 w 34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4" h="36">
                      <a:moveTo>
                        <a:pt x="28" y="0"/>
                      </a:moveTo>
                      <a:lnTo>
                        <a:pt x="22" y="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2" y="32"/>
                      </a:lnTo>
                      <a:lnTo>
                        <a:pt x="6" y="34"/>
                      </a:lnTo>
                      <a:lnTo>
                        <a:pt x="10" y="36"/>
                      </a:lnTo>
                      <a:lnTo>
                        <a:pt x="14" y="36"/>
                      </a:lnTo>
                      <a:lnTo>
                        <a:pt x="18" y="32"/>
                      </a:lnTo>
                      <a:lnTo>
                        <a:pt x="24" y="26"/>
                      </a:lnTo>
                      <a:lnTo>
                        <a:pt x="32" y="18"/>
                      </a:lnTo>
                      <a:lnTo>
                        <a:pt x="34" y="10"/>
                      </a:lnTo>
                      <a:lnTo>
                        <a:pt x="30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3" name="îśliḑê">
                  <a:extLst>
                    <a:ext uri="{FF2B5EF4-FFF2-40B4-BE49-F238E27FC236}">
                      <a16:creationId xmlns="" xmlns:a16="http://schemas.microsoft.com/office/drawing/2014/main" id="{B3A5237F-B614-4446-98DA-1CEF43366D1A}"/>
                    </a:ext>
                  </a:extLst>
                </p:cNvPr>
                <p:cNvSpPr/>
                <p:nvPr/>
              </p:nvSpPr>
              <p:spPr bwMode="auto">
                <a:xfrm>
                  <a:off x="5172815" y="4653667"/>
                  <a:ext cx="34431" cy="40630"/>
                </a:xfrm>
                <a:custGeom>
                  <a:avLst/>
                  <a:gdLst>
                    <a:gd name="T0" fmla="*/ 2147483647 w 20"/>
                    <a:gd name="T1" fmla="*/ 2147483647 h 24"/>
                    <a:gd name="T2" fmla="*/ 2147483647 w 20"/>
                    <a:gd name="T3" fmla="*/ 2147483647 h 24"/>
                    <a:gd name="T4" fmla="*/ 2147483647 w 20"/>
                    <a:gd name="T5" fmla="*/ 2147483647 h 24"/>
                    <a:gd name="T6" fmla="*/ 2147483647 w 20"/>
                    <a:gd name="T7" fmla="*/ 2147483647 h 24"/>
                    <a:gd name="T8" fmla="*/ 2147483647 w 20"/>
                    <a:gd name="T9" fmla="*/ 2147483647 h 24"/>
                    <a:gd name="T10" fmla="*/ 2147483647 w 20"/>
                    <a:gd name="T11" fmla="*/ 2147483647 h 24"/>
                    <a:gd name="T12" fmla="*/ 0 w 20"/>
                    <a:gd name="T13" fmla="*/ 2147483647 h 24"/>
                    <a:gd name="T14" fmla="*/ 0 w 20"/>
                    <a:gd name="T15" fmla="*/ 2147483647 h 24"/>
                    <a:gd name="T16" fmla="*/ 0 w 20"/>
                    <a:gd name="T17" fmla="*/ 2147483647 h 24"/>
                    <a:gd name="T18" fmla="*/ 2147483647 w 20"/>
                    <a:gd name="T19" fmla="*/ 2147483647 h 24"/>
                    <a:gd name="T20" fmla="*/ 2147483647 w 20"/>
                    <a:gd name="T21" fmla="*/ 2147483647 h 24"/>
                    <a:gd name="T22" fmla="*/ 2147483647 w 20"/>
                    <a:gd name="T23" fmla="*/ 0 h 24"/>
                    <a:gd name="T24" fmla="*/ 2147483647 w 20"/>
                    <a:gd name="T25" fmla="*/ 0 h 24"/>
                    <a:gd name="T26" fmla="*/ 2147483647 w 20"/>
                    <a:gd name="T27" fmla="*/ 2147483647 h 2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"/>
                    <a:gd name="T43" fmla="*/ 0 h 24"/>
                    <a:gd name="T44" fmla="*/ 20 w 20"/>
                    <a:gd name="T45" fmla="*/ 24 h 2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" h="24">
                      <a:moveTo>
                        <a:pt x="20" y="18"/>
                      </a:moveTo>
                      <a:lnTo>
                        <a:pt x="18" y="22"/>
                      </a:lnTo>
                      <a:lnTo>
                        <a:pt x="16" y="24"/>
                      </a:lnTo>
                      <a:lnTo>
                        <a:pt x="14" y="24"/>
                      </a:lnTo>
                      <a:lnTo>
                        <a:pt x="6" y="24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4" name="íśľïḋe">
                  <a:extLst>
                    <a:ext uri="{FF2B5EF4-FFF2-40B4-BE49-F238E27FC236}">
                      <a16:creationId xmlns="" xmlns:a16="http://schemas.microsoft.com/office/drawing/2014/main" id="{1667816F-C4DE-4076-AD3D-550E87BF4922}"/>
                    </a:ext>
                  </a:extLst>
                </p:cNvPr>
                <p:cNvSpPr/>
                <p:nvPr/>
              </p:nvSpPr>
              <p:spPr bwMode="auto">
                <a:xfrm>
                  <a:off x="5043357" y="4339829"/>
                  <a:ext cx="209336" cy="211559"/>
                </a:xfrm>
                <a:custGeom>
                  <a:avLst/>
                  <a:gdLst>
                    <a:gd name="T0" fmla="*/ 2147483647 w 120"/>
                    <a:gd name="T1" fmla="*/ 0 h 126"/>
                    <a:gd name="T2" fmla="*/ 2147483647 w 120"/>
                    <a:gd name="T3" fmla="*/ 2147483647 h 126"/>
                    <a:gd name="T4" fmla="*/ 2147483647 w 120"/>
                    <a:gd name="T5" fmla="*/ 2147483647 h 126"/>
                    <a:gd name="T6" fmla="*/ 2147483647 w 120"/>
                    <a:gd name="T7" fmla="*/ 2147483647 h 126"/>
                    <a:gd name="T8" fmla="*/ 2147483647 w 120"/>
                    <a:gd name="T9" fmla="*/ 2147483647 h 126"/>
                    <a:gd name="T10" fmla="*/ 2147483647 w 120"/>
                    <a:gd name="T11" fmla="*/ 2147483647 h 126"/>
                    <a:gd name="T12" fmla="*/ 2147483647 w 120"/>
                    <a:gd name="T13" fmla="*/ 2147483647 h 126"/>
                    <a:gd name="T14" fmla="*/ 2147483647 w 120"/>
                    <a:gd name="T15" fmla="*/ 2147483647 h 126"/>
                    <a:gd name="T16" fmla="*/ 2147483647 w 120"/>
                    <a:gd name="T17" fmla="*/ 2147483647 h 126"/>
                    <a:gd name="T18" fmla="*/ 2147483647 w 120"/>
                    <a:gd name="T19" fmla="*/ 2147483647 h 126"/>
                    <a:gd name="T20" fmla="*/ 2147483647 w 120"/>
                    <a:gd name="T21" fmla="*/ 2147483647 h 126"/>
                    <a:gd name="T22" fmla="*/ 2147483647 w 120"/>
                    <a:gd name="T23" fmla="*/ 2147483647 h 126"/>
                    <a:gd name="T24" fmla="*/ 2147483647 w 120"/>
                    <a:gd name="T25" fmla="*/ 2147483647 h 126"/>
                    <a:gd name="T26" fmla="*/ 2147483647 w 120"/>
                    <a:gd name="T27" fmla="*/ 2147483647 h 126"/>
                    <a:gd name="T28" fmla="*/ 2147483647 w 120"/>
                    <a:gd name="T29" fmla="*/ 2147483647 h 126"/>
                    <a:gd name="T30" fmla="*/ 2147483647 w 120"/>
                    <a:gd name="T31" fmla="*/ 2147483647 h 126"/>
                    <a:gd name="T32" fmla="*/ 2147483647 w 120"/>
                    <a:gd name="T33" fmla="*/ 2147483647 h 126"/>
                    <a:gd name="T34" fmla="*/ 2147483647 w 120"/>
                    <a:gd name="T35" fmla="*/ 2147483647 h 126"/>
                    <a:gd name="T36" fmla="*/ 2147483647 w 120"/>
                    <a:gd name="T37" fmla="*/ 2147483647 h 126"/>
                    <a:gd name="T38" fmla="*/ 2147483647 w 120"/>
                    <a:gd name="T39" fmla="*/ 2147483647 h 126"/>
                    <a:gd name="T40" fmla="*/ 2147483647 w 120"/>
                    <a:gd name="T41" fmla="*/ 2147483647 h 126"/>
                    <a:gd name="T42" fmla="*/ 2147483647 w 120"/>
                    <a:gd name="T43" fmla="*/ 2147483647 h 126"/>
                    <a:gd name="T44" fmla="*/ 2147483647 w 120"/>
                    <a:gd name="T45" fmla="*/ 2147483647 h 126"/>
                    <a:gd name="T46" fmla="*/ 2147483647 w 120"/>
                    <a:gd name="T47" fmla="*/ 2147483647 h 126"/>
                    <a:gd name="T48" fmla="*/ 2147483647 w 120"/>
                    <a:gd name="T49" fmla="*/ 2147483647 h 126"/>
                    <a:gd name="T50" fmla="*/ 2147483647 w 120"/>
                    <a:gd name="T51" fmla="*/ 2147483647 h 126"/>
                    <a:gd name="T52" fmla="*/ 2147483647 w 120"/>
                    <a:gd name="T53" fmla="*/ 2147483647 h 126"/>
                    <a:gd name="T54" fmla="*/ 2147483647 w 120"/>
                    <a:gd name="T55" fmla="*/ 2147483647 h 126"/>
                    <a:gd name="T56" fmla="*/ 2147483647 w 120"/>
                    <a:gd name="T57" fmla="*/ 2147483647 h 126"/>
                    <a:gd name="T58" fmla="*/ 2147483647 w 120"/>
                    <a:gd name="T59" fmla="*/ 2147483647 h 126"/>
                    <a:gd name="T60" fmla="*/ 2147483647 w 120"/>
                    <a:gd name="T61" fmla="*/ 2147483647 h 126"/>
                    <a:gd name="T62" fmla="*/ 2147483647 w 120"/>
                    <a:gd name="T63" fmla="*/ 2147483647 h 126"/>
                    <a:gd name="T64" fmla="*/ 2147483647 w 120"/>
                    <a:gd name="T65" fmla="*/ 2147483647 h 126"/>
                    <a:gd name="T66" fmla="*/ 2147483647 w 120"/>
                    <a:gd name="T67" fmla="*/ 2147483647 h 126"/>
                    <a:gd name="T68" fmla="*/ 2147483647 w 120"/>
                    <a:gd name="T69" fmla="*/ 2147483647 h 126"/>
                    <a:gd name="T70" fmla="*/ 2147483647 w 120"/>
                    <a:gd name="T71" fmla="*/ 2147483647 h 126"/>
                    <a:gd name="T72" fmla="*/ 2147483647 w 120"/>
                    <a:gd name="T73" fmla="*/ 2147483647 h 126"/>
                    <a:gd name="T74" fmla="*/ 2147483647 w 120"/>
                    <a:gd name="T75" fmla="*/ 2147483647 h 126"/>
                    <a:gd name="T76" fmla="*/ 2147483647 w 120"/>
                    <a:gd name="T77" fmla="*/ 2147483647 h 126"/>
                    <a:gd name="T78" fmla="*/ 0 w 120"/>
                    <a:gd name="T79" fmla="*/ 2147483647 h 126"/>
                    <a:gd name="T80" fmla="*/ 0 w 120"/>
                    <a:gd name="T81" fmla="*/ 2147483647 h 126"/>
                    <a:gd name="T82" fmla="*/ 2147483647 w 120"/>
                    <a:gd name="T83" fmla="*/ 2147483647 h 126"/>
                    <a:gd name="T84" fmla="*/ 2147483647 w 120"/>
                    <a:gd name="T85" fmla="*/ 2147483647 h 126"/>
                    <a:gd name="T86" fmla="*/ 2147483647 w 120"/>
                    <a:gd name="T87" fmla="*/ 2147483647 h 126"/>
                    <a:gd name="T88" fmla="*/ 2147483647 w 120"/>
                    <a:gd name="T89" fmla="*/ 2147483647 h 126"/>
                    <a:gd name="T90" fmla="*/ 2147483647 w 120"/>
                    <a:gd name="T91" fmla="*/ 2147483647 h 126"/>
                    <a:gd name="T92" fmla="*/ 2147483647 w 120"/>
                    <a:gd name="T93" fmla="*/ 2147483647 h 126"/>
                    <a:gd name="T94" fmla="*/ 2147483647 w 120"/>
                    <a:gd name="T95" fmla="*/ 2147483647 h 126"/>
                    <a:gd name="T96" fmla="*/ 2147483647 w 120"/>
                    <a:gd name="T97" fmla="*/ 2147483647 h 126"/>
                    <a:gd name="T98" fmla="*/ 2147483647 w 120"/>
                    <a:gd name="T99" fmla="*/ 2147483647 h 126"/>
                    <a:gd name="T100" fmla="*/ 2147483647 w 120"/>
                    <a:gd name="T101" fmla="*/ 2147483647 h 126"/>
                    <a:gd name="T102" fmla="*/ 2147483647 w 120"/>
                    <a:gd name="T103" fmla="*/ 2147483647 h 126"/>
                    <a:gd name="T104" fmla="*/ 2147483647 w 120"/>
                    <a:gd name="T105" fmla="*/ 2147483647 h 126"/>
                    <a:gd name="T106" fmla="*/ 2147483647 w 120"/>
                    <a:gd name="T107" fmla="*/ 0 h 126"/>
                    <a:gd name="T108" fmla="*/ 2147483647 w 120"/>
                    <a:gd name="T109" fmla="*/ 0 h 126"/>
                    <a:gd name="T110" fmla="*/ 2147483647 w 120"/>
                    <a:gd name="T111" fmla="*/ 0 h 12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20"/>
                    <a:gd name="T169" fmla="*/ 0 h 126"/>
                    <a:gd name="T170" fmla="*/ 120 w 120"/>
                    <a:gd name="T171" fmla="*/ 126 h 12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20" h="126">
                      <a:moveTo>
                        <a:pt x="78" y="0"/>
                      </a:moveTo>
                      <a:lnTo>
                        <a:pt x="78" y="6"/>
                      </a:lnTo>
                      <a:lnTo>
                        <a:pt x="94" y="10"/>
                      </a:lnTo>
                      <a:lnTo>
                        <a:pt x="106" y="14"/>
                      </a:lnTo>
                      <a:lnTo>
                        <a:pt x="112" y="18"/>
                      </a:lnTo>
                      <a:lnTo>
                        <a:pt x="116" y="22"/>
                      </a:lnTo>
                      <a:lnTo>
                        <a:pt x="120" y="28"/>
                      </a:lnTo>
                      <a:lnTo>
                        <a:pt x="120" y="36"/>
                      </a:lnTo>
                      <a:lnTo>
                        <a:pt x="120" y="44"/>
                      </a:lnTo>
                      <a:lnTo>
                        <a:pt x="118" y="50"/>
                      </a:lnTo>
                      <a:lnTo>
                        <a:pt x="116" y="56"/>
                      </a:lnTo>
                      <a:lnTo>
                        <a:pt x="116" y="66"/>
                      </a:lnTo>
                      <a:lnTo>
                        <a:pt x="116" y="76"/>
                      </a:lnTo>
                      <a:lnTo>
                        <a:pt x="114" y="86"/>
                      </a:lnTo>
                      <a:lnTo>
                        <a:pt x="112" y="96"/>
                      </a:lnTo>
                      <a:lnTo>
                        <a:pt x="106" y="104"/>
                      </a:lnTo>
                      <a:lnTo>
                        <a:pt x="94" y="116"/>
                      </a:lnTo>
                      <a:lnTo>
                        <a:pt x="90" y="126"/>
                      </a:lnTo>
                      <a:lnTo>
                        <a:pt x="80" y="124"/>
                      </a:lnTo>
                      <a:lnTo>
                        <a:pt x="74" y="122"/>
                      </a:lnTo>
                      <a:lnTo>
                        <a:pt x="68" y="120"/>
                      </a:lnTo>
                      <a:lnTo>
                        <a:pt x="62" y="118"/>
                      </a:lnTo>
                      <a:lnTo>
                        <a:pt x="54" y="120"/>
                      </a:lnTo>
                      <a:lnTo>
                        <a:pt x="50" y="114"/>
                      </a:lnTo>
                      <a:lnTo>
                        <a:pt x="46" y="114"/>
                      </a:lnTo>
                      <a:lnTo>
                        <a:pt x="42" y="112"/>
                      </a:lnTo>
                      <a:lnTo>
                        <a:pt x="38" y="110"/>
                      </a:lnTo>
                      <a:lnTo>
                        <a:pt x="34" y="108"/>
                      </a:lnTo>
                      <a:lnTo>
                        <a:pt x="34" y="102"/>
                      </a:lnTo>
                      <a:lnTo>
                        <a:pt x="32" y="92"/>
                      </a:lnTo>
                      <a:lnTo>
                        <a:pt x="30" y="86"/>
                      </a:lnTo>
                      <a:lnTo>
                        <a:pt x="26" y="82"/>
                      </a:lnTo>
                      <a:lnTo>
                        <a:pt x="18" y="76"/>
                      </a:lnTo>
                      <a:lnTo>
                        <a:pt x="12" y="72"/>
                      </a:lnTo>
                      <a:lnTo>
                        <a:pt x="8" y="66"/>
                      </a:lnTo>
                      <a:lnTo>
                        <a:pt x="6" y="62"/>
                      </a:lnTo>
                      <a:lnTo>
                        <a:pt x="8" y="60"/>
                      </a:lnTo>
                      <a:lnTo>
                        <a:pt x="6" y="58"/>
                      </a:lnTo>
                      <a:lnTo>
                        <a:pt x="4" y="54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6" y="46"/>
                      </a:lnTo>
                      <a:lnTo>
                        <a:pt x="12" y="46"/>
                      </a:lnTo>
                      <a:lnTo>
                        <a:pt x="16" y="46"/>
                      </a:lnTo>
                      <a:lnTo>
                        <a:pt x="20" y="46"/>
                      </a:lnTo>
                      <a:lnTo>
                        <a:pt x="30" y="36"/>
                      </a:lnTo>
                      <a:lnTo>
                        <a:pt x="42" y="24"/>
                      </a:lnTo>
                      <a:lnTo>
                        <a:pt x="54" y="16"/>
                      </a:lnTo>
                      <a:lnTo>
                        <a:pt x="58" y="12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8" y="0"/>
                      </a:lnTo>
                      <a:lnTo>
                        <a:pt x="76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5" name="íŝḷidé">
                  <a:extLst>
                    <a:ext uri="{FF2B5EF4-FFF2-40B4-BE49-F238E27FC236}">
                      <a16:creationId xmlns="" xmlns:a16="http://schemas.microsoft.com/office/drawing/2014/main" id="{7A0ECEA5-9271-410A-9B3D-E70784D603A2}"/>
                    </a:ext>
                  </a:extLst>
                </p:cNvPr>
                <p:cNvSpPr/>
                <p:nvPr/>
              </p:nvSpPr>
              <p:spPr bwMode="auto">
                <a:xfrm>
                  <a:off x="5252694" y="4157692"/>
                  <a:ext cx="85388" cy="226972"/>
                </a:xfrm>
                <a:custGeom>
                  <a:avLst/>
                  <a:gdLst>
                    <a:gd name="T0" fmla="*/ 0 w 48"/>
                    <a:gd name="T1" fmla="*/ 2147483647 h 136"/>
                    <a:gd name="T2" fmla="*/ 2147483647 w 48"/>
                    <a:gd name="T3" fmla="*/ 2147483647 h 136"/>
                    <a:gd name="T4" fmla="*/ 2147483647 w 48"/>
                    <a:gd name="T5" fmla="*/ 2147483647 h 136"/>
                    <a:gd name="T6" fmla="*/ 2147483647 w 48"/>
                    <a:gd name="T7" fmla="*/ 2147483647 h 136"/>
                    <a:gd name="T8" fmla="*/ 2147483647 w 48"/>
                    <a:gd name="T9" fmla="*/ 2147483647 h 136"/>
                    <a:gd name="T10" fmla="*/ 2147483647 w 48"/>
                    <a:gd name="T11" fmla="*/ 2147483647 h 136"/>
                    <a:gd name="T12" fmla="*/ 2147483647 w 48"/>
                    <a:gd name="T13" fmla="*/ 2147483647 h 136"/>
                    <a:gd name="T14" fmla="*/ 2147483647 w 48"/>
                    <a:gd name="T15" fmla="*/ 2147483647 h 136"/>
                    <a:gd name="T16" fmla="*/ 2147483647 w 48"/>
                    <a:gd name="T17" fmla="*/ 2147483647 h 136"/>
                    <a:gd name="T18" fmla="*/ 2147483647 w 48"/>
                    <a:gd name="T19" fmla="*/ 2147483647 h 136"/>
                    <a:gd name="T20" fmla="*/ 2147483647 w 48"/>
                    <a:gd name="T21" fmla="*/ 2147483647 h 136"/>
                    <a:gd name="T22" fmla="*/ 2147483647 w 48"/>
                    <a:gd name="T23" fmla="*/ 2147483647 h 136"/>
                    <a:gd name="T24" fmla="*/ 2147483647 w 48"/>
                    <a:gd name="T25" fmla="*/ 2147483647 h 136"/>
                    <a:gd name="T26" fmla="*/ 2147483647 w 48"/>
                    <a:gd name="T27" fmla="*/ 2147483647 h 136"/>
                    <a:gd name="T28" fmla="*/ 2147483647 w 48"/>
                    <a:gd name="T29" fmla="*/ 2147483647 h 136"/>
                    <a:gd name="T30" fmla="*/ 2147483647 w 48"/>
                    <a:gd name="T31" fmla="*/ 2147483647 h 136"/>
                    <a:gd name="T32" fmla="*/ 2147483647 w 48"/>
                    <a:gd name="T33" fmla="*/ 2147483647 h 136"/>
                    <a:gd name="T34" fmla="*/ 2147483647 w 48"/>
                    <a:gd name="T35" fmla="*/ 2147483647 h 136"/>
                    <a:gd name="T36" fmla="*/ 2147483647 w 48"/>
                    <a:gd name="T37" fmla="*/ 2147483647 h 136"/>
                    <a:gd name="T38" fmla="*/ 2147483647 w 48"/>
                    <a:gd name="T39" fmla="*/ 2147483647 h 136"/>
                    <a:gd name="T40" fmla="*/ 2147483647 w 48"/>
                    <a:gd name="T41" fmla="*/ 2147483647 h 136"/>
                    <a:gd name="T42" fmla="*/ 2147483647 w 48"/>
                    <a:gd name="T43" fmla="*/ 2147483647 h 136"/>
                    <a:gd name="T44" fmla="*/ 2147483647 w 48"/>
                    <a:gd name="T45" fmla="*/ 2147483647 h 136"/>
                    <a:gd name="T46" fmla="*/ 2147483647 w 48"/>
                    <a:gd name="T47" fmla="*/ 2147483647 h 136"/>
                    <a:gd name="T48" fmla="*/ 2147483647 w 48"/>
                    <a:gd name="T49" fmla="*/ 2147483647 h 136"/>
                    <a:gd name="T50" fmla="*/ 2147483647 w 48"/>
                    <a:gd name="T51" fmla="*/ 2147483647 h 136"/>
                    <a:gd name="T52" fmla="*/ 2147483647 w 48"/>
                    <a:gd name="T53" fmla="*/ 2147483647 h 136"/>
                    <a:gd name="T54" fmla="*/ 2147483647 w 48"/>
                    <a:gd name="T55" fmla="*/ 2147483647 h 136"/>
                    <a:gd name="T56" fmla="*/ 2147483647 w 48"/>
                    <a:gd name="T57" fmla="*/ 2147483647 h 136"/>
                    <a:gd name="T58" fmla="*/ 2147483647 w 48"/>
                    <a:gd name="T59" fmla="*/ 2147483647 h 136"/>
                    <a:gd name="T60" fmla="*/ 2147483647 w 48"/>
                    <a:gd name="T61" fmla="*/ 2147483647 h 136"/>
                    <a:gd name="T62" fmla="*/ 2147483647 w 48"/>
                    <a:gd name="T63" fmla="*/ 2147483647 h 136"/>
                    <a:gd name="T64" fmla="*/ 2147483647 w 48"/>
                    <a:gd name="T65" fmla="*/ 0 h 136"/>
                    <a:gd name="T66" fmla="*/ 2147483647 w 48"/>
                    <a:gd name="T67" fmla="*/ 0 h 136"/>
                    <a:gd name="T68" fmla="*/ 2147483647 w 48"/>
                    <a:gd name="T69" fmla="*/ 2147483647 h 136"/>
                    <a:gd name="T70" fmla="*/ 2147483647 w 48"/>
                    <a:gd name="T71" fmla="*/ 2147483647 h 136"/>
                    <a:gd name="T72" fmla="*/ 2147483647 w 48"/>
                    <a:gd name="T73" fmla="*/ 2147483647 h 136"/>
                    <a:gd name="T74" fmla="*/ 2147483647 w 48"/>
                    <a:gd name="T75" fmla="*/ 2147483647 h 136"/>
                    <a:gd name="T76" fmla="*/ 2147483647 w 48"/>
                    <a:gd name="T77" fmla="*/ 2147483647 h 136"/>
                    <a:gd name="T78" fmla="*/ 2147483647 w 48"/>
                    <a:gd name="T79" fmla="*/ 2147483647 h 136"/>
                    <a:gd name="T80" fmla="*/ 2147483647 w 48"/>
                    <a:gd name="T81" fmla="*/ 2147483647 h 136"/>
                    <a:gd name="T82" fmla="*/ 2147483647 w 48"/>
                    <a:gd name="T83" fmla="*/ 2147483647 h 136"/>
                    <a:gd name="T84" fmla="*/ 2147483647 w 48"/>
                    <a:gd name="T85" fmla="*/ 2147483647 h 136"/>
                    <a:gd name="T86" fmla="*/ 2147483647 w 48"/>
                    <a:gd name="T87" fmla="*/ 2147483647 h 136"/>
                    <a:gd name="T88" fmla="*/ 0 w 48"/>
                    <a:gd name="T89" fmla="*/ 2147483647 h 136"/>
                    <a:gd name="T90" fmla="*/ 0 w 48"/>
                    <a:gd name="T91" fmla="*/ 2147483647 h 136"/>
                    <a:gd name="T92" fmla="*/ 0 w 48"/>
                    <a:gd name="T93" fmla="*/ 2147483647 h 136"/>
                    <a:gd name="T94" fmla="*/ 0 w 48"/>
                    <a:gd name="T95" fmla="*/ 2147483647 h 136"/>
                    <a:gd name="T96" fmla="*/ 0 w 48"/>
                    <a:gd name="T97" fmla="*/ 2147483647 h 1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8"/>
                    <a:gd name="T148" fmla="*/ 0 h 136"/>
                    <a:gd name="T149" fmla="*/ 48 w 48"/>
                    <a:gd name="T150" fmla="*/ 136 h 1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8" h="136">
                      <a:moveTo>
                        <a:pt x="0" y="82"/>
                      </a:moveTo>
                      <a:lnTo>
                        <a:pt x="6" y="82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18" y="90"/>
                      </a:lnTo>
                      <a:lnTo>
                        <a:pt x="26" y="90"/>
                      </a:lnTo>
                      <a:lnTo>
                        <a:pt x="26" y="100"/>
                      </a:lnTo>
                      <a:lnTo>
                        <a:pt x="24" y="108"/>
                      </a:lnTo>
                      <a:lnTo>
                        <a:pt x="22" y="118"/>
                      </a:lnTo>
                      <a:lnTo>
                        <a:pt x="24" y="126"/>
                      </a:lnTo>
                      <a:lnTo>
                        <a:pt x="28" y="128"/>
                      </a:lnTo>
                      <a:lnTo>
                        <a:pt x="32" y="132"/>
                      </a:lnTo>
                      <a:lnTo>
                        <a:pt x="34" y="136"/>
                      </a:lnTo>
                      <a:lnTo>
                        <a:pt x="34" y="128"/>
                      </a:lnTo>
                      <a:lnTo>
                        <a:pt x="36" y="126"/>
                      </a:lnTo>
                      <a:lnTo>
                        <a:pt x="38" y="124"/>
                      </a:lnTo>
                      <a:lnTo>
                        <a:pt x="42" y="120"/>
                      </a:lnTo>
                      <a:lnTo>
                        <a:pt x="44" y="118"/>
                      </a:lnTo>
                      <a:lnTo>
                        <a:pt x="46" y="112"/>
                      </a:lnTo>
                      <a:lnTo>
                        <a:pt x="48" y="106"/>
                      </a:lnTo>
                      <a:lnTo>
                        <a:pt x="48" y="98"/>
                      </a:lnTo>
                      <a:lnTo>
                        <a:pt x="48" y="92"/>
                      </a:lnTo>
                      <a:lnTo>
                        <a:pt x="44" y="86"/>
                      </a:lnTo>
                      <a:lnTo>
                        <a:pt x="36" y="74"/>
                      </a:lnTo>
                      <a:lnTo>
                        <a:pt x="30" y="66"/>
                      </a:lnTo>
                      <a:lnTo>
                        <a:pt x="28" y="60"/>
                      </a:lnTo>
                      <a:lnTo>
                        <a:pt x="26" y="54"/>
                      </a:lnTo>
                      <a:lnTo>
                        <a:pt x="28" y="46"/>
                      </a:lnTo>
                      <a:lnTo>
                        <a:pt x="30" y="38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6" y="6"/>
                      </a:lnTo>
                      <a:lnTo>
                        <a:pt x="24" y="0"/>
                      </a:lnTo>
                      <a:lnTo>
                        <a:pt x="8" y="0"/>
                      </a:lnTo>
                      <a:lnTo>
                        <a:pt x="10" y="8"/>
                      </a:lnTo>
                      <a:lnTo>
                        <a:pt x="14" y="18"/>
                      </a:lnTo>
                      <a:lnTo>
                        <a:pt x="12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6" y="34"/>
                      </a:lnTo>
                      <a:lnTo>
                        <a:pt x="6" y="44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2" y="62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6" name="ï$lïdê">
                  <a:extLst>
                    <a:ext uri="{FF2B5EF4-FFF2-40B4-BE49-F238E27FC236}">
                      <a16:creationId xmlns="" xmlns:a16="http://schemas.microsoft.com/office/drawing/2014/main" id="{0D270451-00FC-4F4F-B128-667240AC1A18}"/>
                    </a:ext>
                  </a:extLst>
                </p:cNvPr>
                <p:cNvSpPr/>
                <p:nvPr/>
              </p:nvSpPr>
              <p:spPr bwMode="auto">
                <a:xfrm>
                  <a:off x="4952461" y="4114259"/>
                  <a:ext cx="325022" cy="302629"/>
                </a:xfrm>
                <a:custGeom>
                  <a:avLst/>
                  <a:gdLst>
                    <a:gd name="T0" fmla="*/ 2147483647 w 186"/>
                    <a:gd name="T1" fmla="*/ 2147483647 h 182"/>
                    <a:gd name="T2" fmla="*/ 2147483647 w 186"/>
                    <a:gd name="T3" fmla="*/ 2147483647 h 182"/>
                    <a:gd name="T4" fmla="*/ 2147483647 w 186"/>
                    <a:gd name="T5" fmla="*/ 2147483647 h 182"/>
                    <a:gd name="T6" fmla="*/ 2147483647 w 186"/>
                    <a:gd name="T7" fmla="*/ 2147483647 h 182"/>
                    <a:gd name="T8" fmla="*/ 2147483647 w 186"/>
                    <a:gd name="T9" fmla="*/ 2147483647 h 182"/>
                    <a:gd name="T10" fmla="*/ 2147483647 w 186"/>
                    <a:gd name="T11" fmla="*/ 2147483647 h 182"/>
                    <a:gd name="T12" fmla="*/ 2147483647 w 186"/>
                    <a:gd name="T13" fmla="*/ 2147483647 h 182"/>
                    <a:gd name="T14" fmla="*/ 2147483647 w 186"/>
                    <a:gd name="T15" fmla="*/ 2147483647 h 182"/>
                    <a:gd name="T16" fmla="*/ 2147483647 w 186"/>
                    <a:gd name="T17" fmla="*/ 2147483647 h 182"/>
                    <a:gd name="T18" fmla="*/ 2147483647 w 186"/>
                    <a:gd name="T19" fmla="*/ 2147483647 h 182"/>
                    <a:gd name="T20" fmla="*/ 2147483647 w 186"/>
                    <a:gd name="T21" fmla="*/ 2147483647 h 182"/>
                    <a:gd name="T22" fmla="*/ 2147483647 w 186"/>
                    <a:gd name="T23" fmla="*/ 2147483647 h 182"/>
                    <a:gd name="T24" fmla="*/ 2147483647 w 186"/>
                    <a:gd name="T25" fmla="*/ 2147483647 h 182"/>
                    <a:gd name="T26" fmla="*/ 2147483647 w 186"/>
                    <a:gd name="T27" fmla="*/ 2147483647 h 182"/>
                    <a:gd name="T28" fmla="*/ 2147483647 w 186"/>
                    <a:gd name="T29" fmla="*/ 2147483647 h 182"/>
                    <a:gd name="T30" fmla="*/ 2147483647 w 186"/>
                    <a:gd name="T31" fmla="*/ 2147483647 h 182"/>
                    <a:gd name="T32" fmla="*/ 2147483647 w 186"/>
                    <a:gd name="T33" fmla="*/ 2147483647 h 182"/>
                    <a:gd name="T34" fmla="*/ 2147483647 w 186"/>
                    <a:gd name="T35" fmla="*/ 0 h 182"/>
                    <a:gd name="T36" fmla="*/ 2147483647 w 186"/>
                    <a:gd name="T37" fmla="*/ 2147483647 h 182"/>
                    <a:gd name="T38" fmla="*/ 2147483647 w 186"/>
                    <a:gd name="T39" fmla="*/ 2147483647 h 182"/>
                    <a:gd name="T40" fmla="*/ 2147483647 w 186"/>
                    <a:gd name="T41" fmla="*/ 2147483647 h 182"/>
                    <a:gd name="T42" fmla="*/ 2147483647 w 186"/>
                    <a:gd name="T43" fmla="*/ 2147483647 h 182"/>
                    <a:gd name="T44" fmla="*/ 2147483647 w 186"/>
                    <a:gd name="T45" fmla="*/ 2147483647 h 182"/>
                    <a:gd name="T46" fmla="*/ 2147483647 w 186"/>
                    <a:gd name="T47" fmla="*/ 2147483647 h 182"/>
                    <a:gd name="T48" fmla="*/ 2147483647 w 186"/>
                    <a:gd name="T49" fmla="*/ 2147483647 h 182"/>
                    <a:gd name="T50" fmla="*/ 2147483647 w 186"/>
                    <a:gd name="T51" fmla="*/ 2147483647 h 182"/>
                    <a:gd name="T52" fmla="*/ 2147483647 w 186"/>
                    <a:gd name="T53" fmla="*/ 2147483647 h 182"/>
                    <a:gd name="T54" fmla="*/ 2147483647 w 186"/>
                    <a:gd name="T55" fmla="*/ 2147483647 h 182"/>
                    <a:gd name="T56" fmla="*/ 2147483647 w 186"/>
                    <a:gd name="T57" fmla="*/ 2147483647 h 182"/>
                    <a:gd name="T58" fmla="*/ 2147483647 w 186"/>
                    <a:gd name="T59" fmla="*/ 2147483647 h 182"/>
                    <a:gd name="T60" fmla="*/ 2147483647 w 186"/>
                    <a:gd name="T61" fmla="*/ 2147483647 h 182"/>
                    <a:gd name="T62" fmla="*/ 2147483647 w 186"/>
                    <a:gd name="T63" fmla="*/ 2147483647 h 182"/>
                    <a:gd name="T64" fmla="*/ 2147483647 w 186"/>
                    <a:gd name="T65" fmla="*/ 2147483647 h 182"/>
                    <a:gd name="T66" fmla="*/ 2147483647 w 186"/>
                    <a:gd name="T67" fmla="*/ 2147483647 h 182"/>
                    <a:gd name="T68" fmla="*/ 2147483647 w 186"/>
                    <a:gd name="T69" fmla="*/ 2147483647 h 182"/>
                    <a:gd name="T70" fmla="*/ 2147483647 w 186"/>
                    <a:gd name="T71" fmla="*/ 2147483647 h 182"/>
                    <a:gd name="T72" fmla="*/ 0 w 186"/>
                    <a:gd name="T73" fmla="*/ 2147483647 h 182"/>
                    <a:gd name="T74" fmla="*/ 2147483647 w 186"/>
                    <a:gd name="T75" fmla="*/ 2147483647 h 182"/>
                    <a:gd name="T76" fmla="*/ 2147483647 w 186"/>
                    <a:gd name="T77" fmla="*/ 2147483647 h 182"/>
                    <a:gd name="T78" fmla="*/ 2147483647 w 186"/>
                    <a:gd name="T79" fmla="*/ 2147483647 h 182"/>
                    <a:gd name="T80" fmla="*/ 2147483647 w 186"/>
                    <a:gd name="T81" fmla="*/ 2147483647 h 182"/>
                    <a:gd name="T82" fmla="*/ 2147483647 w 186"/>
                    <a:gd name="T83" fmla="*/ 2147483647 h 1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6"/>
                    <a:gd name="T127" fmla="*/ 0 h 182"/>
                    <a:gd name="T128" fmla="*/ 186 w 186"/>
                    <a:gd name="T129" fmla="*/ 182 h 1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6" h="182">
                      <a:moveTo>
                        <a:pt x="72" y="182"/>
                      </a:moveTo>
                      <a:lnTo>
                        <a:pt x="82" y="172"/>
                      </a:lnTo>
                      <a:lnTo>
                        <a:pt x="94" y="160"/>
                      </a:lnTo>
                      <a:lnTo>
                        <a:pt x="106" y="152"/>
                      </a:lnTo>
                      <a:lnTo>
                        <a:pt x="110" y="148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0" y="140"/>
                      </a:lnTo>
                      <a:lnTo>
                        <a:pt x="114" y="138"/>
                      </a:lnTo>
                      <a:lnTo>
                        <a:pt x="120" y="136"/>
                      </a:lnTo>
                      <a:lnTo>
                        <a:pt x="130" y="136"/>
                      </a:lnTo>
                      <a:lnTo>
                        <a:pt x="128" y="132"/>
                      </a:lnTo>
                      <a:lnTo>
                        <a:pt x="128" y="128"/>
                      </a:lnTo>
                      <a:lnTo>
                        <a:pt x="128" y="126"/>
                      </a:lnTo>
                      <a:lnTo>
                        <a:pt x="134" y="124"/>
                      </a:lnTo>
                      <a:lnTo>
                        <a:pt x="140" y="120"/>
                      </a:lnTo>
                      <a:lnTo>
                        <a:pt x="150" y="116"/>
                      </a:lnTo>
                      <a:lnTo>
                        <a:pt x="162" y="114"/>
                      </a:lnTo>
                      <a:lnTo>
                        <a:pt x="172" y="108"/>
                      </a:lnTo>
                      <a:lnTo>
                        <a:pt x="172" y="98"/>
                      </a:lnTo>
                      <a:lnTo>
                        <a:pt x="172" y="92"/>
                      </a:lnTo>
                      <a:lnTo>
                        <a:pt x="174" y="86"/>
                      </a:lnTo>
                      <a:lnTo>
                        <a:pt x="180" y="76"/>
                      </a:lnTo>
                      <a:lnTo>
                        <a:pt x="178" y="70"/>
                      </a:lnTo>
                      <a:lnTo>
                        <a:pt x="178" y="60"/>
                      </a:lnTo>
                      <a:lnTo>
                        <a:pt x="178" y="54"/>
                      </a:lnTo>
                      <a:lnTo>
                        <a:pt x="182" y="50"/>
                      </a:lnTo>
                      <a:lnTo>
                        <a:pt x="184" y="46"/>
                      </a:lnTo>
                      <a:lnTo>
                        <a:pt x="186" y="44"/>
                      </a:lnTo>
                      <a:lnTo>
                        <a:pt x="182" y="34"/>
                      </a:lnTo>
                      <a:lnTo>
                        <a:pt x="180" y="26"/>
                      </a:lnTo>
                      <a:lnTo>
                        <a:pt x="166" y="16"/>
                      </a:lnTo>
                      <a:lnTo>
                        <a:pt x="160" y="12"/>
                      </a:lnTo>
                      <a:lnTo>
                        <a:pt x="150" y="8"/>
                      </a:lnTo>
                      <a:lnTo>
                        <a:pt x="146" y="6"/>
                      </a:lnTo>
                      <a:lnTo>
                        <a:pt x="140" y="0"/>
                      </a:lnTo>
                      <a:lnTo>
                        <a:pt x="136" y="0"/>
                      </a:lnTo>
                      <a:lnTo>
                        <a:pt x="128" y="2"/>
                      </a:lnTo>
                      <a:lnTo>
                        <a:pt x="118" y="8"/>
                      </a:lnTo>
                      <a:lnTo>
                        <a:pt x="112" y="10"/>
                      </a:lnTo>
                      <a:lnTo>
                        <a:pt x="108" y="14"/>
                      </a:lnTo>
                      <a:lnTo>
                        <a:pt x="106" y="18"/>
                      </a:lnTo>
                      <a:lnTo>
                        <a:pt x="104" y="24"/>
                      </a:lnTo>
                      <a:lnTo>
                        <a:pt x="104" y="62"/>
                      </a:lnTo>
                      <a:lnTo>
                        <a:pt x="106" y="70"/>
                      </a:lnTo>
                      <a:lnTo>
                        <a:pt x="108" y="72"/>
                      </a:lnTo>
                      <a:lnTo>
                        <a:pt x="114" y="76"/>
                      </a:lnTo>
                      <a:lnTo>
                        <a:pt x="124" y="76"/>
                      </a:lnTo>
                      <a:lnTo>
                        <a:pt x="124" y="88"/>
                      </a:lnTo>
                      <a:lnTo>
                        <a:pt x="122" y="92"/>
                      </a:lnTo>
                      <a:lnTo>
                        <a:pt x="120" y="96"/>
                      </a:lnTo>
                      <a:lnTo>
                        <a:pt x="116" y="98"/>
                      </a:lnTo>
                      <a:lnTo>
                        <a:pt x="114" y="98"/>
                      </a:lnTo>
                      <a:lnTo>
                        <a:pt x="110" y="90"/>
                      </a:lnTo>
                      <a:lnTo>
                        <a:pt x="106" y="86"/>
                      </a:lnTo>
                      <a:lnTo>
                        <a:pt x="96" y="78"/>
                      </a:lnTo>
                      <a:lnTo>
                        <a:pt x="90" y="72"/>
                      </a:lnTo>
                      <a:lnTo>
                        <a:pt x="86" y="70"/>
                      </a:lnTo>
                      <a:lnTo>
                        <a:pt x="86" y="66"/>
                      </a:lnTo>
                      <a:lnTo>
                        <a:pt x="80" y="68"/>
                      </a:lnTo>
                      <a:lnTo>
                        <a:pt x="78" y="70"/>
                      </a:lnTo>
                      <a:lnTo>
                        <a:pt x="76" y="70"/>
                      </a:lnTo>
                      <a:lnTo>
                        <a:pt x="72" y="72"/>
                      </a:lnTo>
                      <a:lnTo>
                        <a:pt x="66" y="70"/>
                      </a:lnTo>
                      <a:lnTo>
                        <a:pt x="60" y="68"/>
                      </a:lnTo>
                      <a:lnTo>
                        <a:pt x="56" y="64"/>
                      </a:lnTo>
                      <a:lnTo>
                        <a:pt x="54" y="60"/>
                      </a:lnTo>
                      <a:lnTo>
                        <a:pt x="32" y="52"/>
                      </a:lnTo>
                      <a:lnTo>
                        <a:pt x="32" y="82"/>
                      </a:lnTo>
                      <a:lnTo>
                        <a:pt x="30" y="86"/>
                      </a:lnTo>
                      <a:lnTo>
                        <a:pt x="26" y="88"/>
                      </a:lnTo>
                      <a:lnTo>
                        <a:pt x="24" y="88"/>
                      </a:lnTo>
                      <a:lnTo>
                        <a:pt x="0" y="88"/>
                      </a:lnTo>
                      <a:lnTo>
                        <a:pt x="0" y="152"/>
                      </a:lnTo>
                      <a:lnTo>
                        <a:pt x="16" y="170"/>
                      </a:lnTo>
                      <a:lnTo>
                        <a:pt x="18" y="172"/>
                      </a:lnTo>
                      <a:lnTo>
                        <a:pt x="22" y="174"/>
                      </a:lnTo>
                      <a:lnTo>
                        <a:pt x="28" y="172"/>
                      </a:lnTo>
                      <a:lnTo>
                        <a:pt x="36" y="170"/>
                      </a:lnTo>
                      <a:lnTo>
                        <a:pt x="40" y="172"/>
                      </a:lnTo>
                      <a:lnTo>
                        <a:pt x="46" y="176"/>
                      </a:lnTo>
                      <a:lnTo>
                        <a:pt x="52" y="178"/>
                      </a:lnTo>
                      <a:lnTo>
                        <a:pt x="58" y="182"/>
                      </a:lnTo>
                      <a:lnTo>
                        <a:pt x="72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7" name="íŝḻîḍé">
                  <a:extLst>
                    <a:ext uri="{FF2B5EF4-FFF2-40B4-BE49-F238E27FC236}">
                      <a16:creationId xmlns="" xmlns:a16="http://schemas.microsoft.com/office/drawing/2014/main" id="{C843D02A-51DD-4EDF-9FF2-73EC3A751A5A}"/>
                    </a:ext>
                  </a:extLst>
                </p:cNvPr>
                <p:cNvSpPr/>
                <p:nvPr/>
              </p:nvSpPr>
              <p:spPr bwMode="auto">
                <a:xfrm>
                  <a:off x="4666001" y="4047007"/>
                  <a:ext cx="342926" cy="365677"/>
                </a:xfrm>
                <a:custGeom>
                  <a:avLst/>
                  <a:gdLst>
                    <a:gd name="T0" fmla="*/ 2147483647 w 197"/>
                    <a:gd name="T1" fmla="*/ 2147483647 h 220"/>
                    <a:gd name="T2" fmla="*/ 2147483647 w 197"/>
                    <a:gd name="T3" fmla="*/ 2147483647 h 220"/>
                    <a:gd name="T4" fmla="*/ 2147483647 w 197"/>
                    <a:gd name="T5" fmla="*/ 2147483647 h 220"/>
                    <a:gd name="T6" fmla="*/ 2147483647 w 197"/>
                    <a:gd name="T7" fmla="*/ 2147483647 h 220"/>
                    <a:gd name="T8" fmla="*/ 2147483647 w 197"/>
                    <a:gd name="T9" fmla="*/ 2147483647 h 220"/>
                    <a:gd name="T10" fmla="*/ 2147483647 w 197"/>
                    <a:gd name="T11" fmla="*/ 2147483647 h 220"/>
                    <a:gd name="T12" fmla="*/ 0 w 197"/>
                    <a:gd name="T13" fmla="*/ 2147483647 h 220"/>
                    <a:gd name="T14" fmla="*/ 2147483647 w 197"/>
                    <a:gd name="T15" fmla="*/ 2147483647 h 220"/>
                    <a:gd name="T16" fmla="*/ 2147483647 w 197"/>
                    <a:gd name="T17" fmla="*/ 2147483647 h 220"/>
                    <a:gd name="T18" fmla="*/ 2147483647 w 197"/>
                    <a:gd name="T19" fmla="*/ 2147483647 h 220"/>
                    <a:gd name="T20" fmla="*/ 2147483647 w 197"/>
                    <a:gd name="T21" fmla="*/ 2147483647 h 220"/>
                    <a:gd name="T22" fmla="*/ 2147483647 w 197"/>
                    <a:gd name="T23" fmla="*/ 2147483647 h 220"/>
                    <a:gd name="T24" fmla="*/ 2147483647 w 197"/>
                    <a:gd name="T25" fmla="*/ 2147483647 h 220"/>
                    <a:gd name="T26" fmla="*/ 2147483647 w 197"/>
                    <a:gd name="T27" fmla="*/ 2147483647 h 220"/>
                    <a:gd name="T28" fmla="*/ 2147483647 w 197"/>
                    <a:gd name="T29" fmla="*/ 2147483647 h 220"/>
                    <a:gd name="T30" fmla="*/ 2147483647 w 197"/>
                    <a:gd name="T31" fmla="*/ 2147483647 h 220"/>
                    <a:gd name="T32" fmla="*/ 2147483647 w 197"/>
                    <a:gd name="T33" fmla="*/ 2147483647 h 220"/>
                    <a:gd name="T34" fmla="*/ 2147483647 w 197"/>
                    <a:gd name="T35" fmla="*/ 0 h 220"/>
                    <a:gd name="T36" fmla="*/ 2147483647 w 197"/>
                    <a:gd name="T37" fmla="*/ 2147483647 h 220"/>
                    <a:gd name="T38" fmla="*/ 2147483647 w 197"/>
                    <a:gd name="T39" fmla="*/ 2147483647 h 220"/>
                    <a:gd name="T40" fmla="*/ 2147483647 w 197"/>
                    <a:gd name="T41" fmla="*/ 2147483647 h 220"/>
                    <a:gd name="T42" fmla="*/ 2147483647 w 197"/>
                    <a:gd name="T43" fmla="*/ 2147483647 h 220"/>
                    <a:gd name="T44" fmla="*/ 2147483647 w 197"/>
                    <a:gd name="T45" fmla="*/ 2147483647 h 220"/>
                    <a:gd name="T46" fmla="*/ 2147483647 w 197"/>
                    <a:gd name="T47" fmla="*/ 2147483647 h 220"/>
                    <a:gd name="T48" fmla="*/ 2147483647 w 197"/>
                    <a:gd name="T49" fmla="*/ 2147483647 h 220"/>
                    <a:gd name="T50" fmla="*/ 2147483647 w 197"/>
                    <a:gd name="T51" fmla="*/ 2147483647 h 220"/>
                    <a:gd name="T52" fmla="*/ 2147483647 w 197"/>
                    <a:gd name="T53" fmla="*/ 2147483647 h 220"/>
                    <a:gd name="T54" fmla="*/ 2147483647 w 197"/>
                    <a:gd name="T55" fmla="*/ 2147483647 h 220"/>
                    <a:gd name="T56" fmla="*/ 2147483647 w 197"/>
                    <a:gd name="T57" fmla="*/ 2147483647 h 220"/>
                    <a:gd name="T58" fmla="*/ 2147483647 w 197"/>
                    <a:gd name="T59" fmla="*/ 2147483647 h 220"/>
                    <a:gd name="T60" fmla="*/ 2147483647 w 197"/>
                    <a:gd name="T61" fmla="*/ 2147483647 h 220"/>
                    <a:gd name="T62" fmla="*/ 2147483647 w 197"/>
                    <a:gd name="T63" fmla="*/ 2147483647 h 220"/>
                    <a:gd name="T64" fmla="*/ 2147483647 w 197"/>
                    <a:gd name="T65" fmla="*/ 2147483647 h 220"/>
                    <a:gd name="T66" fmla="*/ 2147483647 w 197"/>
                    <a:gd name="T67" fmla="*/ 2147483647 h 220"/>
                    <a:gd name="T68" fmla="*/ 2147483647 w 197"/>
                    <a:gd name="T69" fmla="*/ 2147483647 h 220"/>
                    <a:gd name="T70" fmla="*/ 2147483647 w 197"/>
                    <a:gd name="T71" fmla="*/ 2147483647 h 22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"/>
                    <a:gd name="T109" fmla="*/ 0 h 220"/>
                    <a:gd name="T110" fmla="*/ 197 w 197"/>
                    <a:gd name="T111" fmla="*/ 220 h 22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" h="220">
                      <a:moveTo>
                        <a:pt x="181" y="212"/>
                      </a:moveTo>
                      <a:lnTo>
                        <a:pt x="159" y="220"/>
                      </a:lnTo>
                      <a:lnTo>
                        <a:pt x="117" y="220"/>
                      </a:lnTo>
                      <a:lnTo>
                        <a:pt x="107" y="216"/>
                      </a:lnTo>
                      <a:lnTo>
                        <a:pt x="105" y="214"/>
                      </a:lnTo>
                      <a:lnTo>
                        <a:pt x="101" y="210"/>
                      </a:lnTo>
                      <a:lnTo>
                        <a:pt x="33" y="210"/>
                      </a:lnTo>
                      <a:lnTo>
                        <a:pt x="27" y="206"/>
                      </a:lnTo>
                      <a:lnTo>
                        <a:pt x="25" y="204"/>
                      </a:lnTo>
                      <a:lnTo>
                        <a:pt x="21" y="204"/>
                      </a:lnTo>
                      <a:lnTo>
                        <a:pt x="11" y="206"/>
                      </a:lnTo>
                      <a:lnTo>
                        <a:pt x="4" y="206"/>
                      </a:lnTo>
                      <a:lnTo>
                        <a:pt x="0" y="204"/>
                      </a:lnTo>
                      <a:lnTo>
                        <a:pt x="0" y="194"/>
                      </a:lnTo>
                      <a:lnTo>
                        <a:pt x="4" y="188"/>
                      </a:lnTo>
                      <a:lnTo>
                        <a:pt x="4" y="180"/>
                      </a:lnTo>
                      <a:lnTo>
                        <a:pt x="4" y="174"/>
                      </a:lnTo>
                      <a:lnTo>
                        <a:pt x="7" y="162"/>
                      </a:lnTo>
                      <a:lnTo>
                        <a:pt x="11" y="150"/>
                      </a:lnTo>
                      <a:lnTo>
                        <a:pt x="13" y="140"/>
                      </a:lnTo>
                      <a:lnTo>
                        <a:pt x="19" y="132"/>
                      </a:lnTo>
                      <a:lnTo>
                        <a:pt x="25" y="122"/>
                      </a:lnTo>
                      <a:lnTo>
                        <a:pt x="31" y="112"/>
                      </a:lnTo>
                      <a:lnTo>
                        <a:pt x="35" y="104"/>
                      </a:lnTo>
                      <a:lnTo>
                        <a:pt x="35" y="92"/>
                      </a:lnTo>
                      <a:lnTo>
                        <a:pt x="33" y="84"/>
                      </a:lnTo>
                      <a:lnTo>
                        <a:pt x="29" y="74"/>
                      </a:lnTo>
                      <a:lnTo>
                        <a:pt x="25" y="66"/>
                      </a:lnTo>
                      <a:lnTo>
                        <a:pt x="23" y="56"/>
                      </a:lnTo>
                      <a:lnTo>
                        <a:pt x="23" y="52"/>
                      </a:lnTo>
                      <a:lnTo>
                        <a:pt x="25" y="48"/>
                      </a:lnTo>
                      <a:lnTo>
                        <a:pt x="27" y="44"/>
                      </a:lnTo>
                      <a:lnTo>
                        <a:pt x="27" y="40"/>
                      </a:lnTo>
                      <a:lnTo>
                        <a:pt x="27" y="32"/>
                      </a:lnTo>
                      <a:lnTo>
                        <a:pt x="23" y="24"/>
                      </a:lnTo>
                      <a:lnTo>
                        <a:pt x="15" y="0"/>
                      </a:lnTo>
                      <a:lnTo>
                        <a:pt x="79" y="0"/>
                      </a:lnTo>
                      <a:lnTo>
                        <a:pt x="79" y="12"/>
                      </a:lnTo>
                      <a:lnTo>
                        <a:pt x="85" y="24"/>
                      </a:lnTo>
                      <a:lnTo>
                        <a:pt x="93" y="32"/>
                      </a:lnTo>
                      <a:lnTo>
                        <a:pt x="95" y="34"/>
                      </a:lnTo>
                      <a:lnTo>
                        <a:pt x="99" y="34"/>
                      </a:lnTo>
                      <a:lnTo>
                        <a:pt x="111" y="34"/>
                      </a:lnTo>
                      <a:lnTo>
                        <a:pt x="119" y="34"/>
                      </a:lnTo>
                      <a:lnTo>
                        <a:pt x="121" y="32"/>
                      </a:lnTo>
                      <a:lnTo>
                        <a:pt x="123" y="28"/>
                      </a:lnTo>
                      <a:lnTo>
                        <a:pt x="123" y="20"/>
                      </a:lnTo>
                      <a:lnTo>
                        <a:pt x="143" y="20"/>
                      </a:lnTo>
                      <a:lnTo>
                        <a:pt x="145" y="22"/>
                      </a:lnTo>
                      <a:lnTo>
                        <a:pt x="147" y="24"/>
                      </a:lnTo>
                      <a:lnTo>
                        <a:pt x="151" y="26"/>
                      </a:lnTo>
                      <a:lnTo>
                        <a:pt x="159" y="26"/>
                      </a:lnTo>
                      <a:lnTo>
                        <a:pt x="165" y="24"/>
                      </a:lnTo>
                      <a:lnTo>
                        <a:pt x="167" y="46"/>
                      </a:lnTo>
                      <a:lnTo>
                        <a:pt x="165" y="68"/>
                      </a:lnTo>
                      <a:lnTo>
                        <a:pt x="165" y="72"/>
                      </a:lnTo>
                      <a:lnTo>
                        <a:pt x="169" y="74"/>
                      </a:lnTo>
                      <a:lnTo>
                        <a:pt x="171" y="82"/>
                      </a:lnTo>
                      <a:lnTo>
                        <a:pt x="171" y="86"/>
                      </a:lnTo>
                      <a:lnTo>
                        <a:pt x="169" y="92"/>
                      </a:lnTo>
                      <a:lnTo>
                        <a:pt x="175" y="94"/>
                      </a:lnTo>
                      <a:lnTo>
                        <a:pt x="179" y="94"/>
                      </a:lnTo>
                      <a:lnTo>
                        <a:pt x="183" y="92"/>
                      </a:lnTo>
                      <a:lnTo>
                        <a:pt x="191" y="92"/>
                      </a:lnTo>
                      <a:lnTo>
                        <a:pt x="197" y="92"/>
                      </a:lnTo>
                      <a:lnTo>
                        <a:pt x="197" y="122"/>
                      </a:lnTo>
                      <a:lnTo>
                        <a:pt x="195" y="126"/>
                      </a:lnTo>
                      <a:lnTo>
                        <a:pt x="191" y="128"/>
                      </a:lnTo>
                      <a:lnTo>
                        <a:pt x="189" y="128"/>
                      </a:lnTo>
                      <a:lnTo>
                        <a:pt x="165" y="128"/>
                      </a:lnTo>
                      <a:lnTo>
                        <a:pt x="165" y="192"/>
                      </a:lnTo>
                      <a:lnTo>
                        <a:pt x="181" y="210"/>
                      </a:lnTo>
                      <a:lnTo>
                        <a:pt x="181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8" name="iSliḋê">
                  <a:extLst>
                    <a:ext uri="{FF2B5EF4-FFF2-40B4-BE49-F238E27FC236}">
                      <a16:creationId xmlns="" xmlns:a16="http://schemas.microsoft.com/office/drawing/2014/main" id="{DF85FACA-BDE8-471E-8D49-62CC8D0AA329}"/>
                    </a:ext>
                  </a:extLst>
                </p:cNvPr>
                <p:cNvSpPr/>
                <p:nvPr/>
              </p:nvSpPr>
              <p:spPr bwMode="auto">
                <a:xfrm>
                  <a:off x="4879469" y="4408481"/>
                  <a:ext cx="258916" cy="278810"/>
                </a:xfrm>
                <a:custGeom>
                  <a:avLst/>
                  <a:gdLst>
                    <a:gd name="T0" fmla="*/ 2147483647 w 148"/>
                    <a:gd name="T1" fmla="*/ 2147483647 h 168"/>
                    <a:gd name="T2" fmla="*/ 2147483647 w 148"/>
                    <a:gd name="T3" fmla="*/ 2147483647 h 168"/>
                    <a:gd name="T4" fmla="*/ 2147483647 w 148"/>
                    <a:gd name="T5" fmla="*/ 2147483647 h 168"/>
                    <a:gd name="T6" fmla="*/ 2147483647 w 148"/>
                    <a:gd name="T7" fmla="*/ 2147483647 h 168"/>
                    <a:gd name="T8" fmla="*/ 2147483647 w 148"/>
                    <a:gd name="T9" fmla="*/ 2147483647 h 168"/>
                    <a:gd name="T10" fmla="*/ 2147483647 w 148"/>
                    <a:gd name="T11" fmla="*/ 2147483647 h 168"/>
                    <a:gd name="T12" fmla="*/ 2147483647 w 148"/>
                    <a:gd name="T13" fmla="*/ 2147483647 h 168"/>
                    <a:gd name="T14" fmla="*/ 2147483647 w 148"/>
                    <a:gd name="T15" fmla="*/ 2147483647 h 168"/>
                    <a:gd name="T16" fmla="*/ 2147483647 w 148"/>
                    <a:gd name="T17" fmla="*/ 2147483647 h 168"/>
                    <a:gd name="T18" fmla="*/ 2147483647 w 148"/>
                    <a:gd name="T19" fmla="*/ 2147483647 h 168"/>
                    <a:gd name="T20" fmla="*/ 2147483647 w 148"/>
                    <a:gd name="T21" fmla="*/ 2147483647 h 168"/>
                    <a:gd name="T22" fmla="*/ 2147483647 w 148"/>
                    <a:gd name="T23" fmla="*/ 2147483647 h 168"/>
                    <a:gd name="T24" fmla="*/ 2147483647 w 148"/>
                    <a:gd name="T25" fmla="*/ 2147483647 h 168"/>
                    <a:gd name="T26" fmla="*/ 2147483647 w 148"/>
                    <a:gd name="T27" fmla="*/ 2147483647 h 168"/>
                    <a:gd name="T28" fmla="*/ 2147483647 w 148"/>
                    <a:gd name="T29" fmla="*/ 2147483647 h 168"/>
                    <a:gd name="T30" fmla="*/ 2147483647 w 148"/>
                    <a:gd name="T31" fmla="*/ 2147483647 h 168"/>
                    <a:gd name="T32" fmla="*/ 2147483647 w 148"/>
                    <a:gd name="T33" fmla="*/ 2147483647 h 168"/>
                    <a:gd name="T34" fmla="*/ 2147483647 w 148"/>
                    <a:gd name="T35" fmla="*/ 2147483647 h 168"/>
                    <a:gd name="T36" fmla="*/ 2147483647 w 148"/>
                    <a:gd name="T37" fmla="*/ 2147483647 h 168"/>
                    <a:gd name="T38" fmla="*/ 2147483647 w 148"/>
                    <a:gd name="T39" fmla="*/ 2147483647 h 168"/>
                    <a:gd name="T40" fmla="*/ 2147483647 w 148"/>
                    <a:gd name="T41" fmla="*/ 2147483647 h 168"/>
                    <a:gd name="T42" fmla="*/ 2147483647 w 148"/>
                    <a:gd name="T43" fmla="*/ 2147483647 h 168"/>
                    <a:gd name="T44" fmla="*/ 2147483647 w 148"/>
                    <a:gd name="T45" fmla="*/ 2147483647 h 168"/>
                    <a:gd name="T46" fmla="*/ 2147483647 w 148"/>
                    <a:gd name="T47" fmla="*/ 2147483647 h 168"/>
                    <a:gd name="T48" fmla="*/ 2147483647 w 148"/>
                    <a:gd name="T49" fmla="*/ 2147483647 h 168"/>
                    <a:gd name="T50" fmla="*/ 2147483647 w 148"/>
                    <a:gd name="T51" fmla="*/ 2147483647 h 168"/>
                    <a:gd name="T52" fmla="*/ 2147483647 w 148"/>
                    <a:gd name="T53" fmla="*/ 2147483647 h 168"/>
                    <a:gd name="T54" fmla="*/ 2147483647 w 148"/>
                    <a:gd name="T55" fmla="*/ 2147483647 h 168"/>
                    <a:gd name="T56" fmla="*/ 2147483647 w 148"/>
                    <a:gd name="T57" fmla="*/ 2147483647 h 168"/>
                    <a:gd name="T58" fmla="*/ 2147483647 w 148"/>
                    <a:gd name="T59" fmla="*/ 2147483647 h 168"/>
                    <a:gd name="T60" fmla="*/ 2147483647 w 148"/>
                    <a:gd name="T61" fmla="*/ 2147483647 h 168"/>
                    <a:gd name="T62" fmla="*/ 2147483647 w 148"/>
                    <a:gd name="T63" fmla="*/ 2147483647 h 168"/>
                    <a:gd name="T64" fmla="*/ 2147483647 w 148"/>
                    <a:gd name="T65" fmla="*/ 2147483647 h 168"/>
                    <a:gd name="T66" fmla="*/ 2147483647 w 148"/>
                    <a:gd name="T67" fmla="*/ 2147483647 h 168"/>
                    <a:gd name="T68" fmla="*/ 2147483647 w 148"/>
                    <a:gd name="T69" fmla="*/ 2147483647 h 168"/>
                    <a:gd name="T70" fmla="*/ 2147483647 w 148"/>
                    <a:gd name="T71" fmla="*/ 2147483647 h 168"/>
                    <a:gd name="T72" fmla="*/ 2147483647 w 148"/>
                    <a:gd name="T73" fmla="*/ 2147483647 h 168"/>
                    <a:gd name="T74" fmla="*/ 2147483647 w 148"/>
                    <a:gd name="T75" fmla="*/ 2147483647 h 168"/>
                    <a:gd name="T76" fmla="*/ 2147483647 w 148"/>
                    <a:gd name="T77" fmla="*/ 2147483647 h 168"/>
                    <a:gd name="T78" fmla="*/ 2147483647 w 148"/>
                    <a:gd name="T79" fmla="*/ 2147483647 h 168"/>
                    <a:gd name="T80" fmla="*/ 2147483647 w 148"/>
                    <a:gd name="T81" fmla="*/ 2147483647 h 168"/>
                    <a:gd name="T82" fmla="*/ 2147483647 w 148"/>
                    <a:gd name="T83" fmla="*/ 2147483647 h 168"/>
                    <a:gd name="T84" fmla="*/ 2147483647 w 148"/>
                    <a:gd name="T85" fmla="*/ 2147483647 h 168"/>
                    <a:gd name="T86" fmla="*/ 2147483647 w 148"/>
                    <a:gd name="T87" fmla="*/ 2147483647 h 168"/>
                    <a:gd name="T88" fmla="*/ 2147483647 w 148"/>
                    <a:gd name="T89" fmla="*/ 2147483647 h 168"/>
                    <a:gd name="T90" fmla="*/ 0 w 148"/>
                    <a:gd name="T91" fmla="*/ 2147483647 h 168"/>
                    <a:gd name="T92" fmla="*/ 0 w 148"/>
                    <a:gd name="T93" fmla="*/ 2147483647 h 168"/>
                    <a:gd name="T94" fmla="*/ 2147483647 w 148"/>
                    <a:gd name="T95" fmla="*/ 2147483647 h 168"/>
                    <a:gd name="T96" fmla="*/ 2147483647 w 148"/>
                    <a:gd name="T97" fmla="*/ 2147483647 h 168"/>
                    <a:gd name="T98" fmla="*/ 2147483647 w 148"/>
                    <a:gd name="T99" fmla="*/ 2147483647 h 168"/>
                    <a:gd name="T100" fmla="*/ 2147483647 w 148"/>
                    <a:gd name="T101" fmla="*/ 2147483647 h 168"/>
                    <a:gd name="T102" fmla="*/ 2147483647 w 148"/>
                    <a:gd name="T103" fmla="*/ 2147483647 h 168"/>
                    <a:gd name="T104" fmla="*/ 2147483647 w 148"/>
                    <a:gd name="T105" fmla="*/ 2147483647 h 168"/>
                    <a:gd name="T106" fmla="*/ 2147483647 w 148"/>
                    <a:gd name="T107" fmla="*/ 2147483647 h 168"/>
                    <a:gd name="T108" fmla="*/ 2147483647 w 148"/>
                    <a:gd name="T109" fmla="*/ 0 h 168"/>
                    <a:gd name="T110" fmla="*/ 2147483647 w 148"/>
                    <a:gd name="T111" fmla="*/ 0 h 168"/>
                    <a:gd name="T112" fmla="*/ 2147483647 w 148"/>
                    <a:gd name="T113" fmla="*/ 2147483647 h 168"/>
                    <a:gd name="T114" fmla="*/ 2147483647 w 148"/>
                    <a:gd name="T115" fmla="*/ 2147483647 h 16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48"/>
                    <a:gd name="T175" fmla="*/ 0 h 168"/>
                    <a:gd name="T176" fmla="*/ 148 w 148"/>
                    <a:gd name="T177" fmla="*/ 168 h 16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48" h="168">
                      <a:moveTo>
                        <a:pt x="94" y="8"/>
                      </a:moveTo>
                      <a:lnTo>
                        <a:pt x="98" y="14"/>
                      </a:lnTo>
                      <a:lnTo>
                        <a:pt x="100" y="18"/>
                      </a:lnTo>
                      <a:lnTo>
                        <a:pt x="102" y="20"/>
                      </a:lnTo>
                      <a:lnTo>
                        <a:pt x="100" y="22"/>
                      </a:lnTo>
                      <a:lnTo>
                        <a:pt x="102" y="26"/>
                      </a:lnTo>
                      <a:lnTo>
                        <a:pt x="106" y="32"/>
                      </a:lnTo>
                      <a:lnTo>
                        <a:pt x="112" y="36"/>
                      </a:lnTo>
                      <a:lnTo>
                        <a:pt x="120" y="42"/>
                      </a:lnTo>
                      <a:lnTo>
                        <a:pt x="124" y="46"/>
                      </a:lnTo>
                      <a:lnTo>
                        <a:pt x="126" y="52"/>
                      </a:lnTo>
                      <a:lnTo>
                        <a:pt x="128" y="62"/>
                      </a:lnTo>
                      <a:lnTo>
                        <a:pt x="128" y="68"/>
                      </a:lnTo>
                      <a:lnTo>
                        <a:pt x="132" y="70"/>
                      </a:lnTo>
                      <a:lnTo>
                        <a:pt x="136" y="72"/>
                      </a:lnTo>
                      <a:lnTo>
                        <a:pt x="140" y="74"/>
                      </a:lnTo>
                      <a:lnTo>
                        <a:pt x="144" y="74"/>
                      </a:lnTo>
                      <a:lnTo>
                        <a:pt x="148" y="80"/>
                      </a:lnTo>
                      <a:lnTo>
                        <a:pt x="140" y="84"/>
                      </a:lnTo>
                      <a:lnTo>
                        <a:pt x="134" y="88"/>
                      </a:lnTo>
                      <a:lnTo>
                        <a:pt x="126" y="100"/>
                      </a:lnTo>
                      <a:lnTo>
                        <a:pt x="116" y="112"/>
                      </a:lnTo>
                      <a:lnTo>
                        <a:pt x="106" y="122"/>
                      </a:lnTo>
                      <a:lnTo>
                        <a:pt x="104" y="124"/>
                      </a:lnTo>
                      <a:lnTo>
                        <a:pt x="100" y="126"/>
                      </a:lnTo>
                      <a:lnTo>
                        <a:pt x="98" y="128"/>
                      </a:lnTo>
                      <a:lnTo>
                        <a:pt x="94" y="132"/>
                      </a:lnTo>
                      <a:lnTo>
                        <a:pt x="92" y="138"/>
                      </a:lnTo>
                      <a:lnTo>
                        <a:pt x="88" y="142"/>
                      </a:lnTo>
                      <a:lnTo>
                        <a:pt x="84" y="146"/>
                      </a:lnTo>
                      <a:lnTo>
                        <a:pt x="78" y="148"/>
                      </a:lnTo>
                      <a:lnTo>
                        <a:pt x="72" y="146"/>
                      </a:lnTo>
                      <a:lnTo>
                        <a:pt x="68" y="142"/>
                      </a:lnTo>
                      <a:lnTo>
                        <a:pt x="62" y="140"/>
                      </a:lnTo>
                      <a:lnTo>
                        <a:pt x="56" y="138"/>
                      </a:lnTo>
                      <a:lnTo>
                        <a:pt x="52" y="142"/>
                      </a:lnTo>
                      <a:lnTo>
                        <a:pt x="44" y="150"/>
                      </a:lnTo>
                      <a:lnTo>
                        <a:pt x="36" y="162"/>
                      </a:lnTo>
                      <a:lnTo>
                        <a:pt x="28" y="168"/>
                      </a:lnTo>
                      <a:lnTo>
                        <a:pt x="12" y="168"/>
                      </a:lnTo>
                      <a:lnTo>
                        <a:pt x="14" y="160"/>
                      </a:lnTo>
                      <a:lnTo>
                        <a:pt x="16" y="152"/>
                      </a:lnTo>
                      <a:lnTo>
                        <a:pt x="16" y="146"/>
                      </a:lnTo>
                      <a:lnTo>
                        <a:pt x="14" y="142"/>
                      </a:lnTo>
                      <a:lnTo>
                        <a:pt x="6" y="134"/>
                      </a:lnTo>
                      <a:lnTo>
                        <a:pt x="0" y="132"/>
                      </a:lnTo>
                      <a:lnTo>
                        <a:pt x="0" y="78"/>
                      </a:lnTo>
                      <a:lnTo>
                        <a:pt x="20" y="78"/>
                      </a:lnTo>
                      <a:lnTo>
                        <a:pt x="20" y="10"/>
                      </a:lnTo>
                      <a:lnTo>
                        <a:pt x="42" y="8"/>
                      </a:lnTo>
                      <a:lnTo>
                        <a:pt x="60" y="6"/>
                      </a:lnTo>
                      <a:lnTo>
                        <a:pt x="64" y="12"/>
                      </a:lnTo>
                      <a:lnTo>
                        <a:pt x="78" y="6"/>
                      </a:lnTo>
                      <a:lnTo>
                        <a:pt x="82" y="2"/>
                      </a:lnTo>
                      <a:lnTo>
                        <a:pt x="88" y="0"/>
                      </a:lnTo>
                      <a:lnTo>
                        <a:pt x="92" y="0"/>
                      </a:lnTo>
                      <a:lnTo>
                        <a:pt x="94" y="2"/>
                      </a:lnTo>
                      <a:lnTo>
                        <a:pt x="9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9" name="íşļíḓe">
                  <a:extLst>
                    <a:ext uri="{FF2B5EF4-FFF2-40B4-BE49-F238E27FC236}">
                      <a16:creationId xmlns="" xmlns:a16="http://schemas.microsoft.com/office/drawing/2014/main" id="{ADEE4397-9525-4518-9E3B-00A5197B7608}"/>
                    </a:ext>
                  </a:extLst>
                </p:cNvPr>
                <p:cNvSpPr/>
                <p:nvPr/>
              </p:nvSpPr>
              <p:spPr bwMode="auto">
                <a:xfrm>
                  <a:off x="3875479" y="3359088"/>
                  <a:ext cx="141853" cy="138705"/>
                </a:xfrm>
                <a:custGeom>
                  <a:avLst/>
                  <a:gdLst>
                    <a:gd name="T0" fmla="*/ 2147483647 w 82"/>
                    <a:gd name="T1" fmla="*/ 2147483647 h 82"/>
                    <a:gd name="T2" fmla="*/ 2147483647 w 82"/>
                    <a:gd name="T3" fmla="*/ 2147483647 h 82"/>
                    <a:gd name="T4" fmla="*/ 2147483647 w 82"/>
                    <a:gd name="T5" fmla="*/ 2147483647 h 82"/>
                    <a:gd name="T6" fmla="*/ 2147483647 w 82"/>
                    <a:gd name="T7" fmla="*/ 2147483647 h 82"/>
                    <a:gd name="T8" fmla="*/ 2147483647 w 82"/>
                    <a:gd name="T9" fmla="*/ 2147483647 h 82"/>
                    <a:gd name="T10" fmla="*/ 2147483647 w 82"/>
                    <a:gd name="T11" fmla="*/ 2147483647 h 82"/>
                    <a:gd name="T12" fmla="*/ 2147483647 w 82"/>
                    <a:gd name="T13" fmla="*/ 2147483647 h 82"/>
                    <a:gd name="T14" fmla="*/ 2147483647 w 82"/>
                    <a:gd name="T15" fmla="*/ 2147483647 h 82"/>
                    <a:gd name="T16" fmla="*/ 2147483647 w 82"/>
                    <a:gd name="T17" fmla="*/ 2147483647 h 82"/>
                    <a:gd name="T18" fmla="*/ 2147483647 w 82"/>
                    <a:gd name="T19" fmla="*/ 2147483647 h 82"/>
                    <a:gd name="T20" fmla="*/ 2147483647 w 82"/>
                    <a:gd name="T21" fmla="*/ 2147483647 h 82"/>
                    <a:gd name="T22" fmla="*/ 2147483647 w 82"/>
                    <a:gd name="T23" fmla="*/ 2147483647 h 82"/>
                    <a:gd name="T24" fmla="*/ 2147483647 w 82"/>
                    <a:gd name="T25" fmla="*/ 2147483647 h 82"/>
                    <a:gd name="T26" fmla="*/ 2147483647 w 82"/>
                    <a:gd name="T27" fmla="*/ 2147483647 h 82"/>
                    <a:gd name="T28" fmla="*/ 2147483647 w 82"/>
                    <a:gd name="T29" fmla="*/ 2147483647 h 82"/>
                    <a:gd name="T30" fmla="*/ 2147483647 w 82"/>
                    <a:gd name="T31" fmla="*/ 2147483647 h 82"/>
                    <a:gd name="T32" fmla="*/ 2147483647 w 82"/>
                    <a:gd name="T33" fmla="*/ 2147483647 h 82"/>
                    <a:gd name="T34" fmla="*/ 2147483647 w 82"/>
                    <a:gd name="T35" fmla="*/ 2147483647 h 82"/>
                    <a:gd name="T36" fmla="*/ 2147483647 w 82"/>
                    <a:gd name="T37" fmla="*/ 2147483647 h 82"/>
                    <a:gd name="T38" fmla="*/ 2147483647 w 82"/>
                    <a:gd name="T39" fmla="*/ 2147483647 h 82"/>
                    <a:gd name="T40" fmla="*/ 2147483647 w 82"/>
                    <a:gd name="T41" fmla="*/ 2147483647 h 82"/>
                    <a:gd name="T42" fmla="*/ 2147483647 w 82"/>
                    <a:gd name="T43" fmla="*/ 2147483647 h 82"/>
                    <a:gd name="T44" fmla="*/ 2147483647 w 82"/>
                    <a:gd name="T45" fmla="*/ 2147483647 h 82"/>
                    <a:gd name="T46" fmla="*/ 2147483647 w 82"/>
                    <a:gd name="T47" fmla="*/ 2147483647 h 82"/>
                    <a:gd name="T48" fmla="*/ 0 w 82"/>
                    <a:gd name="T49" fmla="*/ 2147483647 h 82"/>
                    <a:gd name="T50" fmla="*/ 2147483647 w 82"/>
                    <a:gd name="T51" fmla="*/ 2147483647 h 82"/>
                    <a:gd name="T52" fmla="*/ 2147483647 w 82"/>
                    <a:gd name="T53" fmla="*/ 2147483647 h 82"/>
                    <a:gd name="T54" fmla="*/ 2147483647 w 82"/>
                    <a:gd name="T55" fmla="*/ 2147483647 h 82"/>
                    <a:gd name="T56" fmla="*/ 2147483647 w 82"/>
                    <a:gd name="T57" fmla="*/ 2147483647 h 82"/>
                    <a:gd name="T58" fmla="*/ 2147483647 w 82"/>
                    <a:gd name="T59" fmla="*/ 2147483647 h 82"/>
                    <a:gd name="T60" fmla="*/ 2147483647 w 82"/>
                    <a:gd name="T61" fmla="*/ 2147483647 h 82"/>
                    <a:gd name="T62" fmla="*/ 2147483647 w 82"/>
                    <a:gd name="T63" fmla="*/ 2147483647 h 82"/>
                    <a:gd name="T64" fmla="*/ 2147483647 w 82"/>
                    <a:gd name="T65" fmla="*/ 0 h 82"/>
                    <a:gd name="T66" fmla="*/ 2147483647 w 82"/>
                    <a:gd name="T67" fmla="*/ 0 h 82"/>
                    <a:gd name="T68" fmla="*/ 2147483647 w 82"/>
                    <a:gd name="T69" fmla="*/ 2147483647 h 82"/>
                    <a:gd name="T70" fmla="*/ 2147483647 w 82"/>
                    <a:gd name="T71" fmla="*/ 2147483647 h 82"/>
                    <a:gd name="T72" fmla="*/ 2147483647 w 82"/>
                    <a:gd name="T73" fmla="*/ 2147483647 h 82"/>
                    <a:gd name="T74" fmla="*/ 2147483647 w 82"/>
                    <a:gd name="T75" fmla="*/ 2147483647 h 82"/>
                    <a:gd name="T76" fmla="*/ 2147483647 w 82"/>
                    <a:gd name="T77" fmla="*/ 2147483647 h 82"/>
                    <a:gd name="T78" fmla="*/ 2147483647 w 82"/>
                    <a:gd name="T79" fmla="*/ 2147483647 h 82"/>
                    <a:gd name="T80" fmla="*/ 2147483647 w 82"/>
                    <a:gd name="T81" fmla="*/ 2147483647 h 82"/>
                    <a:gd name="T82" fmla="*/ 2147483647 w 82"/>
                    <a:gd name="T83" fmla="*/ 2147483647 h 82"/>
                    <a:gd name="T84" fmla="*/ 2147483647 w 82"/>
                    <a:gd name="T85" fmla="*/ 2147483647 h 82"/>
                    <a:gd name="T86" fmla="*/ 2147483647 w 82"/>
                    <a:gd name="T87" fmla="*/ 2147483647 h 82"/>
                    <a:gd name="T88" fmla="*/ 2147483647 w 82"/>
                    <a:gd name="T89" fmla="*/ 2147483647 h 82"/>
                    <a:gd name="T90" fmla="*/ 2147483647 w 82"/>
                    <a:gd name="T91" fmla="*/ 2147483647 h 82"/>
                    <a:gd name="T92" fmla="*/ 2147483647 w 82"/>
                    <a:gd name="T93" fmla="*/ 2147483647 h 82"/>
                    <a:gd name="T94" fmla="*/ 2147483647 w 82"/>
                    <a:gd name="T95" fmla="*/ 2147483647 h 82"/>
                    <a:gd name="T96" fmla="*/ 2147483647 w 82"/>
                    <a:gd name="T97" fmla="*/ 2147483647 h 82"/>
                    <a:gd name="T98" fmla="*/ 2147483647 w 82"/>
                    <a:gd name="T99" fmla="*/ 2147483647 h 82"/>
                    <a:gd name="T100" fmla="*/ 2147483647 w 82"/>
                    <a:gd name="T101" fmla="*/ 2147483647 h 82"/>
                    <a:gd name="T102" fmla="*/ 2147483647 w 82"/>
                    <a:gd name="T103" fmla="*/ 2147483647 h 82"/>
                    <a:gd name="T104" fmla="*/ 2147483647 w 82"/>
                    <a:gd name="T105" fmla="*/ 2147483647 h 82"/>
                    <a:gd name="T106" fmla="*/ 2147483647 w 82"/>
                    <a:gd name="T107" fmla="*/ 2147483647 h 82"/>
                    <a:gd name="T108" fmla="*/ 2147483647 w 82"/>
                    <a:gd name="T109" fmla="*/ 2147483647 h 82"/>
                    <a:gd name="T110" fmla="*/ 2147483647 w 82"/>
                    <a:gd name="T111" fmla="*/ 2147483647 h 82"/>
                    <a:gd name="T112" fmla="*/ 2147483647 w 82"/>
                    <a:gd name="T113" fmla="*/ 2147483647 h 8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2"/>
                    <a:gd name="T172" fmla="*/ 0 h 82"/>
                    <a:gd name="T173" fmla="*/ 82 w 82"/>
                    <a:gd name="T174" fmla="*/ 82 h 8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2" h="82">
                      <a:moveTo>
                        <a:pt x="6" y="78"/>
                      </a:moveTo>
                      <a:lnTo>
                        <a:pt x="4" y="74"/>
                      </a:lnTo>
                      <a:lnTo>
                        <a:pt x="4" y="68"/>
                      </a:lnTo>
                      <a:lnTo>
                        <a:pt x="4" y="62"/>
                      </a:lnTo>
                      <a:lnTo>
                        <a:pt x="16" y="62"/>
                      </a:lnTo>
                      <a:lnTo>
                        <a:pt x="28" y="60"/>
                      </a:lnTo>
                      <a:lnTo>
                        <a:pt x="28" y="58"/>
                      </a:lnTo>
                      <a:lnTo>
                        <a:pt x="34" y="60"/>
                      </a:lnTo>
                      <a:lnTo>
                        <a:pt x="42" y="62"/>
                      </a:lnTo>
                      <a:lnTo>
                        <a:pt x="46" y="60"/>
                      </a:lnTo>
                      <a:lnTo>
                        <a:pt x="50" y="58"/>
                      </a:lnTo>
                      <a:lnTo>
                        <a:pt x="38" y="56"/>
                      </a:lnTo>
                      <a:lnTo>
                        <a:pt x="32" y="54"/>
                      </a:lnTo>
                      <a:lnTo>
                        <a:pt x="30" y="50"/>
                      </a:lnTo>
                      <a:lnTo>
                        <a:pt x="26" y="52"/>
                      </a:lnTo>
                      <a:lnTo>
                        <a:pt x="24" y="54"/>
                      </a:lnTo>
                      <a:lnTo>
                        <a:pt x="22" y="56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6" y="52"/>
                      </a:lnTo>
                      <a:lnTo>
                        <a:pt x="8" y="46"/>
                      </a:lnTo>
                      <a:lnTo>
                        <a:pt x="6" y="40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10" y="4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54" y="14"/>
                      </a:lnTo>
                      <a:lnTo>
                        <a:pt x="64" y="28"/>
                      </a:lnTo>
                      <a:lnTo>
                        <a:pt x="68" y="32"/>
                      </a:lnTo>
                      <a:lnTo>
                        <a:pt x="74" y="36"/>
                      </a:lnTo>
                      <a:lnTo>
                        <a:pt x="72" y="36"/>
                      </a:lnTo>
                      <a:lnTo>
                        <a:pt x="76" y="48"/>
                      </a:lnTo>
                      <a:lnTo>
                        <a:pt x="80" y="58"/>
                      </a:lnTo>
                      <a:lnTo>
                        <a:pt x="82" y="66"/>
                      </a:lnTo>
                      <a:lnTo>
                        <a:pt x="82" y="72"/>
                      </a:lnTo>
                      <a:lnTo>
                        <a:pt x="82" y="80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68" y="80"/>
                      </a:lnTo>
                      <a:lnTo>
                        <a:pt x="62" y="78"/>
                      </a:lnTo>
                      <a:lnTo>
                        <a:pt x="56" y="76"/>
                      </a:lnTo>
                      <a:lnTo>
                        <a:pt x="50" y="74"/>
                      </a:lnTo>
                      <a:lnTo>
                        <a:pt x="38" y="74"/>
                      </a:lnTo>
                      <a:lnTo>
                        <a:pt x="26" y="76"/>
                      </a:lnTo>
                      <a:lnTo>
                        <a:pt x="18" y="78"/>
                      </a:lnTo>
                      <a:lnTo>
                        <a:pt x="6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0" name="ïS1îďê">
                  <a:extLst>
                    <a:ext uri="{FF2B5EF4-FFF2-40B4-BE49-F238E27FC236}">
                      <a16:creationId xmlns="" xmlns:a16="http://schemas.microsoft.com/office/drawing/2014/main" id="{E6E330C0-E248-45DB-8219-E9FFDD1C3BA6}"/>
                    </a:ext>
                  </a:extLst>
                </p:cNvPr>
                <p:cNvSpPr/>
                <p:nvPr/>
              </p:nvSpPr>
              <p:spPr bwMode="auto">
                <a:xfrm>
                  <a:off x="3885119" y="3483783"/>
                  <a:ext cx="78501" cy="39230"/>
                </a:xfrm>
                <a:custGeom>
                  <a:avLst/>
                  <a:gdLst>
                    <a:gd name="T0" fmla="*/ 0 w 44"/>
                    <a:gd name="T1" fmla="*/ 2147483647 h 24"/>
                    <a:gd name="T2" fmla="*/ 2147483647 w 44"/>
                    <a:gd name="T3" fmla="*/ 2147483647 h 24"/>
                    <a:gd name="T4" fmla="*/ 2147483647 w 44"/>
                    <a:gd name="T5" fmla="*/ 2147483647 h 24"/>
                    <a:gd name="T6" fmla="*/ 2147483647 w 44"/>
                    <a:gd name="T7" fmla="*/ 0 h 24"/>
                    <a:gd name="T8" fmla="*/ 2147483647 w 44"/>
                    <a:gd name="T9" fmla="*/ 0 h 24"/>
                    <a:gd name="T10" fmla="*/ 2147483647 w 44"/>
                    <a:gd name="T11" fmla="*/ 2147483647 h 24"/>
                    <a:gd name="T12" fmla="*/ 2147483647 w 44"/>
                    <a:gd name="T13" fmla="*/ 2147483647 h 24"/>
                    <a:gd name="T14" fmla="*/ 2147483647 w 44"/>
                    <a:gd name="T15" fmla="*/ 2147483647 h 24"/>
                    <a:gd name="T16" fmla="*/ 2147483647 w 44"/>
                    <a:gd name="T17" fmla="*/ 2147483647 h 24"/>
                    <a:gd name="T18" fmla="*/ 2147483647 w 44"/>
                    <a:gd name="T19" fmla="*/ 2147483647 h 24"/>
                    <a:gd name="T20" fmla="*/ 2147483647 w 44"/>
                    <a:gd name="T21" fmla="*/ 2147483647 h 24"/>
                    <a:gd name="T22" fmla="*/ 2147483647 w 44"/>
                    <a:gd name="T23" fmla="*/ 2147483647 h 24"/>
                    <a:gd name="T24" fmla="*/ 2147483647 w 44"/>
                    <a:gd name="T25" fmla="*/ 2147483647 h 24"/>
                    <a:gd name="T26" fmla="*/ 2147483647 w 44"/>
                    <a:gd name="T27" fmla="*/ 2147483647 h 24"/>
                    <a:gd name="T28" fmla="*/ 2147483647 w 44"/>
                    <a:gd name="T29" fmla="*/ 2147483647 h 24"/>
                    <a:gd name="T30" fmla="*/ 2147483647 w 44"/>
                    <a:gd name="T31" fmla="*/ 2147483647 h 24"/>
                    <a:gd name="T32" fmla="*/ 2147483647 w 44"/>
                    <a:gd name="T33" fmla="*/ 2147483647 h 24"/>
                    <a:gd name="T34" fmla="*/ 2147483647 w 44"/>
                    <a:gd name="T35" fmla="*/ 2147483647 h 24"/>
                    <a:gd name="T36" fmla="*/ 2147483647 w 44"/>
                    <a:gd name="T37" fmla="*/ 2147483647 h 24"/>
                    <a:gd name="T38" fmla="*/ 0 w 44"/>
                    <a:gd name="T39" fmla="*/ 2147483647 h 2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4"/>
                    <a:gd name="T61" fmla="*/ 0 h 24"/>
                    <a:gd name="T62" fmla="*/ 44 w 44"/>
                    <a:gd name="T63" fmla="*/ 24 h 2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4" h="24">
                      <a:moveTo>
                        <a:pt x="0" y="4"/>
                      </a:moveTo>
                      <a:lnTo>
                        <a:pt x="12" y="4"/>
                      </a:lnTo>
                      <a:lnTo>
                        <a:pt x="20" y="2"/>
                      </a:lnTo>
                      <a:lnTo>
                        <a:pt x="32" y="0"/>
                      </a:lnTo>
                      <a:lnTo>
                        <a:pt x="44" y="0"/>
                      </a:lnTo>
                      <a:lnTo>
                        <a:pt x="44" y="4"/>
                      </a:lnTo>
                      <a:lnTo>
                        <a:pt x="44" y="8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38" y="18"/>
                      </a:lnTo>
                      <a:lnTo>
                        <a:pt x="34" y="20"/>
                      </a:lnTo>
                      <a:lnTo>
                        <a:pt x="30" y="22"/>
                      </a:lnTo>
                      <a:lnTo>
                        <a:pt x="26" y="24"/>
                      </a:lnTo>
                      <a:lnTo>
                        <a:pt x="20" y="16"/>
                      </a:lnTo>
                      <a:lnTo>
                        <a:pt x="18" y="14"/>
                      </a:lnTo>
                      <a:lnTo>
                        <a:pt x="16" y="12"/>
                      </a:lnTo>
                      <a:lnTo>
                        <a:pt x="8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1" name="iSľíḑe">
                  <a:extLst>
                    <a:ext uri="{FF2B5EF4-FFF2-40B4-BE49-F238E27FC236}">
                      <a16:creationId xmlns="" xmlns:a16="http://schemas.microsoft.com/office/drawing/2014/main" id="{62D1DC82-DC1A-4788-B4DD-A4699D5C7A7C}"/>
                    </a:ext>
                  </a:extLst>
                </p:cNvPr>
                <p:cNvSpPr/>
                <p:nvPr/>
              </p:nvSpPr>
              <p:spPr bwMode="auto">
                <a:xfrm>
                  <a:off x="3930567" y="3483783"/>
                  <a:ext cx="192810" cy="158320"/>
                </a:xfrm>
                <a:custGeom>
                  <a:avLst/>
                  <a:gdLst>
                    <a:gd name="T0" fmla="*/ 2147483647 w 110"/>
                    <a:gd name="T1" fmla="*/ 2147483647 h 96"/>
                    <a:gd name="T2" fmla="*/ 2147483647 w 110"/>
                    <a:gd name="T3" fmla="*/ 2147483647 h 96"/>
                    <a:gd name="T4" fmla="*/ 2147483647 w 110"/>
                    <a:gd name="T5" fmla="*/ 2147483647 h 96"/>
                    <a:gd name="T6" fmla="*/ 2147483647 w 110"/>
                    <a:gd name="T7" fmla="*/ 2147483647 h 96"/>
                    <a:gd name="T8" fmla="*/ 2147483647 w 110"/>
                    <a:gd name="T9" fmla="*/ 2147483647 h 96"/>
                    <a:gd name="T10" fmla="*/ 2147483647 w 110"/>
                    <a:gd name="T11" fmla="*/ 2147483647 h 96"/>
                    <a:gd name="T12" fmla="*/ 2147483647 w 110"/>
                    <a:gd name="T13" fmla="*/ 2147483647 h 96"/>
                    <a:gd name="T14" fmla="*/ 2147483647 w 110"/>
                    <a:gd name="T15" fmla="*/ 2147483647 h 96"/>
                    <a:gd name="T16" fmla="*/ 2147483647 w 110"/>
                    <a:gd name="T17" fmla="*/ 2147483647 h 96"/>
                    <a:gd name="T18" fmla="*/ 2147483647 w 110"/>
                    <a:gd name="T19" fmla="*/ 2147483647 h 96"/>
                    <a:gd name="T20" fmla="*/ 2147483647 w 110"/>
                    <a:gd name="T21" fmla="*/ 2147483647 h 96"/>
                    <a:gd name="T22" fmla="*/ 2147483647 w 110"/>
                    <a:gd name="T23" fmla="*/ 2147483647 h 96"/>
                    <a:gd name="T24" fmla="*/ 2147483647 w 110"/>
                    <a:gd name="T25" fmla="*/ 2147483647 h 96"/>
                    <a:gd name="T26" fmla="*/ 2147483647 w 110"/>
                    <a:gd name="T27" fmla="*/ 2147483647 h 96"/>
                    <a:gd name="T28" fmla="*/ 2147483647 w 110"/>
                    <a:gd name="T29" fmla="*/ 2147483647 h 96"/>
                    <a:gd name="T30" fmla="*/ 2147483647 w 110"/>
                    <a:gd name="T31" fmla="*/ 2147483647 h 96"/>
                    <a:gd name="T32" fmla="*/ 2147483647 w 110"/>
                    <a:gd name="T33" fmla="*/ 2147483647 h 96"/>
                    <a:gd name="T34" fmla="*/ 2147483647 w 110"/>
                    <a:gd name="T35" fmla="*/ 2147483647 h 96"/>
                    <a:gd name="T36" fmla="*/ 2147483647 w 110"/>
                    <a:gd name="T37" fmla="*/ 2147483647 h 96"/>
                    <a:gd name="T38" fmla="*/ 2147483647 w 110"/>
                    <a:gd name="T39" fmla="*/ 2147483647 h 96"/>
                    <a:gd name="T40" fmla="*/ 2147483647 w 110"/>
                    <a:gd name="T41" fmla="*/ 2147483647 h 96"/>
                    <a:gd name="T42" fmla="*/ 2147483647 w 110"/>
                    <a:gd name="T43" fmla="*/ 2147483647 h 96"/>
                    <a:gd name="T44" fmla="*/ 2147483647 w 110"/>
                    <a:gd name="T45" fmla="*/ 2147483647 h 96"/>
                    <a:gd name="T46" fmla="*/ 2147483647 w 110"/>
                    <a:gd name="T47" fmla="*/ 2147483647 h 96"/>
                    <a:gd name="T48" fmla="*/ 2147483647 w 110"/>
                    <a:gd name="T49" fmla="*/ 2147483647 h 96"/>
                    <a:gd name="T50" fmla="*/ 2147483647 w 110"/>
                    <a:gd name="T51" fmla="*/ 2147483647 h 96"/>
                    <a:gd name="T52" fmla="*/ 2147483647 w 110"/>
                    <a:gd name="T53" fmla="*/ 2147483647 h 96"/>
                    <a:gd name="T54" fmla="*/ 2147483647 w 110"/>
                    <a:gd name="T55" fmla="*/ 2147483647 h 96"/>
                    <a:gd name="T56" fmla="*/ 2147483647 w 110"/>
                    <a:gd name="T57" fmla="*/ 2147483647 h 96"/>
                    <a:gd name="T58" fmla="*/ 2147483647 w 110"/>
                    <a:gd name="T59" fmla="*/ 2147483647 h 96"/>
                    <a:gd name="T60" fmla="*/ 2147483647 w 110"/>
                    <a:gd name="T61" fmla="*/ 2147483647 h 96"/>
                    <a:gd name="T62" fmla="*/ 2147483647 w 110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0"/>
                    <a:gd name="T97" fmla="*/ 0 h 96"/>
                    <a:gd name="T98" fmla="*/ 110 w 110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0" h="96">
                      <a:moveTo>
                        <a:pt x="28" y="66"/>
                      </a:moveTo>
                      <a:lnTo>
                        <a:pt x="32" y="60"/>
                      </a:lnTo>
                      <a:lnTo>
                        <a:pt x="38" y="54"/>
                      </a:lnTo>
                      <a:lnTo>
                        <a:pt x="44" y="48"/>
                      </a:lnTo>
                      <a:lnTo>
                        <a:pt x="50" y="46"/>
                      </a:lnTo>
                      <a:lnTo>
                        <a:pt x="56" y="48"/>
                      </a:lnTo>
                      <a:lnTo>
                        <a:pt x="60" y="50"/>
                      </a:lnTo>
                      <a:lnTo>
                        <a:pt x="62" y="54"/>
                      </a:lnTo>
                      <a:lnTo>
                        <a:pt x="64" y="60"/>
                      </a:lnTo>
                      <a:lnTo>
                        <a:pt x="66" y="68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6" y="74"/>
                      </a:lnTo>
                      <a:lnTo>
                        <a:pt x="84" y="78"/>
                      </a:lnTo>
                      <a:lnTo>
                        <a:pt x="84" y="90"/>
                      </a:lnTo>
                      <a:lnTo>
                        <a:pt x="86" y="96"/>
                      </a:lnTo>
                      <a:lnTo>
                        <a:pt x="90" y="96"/>
                      </a:lnTo>
                      <a:lnTo>
                        <a:pt x="96" y="96"/>
                      </a:lnTo>
                      <a:lnTo>
                        <a:pt x="100" y="96"/>
                      </a:lnTo>
                      <a:lnTo>
                        <a:pt x="102" y="96"/>
                      </a:lnTo>
                      <a:lnTo>
                        <a:pt x="104" y="92"/>
                      </a:lnTo>
                      <a:lnTo>
                        <a:pt x="106" y="84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102" y="78"/>
                      </a:lnTo>
                      <a:lnTo>
                        <a:pt x="102" y="76"/>
                      </a:lnTo>
                      <a:lnTo>
                        <a:pt x="106" y="74"/>
                      </a:lnTo>
                      <a:lnTo>
                        <a:pt x="110" y="72"/>
                      </a:lnTo>
                      <a:lnTo>
                        <a:pt x="108" y="68"/>
                      </a:lnTo>
                      <a:lnTo>
                        <a:pt x="106" y="64"/>
                      </a:lnTo>
                      <a:lnTo>
                        <a:pt x="104" y="52"/>
                      </a:lnTo>
                      <a:lnTo>
                        <a:pt x="106" y="46"/>
                      </a:lnTo>
                      <a:lnTo>
                        <a:pt x="106" y="44"/>
                      </a:lnTo>
                      <a:lnTo>
                        <a:pt x="110" y="44"/>
                      </a:lnTo>
                      <a:lnTo>
                        <a:pt x="104" y="42"/>
                      </a:lnTo>
                      <a:lnTo>
                        <a:pt x="102" y="40"/>
                      </a:lnTo>
                      <a:lnTo>
                        <a:pt x="98" y="26"/>
                      </a:lnTo>
                      <a:lnTo>
                        <a:pt x="94" y="14"/>
                      </a:lnTo>
                      <a:lnTo>
                        <a:pt x="90" y="8"/>
                      </a:lnTo>
                      <a:lnTo>
                        <a:pt x="84" y="6"/>
                      </a:lnTo>
                      <a:lnTo>
                        <a:pt x="82" y="8"/>
                      </a:lnTo>
                      <a:lnTo>
                        <a:pt x="80" y="10"/>
                      </a:lnTo>
                      <a:lnTo>
                        <a:pt x="74" y="10"/>
                      </a:lnTo>
                      <a:lnTo>
                        <a:pt x="60" y="8"/>
                      </a:lnTo>
                      <a:lnTo>
                        <a:pt x="50" y="6"/>
                      </a:lnTo>
                      <a:lnTo>
                        <a:pt x="48" y="6"/>
                      </a:lnTo>
                      <a:lnTo>
                        <a:pt x="42" y="8"/>
                      </a:lnTo>
                      <a:lnTo>
                        <a:pt x="36" y="6"/>
                      </a:lnTo>
                      <a:lnTo>
                        <a:pt x="30" y="4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8"/>
                      </a:lnTo>
                      <a:lnTo>
                        <a:pt x="14" y="8"/>
                      </a:lnTo>
                      <a:lnTo>
                        <a:pt x="16" y="12"/>
                      </a:lnTo>
                      <a:lnTo>
                        <a:pt x="18" y="12"/>
                      </a:lnTo>
                      <a:lnTo>
                        <a:pt x="18" y="16"/>
                      </a:lnTo>
                      <a:lnTo>
                        <a:pt x="12" y="18"/>
                      </a:lnTo>
                      <a:lnTo>
                        <a:pt x="8" y="20"/>
                      </a:lnTo>
                      <a:lnTo>
                        <a:pt x="4" y="22"/>
                      </a:lnTo>
                      <a:lnTo>
                        <a:pt x="0" y="24"/>
                      </a:lnTo>
                      <a:lnTo>
                        <a:pt x="16" y="42"/>
                      </a:lnTo>
                      <a:lnTo>
                        <a:pt x="22" y="52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2" name="iŝliďê">
                  <a:extLst>
                    <a:ext uri="{FF2B5EF4-FFF2-40B4-BE49-F238E27FC236}">
                      <a16:creationId xmlns="" xmlns:a16="http://schemas.microsoft.com/office/drawing/2014/main" id="{C6E9E963-88E9-4337-8B1A-5ACAC01F62CE}"/>
                    </a:ext>
                  </a:extLst>
                </p:cNvPr>
                <p:cNvSpPr/>
                <p:nvPr/>
              </p:nvSpPr>
              <p:spPr bwMode="auto">
                <a:xfrm>
                  <a:off x="3980147" y="3559440"/>
                  <a:ext cx="74370" cy="93870"/>
                </a:xfrm>
                <a:custGeom>
                  <a:avLst/>
                  <a:gdLst>
                    <a:gd name="T0" fmla="*/ 2147483647 w 42"/>
                    <a:gd name="T1" fmla="*/ 2147483647 h 56"/>
                    <a:gd name="T2" fmla="*/ 2147483647 w 42"/>
                    <a:gd name="T3" fmla="*/ 2147483647 h 56"/>
                    <a:gd name="T4" fmla="*/ 2147483647 w 42"/>
                    <a:gd name="T5" fmla="*/ 2147483647 h 56"/>
                    <a:gd name="T6" fmla="*/ 2147483647 w 42"/>
                    <a:gd name="T7" fmla="*/ 2147483647 h 56"/>
                    <a:gd name="T8" fmla="*/ 2147483647 w 42"/>
                    <a:gd name="T9" fmla="*/ 2147483647 h 56"/>
                    <a:gd name="T10" fmla="*/ 0 w 42"/>
                    <a:gd name="T11" fmla="*/ 2147483647 h 56"/>
                    <a:gd name="T12" fmla="*/ 2147483647 w 42"/>
                    <a:gd name="T13" fmla="*/ 2147483647 h 56"/>
                    <a:gd name="T14" fmla="*/ 2147483647 w 42"/>
                    <a:gd name="T15" fmla="*/ 2147483647 h 56"/>
                    <a:gd name="T16" fmla="*/ 2147483647 w 42"/>
                    <a:gd name="T17" fmla="*/ 2147483647 h 56"/>
                    <a:gd name="T18" fmla="*/ 2147483647 w 42"/>
                    <a:gd name="T19" fmla="*/ 0 h 56"/>
                    <a:gd name="T20" fmla="*/ 2147483647 w 42"/>
                    <a:gd name="T21" fmla="*/ 2147483647 h 56"/>
                    <a:gd name="T22" fmla="*/ 2147483647 w 42"/>
                    <a:gd name="T23" fmla="*/ 2147483647 h 56"/>
                    <a:gd name="T24" fmla="*/ 2147483647 w 42"/>
                    <a:gd name="T25" fmla="*/ 2147483647 h 56"/>
                    <a:gd name="T26" fmla="*/ 2147483647 w 42"/>
                    <a:gd name="T27" fmla="*/ 2147483647 h 56"/>
                    <a:gd name="T28" fmla="*/ 2147483647 w 42"/>
                    <a:gd name="T29" fmla="*/ 2147483647 h 56"/>
                    <a:gd name="T30" fmla="*/ 2147483647 w 42"/>
                    <a:gd name="T31" fmla="*/ 2147483647 h 56"/>
                    <a:gd name="T32" fmla="*/ 2147483647 w 42"/>
                    <a:gd name="T33" fmla="*/ 2147483647 h 56"/>
                    <a:gd name="T34" fmla="*/ 2147483647 w 42"/>
                    <a:gd name="T35" fmla="*/ 2147483647 h 56"/>
                    <a:gd name="T36" fmla="*/ 2147483647 w 42"/>
                    <a:gd name="T37" fmla="*/ 2147483647 h 56"/>
                    <a:gd name="T38" fmla="*/ 2147483647 w 42"/>
                    <a:gd name="T39" fmla="*/ 2147483647 h 56"/>
                    <a:gd name="T40" fmla="*/ 2147483647 w 42"/>
                    <a:gd name="T41" fmla="*/ 2147483647 h 5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2"/>
                    <a:gd name="T64" fmla="*/ 0 h 56"/>
                    <a:gd name="T65" fmla="*/ 42 w 42"/>
                    <a:gd name="T66" fmla="*/ 56 h 5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2" h="56">
                      <a:moveTo>
                        <a:pt x="24" y="56"/>
                      </a:moveTo>
                      <a:lnTo>
                        <a:pt x="18" y="50"/>
                      </a:lnTo>
                      <a:lnTo>
                        <a:pt x="12" y="46"/>
                      </a:lnTo>
                      <a:lnTo>
                        <a:pt x="6" y="38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4" y="14"/>
                      </a:lnTo>
                      <a:lnTo>
                        <a:pt x="10" y="8"/>
                      </a:lnTo>
                      <a:lnTo>
                        <a:pt x="16" y="2"/>
                      </a:lnTo>
                      <a:lnTo>
                        <a:pt x="22" y="0"/>
                      </a:lnTo>
                      <a:lnTo>
                        <a:pt x="28" y="2"/>
                      </a:lnTo>
                      <a:lnTo>
                        <a:pt x="32" y="4"/>
                      </a:lnTo>
                      <a:lnTo>
                        <a:pt x="34" y="8"/>
                      </a:lnTo>
                      <a:lnTo>
                        <a:pt x="36" y="14"/>
                      </a:lnTo>
                      <a:lnTo>
                        <a:pt x="38" y="22"/>
                      </a:lnTo>
                      <a:lnTo>
                        <a:pt x="42" y="32"/>
                      </a:lnTo>
                      <a:lnTo>
                        <a:pt x="40" y="36"/>
                      </a:lnTo>
                      <a:lnTo>
                        <a:pt x="38" y="42"/>
                      </a:lnTo>
                      <a:lnTo>
                        <a:pt x="34" y="48"/>
                      </a:lnTo>
                      <a:lnTo>
                        <a:pt x="28" y="52"/>
                      </a:lnTo>
                      <a:lnTo>
                        <a:pt x="2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3" name="iṣḻïḓe">
                  <a:extLst>
                    <a:ext uri="{FF2B5EF4-FFF2-40B4-BE49-F238E27FC236}">
                      <a16:creationId xmlns="" xmlns:a16="http://schemas.microsoft.com/office/drawing/2014/main" id="{9DD55FC6-3591-4E8A-880D-17C03C2B4B06}"/>
                    </a:ext>
                  </a:extLst>
                </p:cNvPr>
                <p:cNvSpPr/>
                <p:nvPr/>
              </p:nvSpPr>
              <p:spPr bwMode="auto">
                <a:xfrm>
                  <a:off x="4021464" y="3608478"/>
                  <a:ext cx="111555" cy="117690"/>
                </a:xfrm>
                <a:custGeom>
                  <a:avLst/>
                  <a:gdLst>
                    <a:gd name="T0" fmla="*/ 2147483647 w 64"/>
                    <a:gd name="T1" fmla="*/ 2147483647 h 72"/>
                    <a:gd name="T2" fmla="*/ 2147483647 w 64"/>
                    <a:gd name="T3" fmla="*/ 2147483647 h 72"/>
                    <a:gd name="T4" fmla="*/ 2147483647 w 64"/>
                    <a:gd name="T5" fmla="*/ 2147483647 h 72"/>
                    <a:gd name="T6" fmla="*/ 2147483647 w 64"/>
                    <a:gd name="T7" fmla="*/ 2147483647 h 72"/>
                    <a:gd name="T8" fmla="*/ 2147483647 w 64"/>
                    <a:gd name="T9" fmla="*/ 2147483647 h 72"/>
                    <a:gd name="T10" fmla="*/ 0 w 64"/>
                    <a:gd name="T11" fmla="*/ 2147483647 h 72"/>
                    <a:gd name="T12" fmla="*/ 2147483647 w 64"/>
                    <a:gd name="T13" fmla="*/ 2147483647 h 72"/>
                    <a:gd name="T14" fmla="*/ 2147483647 w 64"/>
                    <a:gd name="T15" fmla="*/ 2147483647 h 72"/>
                    <a:gd name="T16" fmla="*/ 2147483647 w 64"/>
                    <a:gd name="T17" fmla="*/ 2147483647 h 72"/>
                    <a:gd name="T18" fmla="*/ 2147483647 w 64"/>
                    <a:gd name="T19" fmla="*/ 2147483647 h 72"/>
                    <a:gd name="T20" fmla="*/ 2147483647 w 64"/>
                    <a:gd name="T21" fmla="*/ 2147483647 h 72"/>
                    <a:gd name="T22" fmla="*/ 2147483647 w 64"/>
                    <a:gd name="T23" fmla="*/ 2147483647 h 72"/>
                    <a:gd name="T24" fmla="*/ 2147483647 w 64"/>
                    <a:gd name="T25" fmla="*/ 2147483647 h 72"/>
                    <a:gd name="T26" fmla="*/ 2147483647 w 64"/>
                    <a:gd name="T27" fmla="*/ 0 h 72"/>
                    <a:gd name="T28" fmla="*/ 2147483647 w 64"/>
                    <a:gd name="T29" fmla="*/ 2147483647 h 72"/>
                    <a:gd name="T30" fmla="*/ 2147483647 w 64"/>
                    <a:gd name="T31" fmla="*/ 2147483647 h 72"/>
                    <a:gd name="T32" fmla="*/ 2147483647 w 64"/>
                    <a:gd name="T33" fmla="*/ 2147483647 h 72"/>
                    <a:gd name="T34" fmla="*/ 2147483647 w 64"/>
                    <a:gd name="T35" fmla="*/ 2147483647 h 72"/>
                    <a:gd name="T36" fmla="*/ 2147483647 w 64"/>
                    <a:gd name="T37" fmla="*/ 2147483647 h 72"/>
                    <a:gd name="T38" fmla="*/ 2147483647 w 64"/>
                    <a:gd name="T39" fmla="*/ 2147483647 h 72"/>
                    <a:gd name="T40" fmla="*/ 2147483647 w 64"/>
                    <a:gd name="T41" fmla="*/ 2147483647 h 72"/>
                    <a:gd name="T42" fmla="*/ 2147483647 w 64"/>
                    <a:gd name="T43" fmla="*/ 2147483647 h 72"/>
                    <a:gd name="T44" fmla="*/ 2147483647 w 64"/>
                    <a:gd name="T45" fmla="*/ 2147483647 h 72"/>
                    <a:gd name="T46" fmla="*/ 2147483647 w 64"/>
                    <a:gd name="T47" fmla="*/ 2147483647 h 72"/>
                    <a:gd name="T48" fmla="*/ 2147483647 w 64"/>
                    <a:gd name="T49" fmla="*/ 2147483647 h 72"/>
                    <a:gd name="T50" fmla="*/ 2147483647 w 64"/>
                    <a:gd name="T51" fmla="*/ 2147483647 h 72"/>
                    <a:gd name="T52" fmla="*/ 2147483647 w 64"/>
                    <a:gd name="T53" fmla="*/ 2147483647 h 72"/>
                    <a:gd name="T54" fmla="*/ 2147483647 w 64"/>
                    <a:gd name="T55" fmla="*/ 2147483647 h 72"/>
                    <a:gd name="T56" fmla="*/ 2147483647 w 64"/>
                    <a:gd name="T57" fmla="*/ 2147483647 h 72"/>
                    <a:gd name="T58" fmla="*/ 2147483647 w 64"/>
                    <a:gd name="T59" fmla="*/ 2147483647 h 72"/>
                    <a:gd name="T60" fmla="*/ 2147483647 w 64"/>
                    <a:gd name="T61" fmla="*/ 2147483647 h 7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64"/>
                    <a:gd name="T94" fmla="*/ 0 h 72"/>
                    <a:gd name="T95" fmla="*/ 64 w 64"/>
                    <a:gd name="T96" fmla="*/ 72 h 7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64" h="72">
                      <a:moveTo>
                        <a:pt x="62" y="72"/>
                      </a:moveTo>
                      <a:lnTo>
                        <a:pt x="54" y="70"/>
                      </a:lnTo>
                      <a:lnTo>
                        <a:pt x="50" y="66"/>
                      </a:lnTo>
                      <a:lnTo>
                        <a:pt x="40" y="56"/>
                      </a:lnTo>
                      <a:lnTo>
                        <a:pt x="20" y="44"/>
                      </a:lnTo>
                      <a:lnTo>
                        <a:pt x="0" y="28"/>
                      </a:lnTo>
                      <a:lnTo>
                        <a:pt x="2" y="26"/>
                      </a:lnTo>
                      <a:lnTo>
                        <a:pt x="4" y="24"/>
                      </a:lnTo>
                      <a:lnTo>
                        <a:pt x="10" y="20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32" y="4"/>
                      </a:lnTo>
                      <a:lnTo>
                        <a:pt x="32" y="16"/>
                      </a:lnTo>
                      <a:lnTo>
                        <a:pt x="34" y="22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50" y="22"/>
                      </a:lnTo>
                      <a:lnTo>
                        <a:pt x="50" y="24"/>
                      </a:lnTo>
                      <a:lnTo>
                        <a:pt x="50" y="28"/>
                      </a:lnTo>
                      <a:lnTo>
                        <a:pt x="50" y="34"/>
                      </a:lnTo>
                      <a:lnTo>
                        <a:pt x="50" y="38"/>
                      </a:lnTo>
                      <a:lnTo>
                        <a:pt x="50" y="42"/>
                      </a:lnTo>
                      <a:lnTo>
                        <a:pt x="56" y="46"/>
                      </a:lnTo>
                      <a:lnTo>
                        <a:pt x="62" y="48"/>
                      </a:lnTo>
                      <a:lnTo>
                        <a:pt x="64" y="52"/>
                      </a:lnTo>
                      <a:lnTo>
                        <a:pt x="64" y="54"/>
                      </a:lnTo>
                      <a:lnTo>
                        <a:pt x="62" y="70"/>
                      </a:lnTo>
                      <a:lnTo>
                        <a:pt x="6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4" name="ï$ļïḓe">
                  <a:extLst>
                    <a:ext uri="{FF2B5EF4-FFF2-40B4-BE49-F238E27FC236}">
                      <a16:creationId xmlns="" xmlns:a16="http://schemas.microsoft.com/office/drawing/2014/main" id="{9D048CAC-37CE-4860-902A-C8AB3D0D254D}"/>
                    </a:ext>
                  </a:extLst>
                </p:cNvPr>
                <p:cNvSpPr/>
                <p:nvPr/>
              </p:nvSpPr>
              <p:spPr bwMode="auto">
                <a:xfrm>
                  <a:off x="4182598" y="3408126"/>
                  <a:ext cx="212091" cy="165325"/>
                </a:xfrm>
                <a:custGeom>
                  <a:avLst/>
                  <a:gdLst>
                    <a:gd name="T0" fmla="*/ 2147483647 w 122"/>
                    <a:gd name="T1" fmla="*/ 2147483647 h 98"/>
                    <a:gd name="T2" fmla="*/ 2147483647 w 122"/>
                    <a:gd name="T3" fmla="*/ 2147483647 h 98"/>
                    <a:gd name="T4" fmla="*/ 2147483647 w 122"/>
                    <a:gd name="T5" fmla="*/ 2147483647 h 98"/>
                    <a:gd name="T6" fmla="*/ 2147483647 w 122"/>
                    <a:gd name="T7" fmla="*/ 2147483647 h 98"/>
                    <a:gd name="T8" fmla="*/ 2147483647 w 122"/>
                    <a:gd name="T9" fmla="*/ 2147483647 h 98"/>
                    <a:gd name="T10" fmla="*/ 2147483647 w 122"/>
                    <a:gd name="T11" fmla="*/ 2147483647 h 98"/>
                    <a:gd name="T12" fmla="*/ 2147483647 w 122"/>
                    <a:gd name="T13" fmla="*/ 2147483647 h 98"/>
                    <a:gd name="T14" fmla="*/ 2147483647 w 122"/>
                    <a:gd name="T15" fmla="*/ 2147483647 h 98"/>
                    <a:gd name="T16" fmla="*/ 2147483647 w 122"/>
                    <a:gd name="T17" fmla="*/ 2147483647 h 98"/>
                    <a:gd name="T18" fmla="*/ 2147483647 w 122"/>
                    <a:gd name="T19" fmla="*/ 2147483647 h 98"/>
                    <a:gd name="T20" fmla="*/ 2147483647 w 122"/>
                    <a:gd name="T21" fmla="*/ 2147483647 h 98"/>
                    <a:gd name="T22" fmla="*/ 2147483647 w 122"/>
                    <a:gd name="T23" fmla="*/ 2147483647 h 98"/>
                    <a:gd name="T24" fmla="*/ 2147483647 w 122"/>
                    <a:gd name="T25" fmla="*/ 0 h 98"/>
                    <a:gd name="T26" fmla="*/ 2147483647 w 122"/>
                    <a:gd name="T27" fmla="*/ 2147483647 h 98"/>
                    <a:gd name="T28" fmla="*/ 2147483647 w 122"/>
                    <a:gd name="T29" fmla="*/ 2147483647 h 98"/>
                    <a:gd name="T30" fmla="*/ 2147483647 w 122"/>
                    <a:gd name="T31" fmla="*/ 2147483647 h 98"/>
                    <a:gd name="T32" fmla="*/ 2147483647 w 122"/>
                    <a:gd name="T33" fmla="*/ 2147483647 h 98"/>
                    <a:gd name="T34" fmla="*/ 2147483647 w 122"/>
                    <a:gd name="T35" fmla="*/ 2147483647 h 98"/>
                    <a:gd name="T36" fmla="*/ 2147483647 w 122"/>
                    <a:gd name="T37" fmla="*/ 2147483647 h 98"/>
                    <a:gd name="T38" fmla="*/ 2147483647 w 122"/>
                    <a:gd name="T39" fmla="*/ 2147483647 h 98"/>
                    <a:gd name="T40" fmla="*/ 2147483647 w 122"/>
                    <a:gd name="T41" fmla="*/ 2147483647 h 98"/>
                    <a:gd name="T42" fmla="*/ 2147483647 w 122"/>
                    <a:gd name="T43" fmla="*/ 2147483647 h 98"/>
                    <a:gd name="T44" fmla="*/ 2147483647 w 122"/>
                    <a:gd name="T45" fmla="*/ 2147483647 h 98"/>
                    <a:gd name="T46" fmla="*/ 2147483647 w 122"/>
                    <a:gd name="T47" fmla="*/ 2147483647 h 98"/>
                    <a:gd name="T48" fmla="*/ 2147483647 w 122"/>
                    <a:gd name="T49" fmla="*/ 2147483647 h 98"/>
                    <a:gd name="T50" fmla="*/ 2147483647 w 122"/>
                    <a:gd name="T51" fmla="*/ 2147483647 h 98"/>
                    <a:gd name="T52" fmla="*/ 2147483647 w 122"/>
                    <a:gd name="T53" fmla="*/ 2147483647 h 98"/>
                    <a:gd name="T54" fmla="*/ 2147483647 w 122"/>
                    <a:gd name="T55" fmla="*/ 2147483647 h 98"/>
                    <a:gd name="T56" fmla="*/ 2147483647 w 122"/>
                    <a:gd name="T57" fmla="*/ 2147483647 h 98"/>
                    <a:gd name="T58" fmla="*/ 2147483647 w 122"/>
                    <a:gd name="T59" fmla="*/ 2147483647 h 98"/>
                    <a:gd name="T60" fmla="*/ 0 w 122"/>
                    <a:gd name="T61" fmla="*/ 2147483647 h 98"/>
                    <a:gd name="T62" fmla="*/ 2147483647 w 122"/>
                    <a:gd name="T63" fmla="*/ 2147483647 h 98"/>
                    <a:gd name="T64" fmla="*/ 2147483647 w 122"/>
                    <a:gd name="T65" fmla="*/ 2147483647 h 98"/>
                    <a:gd name="T66" fmla="*/ 2147483647 w 122"/>
                    <a:gd name="T67" fmla="*/ 2147483647 h 98"/>
                    <a:gd name="T68" fmla="*/ 2147483647 w 122"/>
                    <a:gd name="T69" fmla="*/ 2147483647 h 98"/>
                    <a:gd name="T70" fmla="*/ 2147483647 w 122"/>
                    <a:gd name="T71" fmla="*/ 2147483647 h 98"/>
                    <a:gd name="T72" fmla="*/ 2147483647 w 122"/>
                    <a:gd name="T73" fmla="*/ 2147483647 h 98"/>
                    <a:gd name="T74" fmla="*/ 2147483647 w 122"/>
                    <a:gd name="T75" fmla="*/ 2147483647 h 98"/>
                    <a:gd name="T76" fmla="*/ 2147483647 w 122"/>
                    <a:gd name="T77" fmla="*/ 2147483647 h 98"/>
                    <a:gd name="T78" fmla="*/ 2147483647 w 122"/>
                    <a:gd name="T79" fmla="*/ 2147483647 h 98"/>
                    <a:gd name="T80" fmla="*/ 2147483647 w 122"/>
                    <a:gd name="T81" fmla="*/ 2147483647 h 98"/>
                    <a:gd name="T82" fmla="*/ 2147483647 w 122"/>
                    <a:gd name="T83" fmla="*/ 2147483647 h 98"/>
                    <a:gd name="T84" fmla="*/ 2147483647 w 122"/>
                    <a:gd name="T85" fmla="*/ 2147483647 h 98"/>
                    <a:gd name="T86" fmla="*/ 2147483647 w 122"/>
                    <a:gd name="T87" fmla="*/ 2147483647 h 98"/>
                    <a:gd name="T88" fmla="*/ 2147483647 w 122"/>
                    <a:gd name="T89" fmla="*/ 2147483647 h 98"/>
                    <a:gd name="T90" fmla="*/ 2147483647 w 122"/>
                    <a:gd name="T91" fmla="*/ 2147483647 h 98"/>
                    <a:gd name="T92" fmla="*/ 2147483647 w 122"/>
                    <a:gd name="T93" fmla="*/ 2147483647 h 98"/>
                    <a:gd name="T94" fmla="*/ 2147483647 w 122"/>
                    <a:gd name="T95" fmla="*/ 2147483647 h 98"/>
                    <a:gd name="T96" fmla="*/ 2147483647 w 122"/>
                    <a:gd name="T97" fmla="*/ 2147483647 h 98"/>
                    <a:gd name="T98" fmla="*/ 2147483647 w 122"/>
                    <a:gd name="T99" fmla="*/ 2147483647 h 98"/>
                    <a:gd name="T100" fmla="*/ 2147483647 w 122"/>
                    <a:gd name="T101" fmla="*/ 2147483647 h 98"/>
                    <a:gd name="T102" fmla="*/ 2147483647 w 122"/>
                    <a:gd name="T103" fmla="*/ 2147483647 h 98"/>
                    <a:gd name="T104" fmla="*/ 2147483647 w 122"/>
                    <a:gd name="T105" fmla="*/ 2147483647 h 98"/>
                    <a:gd name="T106" fmla="*/ 2147483647 w 122"/>
                    <a:gd name="T107" fmla="*/ 2147483647 h 98"/>
                    <a:gd name="T108" fmla="*/ 2147483647 w 122"/>
                    <a:gd name="T109" fmla="*/ 2147483647 h 98"/>
                    <a:gd name="T110" fmla="*/ 2147483647 w 122"/>
                    <a:gd name="T111" fmla="*/ 2147483647 h 98"/>
                    <a:gd name="T112" fmla="*/ 2147483647 w 122"/>
                    <a:gd name="T113" fmla="*/ 2147483647 h 9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22"/>
                    <a:gd name="T172" fmla="*/ 0 h 98"/>
                    <a:gd name="T173" fmla="*/ 122 w 122"/>
                    <a:gd name="T174" fmla="*/ 98 h 9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22" h="98">
                      <a:moveTo>
                        <a:pt x="122" y="48"/>
                      </a:moveTo>
                      <a:lnTo>
                        <a:pt x="120" y="44"/>
                      </a:lnTo>
                      <a:lnTo>
                        <a:pt x="114" y="42"/>
                      </a:lnTo>
                      <a:lnTo>
                        <a:pt x="108" y="42"/>
                      </a:lnTo>
                      <a:lnTo>
                        <a:pt x="104" y="38"/>
                      </a:lnTo>
                      <a:lnTo>
                        <a:pt x="104" y="34"/>
                      </a:lnTo>
                      <a:lnTo>
                        <a:pt x="104" y="30"/>
                      </a:lnTo>
                      <a:lnTo>
                        <a:pt x="104" y="26"/>
                      </a:lnTo>
                      <a:lnTo>
                        <a:pt x="102" y="22"/>
                      </a:lnTo>
                      <a:lnTo>
                        <a:pt x="98" y="18"/>
                      </a:lnTo>
                      <a:lnTo>
                        <a:pt x="94" y="16"/>
                      </a:lnTo>
                      <a:lnTo>
                        <a:pt x="90" y="10"/>
                      </a:lnTo>
                      <a:lnTo>
                        <a:pt x="90" y="0"/>
                      </a:lnTo>
                      <a:lnTo>
                        <a:pt x="68" y="6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40" y="18"/>
                      </a:lnTo>
                      <a:lnTo>
                        <a:pt x="38" y="24"/>
                      </a:lnTo>
                      <a:lnTo>
                        <a:pt x="34" y="30"/>
                      </a:lnTo>
                      <a:lnTo>
                        <a:pt x="32" y="30"/>
                      </a:lnTo>
                      <a:lnTo>
                        <a:pt x="28" y="30"/>
                      </a:lnTo>
                      <a:lnTo>
                        <a:pt x="20" y="30"/>
                      </a:lnTo>
                      <a:lnTo>
                        <a:pt x="20" y="40"/>
                      </a:lnTo>
                      <a:lnTo>
                        <a:pt x="20" y="46"/>
                      </a:lnTo>
                      <a:lnTo>
                        <a:pt x="18" y="50"/>
                      </a:lnTo>
                      <a:lnTo>
                        <a:pt x="12" y="54"/>
                      </a:lnTo>
                      <a:lnTo>
                        <a:pt x="6" y="58"/>
                      </a:lnTo>
                      <a:lnTo>
                        <a:pt x="4" y="62"/>
                      </a:lnTo>
                      <a:lnTo>
                        <a:pt x="4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4" y="84"/>
                      </a:lnTo>
                      <a:lnTo>
                        <a:pt x="8" y="90"/>
                      </a:lnTo>
                      <a:lnTo>
                        <a:pt x="12" y="94"/>
                      </a:lnTo>
                      <a:lnTo>
                        <a:pt x="18" y="96"/>
                      </a:lnTo>
                      <a:lnTo>
                        <a:pt x="22" y="96"/>
                      </a:lnTo>
                      <a:lnTo>
                        <a:pt x="24" y="94"/>
                      </a:lnTo>
                      <a:lnTo>
                        <a:pt x="28" y="92"/>
                      </a:lnTo>
                      <a:lnTo>
                        <a:pt x="32" y="92"/>
                      </a:lnTo>
                      <a:lnTo>
                        <a:pt x="36" y="92"/>
                      </a:lnTo>
                      <a:lnTo>
                        <a:pt x="38" y="94"/>
                      </a:lnTo>
                      <a:lnTo>
                        <a:pt x="40" y="98"/>
                      </a:lnTo>
                      <a:lnTo>
                        <a:pt x="42" y="98"/>
                      </a:lnTo>
                      <a:lnTo>
                        <a:pt x="42" y="86"/>
                      </a:lnTo>
                      <a:lnTo>
                        <a:pt x="42" y="72"/>
                      </a:lnTo>
                      <a:lnTo>
                        <a:pt x="50" y="72"/>
                      </a:lnTo>
                      <a:lnTo>
                        <a:pt x="58" y="72"/>
                      </a:lnTo>
                      <a:lnTo>
                        <a:pt x="76" y="72"/>
                      </a:lnTo>
                      <a:lnTo>
                        <a:pt x="106" y="72"/>
                      </a:lnTo>
                      <a:lnTo>
                        <a:pt x="106" y="68"/>
                      </a:lnTo>
                      <a:lnTo>
                        <a:pt x="108" y="66"/>
                      </a:lnTo>
                      <a:lnTo>
                        <a:pt x="114" y="64"/>
                      </a:lnTo>
                      <a:lnTo>
                        <a:pt x="122" y="60"/>
                      </a:lnTo>
                      <a:lnTo>
                        <a:pt x="122" y="58"/>
                      </a:lnTo>
                      <a:lnTo>
                        <a:pt x="122" y="56"/>
                      </a:lnTo>
                      <a:lnTo>
                        <a:pt x="122" y="50"/>
                      </a:lnTo>
                      <a:lnTo>
                        <a:pt x="1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5" name="iṡľiďe">
                  <a:extLst>
                    <a:ext uri="{FF2B5EF4-FFF2-40B4-BE49-F238E27FC236}">
                      <a16:creationId xmlns="" xmlns:a16="http://schemas.microsoft.com/office/drawing/2014/main" id="{8601F52E-6F48-461A-BC10-8617FB0FE563}"/>
                    </a:ext>
                  </a:extLst>
                </p:cNvPr>
                <p:cNvSpPr/>
                <p:nvPr/>
              </p:nvSpPr>
              <p:spPr bwMode="auto">
                <a:xfrm>
                  <a:off x="4110983" y="3542627"/>
                  <a:ext cx="154248" cy="183539"/>
                </a:xfrm>
                <a:custGeom>
                  <a:avLst/>
                  <a:gdLst>
                    <a:gd name="T0" fmla="*/ 2147483647 w 90"/>
                    <a:gd name="T1" fmla="*/ 2147483647 h 110"/>
                    <a:gd name="T2" fmla="*/ 2147483647 w 90"/>
                    <a:gd name="T3" fmla="*/ 2147483647 h 110"/>
                    <a:gd name="T4" fmla="*/ 0 w 90"/>
                    <a:gd name="T5" fmla="*/ 2147483647 h 110"/>
                    <a:gd name="T6" fmla="*/ 2147483647 w 90"/>
                    <a:gd name="T7" fmla="*/ 2147483647 h 110"/>
                    <a:gd name="T8" fmla="*/ 2147483647 w 90"/>
                    <a:gd name="T9" fmla="*/ 2147483647 h 110"/>
                    <a:gd name="T10" fmla="*/ 2147483647 w 90"/>
                    <a:gd name="T11" fmla="*/ 2147483647 h 110"/>
                    <a:gd name="T12" fmla="*/ 2147483647 w 90"/>
                    <a:gd name="T13" fmla="*/ 2147483647 h 110"/>
                    <a:gd name="T14" fmla="*/ 2147483647 w 90"/>
                    <a:gd name="T15" fmla="*/ 2147483647 h 110"/>
                    <a:gd name="T16" fmla="*/ 2147483647 w 90"/>
                    <a:gd name="T17" fmla="*/ 2147483647 h 110"/>
                    <a:gd name="T18" fmla="*/ 2147483647 w 90"/>
                    <a:gd name="T19" fmla="*/ 0 h 110"/>
                    <a:gd name="T20" fmla="*/ 2147483647 w 90"/>
                    <a:gd name="T21" fmla="*/ 2147483647 h 110"/>
                    <a:gd name="T22" fmla="*/ 2147483647 w 90"/>
                    <a:gd name="T23" fmla="*/ 2147483647 h 110"/>
                    <a:gd name="T24" fmla="*/ 2147483647 w 90"/>
                    <a:gd name="T25" fmla="*/ 2147483647 h 110"/>
                    <a:gd name="T26" fmla="*/ 2147483647 w 90"/>
                    <a:gd name="T27" fmla="*/ 2147483647 h 110"/>
                    <a:gd name="T28" fmla="*/ 2147483647 w 90"/>
                    <a:gd name="T29" fmla="*/ 2147483647 h 110"/>
                    <a:gd name="T30" fmla="*/ 2147483647 w 90"/>
                    <a:gd name="T31" fmla="*/ 2147483647 h 110"/>
                    <a:gd name="T32" fmla="*/ 2147483647 w 90"/>
                    <a:gd name="T33" fmla="*/ 2147483647 h 110"/>
                    <a:gd name="T34" fmla="*/ 2147483647 w 90"/>
                    <a:gd name="T35" fmla="*/ 2147483647 h 110"/>
                    <a:gd name="T36" fmla="*/ 2147483647 w 90"/>
                    <a:gd name="T37" fmla="*/ 2147483647 h 110"/>
                    <a:gd name="T38" fmla="*/ 2147483647 w 90"/>
                    <a:gd name="T39" fmla="*/ 2147483647 h 110"/>
                    <a:gd name="T40" fmla="*/ 2147483647 w 90"/>
                    <a:gd name="T41" fmla="*/ 2147483647 h 110"/>
                    <a:gd name="T42" fmla="*/ 2147483647 w 90"/>
                    <a:gd name="T43" fmla="*/ 2147483647 h 110"/>
                    <a:gd name="T44" fmla="*/ 2147483647 w 90"/>
                    <a:gd name="T45" fmla="*/ 2147483647 h 110"/>
                    <a:gd name="T46" fmla="*/ 2147483647 w 90"/>
                    <a:gd name="T47" fmla="*/ 2147483647 h 110"/>
                    <a:gd name="T48" fmla="*/ 2147483647 w 90"/>
                    <a:gd name="T49" fmla="*/ 2147483647 h 110"/>
                    <a:gd name="T50" fmla="*/ 2147483647 w 90"/>
                    <a:gd name="T51" fmla="*/ 2147483647 h 110"/>
                    <a:gd name="T52" fmla="*/ 2147483647 w 90"/>
                    <a:gd name="T53" fmla="*/ 2147483647 h 110"/>
                    <a:gd name="T54" fmla="*/ 2147483647 w 90"/>
                    <a:gd name="T55" fmla="*/ 2147483647 h 110"/>
                    <a:gd name="T56" fmla="*/ 0 w 90"/>
                    <a:gd name="T57" fmla="*/ 2147483647 h 110"/>
                    <a:gd name="T58" fmla="*/ 0 w 90"/>
                    <a:gd name="T59" fmla="*/ 2147483647 h 110"/>
                    <a:gd name="T60" fmla="*/ 0 w 90"/>
                    <a:gd name="T61" fmla="*/ 2147483647 h 110"/>
                    <a:gd name="T62" fmla="*/ 2147483647 w 90"/>
                    <a:gd name="T63" fmla="*/ 2147483647 h 11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0"/>
                    <a:gd name="T97" fmla="*/ 0 h 110"/>
                    <a:gd name="T98" fmla="*/ 90 w 90"/>
                    <a:gd name="T99" fmla="*/ 110 h 11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0" h="110">
                      <a:moveTo>
                        <a:pt x="2" y="56"/>
                      </a:move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6" y="32"/>
                      </a:lnTo>
                      <a:lnTo>
                        <a:pt x="4" y="28"/>
                      </a:lnTo>
                      <a:lnTo>
                        <a:pt x="2" y="16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20" y="4"/>
                      </a:lnTo>
                      <a:lnTo>
                        <a:pt x="28" y="2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42" y="0"/>
                      </a:lnTo>
                      <a:lnTo>
                        <a:pt x="46" y="4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60" y="16"/>
                      </a:lnTo>
                      <a:lnTo>
                        <a:pt x="64" y="16"/>
                      </a:lnTo>
                      <a:lnTo>
                        <a:pt x="66" y="14"/>
                      </a:lnTo>
                      <a:lnTo>
                        <a:pt x="70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80" y="14"/>
                      </a:lnTo>
                      <a:lnTo>
                        <a:pt x="82" y="18"/>
                      </a:lnTo>
                      <a:lnTo>
                        <a:pt x="84" y="18"/>
                      </a:lnTo>
                      <a:lnTo>
                        <a:pt x="88" y="28"/>
                      </a:lnTo>
                      <a:lnTo>
                        <a:pt x="90" y="32"/>
                      </a:lnTo>
                      <a:lnTo>
                        <a:pt x="90" y="36"/>
                      </a:lnTo>
                      <a:lnTo>
                        <a:pt x="88" y="46"/>
                      </a:lnTo>
                      <a:lnTo>
                        <a:pt x="84" y="54"/>
                      </a:lnTo>
                      <a:lnTo>
                        <a:pt x="82" y="60"/>
                      </a:lnTo>
                      <a:lnTo>
                        <a:pt x="80" y="70"/>
                      </a:lnTo>
                      <a:lnTo>
                        <a:pt x="82" y="86"/>
                      </a:lnTo>
                      <a:lnTo>
                        <a:pt x="84" y="92"/>
                      </a:lnTo>
                      <a:lnTo>
                        <a:pt x="88" y="98"/>
                      </a:lnTo>
                      <a:lnTo>
                        <a:pt x="88" y="104"/>
                      </a:lnTo>
                      <a:lnTo>
                        <a:pt x="78" y="98"/>
                      </a:lnTo>
                      <a:lnTo>
                        <a:pt x="70" y="96"/>
                      </a:lnTo>
                      <a:lnTo>
                        <a:pt x="62" y="96"/>
                      </a:lnTo>
                      <a:lnTo>
                        <a:pt x="54" y="96"/>
                      </a:lnTo>
                      <a:lnTo>
                        <a:pt x="48" y="98"/>
                      </a:lnTo>
                      <a:lnTo>
                        <a:pt x="36" y="102"/>
                      </a:lnTo>
                      <a:lnTo>
                        <a:pt x="26" y="108"/>
                      </a:lnTo>
                      <a:lnTo>
                        <a:pt x="20" y="110"/>
                      </a:lnTo>
                      <a:lnTo>
                        <a:pt x="12" y="110"/>
                      </a:lnTo>
                      <a:lnTo>
                        <a:pt x="14" y="92"/>
                      </a:lnTo>
                      <a:lnTo>
                        <a:pt x="14" y="90"/>
                      </a:lnTo>
                      <a:lnTo>
                        <a:pt x="12" y="86"/>
                      </a:lnTo>
                      <a:lnTo>
                        <a:pt x="6" y="84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6" name="ïŝḷiḓè">
                  <a:extLst>
                    <a:ext uri="{FF2B5EF4-FFF2-40B4-BE49-F238E27FC236}">
                      <a16:creationId xmlns="" xmlns:a16="http://schemas.microsoft.com/office/drawing/2014/main" id="{2CB52055-B9A7-4EA7-BCD3-E3B46FBBA10C}"/>
                    </a:ext>
                  </a:extLst>
                </p:cNvPr>
                <p:cNvSpPr/>
                <p:nvPr/>
              </p:nvSpPr>
              <p:spPr bwMode="auto">
                <a:xfrm>
                  <a:off x="4248705" y="3530018"/>
                  <a:ext cx="122572" cy="186341"/>
                </a:xfrm>
                <a:custGeom>
                  <a:avLst/>
                  <a:gdLst>
                    <a:gd name="T0" fmla="*/ 2147483647 w 70"/>
                    <a:gd name="T1" fmla="*/ 2147483647 h 112"/>
                    <a:gd name="T2" fmla="*/ 2147483647 w 70"/>
                    <a:gd name="T3" fmla="*/ 2147483647 h 112"/>
                    <a:gd name="T4" fmla="*/ 2147483647 w 70"/>
                    <a:gd name="T5" fmla="*/ 2147483647 h 112"/>
                    <a:gd name="T6" fmla="*/ 2147483647 w 70"/>
                    <a:gd name="T7" fmla="*/ 2147483647 h 112"/>
                    <a:gd name="T8" fmla="*/ 2147483647 w 70"/>
                    <a:gd name="T9" fmla="*/ 2147483647 h 112"/>
                    <a:gd name="T10" fmla="*/ 2147483647 w 70"/>
                    <a:gd name="T11" fmla="*/ 2147483647 h 112"/>
                    <a:gd name="T12" fmla="*/ 2147483647 w 70"/>
                    <a:gd name="T13" fmla="*/ 2147483647 h 112"/>
                    <a:gd name="T14" fmla="*/ 2147483647 w 70"/>
                    <a:gd name="T15" fmla="*/ 2147483647 h 112"/>
                    <a:gd name="T16" fmla="*/ 0 w 70"/>
                    <a:gd name="T17" fmla="*/ 2147483647 h 112"/>
                    <a:gd name="T18" fmla="*/ 2147483647 w 70"/>
                    <a:gd name="T19" fmla="*/ 2147483647 h 112"/>
                    <a:gd name="T20" fmla="*/ 2147483647 w 70"/>
                    <a:gd name="T21" fmla="*/ 2147483647 h 112"/>
                    <a:gd name="T22" fmla="*/ 2147483647 w 70"/>
                    <a:gd name="T23" fmla="*/ 2147483647 h 112"/>
                    <a:gd name="T24" fmla="*/ 2147483647 w 70"/>
                    <a:gd name="T25" fmla="*/ 2147483647 h 112"/>
                    <a:gd name="T26" fmla="*/ 2147483647 w 70"/>
                    <a:gd name="T27" fmla="*/ 2147483647 h 112"/>
                    <a:gd name="T28" fmla="*/ 2147483647 w 70"/>
                    <a:gd name="T29" fmla="*/ 2147483647 h 112"/>
                    <a:gd name="T30" fmla="*/ 2147483647 w 70"/>
                    <a:gd name="T31" fmla="*/ 2147483647 h 112"/>
                    <a:gd name="T32" fmla="*/ 2147483647 w 70"/>
                    <a:gd name="T33" fmla="*/ 2147483647 h 112"/>
                    <a:gd name="T34" fmla="*/ 2147483647 w 70"/>
                    <a:gd name="T35" fmla="*/ 0 h 112"/>
                    <a:gd name="T36" fmla="*/ 2147483647 w 70"/>
                    <a:gd name="T37" fmla="*/ 0 h 112"/>
                    <a:gd name="T38" fmla="*/ 2147483647 w 70"/>
                    <a:gd name="T39" fmla="*/ 0 h 112"/>
                    <a:gd name="T40" fmla="*/ 2147483647 w 70"/>
                    <a:gd name="T41" fmla="*/ 0 h 112"/>
                    <a:gd name="T42" fmla="*/ 2147483647 w 70"/>
                    <a:gd name="T43" fmla="*/ 0 h 112"/>
                    <a:gd name="T44" fmla="*/ 2147483647 w 70"/>
                    <a:gd name="T45" fmla="*/ 2147483647 h 112"/>
                    <a:gd name="T46" fmla="*/ 2147483647 w 70"/>
                    <a:gd name="T47" fmla="*/ 2147483647 h 112"/>
                    <a:gd name="T48" fmla="*/ 2147483647 w 70"/>
                    <a:gd name="T49" fmla="*/ 2147483647 h 112"/>
                    <a:gd name="T50" fmla="*/ 2147483647 w 70"/>
                    <a:gd name="T51" fmla="*/ 2147483647 h 112"/>
                    <a:gd name="T52" fmla="*/ 2147483647 w 70"/>
                    <a:gd name="T53" fmla="*/ 2147483647 h 112"/>
                    <a:gd name="T54" fmla="*/ 2147483647 w 70"/>
                    <a:gd name="T55" fmla="*/ 2147483647 h 112"/>
                    <a:gd name="T56" fmla="*/ 2147483647 w 70"/>
                    <a:gd name="T57" fmla="*/ 2147483647 h 112"/>
                    <a:gd name="T58" fmla="*/ 2147483647 w 70"/>
                    <a:gd name="T59" fmla="*/ 2147483647 h 112"/>
                    <a:gd name="T60" fmla="*/ 2147483647 w 70"/>
                    <a:gd name="T61" fmla="*/ 2147483647 h 112"/>
                    <a:gd name="T62" fmla="*/ 2147483647 w 70"/>
                    <a:gd name="T63" fmla="*/ 2147483647 h 112"/>
                    <a:gd name="T64" fmla="*/ 2147483647 w 70"/>
                    <a:gd name="T65" fmla="*/ 2147483647 h 112"/>
                    <a:gd name="T66" fmla="*/ 2147483647 w 70"/>
                    <a:gd name="T67" fmla="*/ 2147483647 h 112"/>
                    <a:gd name="T68" fmla="*/ 2147483647 w 70"/>
                    <a:gd name="T69" fmla="*/ 2147483647 h 112"/>
                    <a:gd name="T70" fmla="*/ 2147483647 w 70"/>
                    <a:gd name="T71" fmla="*/ 2147483647 h 112"/>
                    <a:gd name="T72" fmla="*/ 2147483647 w 70"/>
                    <a:gd name="T73" fmla="*/ 2147483647 h 112"/>
                    <a:gd name="T74" fmla="*/ 2147483647 w 70"/>
                    <a:gd name="T75" fmla="*/ 2147483647 h 11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70"/>
                    <a:gd name="T115" fmla="*/ 0 h 112"/>
                    <a:gd name="T116" fmla="*/ 70 w 70"/>
                    <a:gd name="T117" fmla="*/ 112 h 112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70" h="112">
                      <a:moveTo>
                        <a:pt x="68" y="92"/>
                      </a:moveTo>
                      <a:lnTo>
                        <a:pt x="60" y="94"/>
                      </a:lnTo>
                      <a:lnTo>
                        <a:pt x="50" y="98"/>
                      </a:lnTo>
                      <a:lnTo>
                        <a:pt x="34" y="108"/>
                      </a:lnTo>
                      <a:lnTo>
                        <a:pt x="28" y="110"/>
                      </a:lnTo>
                      <a:lnTo>
                        <a:pt x="16" y="112"/>
                      </a:lnTo>
                      <a:lnTo>
                        <a:pt x="8" y="112"/>
                      </a:lnTo>
                      <a:lnTo>
                        <a:pt x="2" y="94"/>
                      </a:lnTo>
                      <a:lnTo>
                        <a:pt x="0" y="78"/>
                      </a:lnTo>
                      <a:lnTo>
                        <a:pt x="2" y="68"/>
                      </a:lnTo>
                      <a:lnTo>
                        <a:pt x="4" y="62"/>
                      </a:lnTo>
                      <a:lnTo>
                        <a:pt x="8" y="54"/>
                      </a:lnTo>
                      <a:lnTo>
                        <a:pt x="10" y="44"/>
                      </a:lnTo>
                      <a:lnTo>
                        <a:pt x="10" y="40"/>
                      </a:lnTo>
                      <a:lnTo>
                        <a:pt x="8" y="36"/>
                      </a:lnTo>
                      <a:lnTo>
                        <a:pt x="4" y="26"/>
                      </a:lnTo>
                      <a:lnTo>
                        <a:pt x="4" y="14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8" y="0"/>
                      </a:lnTo>
                      <a:lnTo>
                        <a:pt x="50" y="0"/>
                      </a:lnTo>
                      <a:lnTo>
                        <a:pt x="52" y="6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56" y="20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6" y="30"/>
                      </a:lnTo>
                      <a:lnTo>
                        <a:pt x="58" y="36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50"/>
                      </a:lnTo>
                      <a:lnTo>
                        <a:pt x="60" y="74"/>
                      </a:lnTo>
                      <a:lnTo>
                        <a:pt x="56" y="76"/>
                      </a:lnTo>
                      <a:lnTo>
                        <a:pt x="62" y="84"/>
                      </a:lnTo>
                      <a:lnTo>
                        <a:pt x="70" y="92"/>
                      </a:lnTo>
                      <a:lnTo>
                        <a:pt x="68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7" name="iṧľiďè">
                  <a:extLst>
                    <a:ext uri="{FF2B5EF4-FFF2-40B4-BE49-F238E27FC236}">
                      <a16:creationId xmlns="" xmlns:a16="http://schemas.microsoft.com/office/drawing/2014/main" id="{969EEFB7-CFFE-43BA-8874-A11712181575}"/>
                    </a:ext>
                  </a:extLst>
                </p:cNvPr>
                <p:cNvSpPr/>
                <p:nvPr/>
              </p:nvSpPr>
              <p:spPr bwMode="auto">
                <a:xfrm>
                  <a:off x="4336847" y="3530018"/>
                  <a:ext cx="50957" cy="154117"/>
                </a:xfrm>
                <a:custGeom>
                  <a:avLst/>
                  <a:gdLst>
                    <a:gd name="T0" fmla="*/ 2147483647 w 30"/>
                    <a:gd name="T1" fmla="*/ 2147483647 h 92"/>
                    <a:gd name="T2" fmla="*/ 2147483647 w 30"/>
                    <a:gd name="T3" fmla="*/ 2147483647 h 92"/>
                    <a:gd name="T4" fmla="*/ 2147483647 w 30"/>
                    <a:gd name="T5" fmla="*/ 2147483647 h 92"/>
                    <a:gd name="T6" fmla="*/ 2147483647 w 30"/>
                    <a:gd name="T7" fmla="*/ 2147483647 h 92"/>
                    <a:gd name="T8" fmla="*/ 2147483647 w 30"/>
                    <a:gd name="T9" fmla="*/ 2147483647 h 92"/>
                    <a:gd name="T10" fmla="*/ 2147483647 w 30"/>
                    <a:gd name="T11" fmla="*/ 2147483647 h 92"/>
                    <a:gd name="T12" fmla="*/ 2147483647 w 30"/>
                    <a:gd name="T13" fmla="*/ 2147483647 h 92"/>
                    <a:gd name="T14" fmla="*/ 2147483647 w 30"/>
                    <a:gd name="T15" fmla="*/ 2147483647 h 92"/>
                    <a:gd name="T16" fmla="*/ 2147483647 w 30"/>
                    <a:gd name="T17" fmla="*/ 2147483647 h 92"/>
                    <a:gd name="T18" fmla="*/ 2147483647 w 30"/>
                    <a:gd name="T19" fmla="*/ 2147483647 h 92"/>
                    <a:gd name="T20" fmla="*/ 2147483647 w 30"/>
                    <a:gd name="T21" fmla="*/ 2147483647 h 92"/>
                    <a:gd name="T22" fmla="*/ 2147483647 w 30"/>
                    <a:gd name="T23" fmla="*/ 2147483647 h 92"/>
                    <a:gd name="T24" fmla="*/ 2147483647 w 30"/>
                    <a:gd name="T25" fmla="*/ 2147483647 h 92"/>
                    <a:gd name="T26" fmla="*/ 2147483647 w 30"/>
                    <a:gd name="T27" fmla="*/ 2147483647 h 92"/>
                    <a:gd name="T28" fmla="*/ 2147483647 w 30"/>
                    <a:gd name="T29" fmla="*/ 2147483647 h 92"/>
                    <a:gd name="T30" fmla="*/ 0 w 30"/>
                    <a:gd name="T31" fmla="*/ 0 h 92"/>
                    <a:gd name="T32" fmla="*/ 2147483647 w 30"/>
                    <a:gd name="T33" fmla="*/ 0 h 92"/>
                    <a:gd name="T34" fmla="*/ 2147483647 w 30"/>
                    <a:gd name="T35" fmla="*/ 2147483647 h 92"/>
                    <a:gd name="T36" fmla="*/ 2147483647 w 30"/>
                    <a:gd name="T37" fmla="*/ 2147483647 h 92"/>
                    <a:gd name="T38" fmla="*/ 2147483647 w 30"/>
                    <a:gd name="T39" fmla="*/ 2147483647 h 92"/>
                    <a:gd name="T40" fmla="*/ 2147483647 w 30"/>
                    <a:gd name="T41" fmla="*/ 2147483647 h 92"/>
                    <a:gd name="T42" fmla="*/ 2147483647 w 30"/>
                    <a:gd name="T43" fmla="*/ 2147483647 h 92"/>
                    <a:gd name="T44" fmla="*/ 2147483647 w 30"/>
                    <a:gd name="T45" fmla="*/ 2147483647 h 92"/>
                    <a:gd name="T46" fmla="*/ 2147483647 w 30"/>
                    <a:gd name="T47" fmla="*/ 2147483647 h 92"/>
                    <a:gd name="T48" fmla="*/ 2147483647 w 30"/>
                    <a:gd name="T49" fmla="*/ 2147483647 h 92"/>
                    <a:gd name="T50" fmla="*/ 2147483647 w 30"/>
                    <a:gd name="T51" fmla="*/ 2147483647 h 92"/>
                    <a:gd name="T52" fmla="*/ 2147483647 w 30"/>
                    <a:gd name="T53" fmla="*/ 2147483647 h 92"/>
                    <a:gd name="T54" fmla="*/ 2147483647 w 30"/>
                    <a:gd name="T55" fmla="*/ 2147483647 h 92"/>
                    <a:gd name="T56" fmla="*/ 2147483647 w 30"/>
                    <a:gd name="T57" fmla="*/ 2147483647 h 92"/>
                    <a:gd name="T58" fmla="*/ 2147483647 w 30"/>
                    <a:gd name="T59" fmla="*/ 2147483647 h 9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92"/>
                    <a:gd name="T92" fmla="*/ 30 w 30"/>
                    <a:gd name="T93" fmla="*/ 92 h 9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92">
                      <a:moveTo>
                        <a:pt x="20" y="92"/>
                      </a:moveTo>
                      <a:lnTo>
                        <a:pt x="12" y="84"/>
                      </a:lnTo>
                      <a:lnTo>
                        <a:pt x="6" y="76"/>
                      </a:lnTo>
                      <a:lnTo>
                        <a:pt x="10" y="74"/>
                      </a:lnTo>
                      <a:lnTo>
                        <a:pt x="10" y="50"/>
                      </a:lnTo>
                      <a:lnTo>
                        <a:pt x="8" y="44"/>
                      </a:lnTo>
                      <a:lnTo>
                        <a:pt x="8" y="40"/>
                      </a:lnTo>
                      <a:lnTo>
                        <a:pt x="8" y="36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6" y="26"/>
                      </a:lnTo>
                      <a:lnTo>
                        <a:pt x="6" y="20"/>
                      </a:lnTo>
                      <a:lnTo>
                        <a:pt x="6" y="14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6" y="16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40"/>
                      </a:lnTo>
                      <a:lnTo>
                        <a:pt x="26" y="52"/>
                      </a:lnTo>
                      <a:lnTo>
                        <a:pt x="26" y="6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8"/>
                      </a:lnTo>
                      <a:lnTo>
                        <a:pt x="20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8" name="î$ḻîḍe">
                  <a:extLst>
                    <a:ext uri="{FF2B5EF4-FFF2-40B4-BE49-F238E27FC236}">
                      <a16:creationId xmlns="" xmlns:a16="http://schemas.microsoft.com/office/drawing/2014/main" id="{92339452-FE6C-4AEB-A9EC-6D1E02E1B852}"/>
                    </a:ext>
                  </a:extLst>
                </p:cNvPr>
                <p:cNvSpPr/>
                <p:nvPr/>
              </p:nvSpPr>
              <p:spPr bwMode="auto">
                <a:xfrm>
                  <a:off x="4361637" y="3492189"/>
                  <a:ext cx="81255" cy="184939"/>
                </a:xfrm>
                <a:custGeom>
                  <a:avLst/>
                  <a:gdLst>
                    <a:gd name="T0" fmla="*/ 2147483647 w 46"/>
                    <a:gd name="T1" fmla="*/ 2147483647 h 110"/>
                    <a:gd name="T2" fmla="*/ 2147483647 w 46"/>
                    <a:gd name="T3" fmla="*/ 2147483647 h 110"/>
                    <a:gd name="T4" fmla="*/ 2147483647 w 46"/>
                    <a:gd name="T5" fmla="*/ 2147483647 h 110"/>
                    <a:gd name="T6" fmla="*/ 2147483647 w 46"/>
                    <a:gd name="T7" fmla="*/ 2147483647 h 110"/>
                    <a:gd name="T8" fmla="*/ 2147483647 w 46"/>
                    <a:gd name="T9" fmla="*/ 2147483647 h 110"/>
                    <a:gd name="T10" fmla="*/ 2147483647 w 46"/>
                    <a:gd name="T11" fmla="*/ 2147483647 h 110"/>
                    <a:gd name="T12" fmla="*/ 2147483647 w 46"/>
                    <a:gd name="T13" fmla="*/ 2147483647 h 110"/>
                    <a:gd name="T14" fmla="*/ 2147483647 w 46"/>
                    <a:gd name="T15" fmla="*/ 2147483647 h 110"/>
                    <a:gd name="T16" fmla="*/ 2147483647 w 46"/>
                    <a:gd name="T17" fmla="*/ 2147483647 h 110"/>
                    <a:gd name="T18" fmla="*/ 2147483647 w 46"/>
                    <a:gd name="T19" fmla="*/ 0 h 110"/>
                    <a:gd name="T20" fmla="*/ 2147483647 w 46"/>
                    <a:gd name="T21" fmla="*/ 2147483647 h 110"/>
                    <a:gd name="T22" fmla="*/ 2147483647 w 46"/>
                    <a:gd name="T23" fmla="*/ 0 h 110"/>
                    <a:gd name="T24" fmla="*/ 2147483647 w 46"/>
                    <a:gd name="T25" fmla="*/ 2147483647 h 110"/>
                    <a:gd name="T26" fmla="*/ 2147483647 w 46"/>
                    <a:gd name="T27" fmla="*/ 2147483647 h 110"/>
                    <a:gd name="T28" fmla="*/ 2147483647 w 46"/>
                    <a:gd name="T29" fmla="*/ 2147483647 h 110"/>
                    <a:gd name="T30" fmla="*/ 2147483647 w 46"/>
                    <a:gd name="T31" fmla="*/ 2147483647 h 110"/>
                    <a:gd name="T32" fmla="*/ 2147483647 w 46"/>
                    <a:gd name="T33" fmla="*/ 2147483647 h 110"/>
                    <a:gd name="T34" fmla="*/ 2147483647 w 46"/>
                    <a:gd name="T35" fmla="*/ 2147483647 h 110"/>
                    <a:gd name="T36" fmla="*/ 2147483647 w 46"/>
                    <a:gd name="T37" fmla="*/ 2147483647 h 110"/>
                    <a:gd name="T38" fmla="*/ 0 w 46"/>
                    <a:gd name="T39" fmla="*/ 2147483647 h 110"/>
                    <a:gd name="T40" fmla="*/ 0 w 46"/>
                    <a:gd name="T41" fmla="*/ 2147483647 h 110"/>
                    <a:gd name="T42" fmla="*/ 0 w 46"/>
                    <a:gd name="T43" fmla="*/ 2147483647 h 110"/>
                    <a:gd name="T44" fmla="*/ 2147483647 w 46"/>
                    <a:gd name="T45" fmla="*/ 2147483647 h 110"/>
                    <a:gd name="T46" fmla="*/ 2147483647 w 46"/>
                    <a:gd name="T47" fmla="*/ 2147483647 h 110"/>
                    <a:gd name="T48" fmla="*/ 2147483647 w 46"/>
                    <a:gd name="T49" fmla="*/ 2147483647 h 110"/>
                    <a:gd name="T50" fmla="*/ 2147483647 w 46"/>
                    <a:gd name="T51" fmla="*/ 2147483647 h 110"/>
                    <a:gd name="T52" fmla="*/ 2147483647 w 46"/>
                    <a:gd name="T53" fmla="*/ 2147483647 h 110"/>
                    <a:gd name="T54" fmla="*/ 2147483647 w 46"/>
                    <a:gd name="T55" fmla="*/ 2147483647 h 110"/>
                    <a:gd name="T56" fmla="*/ 2147483647 w 46"/>
                    <a:gd name="T57" fmla="*/ 2147483647 h 110"/>
                    <a:gd name="T58" fmla="*/ 2147483647 w 46"/>
                    <a:gd name="T59" fmla="*/ 2147483647 h 11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6"/>
                    <a:gd name="T91" fmla="*/ 0 h 110"/>
                    <a:gd name="T92" fmla="*/ 46 w 46"/>
                    <a:gd name="T93" fmla="*/ 110 h 11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6" h="110">
                      <a:moveTo>
                        <a:pt x="16" y="110"/>
                      </a:moveTo>
                      <a:lnTo>
                        <a:pt x="30" y="104"/>
                      </a:lnTo>
                      <a:lnTo>
                        <a:pt x="30" y="60"/>
                      </a:lnTo>
                      <a:lnTo>
                        <a:pt x="40" y="46"/>
                      </a:lnTo>
                      <a:lnTo>
                        <a:pt x="44" y="36"/>
                      </a:lnTo>
                      <a:lnTo>
                        <a:pt x="46" y="30"/>
                      </a:lnTo>
                      <a:lnTo>
                        <a:pt x="44" y="18"/>
                      </a:lnTo>
                      <a:lnTo>
                        <a:pt x="40" y="10"/>
                      </a:lnTo>
                      <a:lnTo>
                        <a:pt x="34" y="6"/>
                      </a:lnTo>
                      <a:lnTo>
                        <a:pt x="30" y="0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2" y="14"/>
                      </a:lnTo>
                      <a:lnTo>
                        <a:pt x="6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10" y="62"/>
                      </a:lnTo>
                      <a:lnTo>
                        <a:pt x="12" y="74"/>
                      </a:lnTo>
                      <a:lnTo>
                        <a:pt x="12" y="86"/>
                      </a:lnTo>
                      <a:lnTo>
                        <a:pt x="14" y="106"/>
                      </a:lnTo>
                      <a:lnTo>
                        <a:pt x="16" y="1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9" name="isľïḑê">
                  <a:extLst>
                    <a:ext uri="{FF2B5EF4-FFF2-40B4-BE49-F238E27FC236}">
                      <a16:creationId xmlns="" xmlns:a16="http://schemas.microsoft.com/office/drawing/2014/main" id="{8A8306DF-AAE5-4157-9872-6BD6940DA50E}"/>
                    </a:ext>
                  </a:extLst>
                </p:cNvPr>
                <p:cNvSpPr/>
                <p:nvPr/>
              </p:nvSpPr>
              <p:spPr bwMode="auto">
                <a:xfrm>
                  <a:off x="4413971" y="3443152"/>
                  <a:ext cx="329154" cy="290018"/>
                </a:xfrm>
                <a:custGeom>
                  <a:avLst/>
                  <a:gdLst>
                    <a:gd name="T0" fmla="*/ 2147483647 w 189"/>
                    <a:gd name="T1" fmla="*/ 2147483647 h 174"/>
                    <a:gd name="T2" fmla="*/ 2147483647 w 189"/>
                    <a:gd name="T3" fmla="*/ 2147483647 h 174"/>
                    <a:gd name="T4" fmla="*/ 2147483647 w 189"/>
                    <a:gd name="T5" fmla="*/ 2147483647 h 174"/>
                    <a:gd name="T6" fmla="*/ 2147483647 w 189"/>
                    <a:gd name="T7" fmla="*/ 2147483647 h 174"/>
                    <a:gd name="T8" fmla="*/ 2147483647 w 189"/>
                    <a:gd name="T9" fmla="*/ 2147483647 h 174"/>
                    <a:gd name="T10" fmla="*/ 0 w 189"/>
                    <a:gd name="T11" fmla="*/ 2147483647 h 174"/>
                    <a:gd name="T12" fmla="*/ 2147483647 w 189"/>
                    <a:gd name="T13" fmla="*/ 2147483647 h 174"/>
                    <a:gd name="T14" fmla="*/ 2147483647 w 189"/>
                    <a:gd name="T15" fmla="*/ 2147483647 h 174"/>
                    <a:gd name="T16" fmla="*/ 2147483647 w 189"/>
                    <a:gd name="T17" fmla="*/ 2147483647 h 174"/>
                    <a:gd name="T18" fmla="*/ 2147483647 w 189"/>
                    <a:gd name="T19" fmla="*/ 2147483647 h 174"/>
                    <a:gd name="T20" fmla="*/ 2147483647 w 189"/>
                    <a:gd name="T21" fmla="*/ 0 h 174"/>
                    <a:gd name="T22" fmla="*/ 2147483647 w 189"/>
                    <a:gd name="T23" fmla="*/ 0 h 174"/>
                    <a:gd name="T24" fmla="*/ 2147483647 w 189"/>
                    <a:gd name="T25" fmla="*/ 2147483647 h 174"/>
                    <a:gd name="T26" fmla="*/ 2147483647 w 189"/>
                    <a:gd name="T27" fmla="*/ 2147483647 h 174"/>
                    <a:gd name="T28" fmla="*/ 2147483647 w 189"/>
                    <a:gd name="T29" fmla="*/ 2147483647 h 174"/>
                    <a:gd name="T30" fmla="*/ 2147483647 w 189"/>
                    <a:gd name="T31" fmla="*/ 2147483647 h 174"/>
                    <a:gd name="T32" fmla="*/ 2147483647 w 189"/>
                    <a:gd name="T33" fmla="*/ 2147483647 h 174"/>
                    <a:gd name="T34" fmla="*/ 2147483647 w 189"/>
                    <a:gd name="T35" fmla="*/ 2147483647 h 174"/>
                    <a:gd name="T36" fmla="*/ 2147483647 w 189"/>
                    <a:gd name="T37" fmla="*/ 2147483647 h 174"/>
                    <a:gd name="T38" fmla="*/ 2147483647 w 189"/>
                    <a:gd name="T39" fmla="*/ 2147483647 h 174"/>
                    <a:gd name="T40" fmla="*/ 2147483647 w 189"/>
                    <a:gd name="T41" fmla="*/ 2147483647 h 174"/>
                    <a:gd name="T42" fmla="*/ 2147483647 w 189"/>
                    <a:gd name="T43" fmla="*/ 2147483647 h 174"/>
                    <a:gd name="T44" fmla="*/ 2147483647 w 189"/>
                    <a:gd name="T45" fmla="*/ 2147483647 h 174"/>
                    <a:gd name="T46" fmla="*/ 2147483647 w 189"/>
                    <a:gd name="T47" fmla="*/ 0 h 174"/>
                    <a:gd name="T48" fmla="*/ 2147483647 w 189"/>
                    <a:gd name="T49" fmla="*/ 2147483647 h 174"/>
                    <a:gd name="T50" fmla="*/ 2147483647 w 189"/>
                    <a:gd name="T51" fmla="*/ 2147483647 h 174"/>
                    <a:gd name="T52" fmla="*/ 2147483647 w 189"/>
                    <a:gd name="T53" fmla="*/ 2147483647 h 174"/>
                    <a:gd name="T54" fmla="*/ 2147483647 w 189"/>
                    <a:gd name="T55" fmla="*/ 2147483647 h 174"/>
                    <a:gd name="T56" fmla="*/ 2147483647 w 189"/>
                    <a:gd name="T57" fmla="*/ 2147483647 h 174"/>
                    <a:gd name="T58" fmla="*/ 2147483647 w 189"/>
                    <a:gd name="T59" fmla="*/ 2147483647 h 174"/>
                    <a:gd name="T60" fmla="*/ 2147483647 w 189"/>
                    <a:gd name="T61" fmla="*/ 2147483647 h 174"/>
                    <a:gd name="T62" fmla="*/ 2147483647 w 189"/>
                    <a:gd name="T63" fmla="*/ 2147483647 h 174"/>
                    <a:gd name="T64" fmla="*/ 2147483647 w 189"/>
                    <a:gd name="T65" fmla="*/ 2147483647 h 174"/>
                    <a:gd name="T66" fmla="*/ 2147483647 w 189"/>
                    <a:gd name="T67" fmla="*/ 2147483647 h 174"/>
                    <a:gd name="T68" fmla="*/ 2147483647 w 189"/>
                    <a:gd name="T69" fmla="*/ 2147483647 h 174"/>
                    <a:gd name="T70" fmla="*/ 2147483647 w 189"/>
                    <a:gd name="T71" fmla="*/ 2147483647 h 174"/>
                    <a:gd name="T72" fmla="*/ 2147483647 w 189"/>
                    <a:gd name="T73" fmla="*/ 2147483647 h 174"/>
                    <a:gd name="T74" fmla="*/ 2147483647 w 189"/>
                    <a:gd name="T75" fmla="*/ 2147483647 h 174"/>
                    <a:gd name="T76" fmla="*/ 2147483647 w 189"/>
                    <a:gd name="T77" fmla="*/ 2147483647 h 174"/>
                    <a:gd name="T78" fmla="*/ 2147483647 w 189"/>
                    <a:gd name="T79" fmla="*/ 2147483647 h 174"/>
                    <a:gd name="T80" fmla="*/ 2147483647 w 189"/>
                    <a:gd name="T81" fmla="*/ 2147483647 h 17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9"/>
                    <a:gd name="T124" fmla="*/ 0 h 174"/>
                    <a:gd name="T125" fmla="*/ 189 w 189"/>
                    <a:gd name="T126" fmla="*/ 174 h 17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9" h="174">
                      <a:moveTo>
                        <a:pt x="90" y="168"/>
                      </a:moveTo>
                      <a:lnTo>
                        <a:pt x="74" y="170"/>
                      </a:lnTo>
                      <a:lnTo>
                        <a:pt x="58" y="174"/>
                      </a:lnTo>
                      <a:lnTo>
                        <a:pt x="52" y="172"/>
                      </a:lnTo>
                      <a:lnTo>
                        <a:pt x="46" y="166"/>
                      </a:lnTo>
                      <a:lnTo>
                        <a:pt x="40" y="152"/>
                      </a:lnTo>
                      <a:lnTo>
                        <a:pt x="36" y="146"/>
                      </a:lnTo>
                      <a:lnTo>
                        <a:pt x="32" y="138"/>
                      </a:lnTo>
                      <a:lnTo>
                        <a:pt x="24" y="134"/>
                      </a:lnTo>
                      <a:lnTo>
                        <a:pt x="18" y="132"/>
                      </a:lnTo>
                      <a:lnTo>
                        <a:pt x="0" y="134"/>
                      </a:lnTo>
                      <a:lnTo>
                        <a:pt x="0" y="90"/>
                      </a:lnTo>
                      <a:lnTo>
                        <a:pt x="10" y="76"/>
                      </a:lnTo>
                      <a:lnTo>
                        <a:pt x="14" y="66"/>
                      </a:lnTo>
                      <a:lnTo>
                        <a:pt x="16" y="60"/>
                      </a:lnTo>
                      <a:lnTo>
                        <a:pt x="14" y="48"/>
                      </a:lnTo>
                      <a:lnTo>
                        <a:pt x="10" y="40"/>
                      </a:lnTo>
                      <a:lnTo>
                        <a:pt x="14" y="26"/>
                      </a:lnTo>
                      <a:lnTo>
                        <a:pt x="18" y="12"/>
                      </a:lnTo>
                      <a:lnTo>
                        <a:pt x="22" y="8"/>
                      </a:lnTo>
                      <a:lnTo>
                        <a:pt x="28" y="4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46" y="0"/>
                      </a:lnTo>
                      <a:lnTo>
                        <a:pt x="50" y="2"/>
                      </a:lnTo>
                      <a:lnTo>
                        <a:pt x="56" y="8"/>
                      </a:lnTo>
                      <a:lnTo>
                        <a:pt x="62" y="12"/>
                      </a:lnTo>
                      <a:lnTo>
                        <a:pt x="64" y="14"/>
                      </a:lnTo>
                      <a:lnTo>
                        <a:pt x="68" y="16"/>
                      </a:lnTo>
                      <a:lnTo>
                        <a:pt x="72" y="14"/>
                      </a:lnTo>
                      <a:lnTo>
                        <a:pt x="72" y="12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6" y="10"/>
                      </a:lnTo>
                      <a:lnTo>
                        <a:pt x="90" y="14"/>
                      </a:lnTo>
                      <a:lnTo>
                        <a:pt x="94" y="16"/>
                      </a:lnTo>
                      <a:lnTo>
                        <a:pt x="100" y="18"/>
                      </a:lnTo>
                      <a:lnTo>
                        <a:pt x="108" y="16"/>
                      </a:lnTo>
                      <a:lnTo>
                        <a:pt x="114" y="12"/>
                      </a:lnTo>
                      <a:lnTo>
                        <a:pt x="120" y="10"/>
                      </a:lnTo>
                      <a:lnTo>
                        <a:pt x="128" y="8"/>
                      </a:lnTo>
                      <a:lnTo>
                        <a:pt x="134" y="8"/>
                      </a:lnTo>
                      <a:lnTo>
                        <a:pt x="138" y="10"/>
                      </a:lnTo>
                      <a:lnTo>
                        <a:pt x="142" y="10"/>
                      </a:lnTo>
                      <a:lnTo>
                        <a:pt x="151" y="12"/>
                      </a:lnTo>
                      <a:lnTo>
                        <a:pt x="155" y="10"/>
                      </a:lnTo>
                      <a:lnTo>
                        <a:pt x="161" y="8"/>
                      </a:lnTo>
                      <a:lnTo>
                        <a:pt x="171" y="0"/>
                      </a:lnTo>
                      <a:lnTo>
                        <a:pt x="175" y="6"/>
                      </a:lnTo>
                      <a:lnTo>
                        <a:pt x="179" y="10"/>
                      </a:lnTo>
                      <a:lnTo>
                        <a:pt x="183" y="22"/>
                      </a:lnTo>
                      <a:lnTo>
                        <a:pt x="185" y="26"/>
                      </a:lnTo>
                      <a:lnTo>
                        <a:pt x="189" y="30"/>
                      </a:lnTo>
                      <a:lnTo>
                        <a:pt x="187" y="46"/>
                      </a:lnTo>
                      <a:lnTo>
                        <a:pt x="183" y="46"/>
                      </a:lnTo>
                      <a:lnTo>
                        <a:pt x="179" y="46"/>
                      </a:lnTo>
                      <a:lnTo>
                        <a:pt x="175" y="60"/>
                      </a:lnTo>
                      <a:lnTo>
                        <a:pt x="171" y="70"/>
                      </a:lnTo>
                      <a:lnTo>
                        <a:pt x="165" y="82"/>
                      </a:lnTo>
                      <a:lnTo>
                        <a:pt x="161" y="92"/>
                      </a:lnTo>
                      <a:lnTo>
                        <a:pt x="159" y="94"/>
                      </a:lnTo>
                      <a:lnTo>
                        <a:pt x="157" y="96"/>
                      </a:lnTo>
                      <a:lnTo>
                        <a:pt x="155" y="98"/>
                      </a:lnTo>
                      <a:lnTo>
                        <a:pt x="153" y="98"/>
                      </a:lnTo>
                      <a:lnTo>
                        <a:pt x="151" y="108"/>
                      </a:lnTo>
                      <a:lnTo>
                        <a:pt x="146" y="120"/>
                      </a:lnTo>
                      <a:lnTo>
                        <a:pt x="142" y="130"/>
                      </a:lnTo>
                      <a:lnTo>
                        <a:pt x="138" y="134"/>
                      </a:lnTo>
                      <a:lnTo>
                        <a:pt x="134" y="136"/>
                      </a:lnTo>
                      <a:lnTo>
                        <a:pt x="132" y="134"/>
                      </a:lnTo>
                      <a:lnTo>
                        <a:pt x="130" y="132"/>
                      </a:lnTo>
                      <a:lnTo>
                        <a:pt x="128" y="124"/>
                      </a:lnTo>
                      <a:lnTo>
                        <a:pt x="122" y="126"/>
                      </a:lnTo>
                      <a:lnTo>
                        <a:pt x="116" y="130"/>
                      </a:lnTo>
                      <a:lnTo>
                        <a:pt x="110" y="134"/>
                      </a:lnTo>
                      <a:lnTo>
                        <a:pt x="104" y="138"/>
                      </a:lnTo>
                      <a:lnTo>
                        <a:pt x="100" y="146"/>
                      </a:lnTo>
                      <a:lnTo>
                        <a:pt x="98" y="150"/>
                      </a:lnTo>
                      <a:lnTo>
                        <a:pt x="96" y="158"/>
                      </a:lnTo>
                      <a:lnTo>
                        <a:pt x="96" y="168"/>
                      </a:lnTo>
                      <a:lnTo>
                        <a:pt x="94" y="168"/>
                      </a:lnTo>
                      <a:lnTo>
                        <a:pt x="90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0" name="ísľíḋe">
                  <a:extLst>
                    <a:ext uri="{FF2B5EF4-FFF2-40B4-BE49-F238E27FC236}">
                      <a16:creationId xmlns="" xmlns:a16="http://schemas.microsoft.com/office/drawing/2014/main" id="{B047CD80-789D-43ED-B2FF-917921E26DB7}"/>
                    </a:ext>
                  </a:extLst>
                </p:cNvPr>
                <p:cNvSpPr/>
                <p:nvPr/>
              </p:nvSpPr>
              <p:spPr bwMode="auto">
                <a:xfrm>
                  <a:off x="4570973" y="3458564"/>
                  <a:ext cx="221732" cy="347463"/>
                </a:xfrm>
                <a:custGeom>
                  <a:avLst/>
                  <a:gdLst>
                    <a:gd name="T0" fmla="*/ 2147483647 w 127"/>
                    <a:gd name="T1" fmla="*/ 2147483647 h 208"/>
                    <a:gd name="T2" fmla="*/ 2147483647 w 127"/>
                    <a:gd name="T3" fmla="*/ 2147483647 h 208"/>
                    <a:gd name="T4" fmla="*/ 2147483647 w 127"/>
                    <a:gd name="T5" fmla="*/ 2147483647 h 208"/>
                    <a:gd name="T6" fmla="*/ 2147483647 w 127"/>
                    <a:gd name="T7" fmla="*/ 2147483647 h 208"/>
                    <a:gd name="T8" fmla="*/ 2147483647 w 127"/>
                    <a:gd name="T9" fmla="*/ 2147483647 h 208"/>
                    <a:gd name="T10" fmla="*/ 2147483647 w 127"/>
                    <a:gd name="T11" fmla="*/ 2147483647 h 208"/>
                    <a:gd name="T12" fmla="*/ 2147483647 w 127"/>
                    <a:gd name="T13" fmla="*/ 2147483647 h 208"/>
                    <a:gd name="T14" fmla="*/ 2147483647 w 127"/>
                    <a:gd name="T15" fmla="*/ 2147483647 h 208"/>
                    <a:gd name="T16" fmla="*/ 2147483647 w 127"/>
                    <a:gd name="T17" fmla="*/ 2147483647 h 208"/>
                    <a:gd name="T18" fmla="*/ 2147483647 w 127"/>
                    <a:gd name="T19" fmla="*/ 2147483647 h 208"/>
                    <a:gd name="T20" fmla="*/ 2147483647 w 127"/>
                    <a:gd name="T21" fmla="*/ 2147483647 h 208"/>
                    <a:gd name="T22" fmla="*/ 2147483647 w 127"/>
                    <a:gd name="T23" fmla="*/ 2147483647 h 208"/>
                    <a:gd name="T24" fmla="*/ 2147483647 w 127"/>
                    <a:gd name="T25" fmla="*/ 2147483647 h 208"/>
                    <a:gd name="T26" fmla="*/ 2147483647 w 127"/>
                    <a:gd name="T27" fmla="*/ 2147483647 h 208"/>
                    <a:gd name="T28" fmla="*/ 2147483647 w 127"/>
                    <a:gd name="T29" fmla="*/ 2147483647 h 208"/>
                    <a:gd name="T30" fmla="*/ 2147483647 w 127"/>
                    <a:gd name="T31" fmla="*/ 2147483647 h 208"/>
                    <a:gd name="T32" fmla="*/ 2147483647 w 127"/>
                    <a:gd name="T33" fmla="*/ 2147483647 h 208"/>
                    <a:gd name="T34" fmla="*/ 2147483647 w 127"/>
                    <a:gd name="T35" fmla="*/ 2147483647 h 208"/>
                    <a:gd name="T36" fmla="*/ 2147483647 w 127"/>
                    <a:gd name="T37" fmla="*/ 2147483647 h 208"/>
                    <a:gd name="T38" fmla="*/ 2147483647 w 127"/>
                    <a:gd name="T39" fmla="*/ 2147483647 h 208"/>
                    <a:gd name="T40" fmla="*/ 2147483647 w 127"/>
                    <a:gd name="T41" fmla="*/ 2147483647 h 208"/>
                    <a:gd name="T42" fmla="*/ 2147483647 w 127"/>
                    <a:gd name="T43" fmla="*/ 2147483647 h 208"/>
                    <a:gd name="T44" fmla="*/ 2147483647 w 127"/>
                    <a:gd name="T45" fmla="*/ 2147483647 h 208"/>
                    <a:gd name="T46" fmla="*/ 2147483647 w 127"/>
                    <a:gd name="T47" fmla="*/ 2147483647 h 208"/>
                    <a:gd name="T48" fmla="*/ 2147483647 w 127"/>
                    <a:gd name="T49" fmla="*/ 2147483647 h 208"/>
                    <a:gd name="T50" fmla="*/ 2147483647 w 127"/>
                    <a:gd name="T51" fmla="*/ 2147483647 h 208"/>
                    <a:gd name="T52" fmla="*/ 2147483647 w 127"/>
                    <a:gd name="T53" fmla="*/ 2147483647 h 208"/>
                    <a:gd name="T54" fmla="*/ 2147483647 w 127"/>
                    <a:gd name="T55" fmla="*/ 2147483647 h 208"/>
                    <a:gd name="T56" fmla="*/ 2147483647 w 127"/>
                    <a:gd name="T57" fmla="*/ 2147483647 h 208"/>
                    <a:gd name="T58" fmla="*/ 2147483647 w 127"/>
                    <a:gd name="T59" fmla="*/ 2147483647 h 208"/>
                    <a:gd name="T60" fmla="*/ 2147483647 w 127"/>
                    <a:gd name="T61" fmla="*/ 2147483647 h 208"/>
                    <a:gd name="T62" fmla="*/ 2147483647 w 127"/>
                    <a:gd name="T63" fmla="*/ 2147483647 h 208"/>
                    <a:gd name="T64" fmla="*/ 2147483647 w 127"/>
                    <a:gd name="T65" fmla="*/ 2147483647 h 208"/>
                    <a:gd name="T66" fmla="*/ 2147483647 w 127"/>
                    <a:gd name="T67" fmla="*/ 2147483647 h 208"/>
                    <a:gd name="T68" fmla="*/ 2147483647 w 127"/>
                    <a:gd name="T69" fmla="*/ 2147483647 h 208"/>
                    <a:gd name="T70" fmla="*/ 2147483647 w 127"/>
                    <a:gd name="T71" fmla="*/ 2147483647 h 208"/>
                    <a:gd name="T72" fmla="*/ 2147483647 w 127"/>
                    <a:gd name="T73" fmla="*/ 2147483647 h 208"/>
                    <a:gd name="T74" fmla="*/ 2147483647 w 127"/>
                    <a:gd name="T75" fmla="*/ 2147483647 h 208"/>
                    <a:gd name="T76" fmla="*/ 0 w 127"/>
                    <a:gd name="T77" fmla="*/ 2147483647 h 2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208"/>
                    <a:gd name="T119" fmla="*/ 127 w 127"/>
                    <a:gd name="T120" fmla="*/ 208 h 20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208">
                      <a:moveTo>
                        <a:pt x="6" y="158"/>
                      </a:moveTo>
                      <a:lnTo>
                        <a:pt x="6" y="148"/>
                      </a:lnTo>
                      <a:lnTo>
                        <a:pt x="8" y="140"/>
                      </a:lnTo>
                      <a:lnTo>
                        <a:pt x="10" y="136"/>
                      </a:lnTo>
                      <a:lnTo>
                        <a:pt x="14" y="128"/>
                      </a:lnTo>
                      <a:lnTo>
                        <a:pt x="20" y="124"/>
                      </a:lnTo>
                      <a:lnTo>
                        <a:pt x="26" y="120"/>
                      </a:lnTo>
                      <a:lnTo>
                        <a:pt x="32" y="116"/>
                      </a:lnTo>
                      <a:lnTo>
                        <a:pt x="38" y="114"/>
                      </a:lnTo>
                      <a:lnTo>
                        <a:pt x="40" y="122"/>
                      </a:lnTo>
                      <a:lnTo>
                        <a:pt x="42" y="124"/>
                      </a:lnTo>
                      <a:lnTo>
                        <a:pt x="44" y="126"/>
                      </a:lnTo>
                      <a:lnTo>
                        <a:pt x="48" y="124"/>
                      </a:lnTo>
                      <a:lnTo>
                        <a:pt x="52" y="120"/>
                      </a:lnTo>
                      <a:lnTo>
                        <a:pt x="56" y="110"/>
                      </a:lnTo>
                      <a:lnTo>
                        <a:pt x="61" y="98"/>
                      </a:lnTo>
                      <a:lnTo>
                        <a:pt x="63" y="88"/>
                      </a:lnTo>
                      <a:lnTo>
                        <a:pt x="65" y="88"/>
                      </a:lnTo>
                      <a:lnTo>
                        <a:pt x="67" y="86"/>
                      </a:lnTo>
                      <a:lnTo>
                        <a:pt x="69" y="84"/>
                      </a:lnTo>
                      <a:lnTo>
                        <a:pt x="71" y="82"/>
                      </a:lnTo>
                      <a:lnTo>
                        <a:pt x="75" y="72"/>
                      </a:lnTo>
                      <a:lnTo>
                        <a:pt x="81" y="60"/>
                      </a:lnTo>
                      <a:lnTo>
                        <a:pt x="85" y="50"/>
                      </a:lnTo>
                      <a:lnTo>
                        <a:pt x="89" y="36"/>
                      </a:lnTo>
                      <a:lnTo>
                        <a:pt x="93" y="36"/>
                      </a:lnTo>
                      <a:lnTo>
                        <a:pt x="97" y="36"/>
                      </a:lnTo>
                      <a:lnTo>
                        <a:pt x="99" y="20"/>
                      </a:lnTo>
                      <a:lnTo>
                        <a:pt x="95" y="16"/>
                      </a:lnTo>
                      <a:lnTo>
                        <a:pt x="93" y="12"/>
                      </a:lnTo>
                      <a:lnTo>
                        <a:pt x="89" y="0"/>
                      </a:lnTo>
                      <a:lnTo>
                        <a:pt x="91" y="2"/>
                      </a:lnTo>
                      <a:lnTo>
                        <a:pt x="93" y="0"/>
                      </a:lnTo>
                      <a:lnTo>
                        <a:pt x="97" y="6"/>
                      </a:lnTo>
                      <a:lnTo>
                        <a:pt x="103" y="14"/>
                      </a:lnTo>
                      <a:lnTo>
                        <a:pt x="107" y="20"/>
                      </a:lnTo>
                      <a:lnTo>
                        <a:pt x="109" y="26"/>
                      </a:lnTo>
                      <a:lnTo>
                        <a:pt x="107" y="44"/>
                      </a:lnTo>
                      <a:lnTo>
                        <a:pt x="109" y="50"/>
                      </a:lnTo>
                      <a:lnTo>
                        <a:pt x="109" y="54"/>
                      </a:lnTo>
                      <a:lnTo>
                        <a:pt x="117" y="60"/>
                      </a:lnTo>
                      <a:lnTo>
                        <a:pt x="99" y="60"/>
                      </a:lnTo>
                      <a:lnTo>
                        <a:pt x="93" y="62"/>
                      </a:lnTo>
                      <a:lnTo>
                        <a:pt x="91" y="64"/>
                      </a:lnTo>
                      <a:lnTo>
                        <a:pt x="89" y="66"/>
                      </a:lnTo>
                      <a:lnTo>
                        <a:pt x="93" y="70"/>
                      </a:lnTo>
                      <a:lnTo>
                        <a:pt x="101" y="78"/>
                      </a:lnTo>
                      <a:lnTo>
                        <a:pt x="111" y="88"/>
                      </a:lnTo>
                      <a:lnTo>
                        <a:pt x="115" y="96"/>
                      </a:lnTo>
                      <a:lnTo>
                        <a:pt x="117" y="106"/>
                      </a:lnTo>
                      <a:lnTo>
                        <a:pt x="113" y="110"/>
                      </a:lnTo>
                      <a:lnTo>
                        <a:pt x="107" y="116"/>
                      </a:lnTo>
                      <a:lnTo>
                        <a:pt x="101" y="126"/>
                      </a:lnTo>
                      <a:lnTo>
                        <a:pt x="99" y="136"/>
                      </a:lnTo>
                      <a:lnTo>
                        <a:pt x="99" y="144"/>
                      </a:lnTo>
                      <a:lnTo>
                        <a:pt x="101" y="154"/>
                      </a:lnTo>
                      <a:lnTo>
                        <a:pt x="109" y="168"/>
                      </a:lnTo>
                      <a:lnTo>
                        <a:pt x="119" y="182"/>
                      </a:lnTo>
                      <a:lnTo>
                        <a:pt x="127" y="194"/>
                      </a:lnTo>
                      <a:lnTo>
                        <a:pt x="127" y="208"/>
                      </a:lnTo>
                      <a:lnTo>
                        <a:pt x="121" y="208"/>
                      </a:lnTo>
                      <a:lnTo>
                        <a:pt x="111" y="208"/>
                      </a:lnTo>
                      <a:lnTo>
                        <a:pt x="107" y="206"/>
                      </a:lnTo>
                      <a:lnTo>
                        <a:pt x="103" y="204"/>
                      </a:lnTo>
                      <a:lnTo>
                        <a:pt x="81" y="204"/>
                      </a:lnTo>
                      <a:lnTo>
                        <a:pt x="81" y="202"/>
                      </a:lnTo>
                      <a:lnTo>
                        <a:pt x="46" y="200"/>
                      </a:lnTo>
                      <a:lnTo>
                        <a:pt x="46" y="204"/>
                      </a:lnTo>
                      <a:lnTo>
                        <a:pt x="22" y="202"/>
                      </a:lnTo>
                      <a:lnTo>
                        <a:pt x="24" y="198"/>
                      </a:lnTo>
                      <a:lnTo>
                        <a:pt x="24" y="188"/>
                      </a:lnTo>
                      <a:lnTo>
                        <a:pt x="22" y="182"/>
                      </a:lnTo>
                      <a:lnTo>
                        <a:pt x="22" y="174"/>
                      </a:lnTo>
                      <a:lnTo>
                        <a:pt x="24" y="168"/>
                      </a:lnTo>
                      <a:lnTo>
                        <a:pt x="14" y="166"/>
                      </a:lnTo>
                      <a:lnTo>
                        <a:pt x="10" y="164"/>
                      </a:lnTo>
                      <a:lnTo>
                        <a:pt x="6" y="160"/>
                      </a:lnTo>
                      <a:lnTo>
                        <a:pt x="0" y="158"/>
                      </a:lnTo>
                      <a:lnTo>
                        <a:pt x="6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1" name="îšḷiḋe">
                  <a:extLst>
                    <a:ext uri="{FF2B5EF4-FFF2-40B4-BE49-F238E27FC236}">
                      <a16:creationId xmlns="" xmlns:a16="http://schemas.microsoft.com/office/drawing/2014/main" id="{EAFAA66B-7C0C-429F-A877-87732C716481}"/>
                    </a:ext>
                  </a:extLst>
                </p:cNvPr>
                <p:cNvSpPr/>
                <p:nvPr/>
              </p:nvSpPr>
              <p:spPr bwMode="auto">
                <a:xfrm>
                  <a:off x="4587500" y="3793417"/>
                  <a:ext cx="155625" cy="184939"/>
                </a:xfrm>
                <a:custGeom>
                  <a:avLst/>
                  <a:gdLst>
                    <a:gd name="T0" fmla="*/ 2147483647 w 89"/>
                    <a:gd name="T1" fmla="*/ 2147483647 h 110"/>
                    <a:gd name="T2" fmla="*/ 2147483647 w 89"/>
                    <a:gd name="T3" fmla="*/ 2147483647 h 110"/>
                    <a:gd name="T4" fmla="*/ 2147483647 w 89"/>
                    <a:gd name="T5" fmla="*/ 2147483647 h 110"/>
                    <a:gd name="T6" fmla="*/ 2147483647 w 89"/>
                    <a:gd name="T7" fmla="*/ 2147483647 h 110"/>
                    <a:gd name="T8" fmla="*/ 2147483647 w 89"/>
                    <a:gd name="T9" fmla="*/ 2147483647 h 110"/>
                    <a:gd name="T10" fmla="*/ 2147483647 w 89"/>
                    <a:gd name="T11" fmla="*/ 2147483647 h 110"/>
                    <a:gd name="T12" fmla="*/ 0 w 89"/>
                    <a:gd name="T13" fmla="*/ 2147483647 h 110"/>
                    <a:gd name="T14" fmla="*/ 0 w 89"/>
                    <a:gd name="T15" fmla="*/ 2147483647 h 110"/>
                    <a:gd name="T16" fmla="*/ 2147483647 w 89"/>
                    <a:gd name="T17" fmla="*/ 2147483647 h 110"/>
                    <a:gd name="T18" fmla="*/ 2147483647 w 89"/>
                    <a:gd name="T19" fmla="*/ 2147483647 h 110"/>
                    <a:gd name="T20" fmla="*/ 2147483647 w 89"/>
                    <a:gd name="T21" fmla="*/ 2147483647 h 110"/>
                    <a:gd name="T22" fmla="*/ 2147483647 w 89"/>
                    <a:gd name="T23" fmla="*/ 2147483647 h 110"/>
                    <a:gd name="T24" fmla="*/ 2147483647 w 89"/>
                    <a:gd name="T25" fmla="*/ 2147483647 h 110"/>
                    <a:gd name="T26" fmla="*/ 2147483647 w 89"/>
                    <a:gd name="T27" fmla="*/ 2147483647 h 110"/>
                    <a:gd name="T28" fmla="*/ 2147483647 w 89"/>
                    <a:gd name="T29" fmla="*/ 2147483647 h 110"/>
                    <a:gd name="T30" fmla="*/ 2147483647 w 89"/>
                    <a:gd name="T31" fmla="*/ 2147483647 h 110"/>
                    <a:gd name="T32" fmla="*/ 2147483647 w 89"/>
                    <a:gd name="T33" fmla="*/ 2147483647 h 110"/>
                    <a:gd name="T34" fmla="*/ 2147483647 w 89"/>
                    <a:gd name="T35" fmla="*/ 2147483647 h 110"/>
                    <a:gd name="T36" fmla="*/ 2147483647 w 89"/>
                    <a:gd name="T37" fmla="*/ 2147483647 h 110"/>
                    <a:gd name="T38" fmla="*/ 2147483647 w 89"/>
                    <a:gd name="T39" fmla="*/ 2147483647 h 110"/>
                    <a:gd name="T40" fmla="*/ 2147483647 w 89"/>
                    <a:gd name="T41" fmla="*/ 2147483647 h 110"/>
                    <a:gd name="T42" fmla="*/ 2147483647 w 89"/>
                    <a:gd name="T43" fmla="*/ 2147483647 h 110"/>
                    <a:gd name="T44" fmla="*/ 2147483647 w 89"/>
                    <a:gd name="T45" fmla="*/ 2147483647 h 110"/>
                    <a:gd name="T46" fmla="*/ 2147483647 w 89"/>
                    <a:gd name="T47" fmla="*/ 2147483647 h 110"/>
                    <a:gd name="T48" fmla="*/ 2147483647 w 89"/>
                    <a:gd name="T49" fmla="*/ 2147483647 h 110"/>
                    <a:gd name="T50" fmla="*/ 2147483647 w 89"/>
                    <a:gd name="T51" fmla="*/ 2147483647 h 110"/>
                    <a:gd name="T52" fmla="*/ 2147483647 w 89"/>
                    <a:gd name="T53" fmla="*/ 2147483647 h 110"/>
                    <a:gd name="T54" fmla="*/ 2147483647 w 89"/>
                    <a:gd name="T55" fmla="*/ 2147483647 h 110"/>
                    <a:gd name="T56" fmla="*/ 2147483647 w 89"/>
                    <a:gd name="T57" fmla="*/ 2147483647 h 110"/>
                    <a:gd name="T58" fmla="*/ 2147483647 w 89"/>
                    <a:gd name="T59" fmla="*/ 2147483647 h 110"/>
                    <a:gd name="T60" fmla="*/ 2147483647 w 89"/>
                    <a:gd name="T61" fmla="*/ 2147483647 h 110"/>
                    <a:gd name="T62" fmla="*/ 2147483647 w 89"/>
                    <a:gd name="T63" fmla="*/ 2147483647 h 110"/>
                    <a:gd name="T64" fmla="*/ 2147483647 w 89"/>
                    <a:gd name="T65" fmla="*/ 2147483647 h 110"/>
                    <a:gd name="T66" fmla="*/ 2147483647 w 89"/>
                    <a:gd name="T67" fmla="*/ 2147483647 h 110"/>
                    <a:gd name="T68" fmla="*/ 2147483647 w 89"/>
                    <a:gd name="T69" fmla="*/ 2147483647 h 110"/>
                    <a:gd name="T70" fmla="*/ 2147483647 w 89"/>
                    <a:gd name="T71" fmla="*/ 2147483647 h 110"/>
                    <a:gd name="T72" fmla="*/ 2147483647 w 89"/>
                    <a:gd name="T73" fmla="*/ 2147483647 h 110"/>
                    <a:gd name="T74" fmla="*/ 2147483647 w 89"/>
                    <a:gd name="T75" fmla="*/ 2147483647 h 110"/>
                    <a:gd name="T76" fmla="*/ 2147483647 w 89"/>
                    <a:gd name="T77" fmla="*/ 2147483647 h 110"/>
                    <a:gd name="T78" fmla="*/ 2147483647 w 89"/>
                    <a:gd name="T79" fmla="*/ 2147483647 h 110"/>
                    <a:gd name="T80" fmla="*/ 2147483647 w 89"/>
                    <a:gd name="T81" fmla="*/ 2147483647 h 110"/>
                    <a:gd name="T82" fmla="*/ 2147483647 w 89"/>
                    <a:gd name="T83" fmla="*/ 2147483647 h 110"/>
                    <a:gd name="T84" fmla="*/ 2147483647 w 89"/>
                    <a:gd name="T85" fmla="*/ 2147483647 h 110"/>
                    <a:gd name="T86" fmla="*/ 2147483647 w 89"/>
                    <a:gd name="T87" fmla="*/ 2147483647 h 110"/>
                    <a:gd name="T88" fmla="*/ 2147483647 w 89"/>
                    <a:gd name="T89" fmla="*/ 2147483647 h 110"/>
                    <a:gd name="T90" fmla="*/ 2147483647 w 89"/>
                    <a:gd name="T91" fmla="*/ 2147483647 h 110"/>
                    <a:gd name="T92" fmla="*/ 2147483647 w 89"/>
                    <a:gd name="T93" fmla="*/ 2147483647 h 110"/>
                    <a:gd name="T94" fmla="*/ 2147483647 w 89"/>
                    <a:gd name="T95" fmla="*/ 2147483647 h 110"/>
                    <a:gd name="T96" fmla="*/ 2147483647 w 89"/>
                    <a:gd name="T97" fmla="*/ 2147483647 h 110"/>
                    <a:gd name="T98" fmla="*/ 2147483647 w 89"/>
                    <a:gd name="T99" fmla="*/ 2147483647 h 110"/>
                    <a:gd name="T100" fmla="*/ 2147483647 w 89"/>
                    <a:gd name="T101" fmla="*/ 0 h 110"/>
                    <a:gd name="T102" fmla="*/ 2147483647 w 89"/>
                    <a:gd name="T103" fmla="*/ 2147483647 h 11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9"/>
                    <a:gd name="T157" fmla="*/ 0 h 110"/>
                    <a:gd name="T158" fmla="*/ 89 w 89"/>
                    <a:gd name="T159" fmla="*/ 110 h 11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9" h="110">
                      <a:moveTo>
                        <a:pt x="36" y="24"/>
                      </a:moveTo>
                      <a:lnTo>
                        <a:pt x="26" y="24"/>
                      </a:lnTo>
                      <a:lnTo>
                        <a:pt x="20" y="24"/>
                      </a:lnTo>
                      <a:lnTo>
                        <a:pt x="8" y="22"/>
                      </a:lnTo>
                      <a:lnTo>
                        <a:pt x="2" y="44"/>
                      </a:lnTo>
                      <a:lnTo>
                        <a:pt x="2" y="50"/>
                      </a:lnTo>
                      <a:lnTo>
                        <a:pt x="0" y="58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2"/>
                      </a:lnTo>
                      <a:lnTo>
                        <a:pt x="14" y="88"/>
                      </a:lnTo>
                      <a:lnTo>
                        <a:pt x="30" y="100"/>
                      </a:lnTo>
                      <a:lnTo>
                        <a:pt x="34" y="104"/>
                      </a:lnTo>
                      <a:lnTo>
                        <a:pt x="38" y="110"/>
                      </a:lnTo>
                      <a:lnTo>
                        <a:pt x="42" y="108"/>
                      </a:lnTo>
                      <a:lnTo>
                        <a:pt x="44" y="106"/>
                      </a:lnTo>
                      <a:lnTo>
                        <a:pt x="46" y="104"/>
                      </a:lnTo>
                      <a:lnTo>
                        <a:pt x="44" y="100"/>
                      </a:lnTo>
                      <a:lnTo>
                        <a:pt x="42" y="98"/>
                      </a:lnTo>
                      <a:lnTo>
                        <a:pt x="42" y="96"/>
                      </a:lnTo>
                      <a:lnTo>
                        <a:pt x="44" y="90"/>
                      </a:lnTo>
                      <a:lnTo>
                        <a:pt x="46" y="88"/>
                      </a:lnTo>
                      <a:lnTo>
                        <a:pt x="55" y="84"/>
                      </a:lnTo>
                      <a:lnTo>
                        <a:pt x="55" y="80"/>
                      </a:lnTo>
                      <a:lnTo>
                        <a:pt x="59" y="76"/>
                      </a:lnTo>
                      <a:lnTo>
                        <a:pt x="63" y="78"/>
                      </a:lnTo>
                      <a:lnTo>
                        <a:pt x="65" y="82"/>
                      </a:lnTo>
                      <a:lnTo>
                        <a:pt x="67" y="86"/>
                      </a:lnTo>
                      <a:lnTo>
                        <a:pt x="71" y="88"/>
                      </a:lnTo>
                      <a:lnTo>
                        <a:pt x="75" y="86"/>
                      </a:lnTo>
                      <a:lnTo>
                        <a:pt x="79" y="84"/>
                      </a:lnTo>
                      <a:lnTo>
                        <a:pt x="81" y="86"/>
                      </a:lnTo>
                      <a:lnTo>
                        <a:pt x="83" y="86"/>
                      </a:lnTo>
                      <a:lnTo>
                        <a:pt x="85" y="84"/>
                      </a:lnTo>
                      <a:lnTo>
                        <a:pt x="85" y="80"/>
                      </a:lnTo>
                      <a:lnTo>
                        <a:pt x="87" y="74"/>
                      </a:lnTo>
                      <a:lnTo>
                        <a:pt x="87" y="52"/>
                      </a:lnTo>
                      <a:lnTo>
                        <a:pt x="83" y="50"/>
                      </a:lnTo>
                      <a:lnTo>
                        <a:pt x="83" y="46"/>
                      </a:lnTo>
                      <a:lnTo>
                        <a:pt x="81" y="44"/>
                      </a:lnTo>
                      <a:lnTo>
                        <a:pt x="81" y="40"/>
                      </a:lnTo>
                      <a:lnTo>
                        <a:pt x="83" y="36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89" y="26"/>
                      </a:lnTo>
                      <a:lnTo>
                        <a:pt x="87" y="20"/>
                      </a:lnTo>
                      <a:lnTo>
                        <a:pt x="83" y="18"/>
                      </a:lnTo>
                      <a:lnTo>
                        <a:pt x="77" y="18"/>
                      </a:lnTo>
                      <a:lnTo>
                        <a:pt x="69" y="18"/>
                      </a:lnTo>
                      <a:lnTo>
                        <a:pt x="71" y="2"/>
                      </a:lnTo>
                      <a:lnTo>
                        <a:pt x="36" y="0"/>
                      </a:lnTo>
                      <a:lnTo>
                        <a:pt x="36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2" name="iSḻîḓê">
                  <a:extLst>
                    <a:ext uri="{FF2B5EF4-FFF2-40B4-BE49-F238E27FC236}">
                      <a16:creationId xmlns="" xmlns:a16="http://schemas.microsoft.com/office/drawing/2014/main" id="{BE16F7BE-B0C6-4B53-9C55-19DB75FA0AB8}"/>
                    </a:ext>
                  </a:extLst>
                </p:cNvPr>
                <p:cNvSpPr/>
                <p:nvPr/>
              </p:nvSpPr>
              <p:spPr bwMode="auto">
                <a:xfrm>
                  <a:off x="4654983" y="3756989"/>
                  <a:ext cx="203828" cy="256394"/>
                </a:xfrm>
                <a:custGeom>
                  <a:avLst/>
                  <a:gdLst>
                    <a:gd name="T0" fmla="*/ 2147483647 w 117"/>
                    <a:gd name="T1" fmla="*/ 2147483647 h 154"/>
                    <a:gd name="T2" fmla="*/ 2147483647 w 117"/>
                    <a:gd name="T3" fmla="*/ 2147483647 h 154"/>
                    <a:gd name="T4" fmla="*/ 2147483647 w 117"/>
                    <a:gd name="T5" fmla="*/ 2147483647 h 154"/>
                    <a:gd name="T6" fmla="*/ 0 w 117"/>
                    <a:gd name="T7" fmla="*/ 2147483647 h 154"/>
                    <a:gd name="T8" fmla="*/ 2147483647 w 117"/>
                    <a:gd name="T9" fmla="*/ 2147483647 h 154"/>
                    <a:gd name="T10" fmla="*/ 2147483647 w 117"/>
                    <a:gd name="T11" fmla="*/ 2147483647 h 154"/>
                    <a:gd name="T12" fmla="*/ 2147483647 w 117"/>
                    <a:gd name="T13" fmla="*/ 2147483647 h 154"/>
                    <a:gd name="T14" fmla="*/ 2147483647 w 117"/>
                    <a:gd name="T15" fmla="*/ 2147483647 h 154"/>
                    <a:gd name="T16" fmla="*/ 2147483647 w 117"/>
                    <a:gd name="T17" fmla="*/ 2147483647 h 154"/>
                    <a:gd name="T18" fmla="*/ 2147483647 w 117"/>
                    <a:gd name="T19" fmla="*/ 2147483647 h 154"/>
                    <a:gd name="T20" fmla="*/ 2147483647 w 117"/>
                    <a:gd name="T21" fmla="*/ 2147483647 h 154"/>
                    <a:gd name="T22" fmla="*/ 2147483647 w 117"/>
                    <a:gd name="T23" fmla="*/ 2147483647 h 154"/>
                    <a:gd name="T24" fmla="*/ 2147483647 w 117"/>
                    <a:gd name="T25" fmla="*/ 2147483647 h 154"/>
                    <a:gd name="T26" fmla="*/ 2147483647 w 117"/>
                    <a:gd name="T27" fmla="*/ 2147483647 h 154"/>
                    <a:gd name="T28" fmla="*/ 2147483647 w 117"/>
                    <a:gd name="T29" fmla="*/ 2147483647 h 154"/>
                    <a:gd name="T30" fmla="*/ 2147483647 w 117"/>
                    <a:gd name="T31" fmla="*/ 2147483647 h 154"/>
                    <a:gd name="T32" fmla="*/ 2147483647 w 117"/>
                    <a:gd name="T33" fmla="*/ 2147483647 h 154"/>
                    <a:gd name="T34" fmla="*/ 2147483647 w 117"/>
                    <a:gd name="T35" fmla="*/ 2147483647 h 154"/>
                    <a:gd name="T36" fmla="*/ 2147483647 w 117"/>
                    <a:gd name="T37" fmla="*/ 2147483647 h 154"/>
                    <a:gd name="T38" fmla="*/ 2147483647 w 117"/>
                    <a:gd name="T39" fmla="*/ 2147483647 h 154"/>
                    <a:gd name="T40" fmla="*/ 2147483647 w 117"/>
                    <a:gd name="T41" fmla="*/ 2147483647 h 154"/>
                    <a:gd name="T42" fmla="*/ 2147483647 w 117"/>
                    <a:gd name="T43" fmla="*/ 2147483647 h 154"/>
                    <a:gd name="T44" fmla="*/ 2147483647 w 117"/>
                    <a:gd name="T45" fmla="*/ 2147483647 h 154"/>
                    <a:gd name="T46" fmla="*/ 2147483647 w 117"/>
                    <a:gd name="T47" fmla="*/ 2147483647 h 154"/>
                    <a:gd name="T48" fmla="*/ 2147483647 w 117"/>
                    <a:gd name="T49" fmla="*/ 2147483647 h 154"/>
                    <a:gd name="T50" fmla="*/ 2147483647 w 117"/>
                    <a:gd name="T51" fmla="*/ 2147483647 h 154"/>
                    <a:gd name="T52" fmla="*/ 2147483647 w 117"/>
                    <a:gd name="T53" fmla="*/ 0 h 154"/>
                    <a:gd name="T54" fmla="*/ 2147483647 w 117"/>
                    <a:gd name="T55" fmla="*/ 2147483647 h 154"/>
                    <a:gd name="T56" fmla="*/ 2147483647 w 117"/>
                    <a:gd name="T57" fmla="*/ 2147483647 h 154"/>
                    <a:gd name="T58" fmla="*/ 2147483647 w 117"/>
                    <a:gd name="T59" fmla="*/ 2147483647 h 154"/>
                    <a:gd name="T60" fmla="*/ 2147483647 w 117"/>
                    <a:gd name="T61" fmla="*/ 2147483647 h 154"/>
                    <a:gd name="T62" fmla="*/ 2147483647 w 117"/>
                    <a:gd name="T63" fmla="*/ 2147483647 h 154"/>
                    <a:gd name="T64" fmla="*/ 2147483647 w 117"/>
                    <a:gd name="T65" fmla="*/ 2147483647 h 154"/>
                    <a:gd name="T66" fmla="*/ 2147483647 w 117"/>
                    <a:gd name="T67" fmla="*/ 2147483647 h 154"/>
                    <a:gd name="T68" fmla="*/ 2147483647 w 117"/>
                    <a:gd name="T69" fmla="*/ 2147483647 h 154"/>
                    <a:gd name="T70" fmla="*/ 2147483647 w 117"/>
                    <a:gd name="T71" fmla="*/ 2147483647 h 154"/>
                    <a:gd name="T72" fmla="*/ 2147483647 w 117"/>
                    <a:gd name="T73" fmla="*/ 2147483647 h 154"/>
                    <a:gd name="T74" fmla="*/ 2147483647 w 117"/>
                    <a:gd name="T75" fmla="*/ 2147483647 h 154"/>
                    <a:gd name="T76" fmla="*/ 2147483647 w 117"/>
                    <a:gd name="T77" fmla="*/ 2147483647 h 154"/>
                    <a:gd name="T78" fmla="*/ 2147483647 w 117"/>
                    <a:gd name="T79" fmla="*/ 2147483647 h 154"/>
                    <a:gd name="T80" fmla="*/ 2147483647 w 117"/>
                    <a:gd name="T81" fmla="*/ 2147483647 h 154"/>
                    <a:gd name="T82" fmla="*/ 2147483647 w 117"/>
                    <a:gd name="T83" fmla="*/ 2147483647 h 154"/>
                    <a:gd name="T84" fmla="*/ 2147483647 w 117"/>
                    <a:gd name="T85" fmla="*/ 2147483647 h 154"/>
                    <a:gd name="T86" fmla="*/ 2147483647 w 117"/>
                    <a:gd name="T87" fmla="*/ 2147483647 h 1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7"/>
                    <a:gd name="T133" fmla="*/ 0 h 154"/>
                    <a:gd name="T134" fmla="*/ 117 w 117"/>
                    <a:gd name="T135" fmla="*/ 154 h 1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7" h="154">
                      <a:moveTo>
                        <a:pt x="27" y="150"/>
                      </a:moveTo>
                      <a:lnTo>
                        <a:pt x="27" y="148"/>
                      </a:lnTo>
                      <a:lnTo>
                        <a:pt x="25" y="146"/>
                      </a:lnTo>
                      <a:lnTo>
                        <a:pt x="21" y="148"/>
                      </a:lnTo>
                      <a:lnTo>
                        <a:pt x="17" y="150"/>
                      </a:lnTo>
                      <a:lnTo>
                        <a:pt x="13" y="154"/>
                      </a:lnTo>
                      <a:lnTo>
                        <a:pt x="4" y="136"/>
                      </a:lnTo>
                      <a:lnTo>
                        <a:pt x="0" y="132"/>
                      </a:lnTo>
                      <a:lnTo>
                        <a:pt x="4" y="130"/>
                      </a:lnTo>
                      <a:lnTo>
                        <a:pt x="6" y="128"/>
                      </a:lnTo>
                      <a:lnTo>
                        <a:pt x="8" y="126"/>
                      </a:lnTo>
                      <a:lnTo>
                        <a:pt x="6" y="122"/>
                      </a:lnTo>
                      <a:lnTo>
                        <a:pt x="4" y="120"/>
                      </a:lnTo>
                      <a:lnTo>
                        <a:pt x="4" y="118"/>
                      </a:lnTo>
                      <a:lnTo>
                        <a:pt x="6" y="112"/>
                      </a:lnTo>
                      <a:lnTo>
                        <a:pt x="8" y="110"/>
                      </a:lnTo>
                      <a:lnTo>
                        <a:pt x="17" y="106"/>
                      </a:lnTo>
                      <a:lnTo>
                        <a:pt x="17" y="102"/>
                      </a:lnTo>
                      <a:lnTo>
                        <a:pt x="21" y="98"/>
                      </a:lnTo>
                      <a:lnTo>
                        <a:pt x="25" y="100"/>
                      </a:lnTo>
                      <a:lnTo>
                        <a:pt x="27" y="104"/>
                      </a:lnTo>
                      <a:lnTo>
                        <a:pt x="29" y="108"/>
                      </a:lnTo>
                      <a:lnTo>
                        <a:pt x="33" y="110"/>
                      </a:lnTo>
                      <a:lnTo>
                        <a:pt x="37" y="108"/>
                      </a:lnTo>
                      <a:lnTo>
                        <a:pt x="41" y="106"/>
                      </a:lnTo>
                      <a:lnTo>
                        <a:pt x="43" y="108"/>
                      </a:lnTo>
                      <a:lnTo>
                        <a:pt x="45" y="108"/>
                      </a:lnTo>
                      <a:lnTo>
                        <a:pt x="47" y="106"/>
                      </a:lnTo>
                      <a:lnTo>
                        <a:pt x="47" y="102"/>
                      </a:lnTo>
                      <a:lnTo>
                        <a:pt x="49" y="96"/>
                      </a:lnTo>
                      <a:lnTo>
                        <a:pt x="49" y="74"/>
                      </a:lnTo>
                      <a:lnTo>
                        <a:pt x="45" y="72"/>
                      </a:lnTo>
                      <a:lnTo>
                        <a:pt x="45" y="68"/>
                      </a:lnTo>
                      <a:lnTo>
                        <a:pt x="43" y="66"/>
                      </a:lnTo>
                      <a:lnTo>
                        <a:pt x="43" y="62"/>
                      </a:lnTo>
                      <a:lnTo>
                        <a:pt x="45" y="58"/>
                      </a:lnTo>
                      <a:lnTo>
                        <a:pt x="45" y="54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49" y="42"/>
                      </a:lnTo>
                      <a:lnTo>
                        <a:pt x="45" y="40"/>
                      </a:lnTo>
                      <a:lnTo>
                        <a:pt x="39" y="40"/>
                      </a:lnTo>
                      <a:lnTo>
                        <a:pt x="31" y="40"/>
                      </a:lnTo>
                      <a:lnTo>
                        <a:pt x="33" y="26"/>
                      </a:lnTo>
                      <a:lnTo>
                        <a:pt x="55" y="26"/>
                      </a:lnTo>
                      <a:lnTo>
                        <a:pt x="59" y="28"/>
                      </a:lnTo>
                      <a:lnTo>
                        <a:pt x="63" y="30"/>
                      </a:lnTo>
                      <a:lnTo>
                        <a:pt x="73" y="30"/>
                      </a:lnTo>
                      <a:lnTo>
                        <a:pt x="79" y="30"/>
                      </a:lnTo>
                      <a:lnTo>
                        <a:pt x="79" y="16"/>
                      </a:lnTo>
                      <a:lnTo>
                        <a:pt x="83" y="10"/>
                      </a:lnTo>
                      <a:lnTo>
                        <a:pt x="87" y="4"/>
                      </a:lnTo>
                      <a:lnTo>
                        <a:pt x="93" y="0"/>
                      </a:lnTo>
                      <a:lnTo>
                        <a:pt x="103" y="0"/>
                      </a:lnTo>
                      <a:lnTo>
                        <a:pt x="113" y="0"/>
                      </a:lnTo>
                      <a:lnTo>
                        <a:pt x="113" y="2"/>
                      </a:lnTo>
                      <a:lnTo>
                        <a:pt x="115" y="4"/>
                      </a:lnTo>
                      <a:lnTo>
                        <a:pt x="115" y="6"/>
                      </a:lnTo>
                      <a:lnTo>
                        <a:pt x="117" y="10"/>
                      </a:lnTo>
                      <a:lnTo>
                        <a:pt x="115" y="20"/>
                      </a:lnTo>
                      <a:lnTo>
                        <a:pt x="111" y="34"/>
                      </a:lnTo>
                      <a:lnTo>
                        <a:pt x="99" y="64"/>
                      </a:lnTo>
                      <a:lnTo>
                        <a:pt x="99" y="68"/>
                      </a:lnTo>
                      <a:lnTo>
                        <a:pt x="99" y="70"/>
                      </a:lnTo>
                      <a:lnTo>
                        <a:pt x="101" y="74"/>
                      </a:lnTo>
                      <a:lnTo>
                        <a:pt x="99" y="78"/>
                      </a:lnTo>
                      <a:lnTo>
                        <a:pt x="97" y="82"/>
                      </a:lnTo>
                      <a:lnTo>
                        <a:pt x="93" y="84"/>
                      </a:lnTo>
                      <a:lnTo>
                        <a:pt x="89" y="88"/>
                      </a:lnTo>
                      <a:lnTo>
                        <a:pt x="85" y="92"/>
                      </a:lnTo>
                      <a:lnTo>
                        <a:pt x="83" y="102"/>
                      </a:lnTo>
                      <a:lnTo>
                        <a:pt x="79" y="106"/>
                      </a:lnTo>
                      <a:lnTo>
                        <a:pt x="75" y="108"/>
                      </a:lnTo>
                      <a:lnTo>
                        <a:pt x="75" y="122"/>
                      </a:lnTo>
                      <a:lnTo>
                        <a:pt x="71" y="134"/>
                      </a:lnTo>
                      <a:lnTo>
                        <a:pt x="69" y="142"/>
                      </a:lnTo>
                      <a:lnTo>
                        <a:pt x="65" y="148"/>
                      </a:lnTo>
                      <a:lnTo>
                        <a:pt x="61" y="150"/>
                      </a:lnTo>
                      <a:lnTo>
                        <a:pt x="55" y="150"/>
                      </a:lnTo>
                      <a:lnTo>
                        <a:pt x="51" y="150"/>
                      </a:lnTo>
                      <a:lnTo>
                        <a:pt x="49" y="150"/>
                      </a:lnTo>
                      <a:lnTo>
                        <a:pt x="49" y="146"/>
                      </a:lnTo>
                      <a:lnTo>
                        <a:pt x="45" y="146"/>
                      </a:lnTo>
                      <a:lnTo>
                        <a:pt x="43" y="146"/>
                      </a:lnTo>
                      <a:lnTo>
                        <a:pt x="41" y="148"/>
                      </a:lnTo>
                      <a:lnTo>
                        <a:pt x="39" y="150"/>
                      </a:lnTo>
                      <a:lnTo>
                        <a:pt x="35" y="150"/>
                      </a:lnTo>
                      <a:lnTo>
                        <a:pt x="33" y="150"/>
                      </a:lnTo>
                      <a:lnTo>
                        <a:pt x="27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3" name="ïṧliḋè">
                  <a:extLst>
                    <a:ext uri="{FF2B5EF4-FFF2-40B4-BE49-F238E27FC236}">
                      <a16:creationId xmlns="" xmlns:a16="http://schemas.microsoft.com/office/drawing/2014/main" id="{37D0B8D5-CBD4-4CF3-9F05-B60526ED834B}"/>
                    </a:ext>
                  </a:extLst>
                </p:cNvPr>
                <p:cNvSpPr/>
                <p:nvPr/>
              </p:nvSpPr>
              <p:spPr bwMode="auto">
                <a:xfrm>
                  <a:off x="4666001" y="4386064"/>
                  <a:ext cx="367716" cy="361473"/>
                </a:xfrm>
                <a:custGeom>
                  <a:avLst/>
                  <a:gdLst>
                    <a:gd name="T0" fmla="*/ 2147483647 w 211"/>
                    <a:gd name="T1" fmla="*/ 2147483647 h 216"/>
                    <a:gd name="T2" fmla="*/ 2147483647 w 211"/>
                    <a:gd name="T3" fmla="*/ 2147483647 h 216"/>
                    <a:gd name="T4" fmla="*/ 2147483647 w 211"/>
                    <a:gd name="T5" fmla="*/ 2147483647 h 216"/>
                    <a:gd name="T6" fmla="*/ 2147483647 w 211"/>
                    <a:gd name="T7" fmla="*/ 2147483647 h 216"/>
                    <a:gd name="T8" fmla="*/ 2147483647 w 211"/>
                    <a:gd name="T9" fmla="*/ 2147483647 h 216"/>
                    <a:gd name="T10" fmla="*/ 2147483647 w 211"/>
                    <a:gd name="T11" fmla="*/ 2147483647 h 216"/>
                    <a:gd name="T12" fmla="*/ 2147483647 w 211"/>
                    <a:gd name="T13" fmla="*/ 2147483647 h 216"/>
                    <a:gd name="T14" fmla="*/ 2147483647 w 211"/>
                    <a:gd name="T15" fmla="*/ 2147483647 h 216"/>
                    <a:gd name="T16" fmla="*/ 2147483647 w 211"/>
                    <a:gd name="T17" fmla="*/ 0 h 216"/>
                    <a:gd name="T18" fmla="*/ 2147483647 w 211"/>
                    <a:gd name="T19" fmla="*/ 0 h 216"/>
                    <a:gd name="T20" fmla="*/ 2147483647 w 211"/>
                    <a:gd name="T21" fmla="*/ 2147483647 h 216"/>
                    <a:gd name="T22" fmla="*/ 2147483647 w 211"/>
                    <a:gd name="T23" fmla="*/ 2147483647 h 216"/>
                    <a:gd name="T24" fmla="*/ 0 w 211"/>
                    <a:gd name="T25" fmla="*/ 0 h 216"/>
                    <a:gd name="T26" fmla="*/ 2147483647 w 211"/>
                    <a:gd name="T27" fmla="*/ 2147483647 h 216"/>
                    <a:gd name="T28" fmla="*/ 2147483647 w 211"/>
                    <a:gd name="T29" fmla="*/ 2147483647 h 216"/>
                    <a:gd name="T30" fmla="*/ 2147483647 w 211"/>
                    <a:gd name="T31" fmla="*/ 2147483647 h 216"/>
                    <a:gd name="T32" fmla="*/ 2147483647 w 211"/>
                    <a:gd name="T33" fmla="*/ 2147483647 h 216"/>
                    <a:gd name="T34" fmla="*/ 2147483647 w 211"/>
                    <a:gd name="T35" fmla="*/ 2147483647 h 216"/>
                    <a:gd name="T36" fmla="*/ 2147483647 w 211"/>
                    <a:gd name="T37" fmla="*/ 2147483647 h 216"/>
                    <a:gd name="T38" fmla="*/ 2147483647 w 211"/>
                    <a:gd name="T39" fmla="*/ 2147483647 h 216"/>
                    <a:gd name="T40" fmla="*/ 2147483647 w 211"/>
                    <a:gd name="T41" fmla="*/ 2147483647 h 216"/>
                    <a:gd name="T42" fmla="*/ 2147483647 w 211"/>
                    <a:gd name="T43" fmla="*/ 2147483647 h 216"/>
                    <a:gd name="T44" fmla="*/ 2147483647 w 211"/>
                    <a:gd name="T45" fmla="*/ 2147483647 h 216"/>
                    <a:gd name="T46" fmla="*/ 2147483647 w 211"/>
                    <a:gd name="T47" fmla="*/ 2147483647 h 216"/>
                    <a:gd name="T48" fmla="*/ 2147483647 w 211"/>
                    <a:gd name="T49" fmla="*/ 2147483647 h 216"/>
                    <a:gd name="T50" fmla="*/ 2147483647 w 211"/>
                    <a:gd name="T51" fmla="*/ 2147483647 h 216"/>
                    <a:gd name="T52" fmla="*/ 2147483647 w 211"/>
                    <a:gd name="T53" fmla="*/ 2147483647 h 216"/>
                    <a:gd name="T54" fmla="*/ 2147483647 w 211"/>
                    <a:gd name="T55" fmla="*/ 2147483647 h 216"/>
                    <a:gd name="T56" fmla="*/ 2147483647 w 211"/>
                    <a:gd name="T57" fmla="*/ 2147483647 h 216"/>
                    <a:gd name="T58" fmla="*/ 2147483647 w 211"/>
                    <a:gd name="T59" fmla="*/ 2147483647 h 216"/>
                    <a:gd name="T60" fmla="*/ 2147483647 w 211"/>
                    <a:gd name="T61" fmla="*/ 2147483647 h 216"/>
                    <a:gd name="T62" fmla="*/ 2147483647 w 211"/>
                    <a:gd name="T63" fmla="*/ 2147483647 h 216"/>
                    <a:gd name="T64" fmla="*/ 2147483647 w 211"/>
                    <a:gd name="T65" fmla="*/ 2147483647 h 216"/>
                    <a:gd name="T66" fmla="*/ 2147483647 w 211"/>
                    <a:gd name="T67" fmla="*/ 2147483647 h 216"/>
                    <a:gd name="T68" fmla="*/ 2147483647 w 211"/>
                    <a:gd name="T69" fmla="*/ 2147483647 h 216"/>
                    <a:gd name="T70" fmla="*/ 2147483647 w 211"/>
                    <a:gd name="T71" fmla="*/ 2147483647 h 216"/>
                    <a:gd name="T72" fmla="*/ 2147483647 w 211"/>
                    <a:gd name="T73" fmla="*/ 2147483647 h 216"/>
                    <a:gd name="T74" fmla="*/ 2147483647 w 211"/>
                    <a:gd name="T75" fmla="*/ 2147483647 h 216"/>
                    <a:gd name="T76" fmla="*/ 2147483647 w 211"/>
                    <a:gd name="T77" fmla="*/ 2147483647 h 216"/>
                    <a:gd name="T78" fmla="*/ 2147483647 w 211"/>
                    <a:gd name="T79" fmla="*/ 2147483647 h 216"/>
                    <a:gd name="T80" fmla="*/ 2147483647 w 211"/>
                    <a:gd name="T81" fmla="*/ 2147483647 h 216"/>
                    <a:gd name="T82" fmla="*/ 2147483647 w 211"/>
                    <a:gd name="T83" fmla="*/ 2147483647 h 216"/>
                    <a:gd name="T84" fmla="*/ 2147483647 w 211"/>
                    <a:gd name="T85" fmla="*/ 2147483647 h 216"/>
                    <a:gd name="T86" fmla="*/ 2147483647 w 211"/>
                    <a:gd name="T87" fmla="*/ 2147483647 h 216"/>
                    <a:gd name="T88" fmla="*/ 2147483647 w 211"/>
                    <a:gd name="T89" fmla="*/ 2147483647 h 216"/>
                    <a:gd name="T90" fmla="*/ 2147483647 w 211"/>
                    <a:gd name="T91" fmla="*/ 2147483647 h 216"/>
                    <a:gd name="T92" fmla="*/ 2147483647 w 211"/>
                    <a:gd name="T93" fmla="*/ 2147483647 h 216"/>
                    <a:gd name="T94" fmla="*/ 2147483647 w 211"/>
                    <a:gd name="T95" fmla="*/ 2147483647 h 216"/>
                    <a:gd name="T96" fmla="*/ 2147483647 w 211"/>
                    <a:gd name="T97" fmla="*/ 2147483647 h 216"/>
                    <a:gd name="T98" fmla="*/ 2147483647 w 211"/>
                    <a:gd name="T99" fmla="*/ 2147483647 h 216"/>
                    <a:gd name="T100" fmla="*/ 2147483647 w 211"/>
                    <a:gd name="T101" fmla="*/ 2147483647 h 216"/>
                    <a:gd name="T102" fmla="*/ 2147483647 w 211"/>
                    <a:gd name="T103" fmla="*/ 2147483647 h 216"/>
                    <a:gd name="T104" fmla="*/ 2147483647 w 211"/>
                    <a:gd name="T105" fmla="*/ 2147483647 h 216"/>
                    <a:gd name="T106" fmla="*/ 2147483647 w 211"/>
                    <a:gd name="T107" fmla="*/ 2147483647 h 216"/>
                    <a:gd name="T108" fmla="*/ 2147483647 w 211"/>
                    <a:gd name="T109" fmla="*/ 2147483647 h 216"/>
                    <a:gd name="T110" fmla="*/ 2147483647 w 211"/>
                    <a:gd name="T111" fmla="*/ 2147483647 h 2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11"/>
                    <a:gd name="T169" fmla="*/ 0 h 216"/>
                    <a:gd name="T170" fmla="*/ 211 w 211"/>
                    <a:gd name="T171" fmla="*/ 216 h 2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11" h="216">
                      <a:moveTo>
                        <a:pt x="181" y="8"/>
                      </a:moveTo>
                      <a:lnTo>
                        <a:pt x="159" y="16"/>
                      </a:lnTo>
                      <a:lnTo>
                        <a:pt x="117" y="16"/>
                      </a:lnTo>
                      <a:lnTo>
                        <a:pt x="107" y="12"/>
                      </a:lnTo>
                      <a:lnTo>
                        <a:pt x="105" y="10"/>
                      </a:lnTo>
                      <a:lnTo>
                        <a:pt x="101" y="6"/>
                      </a:lnTo>
                      <a:lnTo>
                        <a:pt x="33" y="6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1" y="0"/>
                      </a:lnTo>
                      <a:lnTo>
                        <a:pt x="11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7" y="30"/>
                      </a:lnTo>
                      <a:lnTo>
                        <a:pt x="13" y="42"/>
                      </a:lnTo>
                      <a:lnTo>
                        <a:pt x="21" y="54"/>
                      </a:lnTo>
                      <a:lnTo>
                        <a:pt x="29" y="66"/>
                      </a:lnTo>
                      <a:lnTo>
                        <a:pt x="37" y="76"/>
                      </a:lnTo>
                      <a:lnTo>
                        <a:pt x="39" y="90"/>
                      </a:lnTo>
                      <a:lnTo>
                        <a:pt x="41" y="104"/>
                      </a:lnTo>
                      <a:lnTo>
                        <a:pt x="41" y="126"/>
                      </a:lnTo>
                      <a:lnTo>
                        <a:pt x="43" y="152"/>
                      </a:lnTo>
                      <a:lnTo>
                        <a:pt x="45" y="174"/>
                      </a:lnTo>
                      <a:lnTo>
                        <a:pt x="49" y="184"/>
                      </a:lnTo>
                      <a:lnTo>
                        <a:pt x="53" y="194"/>
                      </a:lnTo>
                      <a:lnTo>
                        <a:pt x="61" y="204"/>
                      </a:lnTo>
                      <a:lnTo>
                        <a:pt x="69" y="212"/>
                      </a:lnTo>
                      <a:lnTo>
                        <a:pt x="73" y="208"/>
                      </a:lnTo>
                      <a:lnTo>
                        <a:pt x="75" y="204"/>
                      </a:lnTo>
                      <a:lnTo>
                        <a:pt x="79" y="204"/>
                      </a:lnTo>
                      <a:lnTo>
                        <a:pt x="83" y="210"/>
                      </a:lnTo>
                      <a:lnTo>
                        <a:pt x="89" y="214"/>
                      </a:lnTo>
                      <a:lnTo>
                        <a:pt x="93" y="216"/>
                      </a:lnTo>
                      <a:lnTo>
                        <a:pt x="101" y="216"/>
                      </a:lnTo>
                      <a:lnTo>
                        <a:pt x="111" y="216"/>
                      </a:lnTo>
                      <a:lnTo>
                        <a:pt x="117" y="212"/>
                      </a:lnTo>
                      <a:lnTo>
                        <a:pt x="121" y="208"/>
                      </a:lnTo>
                      <a:lnTo>
                        <a:pt x="125" y="206"/>
                      </a:lnTo>
                      <a:lnTo>
                        <a:pt x="123" y="144"/>
                      </a:lnTo>
                      <a:lnTo>
                        <a:pt x="123" y="90"/>
                      </a:lnTo>
                      <a:lnTo>
                        <a:pt x="143" y="90"/>
                      </a:lnTo>
                      <a:lnTo>
                        <a:pt x="143" y="22"/>
                      </a:lnTo>
                      <a:lnTo>
                        <a:pt x="165" y="20"/>
                      </a:lnTo>
                      <a:lnTo>
                        <a:pt x="183" y="18"/>
                      </a:lnTo>
                      <a:lnTo>
                        <a:pt x="187" y="24"/>
                      </a:lnTo>
                      <a:lnTo>
                        <a:pt x="201" y="18"/>
                      </a:lnTo>
                      <a:lnTo>
                        <a:pt x="205" y="14"/>
                      </a:lnTo>
                      <a:lnTo>
                        <a:pt x="211" y="12"/>
                      </a:lnTo>
                      <a:lnTo>
                        <a:pt x="205" y="8"/>
                      </a:lnTo>
                      <a:lnTo>
                        <a:pt x="201" y="6"/>
                      </a:lnTo>
                      <a:lnTo>
                        <a:pt x="193" y="8"/>
                      </a:lnTo>
                      <a:lnTo>
                        <a:pt x="187" y="10"/>
                      </a:lnTo>
                      <a:lnTo>
                        <a:pt x="183" y="8"/>
                      </a:lnTo>
                      <a:lnTo>
                        <a:pt x="181" y="6"/>
                      </a:lnTo>
                      <a:lnTo>
                        <a:pt x="181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4" name="iṥ1ídê">
                  <a:extLst>
                    <a:ext uri="{FF2B5EF4-FFF2-40B4-BE49-F238E27FC236}">
                      <a16:creationId xmlns="" xmlns:a16="http://schemas.microsoft.com/office/drawing/2014/main" id="{D0C37EFC-EAED-400F-AFAE-FD1D147A88A8}"/>
                    </a:ext>
                  </a:extLst>
                </p:cNvPr>
                <p:cNvSpPr/>
                <p:nvPr/>
              </p:nvSpPr>
              <p:spPr bwMode="auto">
                <a:xfrm>
                  <a:off x="5351853" y="3314255"/>
                  <a:ext cx="184547" cy="165325"/>
                </a:xfrm>
                <a:custGeom>
                  <a:avLst/>
                  <a:gdLst>
                    <a:gd name="T0" fmla="*/ 2147483647 w 106"/>
                    <a:gd name="T1" fmla="*/ 0 h 98"/>
                    <a:gd name="T2" fmla="*/ 2147483647 w 106"/>
                    <a:gd name="T3" fmla="*/ 2147483647 h 98"/>
                    <a:gd name="T4" fmla="*/ 2147483647 w 106"/>
                    <a:gd name="T5" fmla="*/ 2147483647 h 98"/>
                    <a:gd name="T6" fmla="*/ 2147483647 w 106"/>
                    <a:gd name="T7" fmla="*/ 2147483647 h 98"/>
                    <a:gd name="T8" fmla="*/ 2147483647 w 106"/>
                    <a:gd name="T9" fmla="*/ 2147483647 h 98"/>
                    <a:gd name="T10" fmla="*/ 2147483647 w 106"/>
                    <a:gd name="T11" fmla="*/ 2147483647 h 98"/>
                    <a:gd name="T12" fmla="*/ 2147483647 w 106"/>
                    <a:gd name="T13" fmla="*/ 2147483647 h 98"/>
                    <a:gd name="T14" fmla="*/ 0 w 106"/>
                    <a:gd name="T15" fmla="*/ 2147483647 h 98"/>
                    <a:gd name="T16" fmla="*/ 0 w 106"/>
                    <a:gd name="T17" fmla="*/ 2147483647 h 98"/>
                    <a:gd name="T18" fmla="*/ 2147483647 w 106"/>
                    <a:gd name="T19" fmla="*/ 2147483647 h 98"/>
                    <a:gd name="T20" fmla="*/ 2147483647 w 106"/>
                    <a:gd name="T21" fmla="*/ 2147483647 h 98"/>
                    <a:gd name="T22" fmla="*/ 2147483647 w 106"/>
                    <a:gd name="T23" fmla="*/ 2147483647 h 98"/>
                    <a:gd name="T24" fmla="*/ 2147483647 w 106"/>
                    <a:gd name="T25" fmla="*/ 2147483647 h 98"/>
                    <a:gd name="T26" fmla="*/ 2147483647 w 106"/>
                    <a:gd name="T27" fmla="*/ 2147483647 h 98"/>
                    <a:gd name="T28" fmla="*/ 2147483647 w 106"/>
                    <a:gd name="T29" fmla="*/ 2147483647 h 98"/>
                    <a:gd name="T30" fmla="*/ 2147483647 w 106"/>
                    <a:gd name="T31" fmla="*/ 2147483647 h 98"/>
                    <a:gd name="T32" fmla="*/ 2147483647 w 106"/>
                    <a:gd name="T33" fmla="*/ 2147483647 h 98"/>
                    <a:gd name="T34" fmla="*/ 2147483647 w 106"/>
                    <a:gd name="T35" fmla="*/ 2147483647 h 98"/>
                    <a:gd name="T36" fmla="*/ 2147483647 w 106"/>
                    <a:gd name="T37" fmla="*/ 2147483647 h 98"/>
                    <a:gd name="T38" fmla="*/ 2147483647 w 106"/>
                    <a:gd name="T39" fmla="*/ 2147483647 h 98"/>
                    <a:gd name="T40" fmla="*/ 2147483647 w 106"/>
                    <a:gd name="T41" fmla="*/ 2147483647 h 98"/>
                    <a:gd name="T42" fmla="*/ 2147483647 w 106"/>
                    <a:gd name="T43" fmla="*/ 2147483647 h 98"/>
                    <a:gd name="T44" fmla="*/ 2147483647 w 106"/>
                    <a:gd name="T45" fmla="*/ 2147483647 h 98"/>
                    <a:gd name="T46" fmla="*/ 2147483647 w 106"/>
                    <a:gd name="T47" fmla="*/ 2147483647 h 98"/>
                    <a:gd name="T48" fmla="*/ 2147483647 w 106"/>
                    <a:gd name="T49" fmla="*/ 2147483647 h 98"/>
                    <a:gd name="T50" fmla="*/ 2147483647 w 106"/>
                    <a:gd name="T51" fmla="*/ 2147483647 h 98"/>
                    <a:gd name="T52" fmla="*/ 2147483647 w 106"/>
                    <a:gd name="T53" fmla="*/ 0 h 9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6"/>
                    <a:gd name="T82" fmla="*/ 0 h 98"/>
                    <a:gd name="T83" fmla="*/ 106 w 106"/>
                    <a:gd name="T84" fmla="*/ 98 h 9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6" h="98">
                      <a:moveTo>
                        <a:pt x="32" y="0"/>
                      </a:moveTo>
                      <a:lnTo>
                        <a:pt x="28" y="4"/>
                      </a:lnTo>
                      <a:lnTo>
                        <a:pt x="22" y="10"/>
                      </a:lnTo>
                      <a:lnTo>
                        <a:pt x="14" y="14"/>
                      </a:lnTo>
                      <a:lnTo>
                        <a:pt x="6" y="16"/>
                      </a:lnTo>
                      <a:lnTo>
                        <a:pt x="6" y="26"/>
                      </a:lnTo>
                      <a:lnTo>
                        <a:pt x="4" y="34"/>
                      </a:lnTo>
                      <a:lnTo>
                        <a:pt x="0" y="46"/>
                      </a:lnTo>
                      <a:lnTo>
                        <a:pt x="0" y="62"/>
                      </a:lnTo>
                      <a:lnTo>
                        <a:pt x="18" y="62"/>
                      </a:lnTo>
                      <a:lnTo>
                        <a:pt x="24" y="64"/>
                      </a:lnTo>
                      <a:lnTo>
                        <a:pt x="28" y="54"/>
                      </a:lnTo>
                      <a:lnTo>
                        <a:pt x="38" y="58"/>
                      </a:lnTo>
                      <a:lnTo>
                        <a:pt x="54" y="58"/>
                      </a:lnTo>
                      <a:lnTo>
                        <a:pt x="68" y="62"/>
                      </a:lnTo>
                      <a:lnTo>
                        <a:pt x="82" y="76"/>
                      </a:lnTo>
                      <a:lnTo>
                        <a:pt x="96" y="92"/>
                      </a:lnTo>
                      <a:lnTo>
                        <a:pt x="102" y="98"/>
                      </a:lnTo>
                      <a:lnTo>
                        <a:pt x="106" y="94"/>
                      </a:lnTo>
                      <a:lnTo>
                        <a:pt x="96" y="80"/>
                      </a:lnTo>
                      <a:lnTo>
                        <a:pt x="86" y="68"/>
                      </a:lnTo>
                      <a:lnTo>
                        <a:pt x="74" y="56"/>
                      </a:lnTo>
                      <a:lnTo>
                        <a:pt x="62" y="48"/>
                      </a:lnTo>
                      <a:lnTo>
                        <a:pt x="52" y="42"/>
                      </a:lnTo>
                      <a:lnTo>
                        <a:pt x="46" y="30"/>
                      </a:lnTo>
                      <a:lnTo>
                        <a:pt x="40" y="1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5" name="îs1ïḑé">
                  <a:extLst>
                    <a:ext uri="{FF2B5EF4-FFF2-40B4-BE49-F238E27FC236}">
                      <a16:creationId xmlns="" xmlns:a16="http://schemas.microsoft.com/office/drawing/2014/main" id="{8F513B9E-7DF8-48EA-8865-766A5AE3C7F4}"/>
                    </a:ext>
                  </a:extLst>
                </p:cNvPr>
                <p:cNvSpPr/>
                <p:nvPr/>
              </p:nvSpPr>
              <p:spPr bwMode="auto">
                <a:xfrm>
                  <a:off x="3882365" y="3443152"/>
                  <a:ext cx="81255" cy="19615"/>
                </a:xfrm>
                <a:custGeom>
                  <a:avLst/>
                  <a:gdLst>
                    <a:gd name="T0" fmla="*/ 2147483647 w 46"/>
                    <a:gd name="T1" fmla="*/ 2147483647 h 12"/>
                    <a:gd name="T2" fmla="*/ 2147483647 w 46"/>
                    <a:gd name="T3" fmla="*/ 2147483647 h 12"/>
                    <a:gd name="T4" fmla="*/ 2147483647 w 46"/>
                    <a:gd name="T5" fmla="*/ 2147483647 h 12"/>
                    <a:gd name="T6" fmla="*/ 2147483647 w 46"/>
                    <a:gd name="T7" fmla="*/ 2147483647 h 12"/>
                    <a:gd name="T8" fmla="*/ 2147483647 w 46"/>
                    <a:gd name="T9" fmla="*/ 2147483647 h 12"/>
                    <a:gd name="T10" fmla="*/ 2147483647 w 46"/>
                    <a:gd name="T11" fmla="*/ 0 h 12"/>
                    <a:gd name="T12" fmla="*/ 2147483647 w 46"/>
                    <a:gd name="T13" fmla="*/ 2147483647 h 12"/>
                    <a:gd name="T14" fmla="*/ 2147483647 w 46"/>
                    <a:gd name="T15" fmla="*/ 2147483647 h 12"/>
                    <a:gd name="T16" fmla="*/ 2147483647 w 46"/>
                    <a:gd name="T17" fmla="*/ 2147483647 h 12"/>
                    <a:gd name="T18" fmla="*/ 2147483647 w 46"/>
                    <a:gd name="T19" fmla="*/ 2147483647 h 12"/>
                    <a:gd name="T20" fmla="*/ 2147483647 w 46"/>
                    <a:gd name="T21" fmla="*/ 2147483647 h 12"/>
                    <a:gd name="T22" fmla="*/ 2147483647 w 46"/>
                    <a:gd name="T23" fmla="*/ 2147483647 h 12"/>
                    <a:gd name="T24" fmla="*/ 2147483647 w 46"/>
                    <a:gd name="T25" fmla="*/ 2147483647 h 12"/>
                    <a:gd name="T26" fmla="*/ 2147483647 w 46"/>
                    <a:gd name="T27" fmla="*/ 2147483647 h 12"/>
                    <a:gd name="T28" fmla="*/ 2147483647 w 46"/>
                    <a:gd name="T29" fmla="*/ 2147483647 h 12"/>
                    <a:gd name="T30" fmla="*/ 0 w 46"/>
                    <a:gd name="T31" fmla="*/ 2147483647 h 12"/>
                    <a:gd name="T32" fmla="*/ 2147483647 w 46"/>
                    <a:gd name="T33" fmla="*/ 2147483647 h 12"/>
                    <a:gd name="T34" fmla="*/ 2147483647 w 46"/>
                    <a:gd name="T35" fmla="*/ 2147483647 h 12"/>
                    <a:gd name="T36" fmla="*/ 2147483647 w 46"/>
                    <a:gd name="T37" fmla="*/ 2147483647 h 1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"/>
                    <a:gd name="T58" fmla="*/ 0 h 12"/>
                    <a:gd name="T59" fmla="*/ 46 w 46"/>
                    <a:gd name="T60" fmla="*/ 12 h 1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" h="12">
                      <a:moveTo>
                        <a:pt x="4" y="6"/>
                      </a:moveTo>
                      <a:lnTo>
                        <a:pt x="14" y="8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4"/>
                      </a:lnTo>
                      <a:lnTo>
                        <a:pt x="34" y="6"/>
                      </a:lnTo>
                      <a:lnTo>
                        <a:pt x="46" y="8"/>
                      </a:lnTo>
                      <a:lnTo>
                        <a:pt x="42" y="10"/>
                      </a:lnTo>
                      <a:lnTo>
                        <a:pt x="38" y="12"/>
                      </a:lnTo>
                      <a:lnTo>
                        <a:pt x="30" y="10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6" name="iṧļíḍe">
                  <a:extLst>
                    <a:ext uri="{FF2B5EF4-FFF2-40B4-BE49-F238E27FC236}">
                      <a16:creationId xmlns="" xmlns:a16="http://schemas.microsoft.com/office/drawing/2014/main" id="{2C24B764-F645-4941-8A66-727063028CF2}"/>
                    </a:ext>
                  </a:extLst>
                </p:cNvPr>
                <p:cNvSpPr/>
                <p:nvPr/>
              </p:nvSpPr>
              <p:spPr bwMode="auto">
                <a:xfrm>
                  <a:off x="4677019" y="3999373"/>
                  <a:ext cx="24790" cy="37829"/>
                </a:xfrm>
                <a:custGeom>
                  <a:avLst/>
                  <a:gdLst>
                    <a:gd name="T0" fmla="*/ 2147483647 w 14"/>
                    <a:gd name="T1" fmla="*/ 2147483647 h 22"/>
                    <a:gd name="T2" fmla="*/ 0 w 14"/>
                    <a:gd name="T3" fmla="*/ 2147483647 h 22"/>
                    <a:gd name="T4" fmla="*/ 2147483647 w 14"/>
                    <a:gd name="T5" fmla="*/ 2147483647 h 22"/>
                    <a:gd name="T6" fmla="*/ 2147483647 w 14"/>
                    <a:gd name="T7" fmla="*/ 2147483647 h 22"/>
                    <a:gd name="T8" fmla="*/ 2147483647 w 14"/>
                    <a:gd name="T9" fmla="*/ 0 h 22"/>
                    <a:gd name="T10" fmla="*/ 2147483647 w 14"/>
                    <a:gd name="T11" fmla="*/ 2147483647 h 22"/>
                    <a:gd name="T12" fmla="*/ 2147483647 w 14"/>
                    <a:gd name="T13" fmla="*/ 2147483647 h 22"/>
                    <a:gd name="T14" fmla="*/ 2147483647 w 14"/>
                    <a:gd name="T15" fmla="*/ 2147483647 h 22"/>
                    <a:gd name="T16" fmla="*/ 2147483647 w 14"/>
                    <a:gd name="T17" fmla="*/ 2147483647 h 22"/>
                    <a:gd name="T18" fmla="*/ 2147483647 w 14"/>
                    <a:gd name="T19" fmla="*/ 2147483647 h 22"/>
                    <a:gd name="T20" fmla="*/ 2147483647 w 14"/>
                    <a:gd name="T21" fmla="*/ 2147483647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22"/>
                    <a:gd name="T35" fmla="*/ 14 w 14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22">
                      <a:moveTo>
                        <a:pt x="6" y="22"/>
                      </a:move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8" y="10"/>
                      </a:lnTo>
                      <a:lnTo>
                        <a:pt x="8" y="20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7" name="îṩḻîḑè">
                  <a:extLst>
                    <a:ext uri="{FF2B5EF4-FFF2-40B4-BE49-F238E27FC236}">
                      <a16:creationId xmlns="" xmlns:a16="http://schemas.microsoft.com/office/drawing/2014/main" id="{8CDC3B5F-313D-4CFA-93CE-8E7C34F25593}"/>
                    </a:ext>
                  </a:extLst>
                </p:cNvPr>
                <p:cNvSpPr/>
                <p:nvPr/>
              </p:nvSpPr>
              <p:spPr bwMode="auto">
                <a:xfrm>
                  <a:off x="4529657" y="1512495"/>
                  <a:ext cx="249276" cy="84063"/>
                </a:xfrm>
                <a:custGeom>
                  <a:avLst/>
                  <a:gdLst>
                    <a:gd name="T0" fmla="*/ 2147483647 w 143"/>
                    <a:gd name="T1" fmla="*/ 2147483647 h 50"/>
                    <a:gd name="T2" fmla="*/ 2147483647 w 143"/>
                    <a:gd name="T3" fmla="*/ 2147483647 h 50"/>
                    <a:gd name="T4" fmla="*/ 2147483647 w 143"/>
                    <a:gd name="T5" fmla="*/ 2147483647 h 50"/>
                    <a:gd name="T6" fmla="*/ 0 w 143"/>
                    <a:gd name="T7" fmla="*/ 2147483647 h 50"/>
                    <a:gd name="T8" fmla="*/ 0 w 143"/>
                    <a:gd name="T9" fmla="*/ 2147483647 h 50"/>
                    <a:gd name="T10" fmla="*/ 2147483647 w 143"/>
                    <a:gd name="T11" fmla="*/ 2147483647 h 50"/>
                    <a:gd name="T12" fmla="*/ 2147483647 w 143"/>
                    <a:gd name="T13" fmla="*/ 2147483647 h 50"/>
                    <a:gd name="T14" fmla="*/ 2147483647 w 143"/>
                    <a:gd name="T15" fmla="*/ 2147483647 h 50"/>
                    <a:gd name="T16" fmla="*/ 2147483647 w 143"/>
                    <a:gd name="T17" fmla="*/ 2147483647 h 50"/>
                    <a:gd name="T18" fmla="*/ 2147483647 w 143"/>
                    <a:gd name="T19" fmla="*/ 2147483647 h 50"/>
                    <a:gd name="T20" fmla="*/ 2147483647 w 143"/>
                    <a:gd name="T21" fmla="*/ 2147483647 h 50"/>
                    <a:gd name="T22" fmla="*/ 2147483647 w 143"/>
                    <a:gd name="T23" fmla="*/ 2147483647 h 50"/>
                    <a:gd name="T24" fmla="*/ 2147483647 w 143"/>
                    <a:gd name="T25" fmla="*/ 0 h 50"/>
                    <a:gd name="T26" fmla="*/ 2147483647 w 143"/>
                    <a:gd name="T27" fmla="*/ 0 h 50"/>
                    <a:gd name="T28" fmla="*/ 2147483647 w 143"/>
                    <a:gd name="T29" fmla="*/ 2147483647 h 50"/>
                    <a:gd name="T30" fmla="*/ 2147483647 w 143"/>
                    <a:gd name="T31" fmla="*/ 2147483647 h 50"/>
                    <a:gd name="T32" fmla="*/ 2147483647 w 143"/>
                    <a:gd name="T33" fmla="*/ 2147483647 h 50"/>
                    <a:gd name="T34" fmla="*/ 2147483647 w 143"/>
                    <a:gd name="T35" fmla="*/ 2147483647 h 50"/>
                    <a:gd name="T36" fmla="*/ 2147483647 w 143"/>
                    <a:gd name="T37" fmla="*/ 2147483647 h 50"/>
                    <a:gd name="T38" fmla="*/ 2147483647 w 143"/>
                    <a:gd name="T39" fmla="*/ 2147483647 h 50"/>
                    <a:gd name="T40" fmla="*/ 2147483647 w 143"/>
                    <a:gd name="T41" fmla="*/ 2147483647 h 50"/>
                    <a:gd name="T42" fmla="*/ 2147483647 w 143"/>
                    <a:gd name="T43" fmla="*/ 2147483647 h 50"/>
                    <a:gd name="T44" fmla="*/ 2147483647 w 143"/>
                    <a:gd name="T45" fmla="*/ 2147483647 h 50"/>
                    <a:gd name="T46" fmla="*/ 2147483647 w 143"/>
                    <a:gd name="T47" fmla="*/ 2147483647 h 50"/>
                    <a:gd name="T48" fmla="*/ 2147483647 w 143"/>
                    <a:gd name="T49" fmla="*/ 2147483647 h 50"/>
                    <a:gd name="T50" fmla="*/ 2147483647 w 143"/>
                    <a:gd name="T51" fmla="*/ 2147483647 h 50"/>
                    <a:gd name="T52" fmla="*/ 2147483647 w 143"/>
                    <a:gd name="T53" fmla="*/ 2147483647 h 50"/>
                    <a:gd name="T54" fmla="*/ 2147483647 w 143"/>
                    <a:gd name="T55" fmla="*/ 2147483647 h 50"/>
                    <a:gd name="T56" fmla="*/ 2147483647 w 143"/>
                    <a:gd name="T57" fmla="*/ 2147483647 h 50"/>
                    <a:gd name="T58" fmla="*/ 2147483647 w 143"/>
                    <a:gd name="T59" fmla="*/ 2147483647 h 50"/>
                    <a:gd name="T60" fmla="*/ 2147483647 w 143"/>
                    <a:gd name="T61" fmla="*/ 2147483647 h 50"/>
                    <a:gd name="T62" fmla="*/ 2147483647 w 143"/>
                    <a:gd name="T63" fmla="*/ 2147483647 h 50"/>
                    <a:gd name="T64" fmla="*/ 2147483647 w 143"/>
                    <a:gd name="T65" fmla="*/ 2147483647 h 50"/>
                    <a:gd name="T66" fmla="*/ 2147483647 w 143"/>
                    <a:gd name="T67" fmla="*/ 2147483647 h 50"/>
                    <a:gd name="T68" fmla="*/ 2147483647 w 143"/>
                    <a:gd name="T69" fmla="*/ 2147483647 h 50"/>
                    <a:gd name="T70" fmla="*/ 2147483647 w 143"/>
                    <a:gd name="T71" fmla="*/ 2147483647 h 50"/>
                    <a:gd name="T72" fmla="*/ 2147483647 w 143"/>
                    <a:gd name="T73" fmla="*/ 2147483647 h 50"/>
                    <a:gd name="T74" fmla="*/ 2147483647 w 143"/>
                    <a:gd name="T75" fmla="*/ 2147483647 h 50"/>
                    <a:gd name="T76" fmla="*/ 2147483647 w 143"/>
                    <a:gd name="T77" fmla="*/ 2147483647 h 50"/>
                    <a:gd name="T78" fmla="*/ 2147483647 w 143"/>
                    <a:gd name="T79" fmla="*/ 2147483647 h 50"/>
                    <a:gd name="T80" fmla="*/ 2147483647 w 143"/>
                    <a:gd name="T81" fmla="*/ 2147483647 h 50"/>
                    <a:gd name="T82" fmla="*/ 2147483647 w 143"/>
                    <a:gd name="T83" fmla="*/ 2147483647 h 50"/>
                    <a:gd name="T84" fmla="*/ 2147483647 w 143"/>
                    <a:gd name="T85" fmla="*/ 2147483647 h 50"/>
                    <a:gd name="T86" fmla="*/ 2147483647 w 143"/>
                    <a:gd name="T87" fmla="*/ 2147483647 h 50"/>
                    <a:gd name="T88" fmla="*/ 2147483647 w 143"/>
                    <a:gd name="T89" fmla="*/ 2147483647 h 50"/>
                    <a:gd name="T90" fmla="*/ 2147483647 w 143"/>
                    <a:gd name="T91" fmla="*/ 2147483647 h 5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3"/>
                    <a:gd name="T139" fmla="*/ 0 h 50"/>
                    <a:gd name="T140" fmla="*/ 143 w 143"/>
                    <a:gd name="T141" fmla="*/ 50 h 5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3" h="50">
                      <a:moveTo>
                        <a:pt x="8" y="20"/>
                      </a:moveTo>
                      <a:lnTo>
                        <a:pt x="6" y="20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6" y="2"/>
                      </a:lnTo>
                      <a:lnTo>
                        <a:pt x="36" y="4"/>
                      </a:lnTo>
                      <a:lnTo>
                        <a:pt x="54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2" y="0"/>
                      </a:lnTo>
                      <a:lnTo>
                        <a:pt x="66" y="2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8" y="10"/>
                      </a:lnTo>
                      <a:lnTo>
                        <a:pt x="82" y="12"/>
                      </a:lnTo>
                      <a:lnTo>
                        <a:pt x="93" y="12"/>
                      </a:lnTo>
                      <a:lnTo>
                        <a:pt x="119" y="20"/>
                      </a:lnTo>
                      <a:lnTo>
                        <a:pt x="133" y="26"/>
                      </a:lnTo>
                      <a:lnTo>
                        <a:pt x="143" y="30"/>
                      </a:lnTo>
                      <a:lnTo>
                        <a:pt x="135" y="36"/>
                      </a:lnTo>
                      <a:lnTo>
                        <a:pt x="127" y="38"/>
                      </a:lnTo>
                      <a:lnTo>
                        <a:pt x="119" y="38"/>
                      </a:lnTo>
                      <a:lnTo>
                        <a:pt x="115" y="34"/>
                      </a:lnTo>
                      <a:lnTo>
                        <a:pt x="107" y="28"/>
                      </a:lnTo>
                      <a:lnTo>
                        <a:pt x="97" y="20"/>
                      </a:lnTo>
                      <a:lnTo>
                        <a:pt x="93" y="18"/>
                      </a:lnTo>
                      <a:lnTo>
                        <a:pt x="89" y="16"/>
                      </a:lnTo>
                      <a:lnTo>
                        <a:pt x="82" y="18"/>
                      </a:lnTo>
                      <a:lnTo>
                        <a:pt x="80" y="22"/>
                      </a:lnTo>
                      <a:lnTo>
                        <a:pt x="80" y="34"/>
                      </a:lnTo>
                      <a:lnTo>
                        <a:pt x="76" y="34"/>
                      </a:lnTo>
                      <a:lnTo>
                        <a:pt x="74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6" y="50"/>
                      </a:lnTo>
                      <a:lnTo>
                        <a:pt x="62" y="50"/>
                      </a:lnTo>
                      <a:lnTo>
                        <a:pt x="56" y="48"/>
                      </a:lnTo>
                      <a:lnTo>
                        <a:pt x="48" y="46"/>
                      </a:lnTo>
                      <a:lnTo>
                        <a:pt x="34" y="34"/>
                      </a:lnTo>
                      <a:lnTo>
                        <a:pt x="24" y="26"/>
                      </a:lnTo>
                      <a:lnTo>
                        <a:pt x="16" y="22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8" name="iṣľîdê">
                  <a:extLst>
                    <a:ext uri="{FF2B5EF4-FFF2-40B4-BE49-F238E27FC236}">
                      <a16:creationId xmlns="" xmlns:a16="http://schemas.microsoft.com/office/drawing/2014/main" id="{6A21C496-8B71-4567-B664-4AF28D08B04C}"/>
                    </a:ext>
                  </a:extLst>
                </p:cNvPr>
                <p:cNvSpPr/>
                <p:nvPr/>
              </p:nvSpPr>
              <p:spPr bwMode="auto">
                <a:xfrm>
                  <a:off x="4661869" y="1499885"/>
                  <a:ext cx="147361" cy="29422"/>
                </a:xfrm>
                <a:custGeom>
                  <a:avLst/>
                  <a:gdLst>
                    <a:gd name="T0" fmla="*/ 2147483647 w 85"/>
                    <a:gd name="T1" fmla="*/ 2147483647 h 18"/>
                    <a:gd name="T2" fmla="*/ 2147483647 w 85"/>
                    <a:gd name="T3" fmla="*/ 2147483647 h 18"/>
                    <a:gd name="T4" fmla="*/ 2147483647 w 85"/>
                    <a:gd name="T5" fmla="*/ 2147483647 h 18"/>
                    <a:gd name="T6" fmla="*/ 2147483647 w 85"/>
                    <a:gd name="T7" fmla="*/ 2147483647 h 18"/>
                    <a:gd name="T8" fmla="*/ 0 w 85"/>
                    <a:gd name="T9" fmla="*/ 2147483647 h 18"/>
                    <a:gd name="T10" fmla="*/ 2147483647 w 85"/>
                    <a:gd name="T11" fmla="*/ 2147483647 h 18"/>
                    <a:gd name="T12" fmla="*/ 2147483647 w 85"/>
                    <a:gd name="T13" fmla="*/ 2147483647 h 18"/>
                    <a:gd name="T14" fmla="*/ 2147483647 w 85"/>
                    <a:gd name="T15" fmla="*/ 0 h 18"/>
                    <a:gd name="T16" fmla="*/ 2147483647 w 85"/>
                    <a:gd name="T17" fmla="*/ 2147483647 h 18"/>
                    <a:gd name="T18" fmla="*/ 2147483647 w 85"/>
                    <a:gd name="T19" fmla="*/ 2147483647 h 18"/>
                    <a:gd name="T20" fmla="*/ 2147483647 w 85"/>
                    <a:gd name="T21" fmla="*/ 2147483647 h 18"/>
                    <a:gd name="T22" fmla="*/ 2147483647 w 85"/>
                    <a:gd name="T23" fmla="*/ 2147483647 h 18"/>
                    <a:gd name="T24" fmla="*/ 2147483647 w 85"/>
                    <a:gd name="T25" fmla="*/ 2147483647 h 18"/>
                    <a:gd name="T26" fmla="*/ 2147483647 w 85"/>
                    <a:gd name="T27" fmla="*/ 2147483647 h 18"/>
                    <a:gd name="T28" fmla="*/ 2147483647 w 85"/>
                    <a:gd name="T29" fmla="*/ 2147483647 h 18"/>
                    <a:gd name="T30" fmla="*/ 2147483647 w 85"/>
                    <a:gd name="T31" fmla="*/ 2147483647 h 18"/>
                    <a:gd name="T32" fmla="*/ 2147483647 w 85"/>
                    <a:gd name="T33" fmla="*/ 2147483647 h 18"/>
                    <a:gd name="T34" fmla="*/ 2147483647 w 85"/>
                    <a:gd name="T35" fmla="*/ 2147483647 h 18"/>
                    <a:gd name="T36" fmla="*/ 2147483647 w 85"/>
                    <a:gd name="T37" fmla="*/ 2147483647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85"/>
                    <a:gd name="T58" fmla="*/ 0 h 18"/>
                    <a:gd name="T59" fmla="*/ 85 w 85"/>
                    <a:gd name="T60" fmla="*/ 18 h 1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85" h="18">
                      <a:moveTo>
                        <a:pt x="31" y="18"/>
                      </a:moveTo>
                      <a:lnTo>
                        <a:pt x="23" y="16"/>
                      </a:lnTo>
                      <a:lnTo>
                        <a:pt x="15" y="14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6" y="4"/>
                      </a:lnTo>
                      <a:lnTo>
                        <a:pt x="13" y="2"/>
                      </a:lnTo>
                      <a:lnTo>
                        <a:pt x="21" y="0"/>
                      </a:lnTo>
                      <a:lnTo>
                        <a:pt x="27" y="2"/>
                      </a:lnTo>
                      <a:lnTo>
                        <a:pt x="41" y="4"/>
                      </a:lnTo>
                      <a:lnTo>
                        <a:pt x="55" y="4"/>
                      </a:lnTo>
                      <a:lnTo>
                        <a:pt x="71" y="6"/>
                      </a:lnTo>
                      <a:lnTo>
                        <a:pt x="85" y="8"/>
                      </a:lnTo>
                      <a:lnTo>
                        <a:pt x="79" y="12"/>
                      </a:lnTo>
                      <a:lnTo>
                        <a:pt x="73" y="14"/>
                      </a:lnTo>
                      <a:lnTo>
                        <a:pt x="67" y="18"/>
                      </a:lnTo>
                      <a:lnTo>
                        <a:pt x="63" y="18"/>
                      </a:lnTo>
                      <a:lnTo>
                        <a:pt x="47" y="18"/>
                      </a:lnTo>
                      <a:lnTo>
                        <a:pt x="31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9" name="î$ḷïḋé">
                  <a:extLst>
                    <a:ext uri="{FF2B5EF4-FFF2-40B4-BE49-F238E27FC236}">
                      <a16:creationId xmlns="" xmlns:a16="http://schemas.microsoft.com/office/drawing/2014/main" id="{51343269-A1E8-4316-AA99-C9AEFB0A5B34}"/>
                    </a:ext>
                  </a:extLst>
                </p:cNvPr>
                <p:cNvSpPr/>
                <p:nvPr/>
              </p:nvSpPr>
              <p:spPr bwMode="auto">
                <a:xfrm>
                  <a:off x="4729353" y="2489031"/>
                  <a:ext cx="95028" cy="63047"/>
                </a:xfrm>
                <a:custGeom>
                  <a:avLst/>
                  <a:gdLst>
                    <a:gd name="T0" fmla="*/ 2147483647 w 54"/>
                    <a:gd name="T1" fmla="*/ 2147483647 h 38"/>
                    <a:gd name="T2" fmla="*/ 2147483647 w 54"/>
                    <a:gd name="T3" fmla="*/ 2147483647 h 38"/>
                    <a:gd name="T4" fmla="*/ 2147483647 w 54"/>
                    <a:gd name="T5" fmla="*/ 2147483647 h 38"/>
                    <a:gd name="T6" fmla="*/ 2147483647 w 54"/>
                    <a:gd name="T7" fmla="*/ 2147483647 h 38"/>
                    <a:gd name="T8" fmla="*/ 2147483647 w 54"/>
                    <a:gd name="T9" fmla="*/ 2147483647 h 38"/>
                    <a:gd name="T10" fmla="*/ 2147483647 w 54"/>
                    <a:gd name="T11" fmla="*/ 2147483647 h 38"/>
                    <a:gd name="T12" fmla="*/ 2147483647 w 54"/>
                    <a:gd name="T13" fmla="*/ 2147483647 h 38"/>
                    <a:gd name="T14" fmla="*/ 2147483647 w 54"/>
                    <a:gd name="T15" fmla="*/ 2147483647 h 38"/>
                    <a:gd name="T16" fmla="*/ 2147483647 w 54"/>
                    <a:gd name="T17" fmla="*/ 2147483647 h 38"/>
                    <a:gd name="T18" fmla="*/ 2147483647 w 54"/>
                    <a:gd name="T19" fmla="*/ 2147483647 h 38"/>
                    <a:gd name="T20" fmla="*/ 2147483647 w 54"/>
                    <a:gd name="T21" fmla="*/ 2147483647 h 38"/>
                    <a:gd name="T22" fmla="*/ 0 w 54"/>
                    <a:gd name="T23" fmla="*/ 2147483647 h 38"/>
                    <a:gd name="T24" fmla="*/ 0 w 54"/>
                    <a:gd name="T25" fmla="*/ 2147483647 h 38"/>
                    <a:gd name="T26" fmla="*/ 2147483647 w 54"/>
                    <a:gd name="T27" fmla="*/ 2147483647 h 38"/>
                    <a:gd name="T28" fmla="*/ 2147483647 w 54"/>
                    <a:gd name="T29" fmla="*/ 0 h 38"/>
                    <a:gd name="T30" fmla="*/ 2147483647 w 54"/>
                    <a:gd name="T31" fmla="*/ 0 h 38"/>
                    <a:gd name="T32" fmla="*/ 2147483647 w 54"/>
                    <a:gd name="T33" fmla="*/ 0 h 38"/>
                    <a:gd name="T34" fmla="*/ 2147483647 w 54"/>
                    <a:gd name="T35" fmla="*/ 2147483647 h 38"/>
                    <a:gd name="T36" fmla="*/ 2147483647 w 54"/>
                    <a:gd name="T37" fmla="*/ 2147483647 h 3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4"/>
                    <a:gd name="T58" fmla="*/ 0 h 38"/>
                    <a:gd name="T59" fmla="*/ 54 w 54"/>
                    <a:gd name="T60" fmla="*/ 38 h 3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4" h="38">
                      <a:moveTo>
                        <a:pt x="46" y="6"/>
                      </a:moveTo>
                      <a:lnTo>
                        <a:pt x="48" y="16"/>
                      </a:lnTo>
                      <a:lnTo>
                        <a:pt x="54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40" y="38"/>
                      </a:lnTo>
                      <a:lnTo>
                        <a:pt x="30" y="32"/>
                      </a:lnTo>
                      <a:lnTo>
                        <a:pt x="28" y="30"/>
                      </a:lnTo>
                      <a:lnTo>
                        <a:pt x="16" y="26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6" y="0"/>
                      </a:lnTo>
                      <a:lnTo>
                        <a:pt x="40" y="6"/>
                      </a:lnTo>
                      <a:lnTo>
                        <a:pt x="4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0" name="iṩḻïḑe">
                  <a:extLst>
                    <a:ext uri="{FF2B5EF4-FFF2-40B4-BE49-F238E27FC236}">
                      <a16:creationId xmlns="" xmlns:a16="http://schemas.microsoft.com/office/drawing/2014/main" id="{130C6296-91E3-4EC0-B99A-5E99CC28508B}"/>
                    </a:ext>
                  </a:extLst>
                </p:cNvPr>
                <p:cNvSpPr/>
                <p:nvPr/>
              </p:nvSpPr>
              <p:spPr bwMode="auto">
                <a:xfrm>
                  <a:off x="4701808" y="2447000"/>
                  <a:ext cx="111555" cy="89667"/>
                </a:xfrm>
                <a:custGeom>
                  <a:avLst/>
                  <a:gdLst>
                    <a:gd name="T0" fmla="*/ 2147483647 w 64"/>
                    <a:gd name="T1" fmla="*/ 0 h 52"/>
                    <a:gd name="T2" fmla="*/ 2147483647 w 64"/>
                    <a:gd name="T3" fmla="*/ 2147483647 h 52"/>
                    <a:gd name="T4" fmla="*/ 2147483647 w 64"/>
                    <a:gd name="T5" fmla="*/ 2147483647 h 52"/>
                    <a:gd name="T6" fmla="*/ 2147483647 w 64"/>
                    <a:gd name="T7" fmla="*/ 2147483647 h 52"/>
                    <a:gd name="T8" fmla="*/ 2147483647 w 64"/>
                    <a:gd name="T9" fmla="*/ 2147483647 h 52"/>
                    <a:gd name="T10" fmla="*/ 2147483647 w 64"/>
                    <a:gd name="T11" fmla="*/ 2147483647 h 52"/>
                    <a:gd name="T12" fmla="*/ 2147483647 w 64"/>
                    <a:gd name="T13" fmla="*/ 2147483647 h 52"/>
                    <a:gd name="T14" fmla="*/ 2147483647 w 64"/>
                    <a:gd name="T15" fmla="*/ 2147483647 h 52"/>
                    <a:gd name="T16" fmla="*/ 2147483647 w 64"/>
                    <a:gd name="T17" fmla="*/ 2147483647 h 52"/>
                    <a:gd name="T18" fmla="*/ 2147483647 w 64"/>
                    <a:gd name="T19" fmla="*/ 2147483647 h 52"/>
                    <a:gd name="T20" fmla="*/ 2147483647 w 64"/>
                    <a:gd name="T21" fmla="*/ 2147483647 h 52"/>
                    <a:gd name="T22" fmla="*/ 2147483647 w 64"/>
                    <a:gd name="T23" fmla="*/ 2147483647 h 52"/>
                    <a:gd name="T24" fmla="*/ 2147483647 w 64"/>
                    <a:gd name="T25" fmla="*/ 2147483647 h 52"/>
                    <a:gd name="T26" fmla="*/ 2147483647 w 64"/>
                    <a:gd name="T27" fmla="*/ 2147483647 h 52"/>
                    <a:gd name="T28" fmla="*/ 2147483647 w 64"/>
                    <a:gd name="T29" fmla="*/ 2147483647 h 52"/>
                    <a:gd name="T30" fmla="*/ 2147483647 w 64"/>
                    <a:gd name="T31" fmla="*/ 2147483647 h 52"/>
                    <a:gd name="T32" fmla="*/ 2147483647 w 64"/>
                    <a:gd name="T33" fmla="*/ 2147483647 h 52"/>
                    <a:gd name="T34" fmla="*/ 2147483647 w 64"/>
                    <a:gd name="T35" fmla="*/ 2147483647 h 52"/>
                    <a:gd name="T36" fmla="*/ 2147483647 w 64"/>
                    <a:gd name="T37" fmla="*/ 2147483647 h 52"/>
                    <a:gd name="T38" fmla="*/ 0 w 64"/>
                    <a:gd name="T39" fmla="*/ 2147483647 h 52"/>
                    <a:gd name="T40" fmla="*/ 2147483647 w 64"/>
                    <a:gd name="T41" fmla="*/ 2147483647 h 52"/>
                    <a:gd name="T42" fmla="*/ 2147483647 w 64"/>
                    <a:gd name="T43" fmla="*/ 2147483647 h 52"/>
                    <a:gd name="T44" fmla="*/ 2147483647 w 64"/>
                    <a:gd name="T45" fmla="*/ 2147483647 h 52"/>
                    <a:gd name="T46" fmla="*/ 2147483647 w 64"/>
                    <a:gd name="T47" fmla="*/ 0 h 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52"/>
                    <a:gd name="T74" fmla="*/ 64 w 64"/>
                    <a:gd name="T75" fmla="*/ 52 h 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52">
                      <a:moveTo>
                        <a:pt x="28" y="0"/>
                      </a:moveTo>
                      <a:lnTo>
                        <a:pt x="38" y="10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4" y="24"/>
                      </a:lnTo>
                      <a:lnTo>
                        <a:pt x="62" y="30"/>
                      </a:lnTo>
                      <a:lnTo>
                        <a:pt x="56" y="30"/>
                      </a:lnTo>
                      <a:lnTo>
                        <a:pt x="52" y="24"/>
                      </a:lnTo>
                      <a:lnTo>
                        <a:pt x="36" y="24"/>
                      </a:lnTo>
                      <a:lnTo>
                        <a:pt x="28" y="24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6" y="30"/>
                      </a:lnTo>
                      <a:lnTo>
                        <a:pt x="22" y="38"/>
                      </a:lnTo>
                      <a:lnTo>
                        <a:pt x="26" y="44"/>
                      </a:lnTo>
                      <a:lnTo>
                        <a:pt x="32" y="50"/>
                      </a:lnTo>
                      <a:lnTo>
                        <a:pt x="18" y="52"/>
                      </a:lnTo>
                      <a:lnTo>
                        <a:pt x="8" y="36"/>
                      </a:lnTo>
                      <a:lnTo>
                        <a:pt x="0" y="18"/>
                      </a:lnTo>
                      <a:lnTo>
                        <a:pt x="8" y="18"/>
                      </a:lnTo>
                      <a:lnTo>
                        <a:pt x="12" y="10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1" name="isľíḍê">
                  <a:extLst>
                    <a:ext uri="{FF2B5EF4-FFF2-40B4-BE49-F238E27FC236}">
                      <a16:creationId xmlns="" xmlns:a16="http://schemas.microsoft.com/office/drawing/2014/main" id="{86A7EF7A-8039-440C-9272-BC189A5E7D7F}"/>
                    </a:ext>
                  </a:extLst>
                </p:cNvPr>
                <p:cNvSpPr/>
                <p:nvPr/>
              </p:nvSpPr>
              <p:spPr bwMode="auto">
                <a:xfrm>
                  <a:off x="4763782" y="1774492"/>
                  <a:ext cx="256163" cy="281612"/>
                </a:xfrm>
                <a:custGeom>
                  <a:avLst/>
                  <a:gdLst>
                    <a:gd name="T0" fmla="*/ 2147483647 w 146"/>
                    <a:gd name="T1" fmla="*/ 2147483647 h 168"/>
                    <a:gd name="T2" fmla="*/ 2147483647 w 146"/>
                    <a:gd name="T3" fmla="*/ 2147483647 h 168"/>
                    <a:gd name="T4" fmla="*/ 2147483647 w 146"/>
                    <a:gd name="T5" fmla="*/ 2147483647 h 168"/>
                    <a:gd name="T6" fmla="*/ 2147483647 w 146"/>
                    <a:gd name="T7" fmla="*/ 2147483647 h 168"/>
                    <a:gd name="T8" fmla="*/ 2147483647 w 146"/>
                    <a:gd name="T9" fmla="*/ 2147483647 h 168"/>
                    <a:gd name="T10" fmla="*/ 2147483647 w 146"/>
                    <a:gd name="T11" fmla="*/ 2147483647 h 168"/>
                    <a:gd name="T12" fmla="*/ 2147483647 w 146"/>
                    <a:gd name="T13" fmla="*/ 2147483647 h 168"/>
                    <a:gd name="T14" fmla="*/ 2147483647 w 146"/>
                    <a:gd name="T15" fmla="*/ 2147483647 h 168"/>
                    <a:gd name="T16" fmla="*/ 2147483647 w 146"/>
                    <a:gd name="T17" fmla="*/ 2147483647 h 168"/>
                    <a:gd name="T18" fmla="*/ 2147483647 w 146"/>
                    <a:gd name="T19" fmla="*/ 2147483647 h 168"/>
                    <a:gd name="T20" fmla="*/ 2147483647 w 146"/>
                    <a:gd name="T21" fmla="*/ 2147483647 h 168"/>
                    <a:gd name="T22" fmla="*/ 2147483647 w 146"/>
                    <a:gd name="T23" fmla="*/ 2147483647 h 168"/>
                    <a:gd name="T24" fmla="*/ 2147483647 w 146"/>
                    <a:gd name="T25" fmla="*/ 2147483647 h 168"/>
                    <a:gd name="T26" fmla="*/ 2147483647 w 146"/>
                    <a:gd name="T27" fmla="*/ 2147483647 h 168"/>
                    <a:gd name="T28" fmla="*/ 2147483647 w 146"/>
                    <a:gd name="T29" fmla="*/ 2147483647 h 168"/>
                    <a:gd name="T30" fmla="*/ 2147483647 w 146"/>
                    <a:gd name="T31" fmla="*/ 2147483647 h 168"/>
                    <a:gd name="T32" fmla="*/ 2147483647 w 146"/>
                    <a:gd name="T33" fmla="*/ 2147483647 h 168"/>
                    <a:gd name="T34" fmla="*/ 2147483647 w 146"/>
                    <a:gd name="T35" fmla="*/ 2147483647 h 168"/>
                    <a:gd name="T36" fmla="*/ 2147483647 w 146"/>
                    <a:gd name="T37" fmla="*/ 2147483647 h 168"/>
                    <a:gd name="T38" fmla="*/ 2147483647 w 146"/>
                    <a:gd name="T39" fmla="*/ 2147483647 h 168"/>
                    <a:gd name="T40" fmla="*/ 2147483647 w 146"/>
                    <a:gd name="T41" fmla="*/ 2147483647 h 168"/>
                    <a:gd name="T42" fmla="*/ 2147483647 w 146"/>
                    <a:gd name="T43" fmla="*/ 2147483647 h 168"/>
                    <a:gd name="T44" fmla="*/ 2147483647 w 146"/>
                    <a:gd name="T45" fmla="*/ 2147483647 h 168"/>
                    <a:gd name="T46" fmla="*/ 2147483647 w 146"/>
                    <a:gd name="T47" fmla="*/ 2147483647 h 168"/>
                    <a:gd name="T48" fmla="*/ 2147483647 w 146"/>
                    <a:gd name="T49" fmla="*/ 2147483647 h 168"/>
                    <a:gd name="T50" fmla="*/ 2147483647 w 146"/>
                    <a:gd name="T51" fmla="*/ 2147483647 h 168"/>
                    <a:gd name="T52" fmla="*/ 2147483647 w 146"/>
                    <a:gd name="T53" fmla="*/ 2147483647 h 168"/>
                    <a:gd name="T54" fmla="*/ 2147483647 w 146"/>
                    <a:gd name="T55" fmla="*/ 2147483647 h 168"/>
                    <a:gd name="T56" fmla="*/ 2147483647 w 146"/>
                    <a:gd name="T57" fmla="*/ 2147483647 h 168"/>
                    <a:gd name="T58" fmla="*/ 2147483647 w 146"/>
                    <a:gd name="T59" fmla="*/ 2147483647 h 168"/>
                    <a:gd name="T60" fmla="*/ 2147483647 w 146"/>
                    <a:gd name="T61" fmla="*/ 2147483647 h 168"/>
                    <a:gd name="T62" fmla="*/ 2147483647 w 146"/>
                    <a:gd name="T63" fmla="*/ 2147483647 h 168"/>
                    <a:gd name="T64" fmla="*/ 2147483647 w 146"/>
                    <a:gd name="T65" fmla="*/ 2147483647 h 168"/>
                    <a:gd name="T66" fmla="*/ 2147483647 w 146"/>
                    <a:gd name="T67" fmla="*/ 2147483647 h 168"/>
                    <a:gd name="T68" fmla="*/ 2147483647 w 146"/>
                    <a:gd name="T69" fmla="*/ 2147483647 h 168"/>
                    <a:gd name="T70" fmla="*/ 2147483647 w 146"/>
                    <a:gd name="T71" fmla="*/ 2147483647 h 168"/>
                    <a:gd name="T72" fmla="*/ 2147483647 w 146"/>
                    <a:gd name="T73" fmla="*/ 2147483647 h 168"/>
                    <a:gd name="T74" fmla="*/ 2147483647 w 146"/>
                    <a:gd name="T75" fmla="*/ 2147483647 h 168"/>
                    <a:gd name="T76" fmla="*/ 2147483647 w 146"/>
                    <a:gd name="T77" fmla="*/ 2147483647 h 168"/>
                    <a:gd name="T78" fmla="*/ 2147483647 w 146"/>
                    <a:gd name="T79" fmla="*/ 2147483647 h 168"/>
                    <a:gd name="T80" fmla="*/ 2147483647 w 146"/>
                    <a:gd name="T81" fmla="*/ 2147483647 h 168"/>
                    <a:gd name="T82" fmla="*/ 2147483647 w 146"/>
                    <a:gd name="T83" fmla="*/ 0 h 168"/>
                    <a:gd name="T84" fmla="*/ 2147483647 w 146"/>
                    <a:gd name="T85" fmla="*/ 2147483647 h 168"/>
                    <a:gd name="T86" fmla="*/ 2147483647 w 146"/>
                    <a:gd name="T87" fmla="*/ 2147483647 h 16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6"/>
                    <a:gd name="T133" fmla="*/ 0 h 168"/>
                    <a:gd name="T134" fmla="*/ 146 w 146"/>
                    <a:gd name="T135" fmla="*/ 168 h 16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6" h="168">
                      <a:moveTo>
                        <a:pt x="98" y="16"/>
                      </a:moveTo>
                      <a:lnTo>
                        <a:pt x="92" y="20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90" y="30"/>
                      </a:lnTo>
                      <a:lnTo>
                        <a:pt x="92" y="32"/>
                      </a:lnTo>
                      <a:lnTo>
                        <a:pt x="100" y="34"/>
                      </a:lnTo>
                      <a:lnTo>
                        <a:pt x="108" y="36"/>
                      </a:lnTo>
                      <a:lnTo>
                        <a:pt x="110" y="38"/>
                      </a:lnTo>
                      <a:lnTo>
                        <a:pt x="110" y="40"/>
                      </a:lnTo>
                      <a:lnTo>
                        <a:pt x="110" y="44"/>
                      </a:lnTo>
                      <a:lnTo>
                        <a:pt x="108" y="48"/>
                      </a:lnTo>
                      <a:lnTo>
                        <a:pt x="104" y="50"/>
                      </a:lnTo>
                      <a:lnTo>
                        <a:pt x="104" y="54"/>
                      </a:lnTo>
                      <a:lnTo>
                        <a:pt x="106" y="56"/>
                      </a:lnTo>
                      <a:lnTo>
                        <a:pt x="108" y="54"/>
                      </a:lnTo>
                      <a:lnTo>
                        <a:pt x="114" y="54"/>
                      </a:lnTo>
                      <a:lnTo>
                        <a:pt x="114" y="64"/>
                      </a:lnTo>
                      <a:lnTo>
                        <a:pt x="118" y="76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6" y="88"/>
                      </a:lnTo>
                      <a:lnTo>
                        <a:pt x="126" y="92"/>
                      </a:lnTo>
                      <a:lnTo>
                        <a:pt x="128" y="98"/>
                      </a:lnTo>
                      <a:lnTo>
                        <a:pt x="130" y="102"/>
                      </a:lnTo>
                      <a:lnTo>
                        <a:pt x="130" y="108"/>
                      </a:lnTo>
                      <a:lnTo>
                        <a:pt x="140" y="112"/>
                      </a:lnTo>
                      <a:lnTo>
                        <a:pt x="146" y="118"/>
                      </a:lnTo>
                      <a:lnTo>
                        <a:pt x="146" y="130"/>
                      </a:lnTo>
                      <a:lnTo>
                        <a:pt x="136" y="132"/>
                      </a:lnTo>
                      <a:lnTo>
                        <a:pt x="128" y="138"/>
                      </a:lnTo>
                      <a:lnTo>
                        <a:pt x="122" y="144"/>
                      </a:lnTo>
                      <a:lnTo>
                        <a:pt x="118" y="150"/>
                      </a:lnTo>
                      <a:lnTo>
                        <a:pt x="112" y="154"/>
                      </a:lnTo>
                      <a:lnTo>
                        <a:pt x="106" y="158"/>
                      </a:lnTo>
                      <a:lnTo>
                        <a:pt x="96" y="158"/>
                      </a:lnTo>
                      <a:lnTo>
                        <a:pt x="90" y="160"/>
                      </a:lnTo>
                      <a:lnTo>
                        <a:pt x="88" y="162"/>
                      </a:lnTo>
                      <a:lnTo>
                        <a:pt x="86" y="162"/>
                      </a:lnTo>
                      <a:lnTo>
                        <a:pt x="78" y="162"/>
                      </a:lnTo>
                      <a:lnTo>
                        <a:pt x="70" y="164"/>
                      </a:lnTo>
                      <a:lnTo>
                        <a:pt x="64" y="164"/>
                      </a:lnTo>
                      <a:lnTo>
                        <a:pt x="50" y="168"/>
                      </a:lnTo>
                      <a:lnTo>
                        <a:pt x="44" y="166"/>
                      </a:lnTo>
                      <a:lnTo>
                        <a:pt x="40" y="162"/>
                      </a:lnTo>
                      <a:lnTo>
                        <a:pt x="36" y="160"/>
                      </a:lnTo>
                      <a:lnTo>
                        <a:pt x="34" y="158"/>
                      </a:lnTo>
                      <a:lnTo>
                        <a:pt x="32" y="156"/>
                      </a:lnTo>
                      <a:lnTo>
                        <a:pt x="28" y="152"/>
                      </a:lnTo>
                      <a:lnTo>
                        <a:pt x="24" y="138"/>
                      </a:lnTo>
                      <a:lnTo>
                        <a:pt x="20" y="118"/>
                      </a:lnTo>
                      <a:lnTo>
                        <a:pt x="22" y="108"/>
                      </a:lnTo>
                      <a:lnTo>
                        <a:pt x="26" y="104"/>
                      </a:lnTo>
                      <a:lnTo>
                        <a:pt x="34" y="100"/>
                      </a:lnTo>
                      <a:lnTo>
                        <a:pt x="40" y="94"/>
                      </a:lnTo>
                      <a:lnTo>
                        <a:pt x="50" y="90"/>
                      </a:lnTo>
                      <a:lnTo>
                        <a:pt x="58" y="86"/>
                      </a:lnTo>
                      <a:lnTo>
                        <a:pt x="62" y="80"/>
                      </a:lnTo>
                      <a:lnTo>
                        <a:pt x="64" y="74"/>
                      </a:lnTo>
                      <a:lnTo>
                        <a:pt x="54" y="74"/>
                      </a:lnTo>
                      <a:lnTo>
                        <a:pt x="44" y="74"/>
                      </a:lnTo>
                      <a:lnTo>
                        <a:pt x="40" y="62"/>
                      </a:lnTo>
                      <a:lnTo>
                        <a:pt x="38" y="54"/>
                      </a:lnTo>
                      <a:lnTo>
                        <a:pt x="36" y="46"/>
                      </a:lnTo>
                      <a:lnTo>
                        <a:pt x="32" y="34"/>
                      </a:lnTo>
                      <a:lnTo>
                        <a:pt x="26" y="28"/>
                      </a:lnTo>
                      <a:lnTo>
                        <a:pt x="16" y="26"/>
                      </a:lnTo>
                      <a:lnTo>
                        <a:pt x="8" y="22"/>
                      </a:lnTo>
                      <a:lnTo>
                        <a:pt x="0" y="18"/>
                      </a:lnTo>
                      <a:lnTo>
                        <a:pt x="4" y="16"/>
                      </a:lnTo>
                      <a:lnTo>
                        <a:pt x="6" y="16"/>
                      </a:lnTo>
                      <a:lnTo>
                        <a:pt x="8" y="16"/>
                      </a:lnTo>
                      <a:lnTo>
                        <a:pt x="16" y="18"/>
                      </a:lnTo>
                      <a:lnTo>
                        <a:pt x="26" y="20"/>
                      </a:lnTo>
                      <a:lnTo>
                        <a:pt x="36" y="24"/>
                      </a:lnTo>
                      <a:lnTo>
                        <a:pt x="46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8" y="18"/>
                      </a:lnTo>
                      <a:lnTo>
                        <a:pt x="60" y="14"/>
                      </a:lnTo>
                      <a:lnTo>
                        <a:pt x="60" y="8"/>
                      </a:lnTo>
                      <a:lnTo>
                        <a:pt x="62" y="4"/>
                      </a:lnTo>
                      <a:lnTo>
                        <a:pt x="64" y="2"/>
                      </a:lnTo>
                      <a:lnTo>
                        <a:pt x="70" y="0"/>
                      </a:lnTo>
                      <a:lnTo>
                        <a:pt x="82" y="2"/>
                      </a:lnTo>
                      <a:lnTo>
                        <a:pt x="90" y="6"/>
                      </a:lnTo>
                      <a:lnTo>
                        <a:pt x="96" y="10"/>
                      </a:lnTo>
                      <a:lnTo>
                        <a:pt x="104" y="14"/>
                      </a:lnTo>
                      <a:lnTo>
                        <a:pt x="9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2" name="íṥľiḍê">
                  <a:extLst>
                    <a:ext uri="{FF2B5EF4-FFF2-40B4-BE49-F238E27FC236}">
                      <a16:creationId xmlns="" xmlns:a16="http://schemas.microsoft.com/office/drawing/2014/main" id="{670EC0F1-A92F-46E1-9BEF-1EB6CF8DF01C}"/>
                    </a:ext>
                  </a:extLst>
                </p:cNvPr>
                <p:cNvSpPr/>
                <p:nvPr/>
              </p:nvSpPr>
              <p:spPr bwMode="auto">
                <a:xfrm>
                  <a:off x="4956592" y="2777649"/>
                  <a:ext cx="74370" cy="14010"/>
                </a:xfrm>
                <a:custGeom>
                  <a:avLst/>
                  <a:gdLst>
                    <a:gd name="T0" fmla="*/ 2147483647 w 42"/>
                    <a:gd name="T1" fmla="*/ 2147483647 h 8"/>
                    <a:gd name="T2" fmla="*/ 2147483647 w 42"/>
                    <a:gd name="T3" fmla="*/ 2147483647 h 8"/>
                    <a:gd name="T4" fmla="*/ 0 w 42"/>
                    <a:gd name="T5" fmla="*/ 0 h 8"/>
                    <a:gd name="T6" fmla="*/ 2147483647 w 42"/>
                    <a:gd name="T7" fmla="*/ 2147483647 h 8"/>
                    <a:gd name="T8" fmla="*/ 2147483647 w 42"/>
                    <a:gd name="T9" fmla="*/ 2147483647 h 8"/>
                    <a:gd name="T10" fmla="*/ 2147483647 w 42"/>
                    <a:gd name="T11" fmla="*/ 2147483647 h 8"/>
                    <a:gd name="T12" fmla="*/ 2147483647 w 42"/>
                    <a:gd name="T13" fmla="*/ 2147483647 h 8"/>
                    <a:gd name="T14" fmla="*/ 2147483647 w 42"/>
                    <a:gd name="T15" fmla="*/ 2147483647 h 8"/>
                    <a:gd name="T16" fmla="*/ 2147483647 w 42"/>
                    <a:gd name="T17" fmla="*/ 2147483647 h 8"/>
                    <a:gd name="T18" fmla="*/ 2147483647 w 42"/>
                    <a:gd name="T19" fmla="*/ 0 h 8"/>
                    <a:gd name="T20" fmla="*/ 2147483647 w 42"/>
                    <a:gd name="T21" fmla="*/ 2147483647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"/>
                    <a:gd name="T34" fmla="*/ 0 h 8"/>
                    <a:gd name="T35" fmla="*/ 42 w 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" h="8">
                      <a:moveTo>
                        <a:pt x="20" y="2"/>
                      </a:moveTo>
                      <a:lnTo>
                        <a:pt x="8" y="2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22" y="8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36" y="2"/>
                      </a:lnTo>
                      <a:lnTo>
                        <a:pt x="32" y="0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3" name="îṡ1îdè">
                  <a:extLst>
                    <a:ext uri="{FF2B5EF4-FFF2-40B4-BE49-F238E27FC236}">
                      <a16:creationId xmlns="" xmlns:a16="http://schemas.microsoft.com/office/drawing/2014/main" id="{9CBC920B-0F47-4105-BD7A-123789C6595C}"/>
                    </a:ext>
                  </a:extLst>
                </p:cNvPr>
                <p:cNvSpPr/>
                <p:nvPr/>
              </p:nvSpPr>
              <p:spPr bwMode="auto">
                <a:xfrm>
                  <a:off x="4394689" y="2641748"/>
                  <a:ext cx="28921" cy="19615"/>
                </a:xfrm>
                <a:custGeom>
                  <a:avLst/>
                  <a:gdLst>
                    <a:gd name="T0" fmla="*/ 2147483647 w 16"/>
                    <a:gd name="T1" fmla="*/ 2147483647 h 10"/>
                    <a:gd name="T2" fmla="*/ 2147483647 w 16"/>
                    <a:gd name="T3" fmla="*/ 0 h 10"/>
                    <a:gd name="T4" fmla="*/ 2147483647 w 16"/>
                    <a:gd name="T5" fmla="*/ 0 h 10"/>
                    <a:gd name="T6" fmla="*/ 2147483647 w 16"/>
                    <a:gd name="T7" fmla="*/ 0 h 10"/>
                    <a:gd name="T8" fmla="*/ 2147483647 w 16"/>
                    <a:gd name="T9" fmla="*/ 2147483647 h 10"/>
                    <a:gd name="T10" fmla="*/ 0 w 16"/>
                    <a:gd name="T11" fmla="*/ 2147483647 h 10"/>
                    <a:gd name="T12" fmla="*/ 2147483647 w 16"/>
                    <a:gd name="T13" fmla="*/ 2147483647 h 10"/>
                    <a:gd name="T14" fmla="*/ 2147483647 w 16"/>
                    <a:gd name="T15" fmla="*/ 2147483647 h 10"/>
                    <a:gd name="T16" fmla="*/ 2147483647 w 16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10"/>
                    <a:gd name="T29" fmla="*/ 16 w 16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10">
                      <a:moveTo>
                        <a:pt x="16" y="6"/>
                      </a:move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4" y="4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4" name="ís1íḍè">
                  <a:extLst>
                    <a:ext uri="{FF2B5EF4-FFF2-40B4-BE49-F238E27FC236}">
                      <a16:creationId xmlns="" xmlns:a16="http://schemas.microsoft.com/office/drawing/2014/main" id="{CF474000-3337-44C9-8BB3-FFC3E608DDB8}"/>
                    </a:ext>
                  </a:extLst>
                </p:cNvPr>
                <p:cNvSpPr/>
                <p:nvPr/>
              </p:nvSpPr>
              <p:spPr bwMode="auto">
                <a:xfrm>
                  <a:off x="4182598" y="2077121"/>
                  <a:ext cx="191434" cy="257794"/>
                </a:xfrm>
                <a:custGeom>
                  <a:avLst/>
                  <a:gdLst>
                    <a:gd name="T0" fmla="*/ 2147483647 w 110"/>
                    <a:gd name="T1" fmla="*/ 2147483647 h 154"/>
                    <a:gd name="T2" fmla="*/ 2147483647 w 110"/>
                    <a:gd name="T3" fmla="*/ 2147483647 h 154"/>
                    <a:gd name="T4" fmla="*/ 2147483647 w 110"/>
                    <a:gd name="T5" fmla="*/ 2147483647 h 154"/>
                    <a:gd name="T6" fmla="*/ 2147483647 w 110"/>
                    <a:gd name="T7" fmla="*/ 2147483647 h 154"/>
                    <a:gd name="T8" fmla="*/ 2147483647 w 110"/>
                    <a:gd name="T9" fmla="*/ 2147483647 h 154"/>
                    <a:gd name="T10" fmla="*/ 2147483647 w 110"/>
                    <a:gd name="T11" fmla="*/ 2147483647 h 154"/>
                    <a:gd name="T12" fmla="*/ 2147483647 w 110"/>
                    <a:gd name="T13" fmla="*/ 2147483647 h 154"/>
                    <a:gd name="T14" fmla="*/ 2147483647 w 110"/>
                    <a:gd name="T15" fmla="*/ 2147483647 h 154"/>
                    <a:gd name="T16" fmla="*/ 2147483647 w 110"/>
                    <a:gd name="T17" fmla="*/ 2147483647 h 154"/>
                    <a:gd name="T18" fmla="*/ 2147483647 w 110"/>
                    <a:gd name="T19" fmla="*/ 2147483647 h 154"/>
                    <a:gd name="T20" fmla="*/ 2147483647 w 110"/>
                    <a:gd name="T21" fmla="*/ 2147483647 h 154"/>
                    <a:gd name="T22" fmla="*/ 2147483647 w 110"/>
                    <a:gd name="T23" fmla="*/ 2147483647 h 154"/>
                    <a:gd name="T24" fmla="*/ 2147483647 w 110"/>
                    <a:gd name="T25" fmla="*/ 2147483647 h 154"/>
                    <a:gd name="T26" fmla="*/ 2147483647 w 110"/>
                    <a:gd name="T27" fmla="*/ 2147483647 h 154"/>
                    <a:gd name="T28" fmla="*/ 2147483647 w 110"/>
                    <a:gd name="T29" fmla="*/ 2147483647 h 154"/>
                    <a:gd name="T30" fmla="*/ 2147483647 w 110"/>
                    <a:gd name="T31" fmla="*/ 2147483647 h 154"/>
                    <a:gd name="T32" fmla="*/ 2147483647 w 110"/>
                    <a:gd name="T33" fmla="*/ 2147483647 h 154"/>
                    <a:gd name="T34" fmla="*/ 2147483647 w 110"/>
                    <a:gd name="T35" fmla="*/ 2147483647 h 154"/>
                    <a:gd name="T36" fmla="*/ 2147483647 w 110"/>
                    <a:gd name="T37" fmla="*/ 2147483647 h 154"/>
                    <a:gd name="T38" fmla="*/ 2147483647 w 110"/>
                    <a:gd name="T39" fmla="*/ 2147483647 h 154"/>
                    <a:gd name="T40" fmla="*/ 2147483647 w 110"/>
                    <a:gd name="T41" fmla="*/ 2147483647 h 154"/>
                    <a:gd name="T42" fmla="*/ 2147483647 w 110"/>
                    <a:gd name="T43" fmla="*/ 2147483647 h 154"/>
                    <a:gd name="T44" fmla="*/ 2147483647 w 110"/>
                    <a:gd name="T45" fmla="*/ 2147483647 h 154"/>
                    <a:gd name="T46" fmla="*/ 2147483647 w 110"/>
                    <a:gd name="T47" fmla="*/ 2147483647 h 154"/>
                    <a:gd name="T48" fmla="*/ 2147483647 w 110"/>
                    <a:gd name="T49" fmla="*/ 2147483647 h 154"/>
                    <a:gd name="T50" fmla="*/ 2147483647 w 110"/>
                    <a:gd name="T51" fmla="*/ 2147483647 h 154"/>
                    <a:gd name="T52" fmla="*/ 2147483647 w 110"/>
                    <a:gd name="T53" fmla="*/ 2147483647 h 154"/>
                    <a:gd name="T54" fmla="*/ 2147483647 w 110"/>
                    <a:gd name="T55" fmla="*/ 2147483647 h 154"/>
                    <a:gd name="T56" fmla="*/ 2147483647 w 110"/>
                    <a:gd name="T57" fmla="*/ 2147483647 h 154"/>
                    <a:gd name="T58" fmla="*/ 2147483647 w 110"/>
                    <a:gd name="T59" fmla="*/ 2147483647 h 154"/>
                    <a:gd name="T60" fmla="*/ 0 w 110"/>
                    <a:gd name="T61" fmla="*/ 2147483647 h 154"/>
                    <a:gd name="T62" fmla="*/ 2147483647 w 110"/>
                    <a:gd name="T63" fmla="*/ 2147483647 h 154"/>
                    <a:gd name="T64" fmla="*/ 2147483647 w 110"/>
                    <a:gd name="T65" fmla="*/ 0 h 154"/>
                    <a:gd name="T66" fmla="*/ 2147483647 w 110"/>
                    <a:gd name="T67" fmla="*/ 2147483647 h 154"/>
                    <a:gd name="T68" fmla="*/ 2147483647 w 110"/>
                    <a:gd name="T69" fmla="*/ 2147483647 h 154"/>
                    <a:gd name="T70" fmla="*/ 2147483647 w 110"/>
                    <a:gd name="T71" fmla="*/ 2147483647 h 154"/>
                    <a:gd name="T72" fmla="*/ 2147483647 w 110"/>
                    <a:gd name="T73" fmla="*/ 2147483647 h 154"/>
                    <a:gd name="T74" fmla="*/ 2147483647 w 110"/>
                    <a:gd name="T75" fmla="*/ 2147483647 h 154"/>
                    <a:gd name="T76" fmla="*/ 2147483647 w 110"/>
                    <a:gd name="T77" fmla="*/ 2147483647 h 154"/>
                    <a:gd name="T78" fmla="*/ 2147483647 w 110"/>
                    <a:gd name="T79" fmla="*/ 2147483647 h 15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10"/>
                    <a:gd name="T121" fmla="*/ 0 h 154"/>
                    <a:gd name="T122" fmla="*/ 110 w 110"/>
                    <a:gd name="T123" fmla="*/ 154 h 15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10" h="154">
                      <a:moveTo>
                        <a:pt x="76" y="82"/>
                      </a:moveTo>
                      <a:lnTo>
                        <a:pt x="82" y="86"/>
                      </a:lnTo>
                      <a:lnTo>
                        <a:pt x="88" y="90"/>
                      </a:lnTo>
                      <a:lnTo>
                        <a:pt x="90" y="94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0" y="108"/>
                      </a:lnTo>
                      <a:lnTo>
                        <a:pt x="94" y="106"/>
                      </a:lnTo>
                      <a:lnTo>
                        <a:pt x="104" y="104"/>
                      </a:lnTo>
                      <a:lnTo>
                        <a:pt x="108" y="110"/>
                      </a:lnTo>
                      <a:lnTo>
                        <a:pt x="110" y="114"/>
                      </a:lnTo>
                      <a:lnTo>
                        <a:pt x="108" y="118"/>
                      </a:lnTo>
                      <a:lnTo>
                        <a:pt x="104" y="122"/>
                      </a:lnTo>
                      <a:lnTo>
                        <a:pt x="94" y="128"/>
                      </a:lnTo>
                      <a:lnTo>
                        <a:pt x="94" y="130"/>
                      </a:lnTo>
                      <a:lnTo>
                        <a:pt x="98" y="132"/>
                      </a:lnTo>
                      <a:lnTo>
                        <a:pt x="104" y="134"/>
                      </a:lnTo>
                      <a:lnTo>
                        <a:pt x="102" y="138"/>
                      </a:lnTo>
                      <a:lnTo>
                        <a:pt x="98" y="142"/>
                      </a:lnTo>
                      <a:lnTo>
                        <a:pt x="92" y="144"/>
                      </a:lnTo>
                      <a:lnTo>
                        <a:pt x="82" y="144"/>
                      </a:lnTo>
                      <a:lnTo>
                        <a:pt x="66" y="144"/>
                      </a:lnTo>
                      <a:lnTo>
                        <a:pt x="50" y="144"/>
                      </a:lnTo>
                      <a:lnTo>
                        <a:pt x="40" y="144"/>
                      </a:lnTo>
                      <a:lnTo>
                        <a:pt x="40" y="148"/>
                      </a:lnTo>
                      <a:lnTo>
                        <a:pt x="40" y="152"/>
                      </a:lnTo>
                      <a:lnTo>
                        <a:pt x="34" y="152"/>
                      </a:lnTo>
                      <a:lnTo>
                        <a:pt x="26" y="154"/>
                      </a:lnTo>
                      <a:lnTo>
                        <a:pt x="18" y="154"/>
                      </a:lnTo>
                      <a:lnTo>
                        <a:pt x="12" y="154"/>
                      </a:lnTo>
                      <a:lnTo>
                        <a:pt x="14" y="148"/>
                      </a:lnTo>
                      <a:lnTo>
                        <a:pt x="18" y="144"/>
                      </a:lnTo>
                      <a:lnTo>
                        <a:pt x="24" y="142"/>
                      </a:lnTo>
                      <a:lnTo>
                        <a:pt x="30" y="140"/>
                      </a:lnTo>
                      <a:lnTo>
                        <a:pt x="42" y="136"/>
                      </a:lnTo>
                      <a:lnTo>
                        <a:pt x="46" y="132"/>
                      </a:lnTo>
                      <a:lnTo>
                        <a:pt x="50" y="128"/>
                      </a:lnTo>
                      <a:lnTo>
                        <a:pt x="32" y="126"/>
                      </a:lnTo>
                      <a:lnTo>
                        <a:pt x="24" y="124"/>
                      </a:lnTo>
                      <a:lnTo>
                        <a:pt x="18" y="122"/>
                      </a:lnTo>
                      <a:lnTo>
                        <a:pt x="26" y="114"/>
                      </a:lnTo>
                      <a:lnTo>
                        <a:pt x="36" y="108"/>
                      </a:lnTo>
                      <a:lnTo>
                        <a:pt x="36" y="104"/>
                      </a:lnTo>
                      <a:lnTo>
                        <a:pt x="36" y="100"/>
                      </a:lnTo>
                      <a:lnTo>
                        <a:pt x="38" y="98"/>
                      </a:lnTo>
                      <a:lnTo>
                        <a:pt x="40" y="94"/>
                      </a:lnTo>
                      <a:lnTo>
                        <a:pt x="48" y="90"/>
                      </a:lnTo>
                      <a:lnTo>
                        <a:pt x="42" y="84"/>
                      </a:lnTo>
                      <a:lnTo>
                        <a:pt x="40" y="80"/>
                      </a:lnTo>
                      <a:lnTo>
                        <a:pt x="40" y="76"/>
                      </a:lnTo>
                      <a:lnTo>
                        <a:pt x="40" y="70"/>
                      </a:lnTo>
                      <a:lnTo>
                        <a:pt x="42" y="68"/>
                      </a:lnTo>
                      <a:lnTo>
                        <a:pt x="40" y="62"/>
                      </a:lnTo>
                      <a:lnTo>
                        <a:pt x="38" y="58"/>
                      </a:lnTo>
                      <a:lnTo>
                        <a:pt x="14" y="58"/>
                      </a:lnTo>
                      <a:lnTo>
                        <a:pt x="12" y="56"/>
                      </a:lnTo>
                      <a:lnTo>
                        <a:pt x="12" y="50"/>
                      </a:lnTo>
                      <a:lnTo>
                        <a:pt x="10" y="48"/>
                      </a:lnTo>
                      <a:lnTo>
                        <a:pt x="6" y="46"/>
                      </a:lnTo>
                      <a:lnTo>
                        <a:pt x="12" y="36"/>
                      </a:lnTo>
                      <a:lnTo>
                        <a:pt x="6" y="32"/>
                      </a:lnTo>
                      <a:lnTo>
                        <a:pt x="0" y="28"/>
                      </a:lnTo>
                      <a:lnTo>
                        <a:pt x="10" y="20"/>
                      </a:lnTo>
                      <a:lnTo>
                        <a:pt x="22" y="10"/>
                      </a:lnTo>
                      <a:lnTo>
                        <a:pt x="38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46" y="12"/>
                      </a:lnTo>
                      <a:lnTo>
                        <a:pt x="42" y="16"/>
                      </a:lnTo>
                      <a:lnTo>
                        <a:pt x="38" y="20"/>
                      </a:lnTo>
                      <a:lnTo>
                        <a:pt x="46" y="22"/>
                      </a:lnTo>
                      <a:lnTo>
                        <a:pt x="54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58" y="36"/>
                      </a:lnTo>
                      <a:lnTo>
                        <a:pt x="54" y="40"/>
                      </a:lnTo>
                      <a:lnTo>
                        <a:pt x="54" y="46"/>
                      </a:lnTo>
                      <a:lnTo>
                        <a:pt x="56" y="56"/>
                      </a:lnTo>
                      <a:lnTo>
                        <a:pt x="62" y="64"/>
                      </a:lnTo>
                      <a:lnTo>
                        <a:pt x="74" y="82"/>
                      </a:lnTo>
                      <a:lnTo>
                        <a:pt x="7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5" name="ï$ļïdê">
                  <a:extLst>
                    <a:ext uri="{FF2B5EF4-FFF2-40B4-BE49-F238E27FC236}">
                      <a16:creationId xmlns="" xmlns:a16="http://schemas.microsoft.com/office/drawing/2014/main" id="{794AD19A-0FE1-48D8-BE4B-F33A84B81A4B}"/>
                    </a:ext>
                  </a:extLst>
                </p:cNvPr>
                <p:cNvSpPr/>
                <p:nvPr/>
              </p:nvSpPr>
              <p:spPr bwMode="auto">
                <a:xfrm>
                  <a:off x="4098588" y="2189205"/>
                  <a:ext cx="106046" cy="105079"/>
                </a:xfrm>
                <a:custGeom>
                  <a:avLst/>
                  <a:gdLst>
                    <a:gd name="T0" fmla="*/ 2147483647 w 60"/>
                    <a:gd name="T1" fmla="*/ 2147483647 h 64"/>
                    <a:gd name="T2" fmla="*/ 2147483647 w 60"/>
                    <a:gd name="T3" fmla="*/ 2147483647 h 64"/>
                    <a:gd name="T4" fmla="*/ 2147483647 w 60"/>
                    <a:gd name="T5" fmla="*/ 2147483647 h 64"/>
                    <a:gd name="T6" fmla="*/ 2147483647 w 60"/>
                    <a:gd name="T7" fmla="*/ 0 h 64"/>
                    <a:gd name="T8" fmla="*/ 2147483647 w 60"/>
                    <a:gd name="T9" fmla="*/ 0 h 64"/>
                    <a:gd name="T10" fmla="*/ 2147483647 w 60"/>
                    <a:gd name="T11" fmla="*/ 0 h 64"/>
                    <a:gd name="T12" fmla="*/ 2147483647 w 60"/>
                    <a:gd name="T13" fmla="*/ 2147483647 h 64"/>
                    <a:gd name="T14" fmla="*/ 2147483647 w 60"/>
                    <a:gd name="T15" fmla="*/ 2147483647 h 64"/>
                    <a:gd name="T16" fmla="*/ 2147483647 w 60"/>
                    <a:gd name="T17" fmla="*/ 2147483647 h 64"/>
                    <a:gd name="T18" fmla="*/ 2147483647 w 60"/>
                    <a:gd name="T19" fmla="*/ 2147483647 h 64"/>
                    <a:gd name="T20" fmla="*/ 2147483647 w 60"/>
                    <a:gd name="T21" fmla="*/ 2147483647 h 64"/>
                    <a:gd name="T22" fmla="*/ 2147483647 w 60"/>
                    <a:gd name="T23" fmla="*/ 2147483647 h 64"/>
                    <a:gd name="T24" fmla="*/ 2147483647 w 60"/>
                    <a:gd name="T25" fmla="*/ 2147483647 h 64"/>
                    <a:gd name="T26" fmla="*/ 2147483647 w 60"/>
                    <a:gd name="T27" fmla="*/ 2147483647 h 64"/>
                    <a:gd name="T28" fmla="*/ 2147483647 w 60"/>
                    <a:gd name="T29" fmla="*/ 2147483647 h 64"/>
                    <a:gd name="T30" fmla="*/ 2147483647 w 60"/>
                    <a:gd name="T31" fmla="*/ 2147483647 h 64"/>
                    <a:gd name="T32" fmla="*/ 2147483647 w 60"/>
                    <a:gd name="T33" fmla="*/ 2147483647 h 64"/>
                    <a:gd name="T34" fmla="*/ 2147483647 w 60"/>
                    <a:gd name="T35" fmla="*/ 2147483647 h 64"/>
                    <a:gd name="T36" fmla="*/ 2147483647 w 60"/>
                    <a:gd name="T37" fmla="*/ 2147483647 h 64"/>
                    <a:gd name="T38" fmla="*/ 2147483647 w 60"/>
                    <a:gd name="T39" fmla="*/ 2147483647 h 64"/>
                    <a:gd name="T40" fmla="*/ 2147483647 w 60"/>
                    <a:gd name="T41" fmla="*/ 2147483647 h 64"/>
                    <a:gd name="T42" fmla="*/ 2147483647 w 60"/>
                    <a:gd name="T43" fmla="*/ 2147483647 h 64"/>
                    <a:gd name="T44" fmla="*/ 2147483647 w 60"/>
                    <a:gd name="T45" fmla="*/ 2147483647 h 64"/>
                    <a:gd name="T46" fmla="*/ 2147483647 w 60"/>
                    <a:gd name="T47" fmla="*/ 2147483647 h 64"/>
                    <a:gd name="T48" fmla="*/ 0 w 60"/>
                    <a:gd name="T49" fmla="*/ 2147483647 h 64"/>
                    <a:gd name="T50" fmla="*/ 2147483647 w 60"/>
                    <a:gd name="T51" fmla="*/ 2147483647 h 64"/>
                    <a:gd name="T52" fmla="*/ 2147483647 w 60"/>
                    <a:gd name="T53" fmla="*/ 2147483647 h 64"/>
                    <a:gd name="T54" fmla="*/ 2147483647 w 60"/>
                    <a:gd name="T55" fmla="*/ 2147483647 h 64"/>
                    <a:gd name="T56" fmla="*/ 2147483647 w 60"/>
                    <a:gd name="T57" fmla="*/ 2147483647 h 64"/>
                    <a:gd name="T58" fmla="*/ 2147483647 w 60"/>
                    <a:gd name="T59" fmla="*/ 2147483647 h 64"/>
                    <a:gd name="T60" fmla="*/ 2147483647 w 60"/>
                    <a:gd name="T61" fmla="*/ 2147483647 h 64"/>
                    <a:gd name="T62" fmla="*/ 2147483647 w 60"/>
                    <a:gd name="T63" fmla="*/ 2147483647 h 64"/>
                    <a:gd name="T64" fmla="*/ 2147483647 w 60"/>
                    <a:gd name="T65" fmla="*/ 2147483647 h 64"/>
                    <a:gd name="T66" fmla="*/ 2147483647 w 60"/>
                    <a:gd name="T67" fmla="*/ 2147483647 h 64"/>
                    <a:gd name="T68" fmla="*/ 2147483647 w 60"/>
                    <a:gd name="T69" fmla="*/ 2147483647 h 64"/>
                    <a:gd name="T70" fmla="*/ 2147483647 w 60"/>
                    <a:gd name="T71" fmla="*/ 2147483647 h 6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64"/>
                    <a:gd name="T110" fmla="*/ 60 w 60"/>
                    <a:gd name="T111" fmla="*/ 64 h 6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64">
                      <a:moveTo>
                        <a:pt x="32" y="20"/>
                      </a:moveTo>
                      <a:lnTo>
                        <a:pt x="32" y="4"/>
                      </a:lnTo>
                      <a:lnTo>
                        <a:pt x="32" y="2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56" y="0"/>
                      </a:lnTo>
                      <a:lnTo>
                        <a:pt x="60" y="2"/>
                      </a:lnTo>
                      <a:lnTo>
                        <a:pt x="60" y="6"/>
                      </a:lnTo>
                      <a:lnTo>
                        <a:pt x="58" y="14"/>
                      </a:lnTo>
                      <a:lnTo>
                        <a:pt x="54" y="18"/>
                      </a:lnTo>
                      <a:lnTo>
                        <a:pt x="50" y="20"/>
                      </a:lnTo>
                      <a:lnTo>
                        <a:pt x="48" y="24"/>
                      </a:lnTo>
                      <a:lnTo>
                        <a:pt x="50" y="26"/>
                      </a:lnTo>
                      <a:lnTo>
                        <a:pt x="52" y="30"/>
                      </a:lnTo>
                      <a:lnTo>
                        <a:pt x="54" y="32"/>
                      </a:lnTo>
                      <a:lnTo>
                        <a:pt x="56" y="36"/>
                      </a:lnTo>
                      <a:lnTo>
                        <a:pt x="54" y="42"/>
                      </a:lnTo>
                      <a:lnTo>
                        <a:pt x="50" y="46"/>
                      </a:lnTo>
                      <a:lnTo>
                        <a:pt x="38" y="54"/>
                      </a:lnTo>
                      <a:lnTo>
                        <a:pt x="24" y="62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4"/>
                      </a:lnTo>
                      <a:lnTo>
                        <a:pt x="4" y="62"/>
                      </a:lnTo>
                      <a:lnTo>
                        <a:pt x="0" y="56"/>
                      </a:lnTo>
                      <a:lnTo>
                        <a:pt x="2" y="52"/>
                      </a:lnTo>
                      <a:lnTo>
                        <a:pt x="6" y="48"/>
                      </a:lnTo>
                      <a:lnTo>
                        <a:pt x="14" y="40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6" y="26"/>
                      </a:lnTo>
                      <a:lnTo>
                        <a:pt x="4" y="20"/>
                      </a:lnTo>
                      <a:lnTo>
                        <a:pt x="10" y="18"/>
                      </a:lnTo>
                      <a:lnTo>
                        <a:pt x="20" y="16"/>
                      </a:lnTo>
                      <a:lnTo>
                        <a:pt x="26" y="18"/>
                      </a:lnTo>
                      <a:lnTo>
                        <a:pt x="32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6" name="iŝḻîḑè">
                  <a:extLst>
                    <a:ext uri="{FF2B5EF4-FFF2-40B4-BE49-F238E27FC236}">
                      <a16:creationId xmlns="" xmlns:a16="http://schemas.microsoft.com/office/drawing/2014/main" id="{25A8E8EA-438D-4A79-9E2E-FDE66C42EB0A}"/>
                    </a:ext>
                  </a:extLst>
                </p:cNvPr>
                <p:cNvSpPr/>
                <p:nvPr/>
              </p:nvSpPr>
              <p:spPr bwMode="auto">
                <a:xfrm>
                  <a:off x="4564087" y="2552079"/>
                  <a:ext cx="16526" cy="46234"/>
                </a:xfrm>
                <a:custGeom>
                  <a:avLst/>
                  <a:gdLst>
                    <a:gd name="T0" fmla="*/ 0 w 10"/>
                    <a:gd name="T1" fmla="*/ 2147483647 h 28"/>
                    <a:gd name="T2" fmla="*/ 0 w 10"/>
                    <a:gd name="T3" fmla="*/ 2147483647 h 28"/>
                    <a:gd name="T4" fmla="*/ 2147483647 w 10"/>
                    <a:gd name="T5" fmla="*/ 2147483647 h 28"/>
                    <a:gd name="T6" fmla="*/ 2147483647 w 10"/>
                    <a:gd name="T7" fmla="*/ 0 h 28"/>
                    <a:gd name="T8" fmla="*/ 2147483647 w 10"/>
                    <a:gd name="T9" fmla="*/ 2147483647 h 28"/>
                    <a:gd name="T10" fmla="*/ 2147483647 w 10"/>
                    <a:gd name="T11" fmla="*/ 2147483647 h 28"/>
                    <a:gd name="T12" fmla="*/ 2147483647 w 10"/>
                    <a:gd name="T13" fmla="*/ 2147483647 h 28"/>
                    <a:gd name="T14" fmla="*/ 0 w 10"/>
                    <a:gd name="T15" fmla="*/ 2147483647 h 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28"/>
                    <a:gd name="T26" fmla="*/ 10 w 10"/>
                    <a:gd name="T27" fmla="*/ 28 h 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28">
                      <a:moveTo>
                        <a:pt x="0" y="28"/>
                      </a:moveTo>
                      <a:lnTo>
                        <a:pt x="0" y="12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28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7" name="ïš1îḋé">
                  <a:extLst>
                    <a:ext uri="{FF2B5EF4-FFF2-40B4-BE49-F238E27FC236}">
                      <a16:creationId xmlns="" xmlns:a16="http://schemas.microsoft.com/office/drawing/2014/main" id="{649AE2AB-4F1D-40C3-B563-FA59A1E85C2B}"/>
                    </a:ext>
                  </a:extLst>
                </p:cNvPr>
                <p:cNvSpPr/>
                <p:nvPr/>
              </p:nvSpPr>
              <p:spPr bwMode="auto">
                <a:xfrm>
                  <a:off x="4539296" y="2605318"/>
                  <a:ext cx="48203" cy="65850"/>
                </a:xfrm>
                <a:custGeom>
                  <a:avLst/>
                  <a:gdLst>
                    <a:gd name="T0" fmla="*/ 2147483647 w 28"/>
                    <a:gd name="T1" fmla="*/ 2147483647 h 40"/>
                    <a:gd name="T2" fmla="*/ 2147483647 w 28"/>
                    <a:gd name="T3" fmla="*/ 2147483647 h 40"/>
                    <a:gd name="T4" fmla="*/ 2147483647 w 28"/>
                    <a:gd name="T5" fmla="*/ 0 h 40"/>
                    <a:gd name="T6" fmla="*/ 2147483647 w 28"/>
                    <a:gd name="T7" fmla="*/ 2147483647 h 40"/>
                    <a:gd name="T8" fmla="*/ 2147483647 w 28"/>
                    <a:gd name="T9" fmla="*/ 2147483647 h 40"/>
                    <a:gd name="T10" fmla="*/ 2147483647 w 28"/>
                    <a:gd name="T11" fmla="*/ 2147483647 h 40"/>
                    <a:gd name="T12" fmla="*/ 2147483647 w 28"/>
                    <a:gd name="T13" fmla="*/ 2147483647 h 40"/>
                    <a:gd name="T14" fmla="*/ 2147483647 w 28"/>
                    <a:gd name="T15" fmla="*/ 2147483647 h 40"/>
                    <a:gd name="T16" fmla="*/ 2147483647 w 28"/>
                    <a:gd name="T17" fmla="*/ 2147483647 h 40"/>
                    <a:gd name="T18" fmla="*/ 2147483647 w 28"/>
                    <a:gd name="T19" fmla="*/ 2147483647 h 40"/>
                    <a:gd name="T20" fmla="*/ 2147483647 w 28"/>
                    <a:gd name="T21" fmla="*/ 2147483647 h 40"/>
                    <a:gd name="T22" fmla="*/ 2147483647 w 28"/>
                    <a:gd name="T23" fmla="*/ 2147483647 h 40"/>
                    <a:gd name="T24" fmla="*/ 2147483647 w 28"/>
                    <a:gd name="T25" fmla="*/ 2147483647 h 40"/>
                    <a:gd name="T26" fmla="*/ 2147483647 w 28"/>
                    <a:gd name="T27" fmla="*/ 2147483647 h 40"/>
                    <a:gd name="T28" fmla="*/ 0 w 28"/>
                    <a:gd name="T29" fmla="*/ 2147483647 h 40"/>
                    <a:gd name="T30" fmla="*/ 2147483647 w 28"/>
                    <a:gd name="T31" fmla="*/ 2147483647 h 40"/>
                    <a:gd name="T32" fmla="*/ 2147483647 w 28"/>
                    <a:gd name="T33" fmla="*/ 2147483647 h 40"/>
                    <a:gd name="T34" fmla="*/ 2147483647 w 28"/>
                    <a:gd name="T35" fmla="*/ 2147483647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8"/>
                    <a:gd name="T55" fmla="*/ 0 h 40"/>
                    <a:gd name="T56" fmla="*/ 28 w 28"/>
                    <a:gd name="T57" fmla="*/ 40 h 4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8" h="40">
                      <a:moveTo>
                        <a:pt x="12" y="8"/>
                      </a:move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34"/>
                      </a:lnTo>
                      <a:lnTo>
                        <a:pt x="24" y="36"/>
                      </a:lnTo>
                      <a:lnTo>
                        <a:pt x="20" y="38"/>
                      </a:lnTo>
                      <a:lnTo>
                        <a:pt x="14" y="40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10" y="30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8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8" name="íṩḷïḋê">
                  <a:extLst>
                    <a:ext uri="{FF2B5EF4-FFF2-40B4-BE49-F238E27FC236}">
                      <a16:creationId xmlns="" xmlns:a16="http://schemas.microsoft.com/office/drawing/2014/main" id="{D5808046-FD07-4438-BB36-7C7F6C1967BE}"/>
                    </a:ext>
                  </a:extLst>
                </p:cNvPr>
                <p:cNvSpPr/>
                <p:nvPr/>
              </p:nvSpPr>
              <p:spPr bwMode="auto">
                <a:xfrm>
                  <a:off x="4666001" y="2697789"/>
                  <a:ext cx="70237" cy="40630"/>
                </a:xfrm>
                <a:custGeom>
                  <a:avLst/>
                  <a:gdLst>
                    <a:gd name="T0" fmla="*/ 2147483647 w 41"/>
                    <a:gd name="T1" fmla="*/ 2147483647 h 24"/>
                    <a:gd name="T2" fmla="*/ 2147483647 w 41"/>
                    <a:gd name="T3" fmla="*/ 2147483647 h 24"/>
                    <a:gd name="T4" fmla="*/ 2147483647 w 41"/>
                    <a:gd name="T5" fmla="*/ 2147483647 h 24"/>
                    <a:gd name="T6" fmla="*/ 2147483647 w 41"/>
                    <a:gd name="T7" fmla="*/ 2147483647 h 24"/>
                    <a:gd name="T8" fmla="*/ 2147483647 w 41"/>
                    <a:gd name="T9" fmla="*/ 2147483647 h 24"/>
                    <a:gd name="T10" fmla="*/ 2147483647 w 41"/>
                    <a:gd name="T11" fmla="*/ 2147483647 h 24"/>
                    <a:gd name="T12" fmla="*/ 2147483647 w 41"/>
                    <a:gd name="T13" fmla="*/ 2147483647 h 24"/>
                    <a:gd name="T14" fmla="*/ 2147483647 w 41"/>
                    <a:gd name="T15" fmla="*/ 2147483647 h 24"/>
                    <a:gd name="T16" fmla="*/ 0 w 41"/>
                    <a:gd name="T17" fmla="*/ 2147483647 h 24"/>
                    <a:gd name="T18" fmla="*/ 0 w 41"/>
                    <a:gd name="T19" fmla="*/ 2147483647 h 24"/>
                    <a:gd name="T20" fmla="*/ 2147483647 w 41"/>
                    <a:gd name="T21" fmla="*/ 0 h 24"/>
                    <a:gd name="T22" fmla="*/ 2147483647 w 41"/>
                    <a:gd name="T23" fmla="*/ 0 h 24"/>
                    <a:gd name="T24" fmla="*/ 2147483647 w 41"/>
                    <a:gd name="T25" fmla="*/ 2147483647 h 24"/>
                    <a:gd name="T26" fmla="*/ 2147483647 w 41"/>
                    <a:gd name="T27" fmla="*/ 2147483647 h 24"/>
                    <a:gd name="T28" fmla="*/ 2147483647 w 41"/>
                    <a:gd name="T29" fmla="*/ 2147483647 h 24"/>
                    <a:gd name="T30" fmla="*/ 2147483647 w 41"/>
                    <a:gd name="T31" fmla="*/ 0 h 24"/>
                    <a:gd name="T32" fmla="*/ 2147483647 w 41"/>
                    <a:gd name="T33" fmla="*/ 2147483647 h 24"/>
                    <a:gd name="T34" fmla="*/ 2147483647 w 41"/>
                    <a:gd name="T35" fmla="*/ 21474836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1"/>
                    <a:gd name="T55" fmla="*/ 0 h 24"/>
                    <a:gd name="T56" fmla="*/ 41 w 41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1" h="24">
                      <a:moveTo>
                        <a:pt x="41" y="12"/>
                      </a:moveTo>
                      <a:lnTo>
                        <a:pt x="39" y="16"/>
                      </a:lnTo>
                      <a:lnTo>
                        <a:pt x="39" y="18"/>
                      </a:lnTo>
                      <a:lnTo>
                        <a:pt x="39" y="22"/>
                      </a:lnTo>
                      <a:lnTo>
                        <a:pt x="39" y="24"/>
                      </a:lnTo>
                      <a:lnTo>
                        <a:pt x="31" y="22"/>
                      </a:lnTo>
                      <a:lnTo>
                        <a:pt x="17" y="16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9" y="0"/>
                      </a:lnTo>
                      <a:lnTo>
                        <a:pt x="19" y="2"/>
                      </a:lnTo>
                      <a:lnTo>
                        <a:pt x="27" y="4"/>
                      </a:lnTo>
                      <a:lnTo>
                        <a:pt x="33" y="2"/>
                      </a:lnTo>
                      <a:lnTo>
                        <a:pt x="41" y="0"/>
                      </a:lnTo>
                      <a:lnTo>
                        <a:pt x="41" y="4"/>
                      </a:lnTo>
                      <a:lnTo>
                        <a:pt x="4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9" name="îṩľíḑè">
                  <a:extLst>
                    <a:ext uri="{FF2B5EF4-FFF2-40B4-BE49-F238E27FC236}">
                      <a16:creationId xmlns="" xmlns:a16="http://schemas.microsoft.com/office/drawing/2014/main" id="{62AE76E8-2947-471F-9592-E4DB0838118D}"/>
                    </a:ext>
                  </a:extLst>
                </p:cNvPr>
                <p:cNvSpPr/>
                <p:nvPr/>
              </p:nvSpPr>
              <p:spPr bwMode="auto">
                <a:xfrm>
                  <a:off x="4580613" y="2155580"/>
                  <a:ext cx="41317" cy="47636"/>
                </a:xfrm>
                <a:custGeom>
                  <a:avLst/>
                  <a:gdLst>
                    <a:gd name="T0" fmla="*/ 2147483647 w 24"/>
                    <a:gd name="T1" fmla="*/ 2147483647 h 30"/>
                    <a:gd name="T2" fmla="*/ 2147483647 w 24"/>
                    <a:gd name="T3" fmla="*/ 2147483647 h 30"/>
                    <a:gd name="T4" fmla="*/ 2147483647 w 24"/>
                    <a:gd name="T5" fmla="*/ 2147483647 h 30"/>
                    <a:gd name="T6" fmla="*/ 2147483647 w 24"/>
                    <a:gd name="T7" fmla="*/ 2147483647 h 30"/>
                    <a:gd name="T8" fmla="*/ 2147483647 w 24"/>
                    <a:gd name="T9" fmla="*/ 2147483647 h 30"/>
                    <a:gd name="T10" fmla="*/ 2147483647 w 24"/>
                    <a:gd name="T11" fmla="*/ 2147483647 h 30"/>
                    <a:gd name="T12" fmla="*/ 2147483647 w 24"/>
                    <a:gd name="T13" fmla="*/ 2147483647 h 30"/>
                    <a:gd name="T14" fmla="*/ 2147483647 w 24"/>
                    <a:gd name="T15" fmla="*/ 2147483647 h 30"/>
                    <a:gd name="T16" fmla="*/ 2147483647 w 24"/>
                    <a:gd name="T17" fmla="*/ 2147483647 h 30"/>
                    <a:gd name="T18" fmla="*/ 2147483647 w 24"/>
                    <a:gd name="T19" fmla="*/ 2147483647 h 30"/>
                    <a:gd name="T20" fmla="*/ 2147483647 w 24"/>
                    <a:gd name="T21" fmla="*/ 2147483647 h 30"/>
                    <a:gd name="T22" fmla="*/ 2147483647 w 24"/>
                    <a:gd name="T23" fmla="*/ 2147483647 h 30"/>
                    <a:gd name="T24" fmla="*/ 2147483647 w 24"/>
                    <a:gd name="T25" fmla="*/ 2147483647 h 30"/>
                    <a:gd name="T26" fmla="*/ 2147483647 w 24"/>
                    <a:gd name="T27" fmla="*/ 2147483647 h 30"/>
                    <a:gd name="T28" fmla="*/ 0 w 24"/>
                    <a:gd name="T29" fmla="*/ 2147483647 h 30"/>
                    <a:gd name="T30" fmla="*/ 0 w 24"/>
                    <a:gd name="T31" fmla="*/ 2147483647 h 30"/>
                    <a:gd name="T32" fmla="*/ 2147483647 w 24"/>
                    <a:gd name="T33" fmla="*/ 2147483647 h 30"/>
                    <a:gd name="T34" fmla="*/ 2147483647 w 24"/>
                    <a:gd name="T35" fmla="*/ 0 h 30"/>
                    <a:gd name="T36" fmla="*/ 2147483647 w 24"/>
                    <a:gd name="T37" fmla="*/ 0 h 30"/>
                    <a:gd name="T38" fmla="*/ 2147483647 w 24"/>
                    <a:gd name="T39" fmla="*/ 0 h 30"/>
                    <a:gd name="T40" fmla="*/ 2147483647 w 24"/>
                    <a:gd name="T41" fmla="*/ 2147483647 h 3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4"/>
                    <a:gd name="T64" fmla="*/ 0 h 30"/>
                    <a:gd name="T65" fmla="*/ 24 w 24"/>
                    <a:gd name="T66" fmla="*/ 30 h 3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4" h="30">
                      <a:moveTo>
                        <a:pt x="12" y="4"/>
                      </a:move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4" y="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18" y="26"/>
                      </a:lnTo>
                      <a:lnTo>
                        <a:pt x="16" y="30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2" y="24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0" name="išḷïḑè">
                  <a:extLst>
                    <a:ext uri="{FF2B5EF4-FFF2-40B4-BE49-F238E27FC236}">
                      <a16:creationId xmlns="" xmlns:a16="http://schemas.microsoft.com/office/drawing/2014/main" id="{193C8C67-1702-409F-B001-BB53CDDDF94A}"/>
                    </a:ext>
                  </a:extLst>
                </p:cNvPr>
                <p:cNvSpPr/>
                <p:nvPr/>
              </p:nvSpPr>
              <p:spPr bwMode="auto">
                <a:xfrm>
                  <a:off x="4580613" y="1803914"/>
                  <a:ext cx="260294" cy="376884"/>
                </a:xfrm>
                <a:custGeom>
                  <a:avLst/>
                  <a:gdLst>
                    <a:gd name="T0" fmla="*/ 2147483647 w 149"/>
                    <a:gd name="T1" fmla="*/ 2147483647 h 224"/>
                    <a:gd name="T2" fmla="*/ 2147483647 w 149"/>
                    <a:gd name="T3" fmla="*/ 2147483647 h 224"/>
                    <a:gd name="T4" fmla="*/ 2147483647 w 149"/>
                    <a:gd name="T5" fmla="*/ 2147483647 h 224"/>
                    <a:gd name="T6" fmla="*/ 2147483647 w 149"/>
                    <a:gd name="T7" fmla="*/ 2147483647 h 224"/>
                    <a:gd name="T8" fmla="*/ 2147483647 w 149"/>
                    <a:gd name="T9" fmla="*/ 2147483647 h 224"/>
                    <a:gd name="T10" fmla="*/ 2147483647 w 149"/>
                    <a:gd name="T11" fmla="*/ 2147483647 h 224"/>
                    <a:gd name="T12" fmla="*/ 2147483647 w 149"/>
                    <a:gd name="T13" fmla="*/ 2147483647 h 224"/>
                    <a:gd name="T14" fmla="*/ 2147483647 w 149"/>
                    <a:gd name="T15" fmla="*/ 2147483647 h 224"/>
                    <a:gd name="T16" fmla="*/ 2147483647 w 149"/>
                    <a:gd name="T17" fmla="*/ 2147483647 h 224"/>
                    <a:gd name="T18" fmla="*/ 2147483647 w 149"/>
                    <a:gd name="T19" fmla="*/ 2147483647 h 224"/>
                    <a:gd name="T20" fmla="*/ 2147483647 w 149"/>
                    <a:gd name="T21" fmla="*/ 2147483647 h 224"/>
                    <a:gd name="T22" fmla="*/ 2147483647 w 149"/>
                    <a:gd name="T23" fmla="*/ 2147483647 h 224"/>
                    <a:gd name="T24" fmla="*/ 2147483647 w 149"/>
                    <a:gd name="T25" fmla="*/ 2147483647 h 224"/>
                    <a:gd name="T26" fmla="*/ 2147483647 w 149"/>
                    <a:gd name="T27" fmla="*/ 2147483647 h 224"/>
                    <a:gd name="T28" fmla="*/ 2147483647 w 149"/>
                    <a:gd name="T29" fmla="*/ 2147483647 h 224"/>
                    <a:gd name="T30" fmla="*/ 2147483647 w 149"/>
                    <a:gd name="T31" fmla="*/ 2147483647 h 224"/>
                    <a:gd name="T32" fmla="*/ 0 w 149"/>
                    <a:gd name="T33" fmla="*/ 2147483647 h 224"/>
                    <a:gd name="T34" fmla="*/ 2147483647 w 149"/>
                    <a:gd name="T35" fmla="*/ 2147483647 h 224"/>
                    <a:gd name="T36" fmla="*/ 2147483647 w 149"/>
                    <a:gd name="T37" fmla="*/ 2147483647 h 224"/>
                    <a:gd name="T38" fmla="*/ 2147483647 w 149"/>
                    <a:gd name="T39" fmla="*/ 2147483647 h 224"/>
                    <a:gd name="T40" fmla="*/ 2147483647 w 149"/>
                    <a:gd name="T41" fmla="*/ 2147483647 h 224"/>
                    <a:gd name="T42" fmla="*/ 2147483647 w 149"/>
                    <a:gd name="T43" fmla="*/ 2147483647 h 224"/>
                    <a:gd name="T44" fmla="*/ 2147483647 w 149"/>
                    <a:gd name="T45" fmla="*/ 2147483647 h 224"/>
                    <a:gd name="T46" fmla="*/ 2147483647 w 149"/>
                    <a:gd name="T47" fmla="*/ 2147483647 h 224"/>
                    <a:gd name="T48" fmla="*/ 2147483647 w 149"/>
                    <a:gd name="T49" fmla="*/ 2147483647 h 224"/>
                    <a:gd name="T50" fmla="*/ 2147483647 w 149"/>
                    <a:gd name="T51" fmla="*/ 2147483647 h 224"/>
                    <a:gd name="T52" fmla="*/ 2147483647 w 149"/>
                    <a:gd name="T53" fmla="*/ 2147483647 h 224"/>
                    <a:gd name="T54" fmla="*/ 2147483647 w 149"/>
                    <a:gd name="T55" fmla="*/ 2147483647 h 224"/>
                    <a:gd name="T56" fmla="*/ 2147483647 w 149"/>
                    <a:gd name="T57" fmla="*/ 2147483647 h 224"/>
                    <a:gd name="T58" fmla="*/ 2147483647 w 149"/>
                    <a:gd name="T59" fmla="*/ 2147483647 h 224"/>
                    <a:gd name="T60" fmla="*/ 2147483647 w 149"/>
                    <a:gd name="T61" fmla="*/ 2147483647 h 224"/>
                    <a:gd name="T62" fmla="*/ 2147483647 w 149"/>
                    <a:gd name="T63" fmla="*/ 2147483647 h 224"/>
                    <a:gd name="T64" fmla="*/ 2147483647 w 149"/>
                    <a:gd name="T65" fmla="*/ 2147483647 h 224"/>
                    <a:gd name="T66" fmla="*/ 2147483647 w 149"/>
                    <a:gd name="T67" fmla="*/ 2147483647 h 224"/>
                    <a:gd name="T68" fmla="*/ 2147483647 w 149"/>
                    <a:gd name="T69" fmla="*/ 2147483647 h 224"/>
                    <a:gd name="T70" fmla="*/ 2147483647 w 149"/>
                    <a:gd name="T71" fmla="*/ 2147483647 h 224"/>
                    <a:gd name="T72" fmla="*/ 2147483647 w 149"/>
                    <a:gd name="T73" fmla="*/ 2147483647 h 224"/>
                    <a:gd name="T74" fmla="*/ 2147483647 w 149"/>
                    <a:gd name="T75" fmla="*/ 2147483647 h 224"/>
                    <a:gd name="T76" fmla="*/ 2147483647 w 149"/>
                    <a:gd name="T77" fmla="*/ 2147483647 h 224"/>
                    <a:gd name="T78" fmla="*/ 2147483647 w 149"/>
                    <a:gd name="T79" fmla="*/ 2147483647 h 224"/>
                    <a:gd name="T80" fmla="*/ 2147483647 w 149"/>
                    <a:gd name="T81" fmla="*/ 2147483647 h 22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9"/>
                    <a:gd name="T124" fmla="*/ 0 h 224"/>
                    <a:gd name="T125" fmla="*/ 149 w 149"/>
                    <a:gd name="T126" fmla="*/ 224 h 22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9" h="224">
                      <a:moveTo>
                        <a:pt x="149" y="56"/>
                      </a:moveTo>
                      <a:lnTo>
                        <a:pt x="145" y="44"/>
                      </a:lnTo>
                      <a:lnTo>
                        <a:pt x="143" y="36"/>
                      </a:lnTo>
                      <a:lnTo>
                        <a:pt x="141" y="28"/>
                      </a:lnTo>
                      <a:lnTo>
                        <a:pt x="137" y="16"/>
                      </a:lnTo>
                      <a:lnTo>
                        <a:pt x="131" y="10"/>
                      </a:lnTo>
                      <a:lnTo>
                        <a:pt x="121" y="8"/>
                      </a:lnTo>
                      <a:lnTo>
                        <a:pt x="113" y="4"/>
                      </a:lnTo>
                      <a:lnTo>
                        <a:pt x="105" y="0"/>
                      </a:lnTo>
                      <a:lnTo>
                        <a:pt x="97" y="4"/>
                      </a:lnTo>
                      <a:lnTo>
                        <a:pt x="89" y="6"/>
                      </a:lnTo>
                      <a:lnTo>
                        <a:pt x="77" y="6"/>
                      </a:lnTo>
                      <a:lnTo>
                        <a:pt x="65" y="8"/>
                      </a:lnTo>
                      <a:lnTo>
                        <a:pt x="59" y="12"/>
                      </a:lnTo>
                      <a:lnTo>
                        <a:pt x="50" y="22"/>
                      </a:lnTo>
                      <a:lnTo>
                        <a:pt x="42" y="32"/>
                      </a:lnTo>
                      <a:lnTo>
                        <a:pt x="36" y="42"/>
                      </a:lnTo>
                      <a:lnTo>
                        <a:pt x="32" y="54"/>
                      </a:lnTo>
                      <a:lnTo>
                        <a:pt x="30" y="64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2" y="76"/>
                      </a:lnTo>
                      <a:lnTo>
                        <a:pt x="8" y="78"/>
                      </a:lnTo>
                      <a:lnTo>
                        <a:pt x="6" y="82"/>
                      </a:lnTo>
                      <a:lnTo>
                        <a:pt x="4" y="86"/>
                      </a:lnTo>
                      <a:lnTo>
                        <a:pt x="4" y="90"/>
                      </a:lnTo>
                      <a:lnTo>
                        <a:pt x="4" y="98"/>
                      </a:lnTo>
                      <a:lnTo>
                        <a:pt x="8" y="108"/>
                      </a:lnTo>
                      <a:lnTo>
                        <a:pt x="12" y="122"/>
                      </a:lnTo>
                      <a:lnTo>
                        <a:pt x="12" y="130"/>
                      </a:lnTo>
                      <a:lnTo>
                        <a:pt x="12" y="132"/>
                      </a:lnTo>
                      <a:lnTo>
                        <a:pt x="14" y="134"/>
                      </a:lnTo>
                      <a:lnTo>
                        <a:pt x="20" y="138"/>
                      </a:lnTo>
                      <a:lnTo>
                        <a:pt x="0" y="168"/>
                      </a:lnTo>
                      <a:lnTo>
                        <a:pt x="4" y="172"/>
                      </a:lnTo>
                      <a:lnTo>
                        <a:pt x="14" y="182"/>
                      </a:lnTo>
                      <a:lnTo>
                        <a:pt x="28" y="202"/>
                      </a:lnTo>
                      <a:lnTo>
                        <a:pt x="30" y="204"/>
                      </a:lnTo>
                      <a:lnTo>
                        <a:pt x="30" y="208"/>
                      </a:lnTo>
                      <a:lnTo>
                        <a:pt x="28" y="216"/>
                      </a:lnTo>
                      <a:lnTo>
                        <a:pt x="30" y="218"/>
                      </a:lnTo>
                      <a:lnTo>
                        <a:pt x="30" y="222"/>
                      </a:lnTo>
                      <a:lnTo>
                        <a:pt x="32" y="224"/>
                      </a:lnTo>
                      <a:lnTo>
                        <a:pt x="38" y="224"/>
                      </a:lnTo>
                      <a:lnTo>
                        <a:pt x="50" y="224"/>
                      </a:lnTo>
                      <a:lnTo>
                        <a:pt x="52" y="216"/>
                      </a:lnTo>
                      <a:lnTo>
                        <a:pt x="57" y="214"/>
                      </a:lnTo>
                      <a:lnTo>
                        <a:pt x="63" y="212"/>
                      </a:lnTo>
                      <a:lnTo>
                        <a:pt x="73" y="212"/>
                      </a:lnTo>
                      <a:lnTo>
                        <a:pt x="73" y="208"/>
                      </a:lnTo>
                      <a:lnTo>
                        <a:pt x="79" y="208"/>
                      </a:lnTo>
                      <a:lnTo>
                        <a:pt x="81" y="204"/>
                      </a:lnTo>
                      <a:lnTo>
                        <a:pt x="81" y="200"/>
                      </a:lnTo>
                      <a:lnTo>
                        <a:pt x="83" y="200"/>
                      </a:lnTo>
                      <a:lnTo>
                        <a:pt x="79" y="196"/>
                      </a:lnTo>
                      <a:lnTo>
                        <a:pt x="79" y="170"/>
                      </a:lnTo>
                      <a:lnTo>
                        <a:pt x="85" y="166"/>
                      </a:lnTo>
                      <a:lnTo>
                        <a:pt x="89" y="164"/>
                      </a:lnTo>
                      <a:lnTo>
                        <a:pt x="95" y="160"/>
                      </a:lnTo>
                      <a:lnTo>
                        <a:pt x="99" y="156"/>
                      </a:lnTo>
                      <a:lnTo>
                        <a:pt x="79" y="156"/>
                      </a:lnTo>
                      <a:lnTo>
                        <a:pt x="95" y="154"/>
                      </a:lnTo>
                      <a:lnTo>
                        <a:pt x="101" y="152"/>
                      </a:lnTo>
                      <a:lnTo>
                        <a:pt x="105" y="150"/>
                      </a:lnTo>
                      <a:lnTo>
                        <a:pt x="105" y="146"/>
                      </a:lnTo>
                      <a:lnTo>
                        <a:pt x="87" y="140"/>
                      </a:lnTo>
                      <a:lnTo>
                        <a:pt x="81" y="134"/>
                      </a:lnTo>
                      <a:lnTo>
                        <a:pt x="79" y="130"/>
                      </a:lnTo>
                      <a:lnTo>
                        <a:pt x="77" y="124"/>
                      </a:lnTo>
                      <a:lnTo>
                        <a:pt x="79" y="114"/>
                      </a:lnTo>
                      <a:lnTo>
                        <a:pt x="85" y="104"/>
                      </a:lnTo>
                      <a:lnTo>
                        <a:pt x="91" y="98"/>
                      </a:lnTo>
                      <a:lnTo>
                        <a:pt x="99" y="92"/>
                      </a:lnTo>
                      <a:lnTo>
                        <a:pt x="113" y="84"/>
                      </a:lnTo>
                      <a:lnTo>
                        <a:pt x="119" y="78"/>
                      </a:lnTo>
                      <a:lnTo>
                        <a:pt x="121" y="72"/>
                      </a:lnTo>
                      <a:lnTo>
                        <a:pt x="121" y="66"/>
                      </a:lnTo>
                      <a:lnTo>
                        <a:pt x="121" y="62"/>
                      </a:lnTo>
                      <a:lnTo>
                        <a:pt x="123" y="60"/>
                      </a:lnTo>
                      <a:lnTo>
                        <a:pt x="129" y="58"/>
                      </a:lnTo>
                      <a:lnTo>
                        <a:pt x="137" y="56"/>
                      </a:lnTo>
                      <a:lnTo>
                        <a:pt x="141" y="56"/>
                      </a:lnTo>
                      <a:lnTo>
                        <a:pt x="1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1" name="íṡľíďé">
                  <a:extLst>
                    <a:ext uri="{FF2B5EF4-FFF2-40B4-BE49-F238E27FC236}">
                      <a16:creationId xmlns="" xmlns:a16="http://schemas.microsoft.com/office/drawing/2014/main" id="{3D26C84B-0B3C-42FD-9AD4-7D5A488D0D32}"/>
                    </a:ext>
                  </a:extLst>
                </p:cNvPr>
                <p:cNvSpPr/>
                <p:nvPr/>
              </p:nvSpPr>
              <p:spPr bwMode="auto">
                <a:xfrm>
                  <a:off x="4448400" y="1749274"/>
                  <a:ext cx="513702" cy="358672"/>
                </a:xfrm>
                <a:custGeom>
                  <a:avLst/>
                  <a:gdLst>
                    <a:gd name="T0" fmla="*/ 2147483647 w 295"/>
                    <a:gd name="T1" fmla="*/ 2147483647 h 214"/>
                    <a:gd name="T2" fmla="*/ 2147483647 w 295"/>
                    <a:gd name="T3" fmla="*/ 2147483647 h 214"/>
                    <a:gd name="T4" fmla="*/ 2147483647 w 295"/>
                    <a:gd name="T5" fmla="*/ 2147483647 h 214"/>
                    <a:gd name="T6" fmla="*/ 2147483647 w 295"/>
                    <a:gd name="T7" fmla="*/ 2147483647 h 214"/>
                    <a:gd name="T8" fmla="*/ 2147483647 w 295"/>
                    <a:gd name="T9" fmla="*/ 2147483647 h 214"/>
                    <a:gd name="T10" fmla="*/ 2147483647 w 295"/>
                    <a:gd name="T11" fmla="*/ 2147483647 h 214"/>
                    <a:gd name="T12" fmla="*/ 2147483647 w 295"/>
                    <a:gd name="T13" fmla="*/ 2147483647 h 214"/>
                    <a:gd name="T14" fmla="*/ 2147483647 w 295"/>
                    <a:gd name="T15" fmla="*/ 2147483647 h 214"/>
                    <a:gd name="T16" fmla="*/ 2147483647 w 295"/>
                    <a:gd name="T17" fmla="*/ 2147483647 h 214"/>
                    <a:gd name="T18" fmla="*/ 2147483647 w 295"/>
                    <a:gd name="T19" fmla="*/ 2147483647 h 214"/>
                    <a:gd name="T20" fmla="*/ 2147483647 w 295"/>
                    <a:gd name="T21" fmla="*/ 2147483647 h 214"/>
                    <a:gd name="T22" fmla="*/ 2147483647 w 295"/>
                    <a:gd name="T23" fmla="*/ 2147483647 h 214"/>
                    <a:gd name="T24" fmla="*/ 2147483647 w 295"/>
                    <a:gd name="T25" fmla="*/ 2147483647 h 214"/>
                    <a:gd name="T26" fmla="*/ 2147483647 w 295"/>
                    <a:gd name="T27" fmla="*/ 2147483647 h 214"/>
                    <a:gd name="T28" fmla="*/ 2147483647 w 295"/>
                    <a:gd name="T29" fmla="*/ 2147483647 h 214"/>
                    <a:gd name="T30" fmla="*/ 2147483647 w 295"/>
                    <a:gd name="T31" fmla="*/ 2147483647 h 214"/>
                    <a:gd name="T32" fmla="*/ 2147483647 w 295"/>
                    <a:gd name="T33" fmla="*/ 2147483647 h 214"/>
                    <a:gd name="T34" fmla="*/ 2147483647 w 295"/>
                    <a:gd name="T35" fmla="*/ 2147483647 h 214"/>
                    <a:gd name="T36" fmla="*/ 2147483647 w 295"/>
                    <a:gd name="T37" fmla="*/ 2147483647 h 214"/>
                    <a:gd name="T38" fmla="*/ 2147483647 w 295"/>
                    <a:gd name="T39" fmla="*/ 2147483647 h 214"/>
                    <a:gd name="T40" fmla="*/ 2147483647 w 295"/>
                    <a:gd name="T41" fmla="*/ 2147483647 h 214"/>
                    <a:gd name="T42" fmla="*/ 2147483647 w 295"/>
                    <a:gd name="T43" fmla="*/ 2147483647 h 214"/>
                    <a:gd name="T44" fmla="*/ 0 w 295"/>
                    <a:gd name="T45" fmla="*/ 2147483647 h 214"/>
                    <a:gd name="T46" fmla="*/ 2147483647 w 295"/>
                    <a:gd name="T47" fmla="*/ 2147483647 h 214"/>
                    <a:gd name="T48" fmla="*/ 2147483647 w 295"/>
                    <a:gd name="T49" fmla="*/ 2147483647 h 214"/>
                    <a:gd name="T50" fmla="*/ 2147483647 w 295"/>
                    <a:gd name="T51" fmla="*/ 2147483647 h 214"/>
                    <a:gd name="T52" fmla="*/ 2147483647 w 295"/>
                    <a:gd name="T53" fmla="*/ 2147483647 h 214"/>
                    <a:gd name="T54" fmla="*/ 2147483647 w 295"/>
                    <a:gd name="T55" fmla="*/ 2147483647 h 214"/>
                    <a:gd name="T56" fmla="*/ 2147483647 w 295"/>
                    <a:gd name="T57" fmla="*/ 2147483647 h 214"/>
                    <a:gd name="T58" fmla="*/ 2147483647 w 295"/>
                    <a:gd name="T59" fmla="*/ 2147483647 h 214"/>
                    <a:gd name="T60" fmla="*/ 2147483647 w 295"/>
                    <a:gd name="T61" fmla="*/ 2147483647 h 214"/>
                    <a:gd name="T62" fmla="*/ 2147483647 w 295"/>
                    <a:gd name="T63" fmla="*/ 2147483647 h 214"/>
                    <a:gd name="T64" fmla="*/ 2147483647 w 295"/>
                    <a:gd name="T65" fmla="*/ 2147483647 h 214"/>
                    <a:gd name="T66" fmla="*/ 2147483647 w 295"/>
                    <a:gd name="T67" fmla="*/ 2147483647 h 214"/>
                    <a:gd name="T68" fmla="*/ 2147483647 w 295"/>
                    <a:gd name="T69" fmla="*/ 2147483647 h 214"/>
                    <a:gd name="T70" fmla="*/ 2147483647 w 295"/>
                    <a:gd name="T71" fmla="*/ 2147483647 h 214"/>
                    <a:gd name="T72" fmla="*/ 2147483647 w 295"/>
                    <a:gd name="T73" fmla="*/ 2147483647 h 214"/>
                    <a:gd name="T74" fmla="*/ 2147483647 w 295"/>
                    <a:gd name="T75" fmla="*/ 2147483647 h 214"/>
                    <a:gd name="T76" fmla="*/ 2147483647 w 295"/>
                    <a:gd name="T77" fmla="*/ 2147483647 h 214"/>
                    <a:gd name="T78" fmla="*/ 2147483647 w 295"/>
                    <a:gd name="T79" fmla="*/ 2147483647 h 214"/>
                    <a:gd name="T80" fmla="*/ 2147483647 w 295"/>
                    <a:gd name="T81" fmla="*/ 2147483647 h 214"/>
                    <a:gd name="T82" fmla="*/ 2147483647 w 295"/>
                    <a:gd name="T83" fmla="*/ 0 h 214"/>
                    <a:gd name="T84" fmla="*/ 2147483647 w 295"/>
                    <a:gd name="T85" fmla="*/ 2147483647 h 214"/>
                    <a:gd name="T86" fmla="*/ 2147483647 w 295"/>
                    <a:gd name="T87" fmla="*/ 2147483647 h 214"/>
                    <a:gd name="T88" fmla="*/ 2147483647 w 295"/>
                    <a:gd name="T89" fmla="*/ 2147483647 h 214"/>
                    <a:gd name="T90" fmla="*/ 2147483647 w 295"/>
                    <a:gd name="T91" fmla="*/ 2147483647 h 214"/>
                    <a:gd name="T92" fmla="*/ 2147483647 w 295"/>
                    <a:gd name="T93" fmla="*/ 2147483647 h 214"/>
                    <a:gd name="T94" fmla="*/ 2147483647 w 295"/>
                    <a:gd name="T95" fmla="*/ 2147483647 h 21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5"/>
                    <a:gd name="T145" fmla="*/ 0 h 214"/>
                    <a:gd name="T146" fmla="*/ 295 w 295"/>
                    <a:gd name="T147" fmla="*/ 214 h 21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5" h="214">
                      <a:moveTo>
                        <a:pt x="285" y="28"/>
                      </a:moveTo>
                      <a:lnTo>
                        <a:pt x="277" y="24"/>
                      </a:lnTo>
                      <a:lnTo>
                        <a:pt x="271" y="20"/>
                      </a:lnTo>
                      <a:lnTo>
                        <a:pt x="263" y="16"/>
                      </a:lnTo>
                      <a:lnTo>
                        <a:pt x="251" y="14"/>
                      </a:lnTo>
                      <a:lnTo>
                        <a:pt x="245" y="16"/>
                      </a:lnTo>
                      <a:lnTo>
                        <a:pt x="243" y="18"/>
                      </a:lnTo>
                      <a:lnTo>
                        <a:pt x="241" y="22"/>
                      </a:lnTo>
                      <a:lnTo>
                        <a:pt x="241" y="28"/>
                      </a:lnTo>
                      <a:lnTo>
                        <a:pt x="239" y="32"/>
                      </a:lnTo>
                      <a:lnTo>
                        <a:pt x="237" y="36"/>
                      </a:lnTo>
                      <a:lnTo>
                        <a:pt x="233" y="40"/>
                      </a:lnTo>
                      <a:lnTo>
                        <a:pt x="227" y="40"/>
                      </a:lnTo>
                      <a:lnTo>
                        <a:pt x="217" y="38"/>
                      </a:lnTo>
                      <a:lnTo>
                        <a:pt x="207" y="34"/>
                      </a:lnTo>
                      <a:lnTo>
                        <a:pt x="197" y="32"/>
                      </a:lnTo>
                      <a:lnTo>
                        <a:pt x="189" y="30"/>
                      </a:lnTo>
                      <a:lnTo>
                        <a:pt x="187" y="30"/>
                      </a:lnTo>
                      <a:lnTo>
                        <a:pt x="185" y="30"/>
                      </a:lnTo>
                      <a:lnTo>
                        <a:pt x="181" y="32"/>
                      </a:lnTo>
                      <a:lnTo>
                        <a:pt x="173" y="36"/>
                      </a:lnTo>
                      <a:lnTo>
                        <a:pt x="165" y="38"/>
                      </a:lnTo>
                      <a:lnTo>
                        <a:pt x="153" y="38"/>
                      </a:lnTo>
                      <a:lnTo>
                        <a:pt x="141" y="40"/>
                      </a:lnTo>
                      <a:lnTo>
                        <a:pt x="135" y="44"/>
                      </a:lnTo>
                      <a:lnTo>
                        <a:pt x="126" y="54"/>
                      </a:lnTo>
                      <a:lnTo>
                        <a:pt x="118" y="64"/>
                      </a:lnTo>
                      <a:lnTo>
                        <a:pt x="112" y="74"/>
                      </a:lnTo>
                      <a:lnTo>
                        <a:pt x="108" y="86"/>
                      </a:lnTo>
                      <a:lnTo>
                        <a:pt x="106" y="96"/>
                      </a:lnTo>
                      <a:lnTo>
                        <a:pt x="106" y="108"/>
                      </a:lnTo>
                      <a:lnTo>
                        <a:pt x="98" y="108"/>
                      </a:lnTo>
                      <a:lnTo>
                        <a:pt x="88" y="108"/>
                      </a:lnTo>
                      <a:lnTo>
                        <a:pt x="84" y="110"/>
                      </a:lnTo>
                      <a:lnTo>
                        <a:pt x="82" y="114"/>
                      </a:lnTo>
                      <a:lnTo>
                        <a:pt x="80" y="118"/>
                      </a:lnTo>
                      <a:lnTo>
                        <a:pt x="80" y="122"/>
                      </a:lnTo>
                      <a:lnTo>
                        <a:pt x="80" y="130"/>
                      </a:lnTo>
                      <a:lnTo>
                        <a:pt x="84" y="140"/>
                      </a:lnTo>
                      <a:lnTo>
                        <a:pt x="88" y="154"/>
                      </a:lnTo>
                      <a:lnTo>
                        <a:pt x="88" y="162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96" y="170"/>
                      </a:lnTo>
                      <a:lnTo>
                        <a:pt x="76" y="200"/>
                      </a:lnTo>
                      <a:lnTo>
                        <a:pt x="70" y="198"/>
                      </a:lnTo>
                      <a:lnTo>
                        <a:pt x="68" y="196"/>
                      </a:lnTo>
                      <a:lnTo>
                        <a:pt x="64" y="188"/>
                      </a:lnTo>
                      <a:lnTo>
                        <a:pt x="62" y="192"/>
                      </a:lnTo>
                      <a:lnTo>
                        <a:pt x="62" y="196"/>
                      </a:lnTo>
                      <a:lnTo>
                        <a:pt x="50" y="206"/>
                      </a:lnTo>
                      <a:lnTo>
                        <a:pt x="42" y="210"/>
                      </a:lnTo>
                      <a:lnTo>
                        <a:pt x="36" y="214"/>
                      </a:lnTo>
                      <a:lnTo>
                        <a:pt x="26" y="212"/>
                      </a:lnTo>
                      <a:lnTo>
                        <a:pt x="18" y="208"/>
                      </a:lnTo>
                      <a:lnTo>
                        <a:pt x="10" y="204"/>
                      </a:lnTo>
                      <a:lnTo>
                        <a:pt x="8" y="202"/>
                      </a:lnTo>
                      <a:lnTo>
                        <a:pt x="8" y="200"/>
                      </a:lnTo>
                      <a:lnTo>
                        <a:pt x="10" y="196"/>
                      </a:lnTo>
                      <a:lnTo>
                        <a:pt x="12" y="194"/>
                      </a:lnTo>
                      <a:lnTo>
                        <a:pt x="6" y="192"/>
                      </a:lnTo>
                      <a:lnTo>
                        <a:pt x="2" y="190"/>
                      </a:lnTo>
                      <a:lnTo>
                        <a:pt x="2" y="188"/>
                      </a:lnTo>
                      <a:lnTo>
                        <a:pt x="2" y="184"/>
                      </a:lnTo>
                      <a:lnTo>
                        <a:pt x="4" y="178"/>
                      </a:lnTo>
                      <a:lnTo>
                        <a:pt x="8" y="174"/>
                      </a:lnTo>
                      <a:lnTo>
                        <a:pt x="4" y="168"/>
                      </a:lnTo>
                      <a:lnTo>
                        <a:pt x="2" y="160"/>
                      </a:lnTo>
                      <a:lnTo>
                        <a:pt x="0" y="144"/>
                      </a:lnTo>
                      <a:lnTo>
                        <a:pt x="10" y="144"/>
                      </a:lnTo>
                      <a:lnTo>
                        <a:pt x="16" y="140"/>
                      </a:lnTo>
                      <a:lnTo>
                        <a:pt x="22" y="136"/>
                      </a:lnTo>
                      <a:lnTo>
                        <a:pt x="24" y="128"/>
                      </a:lnTo>
                      <a:lnTo>
                        <a:pt x="32" y="128"/>
                      </a:lnTo>
                      <a:lnTo>
                        <a:pt x="38" y="124"/>
                      </a:lnTo>
                      <a:lnTo>
                        <a:pt x="44" y="122"/>
                      </a:lnTo>
                      <a:lnTo>
                        <a:pt x="52" y="122"/>
                      </a:lnTo>
                      <a:lnTo>
                        <a:pt x="54" y="12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4" y="118"/>
                      </a:lnTo>
                      <a:lnTo>
                        <a:pt x="70" y="118"/>
                      </a:lnTo>
                      <a:lnTo>
                        <a:pt x="72" y="116"/>
                      </a:lnTo>
                      <a:lnTo>
                        <a:pt x="62" y="116"/>
                      </a:lnTo>
                      <a:lnTo>
                        <a:pt x="60" y="114"/>
                      </a:lnTo>
                      <a:lnTo>
                        <a:pt x="58" y="110"/>
                      </a:lnTo>
                      <a:lnTo>
                        <a:pt x="60" y="106"/>
                      </a:lnTo>
                      <a:lnTo>
                        <a:pt x="66" y="102"/>
                      </a:lnTo>
                      <a:lnTo>
                        <a:pt x="76" y="98"/>
                      </a:lnTo>
                      <a:lnTo>
                        <a:pt x="80" y="94"/>
                      </a:lnTo>
                      <a:lnTo>
                        <a:pt x="86" y="86"/>
                      </a:lnTo>
                      <a:lnTo>
                        <a:pt x="92" y="70"/>
                      </a:lnTo>
                      <a:lnTo>
                        <a:pt x="94" y="68"/>
                      </a:lnTo>
                      <a:lnTo>
                        <a:pt x="96" y="68"/>
                      </a:lnTo>
                      <a:lnTo>
                        <a:pt x="102" y="64"/>
                      </a:lnTo>
                      <a:lnTo>
                        <a:pt x="106" y="60"/>
                      </a:lnTo>
                      <a:lnTo>
                        <a:pt x="108" y="56"/>
                      </a:lnTo>
                      <a:lnTo>
                        <a:pt x="108" y="52"/>
                      </a:lnTo>
                      <a:lnTo>
                        <a:pt x="112" y="50"/>
                      </a:lnTo>
                      <a:lnTo>
                        <a:pt x="116" y="48"/>
                      </a:lnTo>
                      <a:lnTo>
                        <a:pt x="116" y="40"/>
                      </a:lnTo>
                      <a:lnTo>
                        <a:pt x="106" y="44"/>
                      </a:lnTo>
                      <a:lnTo>
                        <a:pt x="104" y="44"/>
                      </a:lnTo>
                      <a:lnTo>
                        <a:pt x="100" y="42"/>
                      </a:lnTo>
                      <a:lnTo>
                        <a:pt x="106" y="42"/>
                      </a:lnTo>
                      <a:lnTo>
                        <a:pt x="106" y="40"/>
                      </a:lnTo>
                      <a:lnTo>
                        <a:pt x="112" y="38"/>
                      </a:lnTo>
                      <a:lnTo>
                        <a:pt x="114" y="34"/>
                      </a:lnTo>
                      <a:lnTo>
                        <a:pt x="116" y="34"/>
                      </a:lnTo>
                      <a:lnTo>
                        <a:pt x="120" y="36"/>
                      </a:lnTo>
                      <a:lnTo>
                        <a:pt x="135" y="36"/>
                      </a:lnTo>
                      <a:lnTo>
                        <a:pt x="135" y="28"/>
                      </a:lnTo>
                      <a:lnTo>
                        <a:pt x="135" y="26"/>
                      </a:lnTo>
                      <a:lnTo>
                        <a:pt x="139" y="26"/>
                      </a:lnTo>
                      <a:lnTo>
                        <a:pt x="145" y="28"/>
                      </a:lnTo>
                      <a:lnTo>
                        <a:pt x="155" y="22"/>
                      </a:lnTo>
                      <a:lnTo>
                        <a:pt x="161" y="16"/>
                      </a:lnTo>
                      <a:lnTo>
                        <a:pt x="165" y="12"/>
                      </a:lnTo>
                      <a:lnTo>
                        <a:pt x="167" y="14"/>
                      </a:lnTo>
                      <a:lnTo>
                        <a:pt x="169" y="16"/>
                      </a:lnTo>
                      <a:lnTo>
                        <a:pt x="175" y="18"/>
                      </a:lnTo>
                      <a:lnTo>
                        <a:pt x="181" y="16"/>
                      </a:lnTo>
                      <a:lnTo>
                        <a:pt x="185" y="12"/>
                      </a:lnTo>
                      <a:lnTo>
                        <a:pt x="189" y="8"/>
                      </a:lnTo>
                      <a:lnTo>
                        <a:pt x="209" y="4"/>
                      </a:lnTo>
                      <a:lnTo>
                        <a:pt x="227" y="0"/>
                      </a:lnTo>
                      <a:lnTo>
                        <a:pt x="233" y="2"/>
                      </a:lnTo>
                      <a:lnTo>
                        <a:pt x="239" y="4"/>
                      </a:lnTo>
                      <a:lnTo>
                        <a:pt x="243" y="8"/>
                      </a:lnTo>
                      <a:lnTo>
                        <a:pt x="245" y="12"/>
                      </a:lnTo>
                      <a:lnTo>
                        <a:pt x="249" y="6"/>
                      </a:lnTo>
                      <a:lnTo>
                        <a:pt x="251" y="2"/>
                      </a:lnTo>
                      <a:lnTo>
                        <a:pt x="257" y="2"/>
                      </a:lnTo>
                      <a:lnTo>
                        <a:pt x="265" y="2"/>
                      </a:lnTo>
                      <a:lnTo>
                        <a:pt x="271" y="4"/>
                      </a:lnTo>
                      <a:lnTo>
                        <a:pt x="279" y="6"/>
                      </a:lnTo>
                      <a:lnTo>
                        <a:pt x="289" y="6"/>
                      </a:lnTo>
                      <a:lnTo>
                        <a:pt x="289" y="14"/>
                      </a:lnTo>
                      <a:lnTo>
                        <a:pt x="277" y="14"/>
                      </a:lnTo>
                      <a:lnTo>
                        <a:pt x="281" y="16"/>
                      </a:lnTo>
                      <a:lnTo>
                        <a:pt x="287" y="18"/>
                      </a:lnTo>
                      <a:lnTo>
                        <a:pt x="291" y="18"/>
                      </a:lnTo>
                      <a:lnTo>
                        <a:pt x="295" y="14"/>
                      </a:lnTo>
                      <a:lnTo>
                        <a:pt x="295" y="26"/>
                      </a:lnTo>
                      <a:lnTo>
                        <a:pt x="279" y="30"/>
                      </a:lnTo>
                      <a:lnTo>
                        <a:pt x="285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2" name="iṧḷîḓe">
                  <a:extLst>
                    <a:ext uri="{FF2B5EF4-FFF2-40B4-BE49-F238E27FC236}">
                      <a16:creationId xmlns="" xmlns:a16="http://schemas.microsoft.com/office/drawing/2014/main" id="{28E29250-BCA4-410D-8ADC-9081890F7415}"/>
                    </a:ext>
                  </a:extLst>
                </p:cNvPr>
                <p:cNvSpPr/>
                <p:nvPr/>
              </p:nvSpPr>
              <p:spPr bwMode="auto">
                <a:xfrm>
                  <a:off x="4862942" y="2057506"/>
                  <a:ext cx="99160" cy="57443"/>
                </a:xfrm>
                <a:custGeom>
                  <a:avLst/>
                  <a:gdLst>
                    <a:gd name="T0" fmla="*/ 2147483647 w 58"/>
                    <a:gd name="T1" fmla="*/ 2147483647 h 34"/>
                    <a:gd name="T2" fmla="*/ 2147483647 w 58"/>
                    <a:gd name="T3" fmla="*/ 2147483647 h 34"/>
                    <a:gd name="T4" fmla="*/ 2147483647 w 58"/>
                    <a:gd name="T5" fmla="*/ 2147483647 h 34"/>
                    <a:gd name="T6" fmla="*/ 2147483647 w 58"/>
                    <a:gd name="T7" fmla="*/ 2147483647 h 34"/>
                    <a:gd name="T8" fmla="*/ 2147483647 w 58"/>
                    <a:gd name="T9" fmla="*/ 2147483647 h 34"/>
                    <a:gd name="T10" fmla="*/ 2147483647 w 58"/>
                    <a:gd name="T11" fmla="*/ 2147483647 h 34"/>
                    <a:gd name="T12" fmla="*/ 2147483647 w 58"/>
                    <a:gd name="T13" fmla="*/ 2147483647 h 34"/>
                    <a:gd name="T14" fmla="*/ 2147483647 w 58"/>
                    <a:gd name="T15" fmla="*/ 2147483647 h 34"/>
                    <a:gd name="T16" fmla="*/ 2147483647 w 58"/>
                    <a:gd name="T17" fmla="*/ 2147483647 h 34"/>
                    <a:gd name="T18" fmla="*/ 2147483647 w 58"/>
                    <a:gd name="T19" fmla="*/ 0 h 34"/>
                    <a:gd name="T20" fmla="*/ 2147483647 w 58"/>
                    <a:gd name="T21" fmla="*/ 0 h 34"/>
                    <a:gd name="T22" fmla="*/ 2147483647 w 58"/>
                    <a:gd name="T23" fmla="*/ 2147483647 h 34"/>
                    <a:gd name="T24" fmla="*/ 2147483647 w 58"/>
                    <a:gd name="T25" fmla="*/ 2147483647 h 34"/>
                    <a:gd name="T26" fmla="*/ 2147483647 w 58"/>
                    <a:gd name="T27" fmla="*/ 2147483647 h 34"/>
                    <a:gd name="T28" fmla="*/ 0 w 58"/>
                    <a:gd name="T29" fmla="*/ 2147483647 h 34"/>
                    <a:gd name="T30" fmla="*/ 2147483647 w 58"/>
                    <a:gd name="T31" fmla="*/ 2147483647 h 34"/>
                    <a:gd name="T32" fmla="*/ 2147483647 w 58"/>
                    <a:gd name="T33" fmla="*/ 2147483647 h 34"/>
                    <a:gd name="T34" fmla="*/ 2147483647 w 58"/>
                    <a:gd name="T35" fmla="*/ 2147483647 h 34"/>
                    <a:gd name="T36" fmla="*/ 2147483647 w 58"/>
                    <a:gd name="T37" fmla="*/ 2147483647 h 34"/>
                    <a:gd name="T38" fmla="*/ 2147483647 w 58"/>
                    <a:gd name="T39" fmla="*/ 2147483647 h 34"/>
                    <a:gd name="T40" fmla="*/ 2147483647 w 58"/>
                    <a:gd name="T41" fmla="*/ 2147483647 h 34"/>
                    <a:gd name="T42" fmla="*/ 2147483647 w 58"/>
                    <a:gd name="T43" fmla="*/ 2147483647 h 34"/>
                    <a:gd name="T44" fmla="*/ 2147483647 w 58"/>
                    <a:gd name="T45" fmla="*/ 2147483647 h 34"/>
                    <a:gd name="T46" fmla="*/ 2147483647 w 58"/>
                    <a:gd name="T47" fmla="*/ 2147483647 h 34"/>
                    <a:gd name="T48" fmla="*/ 2147483647 w 58"/>
                    <a:gd name="T49" fmla="*/ 2147483647 h 34"/>
                    <a:gd name="T50" fmla="*/ 2147483647 w 58"/>
                    <a:gd name="T51" fmla="*/ 2147483647 h 34"/>
                    <a:gd name="T52" fmla="*/ 2147483647 w 58"/>
                    <a:gd name="T53" fmla="*/ 2147483647 h 34"/>
                    <a:gd name="T54" fmla="*/ 2147483647 w 58"/>
                    <a:gd name="T55" fmla="*/ 2147483647 h 34"/>
                    <a:gd name="T56" fmla="*/ 2147483647 w 58"/>
                    <a:gd name="T57" fmla="*/ 2147483647 h 34"/>
                    <a:gd name="T58" fmla="*/ 2147483647 w 58"/>
                    <a:gd name="T59" fmla="*/ 2147483647 h 3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8"/>
                    <a:gd name="T91" fmla="*/ 0 h 34"/>
                    <a:gd name="T92" fmla="*/ 58 w 58"/>
                    <a:gd name="T93" fmla="*/ 34 h 34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8" h="34">
                      <a:moveTo>
                        <a:pt x="58" y="34"/>
                      </a:moveTo>
                      <a:lnTo>
                        <a:pt x="52" y="24"/>
                      </a:lnTo>
                      <a:lnTo>
                        <a:pt x="48" y="16"/>
                      </a:lnTo>
                      <a:lnTo>
                        <a:pt x="52" y="16"/>
                      </a:lnTo>
                      <a:lnTo>
                        <a:pt x="54" y="14"/>
                      </a:lnTo>
                      <a:lnTo>
                        <a:pt x="54" y="4"/>
                      </a:lnTo>
                      <a:lnTo>
                        <a:pt x="48" y="6"/>
                      </a:lnTo>
                      <a:lnTo>
                        <a:pt x="44" y="6"/>
                      </a:lnTo>
                      <a:lnTo>
                        <a:pt x="40" y="4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2" y="16"/>
                      </a:lnTo>
                      <a:lnTo>
                        <a:pt x="6" y="20"/>
                      </a:lnTo>
                      <a:lnTo>
                        <a:pt x="10" y="22"/>
                      </a:lnTo>
                      <a:lnTo>
                        <a:pt x="18" y="24"/>
                      </a:lnTo>
                      <a:lnTo>
                        <a:pt x="26" y="22"/>
                      </a:lnTo>
                      <a:lnTo>
                        <a:pt x="30" y="22"/>
                      </a:lnTo>
                      <a:lnTo>
                        <a:pt x="34" y="24"/>
                      </a:lnTo>
                      <a:lnTo>
                        <a:pt x="36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50" y="30"/>
                      </a:lnTo>
                      <a:lnTo>
                        <a:pt x="54" y="32"/>
                      </a:lnTo>
                      <a:lnTo>
                        <a:pt x="5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3" name="íŝḻíḓê">
                  <a:extLst>
                    <a:ext uri="{FF2B5EF4-FFF2-40B4-BE49-F238E27FC236}">
                      <a16:creationId xmlns="" xmlns:a16="http://schemas.microsoft.com/office/drawing/2014/main" id="{BA4A7DA6-609B-4406-9E8D-052806C92A94}"/>
                    </a:ext>
                  </a:extLst>
                </p:cNvPr>
                <p:cNvSpPr/>
                <p:nvPr/>
              </p:nvSpPr>
              <p:spPr bwMode="auto">
                <a:xfrm>
                  <a:off x="4824380" y="2093934"/>
                  <a:ext cx="148739" cy="86865"/>
                </a:xfrm>
                <a:custGeom>
                  <a:avLst/>
                  <a:gdLst>
                    <a:gd name="T0" fmla="*/ 2147483647 w 86"/>
                    <a:gd name="T1" fmla="*/ 2147483647 h 50"/>
                    <a:gd name="T2" fmla="*/ 2147483647 w 86"/>
                    <a:gd name="T3" fmla="*/ 2147483647 h 50"/>
                    <a:gd name="T4" fmla="*/ 2147483647 w 86"/>
                    <a:gd name="T5" fmla="*/ 2147483647 h 50"/>
                    <a:gd name="T6" fmla="*/ 2147483647 w 86"/>
                    <a:gd name="T7" fmla="*/ 2147483647 h 50"/>
                    <a:gd name="T8" fmla="*/ 2147483647 w 86"/>
                    <a:gd name="T9" fmla="*/ 2147483647 h 50"/>
                    <a:gd name="T10" fmla="*/ 2147483647 w 86"/>
                    <a:gd name="T11" fmla="*/ 2147483647 h 50"/>
                    <a:gd name="T12" fmla="*/ 2147483647 w 86"/>
                    <a:gd name="T13" fmla="*/ 2147483647 h 50"/>
                    <a:gd name="T14" fmla="*/ 2147483647 w 86"/>
                    <a:gd name="T15" fmla="*/ 2147483647 h 50"/>
                    <a:gd name="T16" fmla="*/ 2147483647 w 86"/>
                    <a:gd name="T17" fmla="*/ 2147483647 h 50"/>
                    <a:gd name="T18" fmla="*/ 2147483647 w 86"/>
                    <a:gd name="T19" fmla="*/ 2147483647 h 50"/>
                    <a:gd name="T20" fmla="*/ 2147483647 w 86"/>
                    <a:gd name="T21" fmla="*/ 2147483647 h 50"/>
                    <a:gd name="T22" fmla="*/ 2147483647 w 86"/>
                    <a:gd name="T23" fmla="*/ 2147483647 h 50"/>
                    <a:gd name="T24" fmla="*/ 2147483647 w 86"/>
                    <a:gd name="T25" fmla="*/ 2147483647 h 50"/>
                    <a:gd name="T26" fmla="*/ 2147483647 w 86"/>
                    <a:gd name="T27" fmla="*/ 2147483647 h 50"/>
                    <a:gd name="T28" fmla="*/ 2147483647 w 86"/>
                    <a:gd name="T29" fmla="*/ 2147483647 h 50"/>
                    <a:gd name="T30" fmla="*/ 2147483647 w 86"/>
                    <a:gd name="T31" fmla="*/ 2147483647 h 50"/>
                    <a:gd name="T32" fmla="*/ 2147483647 w 86"/>
                    <a:gd name="T33" fmla="*/ 2147483647 h 50"/>
                    <a:gd name="T34" fmla="*/ 2147483647 w 86"/>
                    <a:gd name="T35" fmla="*/ 0 h 50"/>
                    <a:gd name="T36" fmla="*/ 2147483647 w 86"/>
                    <a:gd name="T37" fmla="*/ 0 h 50"/>
                    <a:gd name="T38" fmla="*/ 2147483647 w 86"/>
                    <a:gd name="T39" fmla="*/ 2147483647 h 50"/>
                    <a:gd name="T40" fmla="*/ 2147483647 w 86"/>
                    <a:gd name="T41" fmla="*/ 2147483647 h 50"/>
                    <a:gd name="T42" fmla="*/ 2147483647 w 86"/>
                    <a:gd name="T43" fmla="*/ 2147483647 h 50"/>
                    <a:gd name="T44" fmla="*/ 2147483647 w 86"/>
                    <a:gd name="T45" fmla="*/ 2147483647 h 50"/>
                    <a:gd name="T46" fmla="*/ 2147483647 w 86"/>
                    <a:gd name="T47" fmla="*/ 2147483647 h 50"/>
                    <a:gd name="T48" fmla="*/ 2147483647 w 86"/>
                    <a:gd name="T49" fmla="*/ 2147483647 h 50"/>
                    <a:gd name="T50" fmla="*/ 2147483647 w 86"/>
                    <a:gd name="T51" fmla="*/ 2147483647 h 50"/>
                    <a:gd name="T52" fmla="*/ 2147483647 w 86"/>
                    <a:gd name="T53" fmla="*/ 2147483647 h 50"/>
                    <a:gd name="T54" fmla="*/ 2147483647 w 86"/>
                    <a:gd name="T55" fmla="*/ 2147483647 h 50"/>
                    <a:gd name="T56" fmla="*/ 2147483647 w 86"/>
                    <a:gd name="T57" fmla="*/ 2147483647 h 50"/>
                    <a:gd name="T58" fmla="*/ 2147483647 w 86"/>
                    <a:gd name="T59" fmla="*/ 2147483647 h 50"/>
                    <a:gd name="T60" fmla="*/ 2147483647 w 86"/>
                    <a:gd name="T61" fmla="*/ 2147483647 h 50"/>
                    <a:gd name="T62" fmla="*/ 2147483647 w 86"/>
                    <a:gd name="T63" fmla="*/ 2147483647 h 50"/>
                    <a:gd name="T64" fmla="*/ 2147483647 w 86"/>
                    <a:gd name="T65" fmla="*/ 2147483647 h 50"/>
                    <a:gd name="T66" fmla="*/ 2147483647 w 86"/>
                    <a:gd name="T67" fmla="*/ 2147483647 h 50"/>
                    <a:gd name="T68" fmla="*/ 2147483647 w 86"/>
                    <a:gd name="T69" fmla="*/ 2147483647 h 50"/>
                    <a:gd name="T70" fmla="*/ 2147483647 w 86"/>
                    <a:gd name="T71" fmla="*/ 2147483647 h 50"/>
                    <a:gd name="T72" fmla="*/ 0 w 86"/>
                    <a:gd name="T73" fmla="*/ 2147483647 h 50"/>
                    <a:gd name="T74" fmla="*/ 2147483647 w 86"/>
                    <a:gd name="T75" fmla="*/ 2147483647 h 50"/>
                    <a:gd name="T76" fmla="*/ 2147483647 w 86"/>
                    <a:gd name="T77" fmla="*/ 2147483647 h 50"/>
                    <a:gd name="T78" fmla="*/ 2147483647 w 86"/>
                    <a:gd name="T79" fmla="*/ 2147483647 h 50"/>
                    <a:gd name="T80" fmla="*/ 2147483647 w 86"/>
                    <a:gd name="T81" fmla="*/ 2147483647 h 50"/>
                    <a:gd name="T82" fmla="*/ 2147483647 w 86"/>
                    <a:gd name="T83" fmla="*/ 2147483647 h 50"/>
                    <a:gd name="T84" fmla="*/ 2147483647 w 86"/>
                    <a:gd name="T85" fmla="*/ 2147483647 h 50"/>
                    <a:gd name="T86" fmla="*/ 2147483647 w 86"/>
                    <a:gd name="T87" fmla="*/ 2147483647 h 50"/>
                    <a:gd name="T88" fmla="*/ 2147483647 w 86"/>
                    <a:gd name="T89" fmla="*/ 2147483647 h 50"/>
                    <a:gd name="T90" fmla="*/ 2147483647 w 86"/>
                    <a:gd name="T91" fmla="*/ 2147483647 h 50"/>
                    <a:gd name="T92" fmla="*/ 2147483647 w 86"/>
                    <a:gd name="T93" fmla="*/ 2147483647 h 50"/>
                    <a:gd name="T94" fmla="*/ 2147483647 w 86"/>
                    <a:gd name="T95" fmla="*/ 2147483647 h 50"/>
                    <a:gd name="T96" fmla="*/ 2147483647 w 86"/>
                    <a:gd name="T97" fmla="*/ 2147483647 h 50"/>
                    <a:gd name="T98" fmla="*/ 2147483647 w 86"/>
                    <a:gd name="T99" fmla="*/ 2147483647 h 50"/>
                    <a:gd name="T100" fmla="*/ 2147483647 w 86"/>
                    <a:gd name="T101" fmla="*/ 2147483647 h 50"/>
                    <a:gd name="T102" fmla="*/ 2147483647 w 86"/>
                    <a:gd name="T103" fmla="*/ 2147483647 h 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6"/>
                    <a:gd name="T157" fmla="*/ 0 h 50"/>
                    <a:gd name="T158" fmla="*/ 86 w 86"/>
                    <a:gd name="T159" fmla="*/ 50 h 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6" h="50">
                      <a:moveTo>
                        <a:pt x="68" y="50"/>
                      </a:moveTo>
                      <a:lnTo>
                        <a:pt x="74" y="50"/>
                      </a:lnTo>
                      <a:lnTo>
                        <a:pt x="80" y="48"/>
                      </a:lnTo>
                      <a:lnTo>
                        <a:pt x="84" y="46"/>
                      </a:lnTo>
                      <a:lnTo>
                        <a:pt x="86" y="42"/>
                      </a:lnTo>
                      <a:lnTo>
                        <a:pt x="86" y="38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0" y="12"/>
                      </a:lnTo>
                      <a:lnTo>
                        <a:pt x="76" y="10"/>
                      </a:lnTo>
                      <a:lnTo>
                        <a:pt x="72" y="8"/>
                      </a:lnTo>
                      <a:lnTo>
                        <a:pt x="68" y="8"/>
                      </a:lnTo>
                      <a:lnTo>
                        <a:pt x="66" y="12"/>
                      </a:lnTo>
                      <a:lnTo>
                        <a:pt x="64" y="12"/>
                      </a:lnTo>
                      <a:lnTo>
                        <a:pt x="60" y="10"/>
                      </a:lnTo>
                      <a:lnTo>
                        <a:pt x="58" y="6"/>
                      </a:lnTo>
                      <a:lnTo>
                        <a:pt x="56" y="2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0" y="2"/>
                      </a:lnTo>
                      <a:lnTo>
                        <a:pt x="42" y="4"/>
                      </a:lnTo>
                      <a:lnTo>
                        <a:pt x="44" y="12"/>
                      </a:lnTo>
                      <a:lnTo>
                        <a:pt x="42" y="16"/>
                      </a:lnTo>
                      <a:lnTo>
                        <a:pt x="42" y="18"/>
                      </a:lnTo>
                      <a:lnTo>
                        <a:pt x="38" y="22"/>
                      </a:lnTo>
                      <a:lnTo>
                        <a:pt x="32" y="24"/>
                      </a:lnTo>
                      <a:lnTo>
                        <a:pt x="30" y="24"/>
                      </a:lnTo>
                      <a:lnTo>
                        <a:pt x="28" y="22"/>
                      </a:lnTo>
                      <a:lnTo>
                        <a:pt x="24" y="18"/>
                      </a:lnTo>
                      <a:lnTo>
                        <a:pt x="18" y="12"/>
                      </a:lnTo>
                      <a:lnTo>
                        <a:pt x="16" y="10"/>
                      </a:lnTo>
                      <a:lnTo>
                        <a:pt x="12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2" y="20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36"/>
                      </a:lnTo>
                      <a:lnTo>
                        <a:pt x="4" y="34"/>
                      </a:lnTo>
                      <a:lnTo>
                        <a:pt x="12" y="34"/>
                      </a:lnTo>
                      <a:lnTo>
                        <a:pt x="24" y="34"/>
                      </a:lnTo>
                      <a:lnTo>
                        <a:pt x="28" y="36"/>
                      </a:lnTo>
                      <a:lnTo>
                        <a:pt x="34" y="38"/>
                      </a:lnTo>
                      <a:lnTo>
                        <a:pt x="42" y="36"/>
                      </a:lnTo>
                      <a:lnTo>
                        <a:pt x="50" y="32"/>
                      </a:lnTo>
                      <a:lnTo>
                        <a:pt x="54" y="38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48"/>
                      </a:lnTo>
                      <a:lnTo>
                        <a:pt x="66" y="50"/>
                      </a:lnTo>
                      <a:lnTo>
                        <a:pt x="68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4" name="îšḻîḋé">
                  <a:extLst>
                    <a:ext uri="{FF2B5EF4-FFF2-40B4-BE49-F238E27FC236}">
                      <a16:creationId xmlns="" xmlns:a16="http://schemas.microsoft.com/office/drawing/2014/main" id="{B70DC044-6E3A-4AA1-BA07-A55276C4D0F6}"/>
                    </a:ext>
                  </a:extLst>
                </p:cNvPr>
                <p:cNvSpPr/>
                <p:nvPr/>
              </p:nvSpPr>
              <p:spPr bwMode="auto">
                <a:xfrm>
                  <a:off x="4824380" y="2148575"/>
                  <a:ext cx="111555" cy="78458"/>
                </a:xfrm>
                <a:custGeom>
                  <a:avLst/>
                  <a:gdLst>
                    <a:gd name="T0" fmla="*/ 2147483647 w 64"/>
                    <a:gd name="T1" fmla="*/ 2147483647 h 48"/>
                    <a:gd name="T2" fmla="*/ 2147483647 w 64"/>
                    <a:gd name="T3" fmla="*/ 2147483647 h 48"/>
                    <a:gd name="T4" fmla="*/ 2147483647 w 64"/>
                    <a:gd name="T5" fmla="*/ 2147483647 h 48"/>
                    <a:gd name="T6" fmla="*/ 2147483647 w 64"/>
                    <a:gd name="T7" fmla="*/ 2147483647 h 48"/>
                    <a:gd name="T8" fmla="*/ 2147483647 w 64"/>
                    <a:gd name="T9" fmla="*/ 2147483647 h 48"/>
                    <a:gd name="T10" fmla="*/ 2147483647 w 64"/>
                    <a:gd name="T11" fmla="*/ 0 h 48"/>
                    <a:gd name="T12" fmla="*/ 2147483647 w 64"/>
                    <a:gd name="T13" fmla="*/ 2147483647 h 48"/>
                    <a:gd name="T14" fmla="*/ 2147483647 w 64"/>
                    <a:gd name="T15" fmla="*/ 2147483647 h 48"/>
                    <a:gd name="T16" fmla="*/ 2147483647 w 64"/>
                    <a:gd name="T17" fmla="*/ 2147483647 h 48"/>
                    <a:gd name="T18" fmla="*/ 2147483647 w 64"/>
                    <a:gd name="T19" fmla="*/ 2147483647 h 48"/>
                    <a:gd name="T20" fmla="*/ 2147483647 w 64"/>
                    <a:gd name="T21" fmla="*/ 2147483647 h 48"/>
                    <a:gd name="T22" fmla="*/ 2147483647 w 64"/>
                    <a:gd name="T23" fmla="*/ 2147483647 h 48"/>
                    <a:gd name="T24" fmla="*/ 2147483647 w 64"/>
                    <a:gd name="T25" fmla="*/ 2147483647 h 48"/>
                    <a:gd name="T26" fmla="*/ 0 w 64"/>
                    <a:gd name="T27" fmla="*/ 2147483647 h 48"/>
                    <a:gd name="T28" fmla="*/ 0 w 64"/>
                    <a:gd name="T29" fmla="*/ 2147483647 h 48"/>
                    <a:gd name="T30" fmla="*/ 2147483647 w 64"/>
                    <a:gd name="T31" fmla="*/ 2147483647 h 48"/>
                    <a:gd name="T32" fmla="*/ 2147483647 w 64"/>
                    <a:gd name="T33" fmla="*/ 2147483647 h 48"/>
                    <a:gd name="T34" fmla="*/ 2147483647 w 64"/>
                    <a:gd name="T35" fmla="*/ 2147483647 h 48"/>
                    <a:gd name="T36" fmla="*/ 2147483647 w 64"/>
                    <a:gd name="T37" fmla="*/ 2147483647 h 48"/>
                    <a:gd name="T38" fmla="*/ 2147483647 w 64"/>
                    <a:gd name="T39" fmla="*/ 2147483647 h 48"/>
                    <a:gd name="T40" fmla="*/ 2147483647 w 64"/>
                    <a:gd name="T41" fmla="*/ 2147483647 h 48"/>
                    <a:gd name="T42" fmla="*/ 2147483647 w 64"/>
                    <a:gd name="T43" fmla="*/ 2147483647 h 48"/>
                    <a:gd name="T44" fmla="*/ 2147483647 w 64"/>
                    <a:gd name="T45" fmla="*/ 2147483647 h 48"/>
                    <a:gd name="T46" fmla="*/ 2147483647 w 64"/>
                    <a:gd name="T47" fmla="*/ 2147483647 h 48"/>
                    <a:gd name="T48" fmla="*/ 2147483647 w 64"/>
                    <a:gd name="T49" fmla="*/ 2147483647 h 48"/>
                    <a:gd name="T50" fmla="*/ 2147483647 w 64"/>
                    <a:gd name="T51" fmla="*/ 2147483647 h 48"/>
                    <a:gd name="T52" fmla="*/ 2147483647 w 64"/>
                    <a:gd name="T53" fmla="*/ 2147483647 h 48"/>
                    <a:gd name="T54" fmla="*/ 2147483647 w 64"/>
                    <a:gd name="T55" fmla="*/ 2147483647 h 48"/>
                    <a:gd name="T56" fmla="*/ 2147483647 w 64"/>
                    <a:gd name="T57" fmla="*/ 2147483647 h 48"/>
                    <a:gd name="T58" fmla="*/ 2147483647 w 64"/>
                    <a:gd name="T59" fmla="*/ 2147483647 h 48"/>
                    <a:gd name="T60" fmla="*/ 2147483647 w 64"/>
                    <a:gd name="T61" fmla="*/ 2147483647 h 48"/>
                    <a:gd name="T62" fmla="*/ 2147483647 w 64"/>
                    <a:gd name="T63" fmla="*/ 2147483647 h 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4"/>
                    <a:gd name="T97" fmla="*/ 0 h 48"/>
                    <a:gd name="T98" fmla="*/ 64 w 64"/>
                    <a:gd name="T99" fmla="*/ 48 h 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4" h="48">
                      <a:moveTo>
                        <a:pt x="64" y="18"/>
                      </a:moveTo>
                      <a:lnTo>
                        <a:pt x="60" y="16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0" y="0"/>
                      </a:lnTo>
                      <a:lnTo>
                        <a:pt x="42" y="4"/>
                      </a:lnTo>
                      <a:lnTo>
                        <a:pt x="34" y="6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20"/>
                      </a:lnTo>
                      <a:lnTo>
                        <a:pt x="8" y="20"/>
                      </a:lnTo>
                      <a:lnTo>
                        <a:pt x="16" y="20"/>
                      </a:lnTo>
                      <a:lnTo>
                        <a:pt x="22" y="22"/>
                      </a:lnTo>
                      <a:lnTo>
                        <a:pt x="28" y="2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32" y="40"/>
                      </a:lnTo>
                      <a:lnTo>
                        <a:pt x="34" y="42"/>
                      </a:lnTo>
                      <a:lnTo>
                        <a:pt x="38" y="46"/>
                      </a:lnTo>
                      <a:lnTo>
                        <a:pt x="40" y="48"/>
                      </a:lnTo>
                      <a:lnTo>
                        <a:pt x="44" y="46"/>
                      </a:lnTo>
                      <a:lnTo>
                        <a:pt x="50" y="46"/>
                      </a:lnTo>
                      <a:lnTo>
                        <a:pt x="56" y="34"/>
                      </a:lnTo>
                      <a:lnTo>
                        <a:pt x="58" y="30"/>
                      </a:lnTo>
                      <a:lnTo>
                        <a:pt x="64" y="24"/>
                      </a:lnTo>
                      <a:lnTo>
                        <a:pt x="64" y="2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5" name="îš1íḑé">
                  <a:extLst>
                    <a:ext uri="{FF2B5EF4-FFF2-40B4-BE49-F238E27FC236}">
                      <a16:creationId xmlns="" xmlns:a16="http://schemas.microsoft.com/office/drawing/2014/main" id="{69005BDD-D219-4DDF-ACC4-1B9B4638FC9E}"/>
                    </a:ext>
                  </a:extLst>
                </p:cNvPr>
                <p:cNvSpPr/>
                <p:nvPr/>
              </p:nvSpPr>
              <p:spPr bwMode="auto">
                <a:xfrm>
                  <a:off x="4802344" y="2182200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0 h 16"/>
                    <a:gd name="T8" fmla="*/ 2147483647 w 40"/>
                    <a:gd name="T9" fmla="*/ 0 h 16"/>
                    <a:gd name="T10" fmla="*/ 2147483647 w 40"/>
                    <a:gd name="T11" fmla="*/ 0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0 w 40"/>
                    <a:gd name="T21" fmla="*/ 2147483647 h 16"/>
                    <a:gd name="T22" fmla="*/ 2147483647 w 40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6"/>
                    <a:gd name="T38" fmla="*/ 40 w 40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6">
                      <a:moveTo>
                        <a:pt x="38" y="16"/>
                      </a:moveTo>
                      <a:lnTo>
                        <a:pt x="40" y="4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2" y="6"/>
                      </a:lnTo>
                      <a:lnTo>
                        <a:pt x="8" y="6"/>
                      </a:lnTo>
                      <a:lnTo>
                        <a:pt x="4" y="8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3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6" name="îşľïḋê">
                  <a:extLst>
                    <a:ext uri="{FF2B5EF4-FFF2-40B4-BE49-F238E27FC236}">
                      <a16:creationId xmlns="" xmlns:a16="http://schemas.microsoft.com/office/drawing/2014/main" id="{02E620E9-0E5E-4D36-9F27-260E121AE3AB}"/>
                    </a:ext>
                  </a:extLst>
                </p:cNvPr>
                <p:cNvSpPr/>
                <p:nvPr/>
              </p:nvSpPr>
              <p:spPr bwMode="auto">
                <a:xfrm>
                  <a:off x="4098588" y="2580100"/>
                  <a:ext cx="71616" cy="149914"/>
                </a:xfrm>
                <a:custGeom>
                  <a:avLst/>
                  <a:gdLst>
                    <a:gd name="T0" fmla="*/ 2147483647 w 40"/>
                    <a:gd name="T1" fmla="*/ 2147483647 h 90"/>
                    <a:gd name="T2" fmla="*/ 2147483647 w 40"/>
                    <a:gd name="T3" fmla="*/ 2147483647 h 90"/>
                    <a:gd name="T4" fmla="*/ 2147483647 w 40"/>
                    <a:gd name="T5" fmla="*/ 2147483647 h 90"/>
                    <a:gd name="T6" fmla="*/ 2147483647 w 40"/>
                    <a:gd name="T7" fmla="*/ 2147483647 h 90"/>
                    <a:gd name="T8" fmla="*/ 2147483647 w 40"/>
                    <a:gd name="T9" fmla="*/ 2147483647 h 90"/>
                    <a:gd name="T10" fmla="*/ 2147483647 w 40"/>
                    <a:gd name="T11" fmla="*/ 2147483647 h 90"/>
                    <a:gd name="T12" fmla="*/ 2147483647 w 40"/>
                    <a:gd name="T13" fmla="*/ 2147483647 h 90"/>
                    <a:gd name="T14" fmla="*/ 2147483647 w 40"/>
                    <a:gd name="T15" fmla="*/ 2147483647 h 90"/>
                    <a:gd name="T16" fmla="*/ 0 w 40"/>
                    <a:gd name="T17" fmla="*/ 2147483647 h 90"/>
                    <a:gd name="T18" fmla="*/ 0 w 40"/>
                    <a:gd name="T19" fmla="*/ 2147483647 h 90"/>
                    <a:gd name="T20" fmla="*/ 0 w 40"/>
                    <a:gd name="T21" fmla="*/ 2147483647 h 90"/>
                    <a:gd name="T22" fmla="*/ 2147483647 w 40"/>
                    <a:gd name="T23" fmla="*/ 2147483647 h 90"/>
                    <a:gd name="T24" fmla="*/ 2147483647 w 40"/>
                    <a:gd name="T25" fmla="*/ 2147483647 h 90"/>
                    <a:gd name="T26" fmla="*/ 2147483647 w 40"/>
                    <a:gd name="T27" fmla="*/ 2147483647 h 90"/>
                    <a:gd name="T28" fmla="*/ 2147483647 w 40"/>
                    <a:gd name="T29" fmla="*/ 2147483647 h 90"/>
                    <a:gd name="T30" fmla="*/ 2147483647 w 40"/>
                    <a:gd name="T31" fmla="*/ 2147483647 h 90"/>
                    <a:gd name="T32" fmla="*/ 2147483647 w 40"/>
                    <a:gd name="T33" fmla="*/ 2147483647 h 90"/>
                    <a:gd name="T34" fmla="*/ 2147483647 w 40"/>
                    <a:gd name="T35" fmla="*/ 2147483647 h 90"/>
                    <a:gd name="T36" fmla="*/ 2147483647 w 40"/>
                    <a:gd name="T37" fmla="*/ 2147483647 h 90"/>
                    <a:gd name="T38" fmla="*/ 2147483647 w 40"/>
                    <a:gd name="T39" fmla="*/ 2147483647 h 90"/>
                    <a:gd name="T40" fmla="*/ 2147483647 w 40"/>
                    <a:gd name="T41" fmla="*/ 2147483647 h 90"/>
                    <a:gd name="T42" fmla="*/ 2147483647 w 40"/>
                    <a:gd name="T43" fmla="*/ 0 h 90"/>
                    <a:gd name="T44" fmla="*/ 2147483647 w 40"/>
                    <a:gd name="T45" fmla="*/ 2147483647 h 90"/>
                    <a:gd name="T46" fmla="*/ 2147483647 w 40"/>
                    <a:gd name="T47" fmla="*/ 2147483647 h 90"/>
                    <a:gd name="T48" fmla="*/ 2147483647 w 40"/>
                    <a:gd name="T49" fmla="*/ 2147483647 h 90"/>
                    <a:gd name="T50" fmla="*/ 2147483647 w 40"/>
                    <a:gd name="T51" fmla="*/ 2147483647 h 90"/>
                    <a:gd name="T52" fmla="*/ 2147483647 w 40"/>
                    <a:gd name="T53" fmla="*/ 2147483647 h 90"/>
                    <a:gd name="T54" fmla="*/ 2147483647 w 40"/>
                    <a:gd name="T55" fmla="*/ 2147483647 h 90"/>
                    <a:gd name="T56" fmla="*/ 2147483647 w 40"/>
                    <a:gd name="T57" fmla="*/ 2147483647 h 90"/>
                    <a:gd name="T58" fmla="*/ 2147483647 w 40"/>
                    <a:gd name="T59" fmla="*/ 2147483647 h 90"/>
                    <a:gd name="T60" fmla="*/ 2147483647 w 40"/>
                    <a:gd name="T61" fmla="*/ 2147483647 h 90"/>
                    <a:gd name="T62" fmla="*/ 2147483647 w 40"/>
                    <a:gd name="T63" fmla="*/ 2147483647 h 90"/>
                    <a:gd name="T64" fmla="*/ 2147483647 w 40"/>
                    <a:gd name="T65" fmla="*/ 2147483647 h 90"/>
                    <a:gd name="T66" fmla="*/ 2147483647 w 40"/>
                    <a:gd name="T67" fmla="*/ 2147483647 h 90"/>
                    <a:gd name="T68" fmla="*/ 2147483647 w 40"/>
                    <a:gd name="T69" fmla="*/ 2147483647 h 90"/>
                    <a:gd name="T70" fmla="*/ 2147483647 w 40"/>
                    <a:gd name="T71" fmla="*/ 2147483647 h 90"/>
                    <a:gd name="T72" fmla="*/ 2147483647 w 40"/>
                    <a:gd name="T73" fmla="*/ 2147483647 h 90"/>
                    <a:gd name="T74" fmla="*/ 2147483647 w 40"/>
                    <a:gd name="T75" fmla="*/ 2147483647 h 90"/>
                    <a:gd name="T76" fmla="*/ 2147483647 w 40"/>
                    <a:gd name="T77" fmla="*/ 2147483647 h 90"/>
                    <a:gd name="T78" fmla="*/ 2147483647 w 40"/>
                    <a:gd name="T79" fmla="*/ 2147483647 h 90"/>
                    <a:gd name="T80" fmla="*/ 2147483647 w 40"/>
                    <a:gd name="T81" fmla="*/ 2147483647 h 90"/>
                    <a:gd name="T82" fmla="*/ 2147483647 w 40"/>
                    <a:gd name="T83" fmla="*/ 2147483647 h 9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"/>
                    <a:gd name="T127" fmla="*/ 0 h 90"/>
                    <a:gd name="T128" fmla="*/ 40 w 40"/>
                    <a:gd name="T129" fmla="*/ 90 h 9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" h="90">
                      <a:moveTo>
                        <a:pt x="24" y="90"/>
                      </a:moveTo>
                      <a:lnTo>
                        <a:pt x="16" y="90"/>
                      </a:lnTo>
                      <a:lnTo>
                        <a:pt x="12" y="90"/>
                      </a:lnTo>
                      <a:lnTo>
                        <a:pt x="8" y="90"/>
                      </a:lnTo>
                      <a:lnTo>
                        <a:pt x="6" y="76"/>
                      </a:lnTo>
                      <a:lnTo>
                        <a:pt x="8" y="66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0" y="52"/>
                      </a:lnTo>
                      <a:lnTo>
                        <a:pt x="2" y="48"/>
                      </a:lnTo>
                      <a:lnTo>
                        <a:pt x="6" y="38"/>
                      </a:lnTo>
                      <a:lnTo>
                        <a:pt x="10" y="32"/>
                      </a:lnTo>
                      <a:lnTo>
                        <a:pt x="12" y="26"/>
                      </a:lnTo>
                      <a:lnTo>
                        <a:pt x="12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2" y="0"/>
                      </a:lnTo>
                      <a:lnTo>
                        <a:pt x="16" y="4"/>
                      </a:lnTo>
                      <a:lnTo>
                        <a:pt x="22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38" y="24"/>
                      </a:lnTo>
                      <a:lnTo>
                        <a:pt x="34" y="34"/>
                      </a:lnTo>
                      <a:lnTo>
                        <a:pt x="30" y="40"/>
                      </a:lnTo>
                      <a:lnTo>
                        <a:pt x="28" y="50"/>
                      </a:lnTo>
                      <a:lnTo>
                        <a:pt x="30" y="54"/>
                      </a:lnTo>
                      <a:lnTo>
                        <a:pt x="30" y="60"/>
                      </a:lnTo>
                      <a:lnTo>
                        <a:pt x="30" y="64"/>
                      </a:lnTo>
                      <a:lnTo>
                        <a:pt x="28" y="68"/>
                      </a:lnTo>
                      <a:lnTo>
                        <a:pt x="30" y="70"/>
                      </a:lnTo>
                      <a:lnTo>
                        <a:pt x="32" y="74"/>
                      </a:lnTo>
                      <a:lnTo>
                        <a:pt x="30" y="78"/>
                      </a:lnTo>
                      <a:lnTo>
                        <a:pt x="28" y="80"/>
                      </a:lnTo>
                      <a:lnTo>
                        <a:pt x="26" y="84"/>
                      </a:lnTo>
                      <a:lnTo>
                        <a:pt x="24" y="86"/>
                      </a:lnTo>
                      <a:lnTo>
                        <a:pt x="2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7" name="işļiďè">
                  <a:extLst>
                    <a:ext uri="{FF2B5EF4-FFF2-40B4-BE49-F238E27FC236}">
                      <a16:creationId xmlns="" xmlns:a16="http://schemas.microsoft.com/office/drawing/2014/main" id="{03DE1DD4-8BEB-484E-BBDB-95BEF052CC5F}"/>
                    </a:ext>
                  </a:extLst>
                </p:cNvPr>
                <p:cNvSpPr/>
                <p:nvPr/>
              </p:nvSpPr>
              <p:spPr bwMode="auto">
                <a:xfrm>
                  <a:off x="4110983" y="2528262"/>
                  <a:ext cx="302987" cy="232575"/>
                </a:xfrm>
                <a:custGeom>
                  <a:avLst/>
                  <a:gdLst>
                    <a:gd name="T0" fmla="*/ 2147483647 w 174"/>
                    <a:gd name="T1" fmla="*/ 2147483647 h 140"/>
                    <a:gd name="T2" fmla="*/ 2147483647 w 174"/>
                    <a:gd name="T3" fmla="*/ 2147483647 h 140"/>
                    <a:gd name="T4" fmla="*/ 2147483647 w 174"/>
                    <a:gd name="T5" fmla="*/ 2147483647 h 140"/>
                    <a:gd name="T6" fmla="*/ 2147483647 w 174"/>
                    <a:gd name="T7" fmla="*/ 2147483647 h 140"/>
                    <a:gd name="T8" fmla="*/ 2147483647 w 174"/>
                    <a:gd name="T9" fmla="*/ 2147483647 h 140"/>
                    <a:gd name="T10" fmla="*/ 2147483647 w 174"/>
                    <a:gd name="T11" fmla="*/ 2147483647 h 140"/>
                    <a:gd name="T12" fmla="*/ 2147483647 w 174"/>
                    <a:gd name="T13" fmla="*/ 2147483647 h 140"/>
                    <a:gd name="T14" fmla="*/ 2147483647 w 174"/>
                    <a:gd name="T15" fmla="*/ 2147483647 h 140"/>
                    <a:gd name="T16" fmla="*/ 2147483647 w 174"/>
                    <a:gd name="T17" fmla="*/ 2147483647 h 140"/>
                    <a:gd name="T18" fmla="*/ 2147483647 w 174"/>
                    <a:gd name="T19" fmla="*/ 2147483647 h 140"/>
                    <a:gd name="T20" fmla="*/ 2147483647 w 174"/>
                    <a:gd name="T21" fmla="*/ 2147483647 h 140"/>
                    <a:gd name="T22" fmla="*/ 2147483647 w 174"/>
                    <a:gd name="T23" fmla="*/ 2147483647 h 140"/>
                    <a:gd name="T24" fmla="*/ 2147483647 w 174"/>
                    <a:gd name="T25" fmla="*/ 2147483647 h 140"/>
                    <a:gd name="T26" fmla="*/ 2147483647 w 174"/>
                    <a:gd name="T27" fmla="*/ 2147483647 h 140"/>
                    <a:gd name="T28" fmla="*/ 2147483647 w 174"/>
                    <a:gd name="T29" fmla="*/ 2147483647 h 140"/>
                    <a:gd name="T30" fmla="*/ 2147483647 w 174"/>
                    <a:gd name="T31" fmla="*/ 2147483647 h 140"/>
                    <a:gd name="T32" fmla="*/ 2147483647 w 174"/>
                    <a:gd name="T33" fmla="*/ 2147483647 h 140"/>
                    <a:gd name="T34" fmla="*/ 2147483647 w 174"/>
                    <a:gd name="T35" fmla="*/ 2147483647 h 140"/>
                    <a:gd name="T36" fmla="*/ 2147483647 w 174"/>
                    <a:gd name="T37" fmla="*/ 2147483647 h 140"/>
                    <a:gd name="T38" fmla="*/ 2147483647 w 174"/>
                    <a:gd name="T39" fmla="*/ 2147483647 h 140"/>
                    <a:gd name="T40" fmla="*/ 2147483647 w 174"/>
                    <a:gd name="T41" fmla="*/ 2147483647 h 140"/>
                    <a:gd name="T42" fmla="*/ 2147483647 w 174"/>
                    <a:gd name="T43" fmla="*/ 2147483647 h 140"/>
                    <a:gd name="T44" fmla="*/ 2147483647 w 174"/>
                    <a:gd name="T45" fmla="*/ 2147483647 h 140"/>
                    <a:gd name="T46" fmla="*/ 2147483647 w 174"/>
                    <a:gd name="T47" fmla="*/ 2147483647 h 140"/>
                    <a:gd name="T48" fmla="*/ 2147483647 w 174"/>
                    <a:gd name="T49" fmla="*/ 2147483647 h 140"/>
                    <a:gd name="T50" fmla="*/ 2147483647 w 174"/>
                    <a:gd name="T51" fmla="*/ 2147483647 h 140"/>
                    <a:gd name="T52" fmla="*/ 0 w 174"/>
                    <a:gd name="T53" fmla="*/ 2147483647 h 140"/>
                    <a:gd name="T54" fmla="*/ 0 w 174"/>
                    <a:gd name="T55" fmla="*/ 2147483647 h 140"/>
                    <a:gd name="T56" fmla="*/ 2147483647 w 174"/>
                    <a:gd name="T57" fmla="*/ 2147483647 h 140"/>
                    <a:gd name="T58" fmla="*/ 2147483647 w 174"/>
                    <a:gd name="T59" fmla="*/ 0 h 140"/>
                    <a:gd name="T60" fmla="*/ 2147483647 w 174"/>
                    <a:gd name="T61" fmla="*/ 2147483647 h 140"/>
                    <a:gd name="T62" fmla="*/ 2147483647 w 174"/>
                    <a:gd name="T63" fmla="*/ 2147483647 h 140"/>
                    <a:gd name="T64" fmla="*/ 2147483647 w 174"/>
                    <a:gd name="T65" fmla="*/ 2147483647 h 140"/>
                    <a:gd name="T66" fmla="*/ 2147483647 w 174"/>
                    <a:gd name="T67" fmla="*/ 2147483647 h 140"/>
                    <a:gd name="T68" fmla="*/ 2147483647 w 174"/>
                    <a:gd name="T69" fmla="*/ 2147483647 h 140"/>
                    <a:gd name="T70" fmla="*/ 2147483647 w 174"/>
                    <a:gd name="T71" fmla="*/ 2147483647 h 1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74"/>
                    <a:gd name="T109" fmla="*/ 0 h 140"/>
                    <a:gd name="T110" fmla="*/ 174 w 174"/>
                    <a:gd name="T111" fmla="*/ 140 h 1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74" h="140">
                      <a:moveTo>
                        <a:pt x="174" y="32"/>
                      </a:moveTo>
                      <a:lnTo>
                        <a:pt x="174" y="34"/>
                      </a:lnTo>
                      <a:lnTo>
                        <a:pt x="168" y="38"/>
                      </a:lnTo>
                      <a:lnTo>
                        <a:pt x="164" y="44"/>
                      </a:lnTo>
                      <a:lnTo>
                        <a:pt x="146" y="52"/>
                      </a:lnTo>
                      <a:lnTo>
                        <a:pt x="138" y="56"/>
                      </a:lnTo>
                      <a:lnTo>
                        <a:pt x="134" y="62"/>
                      </a:lnTo>
                      <a:lnTo>
                        <a:pt x="128" y="68"/>
                      </a:lnTo>
                      <a:lnTo>
                        <a:pt x="126" y="80"/>
                      </a:lnTo>
                      <a:lnTo>
                        <a:pt x="128" y="86"/>
                      </a:lnTo>
                      <a:lnTo>
                        <a:pt x="132" y="90"/>
                      </a:lnTo>
                      <a:lnTo>
                        <a:pt x="124" y="96"/>
                      </a:lnTo>
                      <a:lnTo>
                        <a:pt x="112" y="108"/>
                      </a:lnTo>
                      <a:lnTo>
                        <a:pt x="106" y="118"/>
                      </a:lnTo>
                      <a:lnTo>
                        <a:pt x="102" y="122"/>
                      </a:lnTo>
                      <a:lnTo>
                        <a:pt x="102" y="126"/>
                      </a:lnTo>
                      <a:lnTo>
                        <a:pt x="70" y="126"/>
                      </a:lnTo>
                      <a:lnTo>
                        <a:pt x="64" y="128"/>
                      </a:lnTo>
                      <a:lnTo>
                        <a:pt x="62" y="132"/>
                      </a:lnTo>
                      <a:lnTo>
                        <a:pt x="56" y="134"/>
                      </a:lnTo>
                      <a:lnTo>
                        <a:pt x="54" y="136"/>
                      </a:lnTo>
                      <a:lnTo>
                        <a:pt x="50" y="140"/>
                      </a:lnTo>
                      <a:lnTo>
                        <a:pt x="48" y="140"/>
                      </a:lnTo>
                      <a:lnTo>
                        <a:pt x="42" y="140"/>
                      </a:lnTo>
                      <a:lnTo>
                        <a:pt x="38" y="136"/>
                      </a:lnTo>
                      <a:lnTo>
                        <a:pt x="36" y="130"/>
                      </a:lnTo>
                      <a:lnTo>
                        <a:pt x="36" y="124"/>
                      </a:lnTo>
                      <a:lnTo>
                        <a:pt x="34" y="122"/>
                      </a:lnTo>
                      <a:lnTo>
                        <a:pt x="30" y="120"/>
                      </a:lnTo>
                      <a:lnTo>
                        <a:pt x="24" y="120"/>
                      </a:lnTo>
                      <a:lnTo>
                        <a:pt x="18" y="120"/>
                      </a:lnTo>
                      <a:lnTo>
                        <a:pt x="20" y="116"/>
                      </a:lnTo>
                      <a:lnTo>
                        <a:pt x="22" y="112"/>
                      </a:lnTo>
                      <a:lnTo>
                        <a:pt x="24" y="108"/>
                      </a:lnTo>
                      <a:lnTo>
                        <a:pt x="26" y="104"/>
                      </a:lnTo>
                      <a:lnTo>
                        <a:pt x="24" y="100"/>
                      </a:lnTo>
                      <a:lnTo>
                        <a:pt x="22" y="98"/>
                      </a:lnTo>
                      <a:lnTo>
                        <a:pt x="24" y="94"/>
                      </a:lnTo>
                      <a:lnTo>
                        <a:pt x="24" y="90"/>
                      </a:lnTo>
                      <a:lnTo>
                        <a:pt x="24" y="84"/>
                      </a:lnTo>
                      <a:lnTo>
                        <a:pt x="22" y="80"/>
                      </a:lnTo>
                      <a:lnTo>
                        <a:pt x="24" y="70"/>
                      </a:lnTo>
                      <a:lnTo>
                        <a:pt x="28" y="64"/>
                      </a:lnTo>
                      <a:lnTo>
                        <a:pt x="32" y="54"/>
                      </a:lnTo>
                      <a:lnTo>
                        <a:pt x="34" y="42"/>
                      </a:lnTo>
                      <a:lnTo>
                        <a:pt x="32" y="38"/>
                      </a:lnTo>
                      <a:lnTo>
                        <a:pt x="30" y="36"/>
                      </a:lnTo>
                      <a:lnTo>
                        <a:pt x="16" y="36"/>
                      </a:lnTo>
                      <a:lnTo>
                        <a:pt x="10" y="34"/>
                      </a:lnTo>
                      <a:lnTo>
                        <a:pt x="6" y="30"/>
                      </a:lnTo>
                      <a:lnTo>
                        <a:pt x="6" y="26"/>
                      </a:lnTo>
                      <a:lnTo>
                        <a:pt x="4" y="22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8"/>
                      </a:lnTo>
                      <a:lnTo>
                        <a:pt x="12" y="6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40" y="2"/>
                      </a:lnTo>
                      <a:lnTo>
                        <a:pt x="60" y="4"/>
                      </a:lnTo>
                      <a:lnTo>
                        <a:pt x="80" y="8"/>
                      </a:lnTo>
                      <a:lnTo>
                        <a:pt x="102" y="10"/>
                      </a:lnTo>
                      <a:lnTo>
                        <a:pt x="124" y="16"/>
                      </a:lnTo>
                      <a:lnTo>
                        <a:pt x="136" y="18"/>
                      </a:lnTo>
                      <a:lnTo>
                        <a:pt x="150" y="20"/>
                      </a:lnTo>
                      <a:lnTo>
                        <a:pt x="152" y="20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7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8" name="iSļídê">
                  <a:extLst>
                    <a:ext uri="{FF2B5EF4-FFF2-40B4-BE49-F238E27FC236}">
                      <a16:creationId xmlns="" xmlns:a16="http://schemas.microsoft.com/office/drawing/2014/main" id="{1C818FA6-4A92-4284-A9E8-564B9F7CC96C}"/>
                    </a:ext>
                  </a:extLst>
                </p:cNvPr>
                <p:cNvSpPr/>
                <p:nvPr/>
              </p:nvSpPr>
              <p:spPr bwMode="auto">
                <a:xfrm>
                  <a:off x="4221160" y="2311097"/>
                  <a:ext cx="312628" cy="271804"/>
                </a:xfrm>
                <a:custGeom>
                  <a:avLst/>
                  <a:gdLst>
                    <a:gd name="T0" fmla="*/ 2147483647 w 178"/>
                    <a:gd name="T1" fmla="*/ 2147483647 h 162"/>
                    <a:gd name="T2" fmla="*/ 2147483647 w 178"/>
                    <a:gd name="T3" fmla="*/ 2147483647 h 162"/>
                    <a:gd name="T4" fmla="*/ 2147483647 w 178"/>
                    <a:gd name="T5" fmla="*/ 2147483647 h 162"/>
                    <a:gd name="T6" fmla="*/ 2147483647 w 178"/>
                    <a:gd name="T7" fmla="*/ 2147483647 h 162"/>
                    <a:gd name="T8" fmla="*/ 2147483647 w 178"/>
                    <a:gd name="T9" fmla="*/ 2147483647 h 162"/>
                    <a:gd name="T10" fmla="*/ 2147483647 w 178"/>
                    <a:gd name="T11" fmla="*/ 2147483647 h 162"/>
                    <a:gd name="T12" fmla="*/ 2147483647 w 178"/>
                    <a:gd name="T13" fmla="*/ 2147483647 h 162"/>
                    <a:gd name="T14" fmla="*/ 2147483647 w 178"/>
                    <a:gd name="T15" fmla="*/ 2147483647 h 162"/>
                    <a:gd name="T16" fmla="*/ 2147483647 w 178"/>
                    <a:gd name="T17" fmla="*/ 2147483647 h 162"/>
                    <a:gd name="T18" fmla="*/ 2147483647 w 178"/>
                    <a:gd name="T19" fmla="*/ 2147483647 h 162"/>
                    <a:gd name="T20" fmla="*/ 2147483647 w 178"/>
                    <a:gd name="T21" fmla="*/ 2147483647 h 162"/>
                    <a:gd name="T22" fmla="*/ 2147483647 w 178"/>
                    <a:gd name="T23" fmla="*/ 2147483647 h 162"/>
                    <a:gd name="T24" fmla="*/ 2147483647 w 178"/>
                    <a:gd name="T25" fmla="*/ 2147483647 h 162"/>
                    <a:gd name="T26" fmla="*/ 2147483647 w 178"/>
                    <a:gd name="T27" fmla="*/ 2147483647 h 162"/>
                    <a:gd name="T28" fmla="*/ 2147483647 w 178"/>
                    <a:gd name="T29" fmla="*/ 2147483647 h 162"/>
                    <a:gd name="T30" fmla="*/ 2147483647 w 178"/>
                    <a:gd name="T31" fmla="*/ 2147483647 h 162"/>
                    <a:gd name="T32" fmla="*/ 2147483647 w 178"/>
                    <a:gd name="T33" fmla="*/ 2147483647 h 162"/>
                    <a:gd name="T34" fmla="*/ 2147483647 w 178"/>
                    <a:gd name="T35" fmla="*/ 2147483647 h 162"/>
                    <a:gd name="T36" fmla="*/ 2147483647 w 178"/>
                    <a:gd name="T37" fmla="*/ 2147483647 h 162"/>
                    <a:gd name="T38" fmla="*/ 2147483647 w 178"/>
                    <a:gd name="T39" fmla="*/ 2147483647 h 162"/>
                    <a:gd name="T40" fmla="*/ 2147483647 w 178"/>
                    <a:gd name="T41" fmla="*/ 2147483647 h 162"/>
                    <a:gd name="T42" fmla="*/ 2147483647 w 178"/>
                    <a:gd name="T43" fmla="*/ 2147483647 h 162"/>
                    <a:gd name="T44" fmla="*/ 2147483647 w 178"/>
                    <a:gd name="T45" fmla="*/ 2147483647 h 162"/>
                    <a:gd name="T46" fmla="*/ 2147483647 w 178"/>
                    <a:gd name="T47" fmla="*/ 2147483647 h 162"/>
                    <a:gd name="T48" fmla="*/ 2147483647 w 178"/>
                    <a:gd name="T49" fmla="*/ 2147483647 h 162"/>
                    <a:gd name="T50" fmla="*/ 2147483647 w 178"/>
                    <a:gd name="T51" fmla="*/ 2147483647 h 162"/>
                    <a:gd name="T52" fmla="*/ 2147483647 w 178"/>
                    <a:gd name="T53" fmla="*/ 2147483647 h 162"/>
                    <a:gd name="T54" fmla="*/ 2147483647 w 178"/>
                    <a:gd name="T55" fmla="*/ 2147483647 h 162"/>
                    <a:gd name="T56" fmla="*/ 2147483647 w 178"/>
                    <a:gd name="T57" fmla="*/ 2147483647 h 162"/>
                    <a:gd name="T58" fmla="*/ 2147483647 w 178"/>
                    <a:gd name="T59" fmla="*/ 2147483647 h 162"/>
                    <a:gd name="T60" fmla="*/ 2147483647 w 178"/>
                    <a:gd name="T61" fmla="*/ 2147483647 h 162"/>
                    <a:gd name="T62" fmla="*/ 2147483647 w 178"/>
                    <a:gd name="T63" fmla="*/ 0 h 162"/>
                    <a:gd name="T64" fmla="*/ 2147483647 w 178"/>
                    <a:gd name="T65" fmla="*/ 2147483647 h 162"/>
                    <a:gd name="T66" fmla="*/ 2147483647 w 178"/>
                    <a:gd name="T67" fmla="*/ 2147483647 h 162"/>
                    <a:gd name="T68" fmla="*/ 2147483647 w 178"/>
                    <a:gd name="T69" fmla="*/ 2147483647 h 162"/>
                    <a:gd name="T70" fmla="*/ 2147483647 w 178"/>
                    <a:gd name="T71" fmla="*/ 2147483647 h 162"/>
                    <a:gd name="T72" fmla="*/ 2147483647 w 178"/>
                    <a:gd name="T73" fmla="*/ 2147483647 h 162"/>
                    <a:gd name="T74" fmla="*/ 2147483647 w 178"/>
                    <a:gd name="T75" fmla="*/ 2147483647 h 162"/>
                    <a:gd name="T76" fmla="*/ 2147483647 w 178"/>
                    <a:gd name="T77" fmla="*/ 2147483647 h 162"/>
                    <a:gd name="T78" fmla="*/ 2147483647 w 178"/>
                    <a:gd name="T79" fmla="*/ 2147483647 h 162"/>
                    <a:gd name="T80" fmla="*/ 2147483647 w 178"/>
                    <a:gd name="T81" fmla="*/ 2147483647 h 162"/>
                    <a:gd name="T82" fmla="*/ 2147483647 w 178"/>
                    <a:gd name="T83" fmla="*/ 2147483647 h 162"/>
                    <a:gd name="T84" fmla="*/ 2147483647 w 178"/>
                    <a:gd name="T85" fmla="*/ 2147483647 h 162"/>
                    <a:gd name="T86" fmla="*/ 2147483647 w 178"/>
                    <a:gd name="T87" fmla="*/ 2147483647 h 162"/>
                    <a:gd name="T88" fmla="*/ 2147483647 w 178"/>
                    <a:gd name="T89" fmla="*/ 2147483647 h 162"/>
                    <a:gd name="T90" fmla="*/ 2147483647 w 178"/>
                    <a:gd name="T91" fmla="*/ 2147483647 h 162"/>
                    <a:gd name="T92" fmla="*/ 2147483647 w 178"/>
                    <a:gd name="T93" fmla="*/ 2147483647 h 162"/>
                    <a:gd name="T94" fmla="*/ 2147483647 w 178"/>
                    <a:gd name="T95" fmla="*/ 2147483647 h 162"/>
                    <a:gd name="T96" fmla="*/ 2147483647 w 178"/>
                    <a:gd name="T97" fmla="*/ 2147483647 h 162"/>
                    <a:gd name="T98" fmla="*/ 2147483647 w 178"/>
                    <a:gd name="T99" fmla="*/ 2147483647 h 162"/>
                    <a:gd name="T100" fmla="*/ 2147483647 w 178"/>
                    <a:gd name="T101" fmla="*/ 2147483647 h 162"/>
                    <a:gd name="T102" fmla="*/ 2147483647 w 178"/>
                    <a:gd name="T103" fmla="*/ 2147483647 h 162"/>
                    <a:gd name="T104" fmla="*/ 2147483647 w 178"/>
                    <a:gd name="T105" fmla="*/ 2147483647 h 1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78"/>
                    <a:gd name="T160" fmla="*/ 0 h 162"/>
                    <a:gd name="T161" fmla="*/ 178 w 178"/>
                    <a:gd name="T162" fmla="*/ 162 h 1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78" h="162">
                      <a:moveTo>
                        <a:pt x="178" y="128"/>
                      </a:moveTo>
                      <a:lnTo>
                        <a:pt x="174" y="128"/>
                      </a:lnTo>
                      <a:lnTo>
                        <a:pt x="168" y="132"/>
                      </a:lnTo>
                      <a:lnTo>
                        <a:pt x="162" y="136"/>
                      </a:lnTo>
                      <a:lnTo>
                        <a:pt x="158" y="140"/>
                      </a:lnTo>
                      <a:lnTo>
                        <a:pt x="154" y="142"/>
                      </a:lnTo>
                      <a:lnTo>
                        <a:pt x="146" y="140"/>
                      </a:lnTo>
                      <a:lnTo>
                        <a:pt x="138" y="138"/>
                      </a:lnTo>
                      <a:lnTo>
                        <a:pt x="132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14" y="138"/>
                      </a:lnTo>
                      <a:lnTo>
                        <a:pt x="110" y="142"/>
                      </a:lnTo>
                      <a:lnTo>
                        <a:pt x="110" y="150"/>
                      </a:lnTo>
                      <a:lnTo>
                        <a:pt x="110" y="162"/>
                      </a:lnTo>
                      <a:lnTo>
                        <a:pt x="96" y="156"/>
                      </a:lnTo>
                      <a:lnTo>
                        <a:pt x="90" y="152"/>
                      </a:lnTo>
                      <a:lnTo>
                        <a:pt x="88" y="150"/>
                      </a:lnTo>
                      <a:lnTo>
                        <a:pt x="86" y="150"/>
                      </a:lnTo>
                      <a:lnTo>
                        <a:pt x="72" y="148"/>
                      </a:lnTo>
                      <a:lnTo>
                        <a:pt x="60" y="146"/>
                      </a:lnTo>
                      <a:lnTo>
                        <a:pt x="38" y="140"/>
                      </a:lnTo>
                      <a:lnTo>
                        <a:pt x="42" y="138"/>
                      </a:lnTo>
                      <a:lnTo>
                        <a:pt x="44" y="136"/>
                      </a:lnTo>
                      <a:lnTo>
                        <a:pt x="46" y="126"/>
                      </a:lnTo>
                      <a:lnTo>
                        <a:pt x="48" y="114"/>
                      </a:lnTo>
                      <a:lnTo>
                        <a:pt x="48" y="106"/>
                      </a:lnTo>
                      <a:lnTo>
                        <a:pt x="48" y="92"/>
                      </a:lnTo>
                      <a:lnTo>
                        <a:pt x="44" y="80"/>
                      </a:lnTo>
                      <a:lnTo>
                        <a:pt x="38" y="68"/>
                      </a:lnTo>
                      <a:lnTo>
                        <a:pt x="34" y="64"/>
                      </a:lnTo>
                      <a:lnTo>
                        <a:pt x="30" y="62"/>
                      </a:lnTo>
                      <a:lnTo>
                        <a:pt x="12" y="60"/>
                      </a:lnTo>
                      <a:lnTo>
                        <a:pt x="8" y="58"/>
                      </a:lnTo>
                      <a:lnTo>
                        <a:pt x="4" y="54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6" y="42"/>
                      </a:lnTo>
                      <a:lnTo>
                        <a:pt x="12" y="40"/>
                      </a:lnTo>
                      <a:lnTo>
                        <a:pt x="16" y="36"/>
                      </a:lnTo>
                      <a:lnTo>
                        <a:pt x="20" y="36"/>
                      </a:lnTo>
                      <a:lnTo>
                        <a:pt x="24" y="36"/>
                      </a:lnTo>
                      <a:lnTo>
                        <a:pt x="28" y="38"/>
                      </a:lnTo>
                      <a:lnTo>
                        <a:pt x="32" y="40"/>
                      </a:lnTo>
                      <a:lnTo>
                        <a:pt x="38" y="42"/>
                      </a:lnTo>
                      <a:lnTo>
                        <a:pt x="42" y="42"/>
                      </a:lnTo>
                      <a:lnTo>
                        <a:pt x="44" y="40"/>
                      </a:lnTo>
                      <a:lnTo>
                        <a:pt x="44" y="36"/>
                      </a:lnTo>
                      <a:lnTo>
                        <a:pt x="44" y="34"/>
                      </a:lnTo>
                      <a:lnTo>
                        <a:pt x="40" y="32"/>
                      </a:lnTo>
                      <a:lnTo>
                        <a:pt x="40" y="26"/>
                      </a:lnTo>
                      <a:lnTo>
                        <a:pt x="46" y="26"/>
                      </a:lnTo>
                      <a:lnTo>
                        <a:pt x="50" y="28"/>
                      </a:lnTo>
                      <a:lnTo>
                        <a:pt x="56" y="30"/>
                      </a:lnTo>
                      <a:lnTo>
                        <a:pt x="62" y="30"/>
                      </a:lnTo>
                      <a:lnTo>
                        <a:pt x="66" y="30"/>
                      </a:lnTo>
                      <a:lnTo>
                        <a:pt x="66" y="28"/>
                      </a:lnTo>
                      <a:lnTo>
                        <a:pt x="68" y="22"/>
                      </a:lnTo>
                      <a:lnTo>
                        <a:pt x="72" y="18"/>
                      </a:lnTo>
                      <a:lnTo>
                        <a:pt x="80" y="14"/>
                      </a:lnTo>
                      <a:lnTo>
                        <a:pt x="86" y="10"/>
                      </a:lnTo>
                      <a:lnTo>
                        <a:pt x="86" y="6"/>
                      </a:lnTo>
                      <a:lnTo>
                        <a:pt x="88" y="2"/>
                      </a:lnTo>
                      <a:lnTo>
                        <a:pt x="98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2" y="10"/>
                      </a:lnTo>
                      <a:lnTo>
                        <a:pt x="120" y="12"/>
                      </a:lnTo>
                      <a:lnTo>
                        <a:pt x="120" y="16"/>
                      </a:lnTo>
                      <a:lnTo>
                        <a:pt x="122" y="18"/>
                      </a:lnTo>
                      <a:lnTo>
                        <a:pt x="126" y="20"/>
                      </a:lnTo>
                      <a:lnTo>
                        <a:pt x="130" y="20"/>
                      </a:lnTo>
                      <a:lnTo>
                        <a:pt x="130" y="22"/>
                      </a:lnTo>
                      <a:lnTo>
                        <a:pt x="132" y="22"/>
                      </a:lnTo>
                      <a:lnTo>
                        <a:pt x="136" y="26"/>
                      </a:lnTo>
                      <a:lnTo>
                        <a:pt x="140" y="28"/>
                      </a:lnTo>
                      <a:lnTo>
                        <a:pt x="150" y="28"/>
                      </a:lnTo>
                      <a:lnTo>
                        <a:pt x="154" y="30"/>
                      </a:lnTo>
                      <a:lnTo>
                        <a:pt x="160" y="32"/>
                      </a:lnTo>
                      <a:lnTo>
                        <a:pt x="168" y="34"/>
                      </a:lnTo>
                      <a:lnTo>
                        <a:pt x="176" y="36"/>
                      </a:lnTo>
                      <a:lnTo>
                        <a:pt x="174" y="44"/>
                      </a:lnTo>
                      <a:lnTo>
                        <a:pt x="172" y="54"/>
                      </a:lnTo>
                      <a:lnTo>
                        <a:pt x="168" y="60"/>
                      </a:lnTo>
                      <a:lnTo>
                        <a:pt x="166" y="62"/>
                      </a:lnTo>
                      <a:lnTo>
                        <a:pt x="164" y="64"/>
                      </a:lnTo>
                      <a:lnTo>
                        <a:pt x="162" y="68"/>
                      </a:lnTo>
                      <a:lnTo>
                        <a:pt x="158" y="70"/>
                      </a:lnTo>
                      <a:lnTo>
                        <a:pt x="154" y="74"/>
                      </a:lnTo>
                      <a:lnTo>
                        <a:pt x="150" y="82"/>
                      </a:lnTo>
                      <a:lnTo>
                        <a:pt x="150" y="88"/>
                      </a:lnTo>
                      <a:lnTo>
                        <a:pt x="154" y="88"/>
                      </a:lnTo>
                      <a:lnTo>
                        <a:pt x="154" y="86"/>
                      </a:lnTo>
                      <a:lnTo>
                        <a:pt x="154" y="84"/>
                      </a:lnTo>
                      <a:lnTo>
                        <a:pt x="158" y="86"/>
                      </a:lnTo>
                      <a:lnTo>
                        <a:pt x="160" y="84"/>
                      </a:lnTo>
                      <a:lnTo>
                        <a:pt x="162" y="94"/>
                      </a:lnTo>
                      <a:lnTo>
                        <a:pt x="162" y="96"/>
                      </a:lnTo>
                      <a:lnTo>
                        <a:pt x="164" y="98"/>
                      </a:lnTo>
                      <a:lnTo>
                        <a:pt x="166" y="100"/>
                      </a:lnTo>
                      <a:lnTo>
                        <a:pt x="166" y="102"/>
                      </a:lnTo>
                      <a:lnTo>
                        <a:pt x="158" y="108"/>
                      </a:lnTo>
                      <a:lnTo>
                        <a:pt x="166" y="118"/>
                      </a:lnTo>
                      <a:lnTo>
                        <a:pt x="170" y="124"/>
                      </a:lnTo>
                      <a:lnTo>
                        <a:pt x="176" y="128"/>
                      </a:lnTo>
                      <a:lnTo>
                        <a:pt x="178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9" name="îŝ1ïḋé">
                  <a:extLst>
                    <a:ext uri="{FF2B5EF4-FFF2-40B4-BE49-F238E27FC236}">
                      <a16:creationId xmlns="" xmlns:a16="http://schemas.microsoft.com/office/drawing/2014/main" id="{FC975B6E-EA65-4CE1-800C-4878D08B3A98}"/>
                    </a:ext>
                  </a:extLst>
                </p:cNvPr>
                <p:cNvSpPr/>
                <p:nvPr/>
              </p:nvSpPr>
              <p:spPr bwMode="auto">
                <a:xfrm>
                  <a:off x="4390558" y="2302692"/>
                  <a:ext cx="96405" cy="56043"/>
                </a:xfrm>
                <a:custGeom>
                  <a:avLst/>
                  <a:gdLst>
                    <a:gd name="T0" fmla="*/ 2147483647 w 54"/>
                    <a:gd name="T1" fmla="*/ 2147483647 h 34"/>
                    <a:gd name="T2" fmla="*/ 2147483647 w 54"/>
                    <a:gd name="T3" fmla="*/ 2147483647 h 34"/>
                    <a:gd name="T4" fmla="*/ 2147483647 w 54"/>
                    <a:gd name="T5" fmla="*/ 2147483647 h 34"/>
                    <a:gd name="T6" fmla="*/ 2147483647 w 54"/>
                    <a:gd name="T7" fmla="*/ 2147483647 h 34"/>
                    <a:gd name="T8" fmla="*/ 2147483647 w 54"/>
                    <a:gd name="T9" fmla="*/ 2147483647 h 34"/>
                    <a:gd name="T10" fmla="*/ 2147483647 w 54"/>
                    <a:gd name="T11" fmla="*/ 2147483647 h 34"/>
                    <a:gd name="T12" fmla="*/ 2147483647 w 54"/>
                    <a:gd name="T13" fmla="*/ 2147483647 h 34"/>
                    <a:gd name="T14" fmla="*/ 2147483647 w 54"/>
                    <a:gd name="T15" fmla="*/ 2147483647 h 34"/>
                    <a:gd name="T16" fmla="*/ 2147483647 w 54"/>
                    <a:gd name="T17" fmla="*/ 2147483647 h 34"/>
                    <a:gd name="T18" fmla="*/ 2147483647 w 54"/>
                    <a:gd name="T19" fmla="*/ 2147483647 h 34"/>
                    <a:gd name="T20" fmla="*/ 2147483647 w 54"/>
                    <a:gd name="T21" fmla="*/ 2147483647 h 34"/>
                    <a:gd name="T22" fmla="*/ 2147483647 w 54"/>
                    <a:gd name="T23" fmla="*/ 0 h 34"/>
                    <a:gd name="T24" fmla="*/ 2147483647 w 54"/>
                    <a:gd name="T25" fmla="*/ 2147483647 h 34"/>
                    <a:gd name="T26" fmla="*/ 2147483647 w 54"/>
                    <a:gd name="T27" fmla="*/ 2147483647 h 34"/>
                    <a:gd name="T28" fmla="*/ 2147483647 w 54"/>
                    <a:gd name="T29" fmla="*/ 0 h 34"/>
                    <a:gd name="T30" fmla="*/ 0 w 54"/>
                    <a:gd name="T31" fmla="*/ 2147483647 h 34"/>
                    <a:gd name="T32" fmla="*/ 2147483647 w 54"/>
                    <a:gd name="T33" fmla="*/ 2147483647 h 34"/>
                    <a:gd name="T34" fmla="*/ 2147483647 w 54"/>
                    <a:gd name="T35" fmla="*/ 2147483647 h 34"/>
                    <a:gd name="T36" fmla="*/ 2147483647 w 54"/>
                    <a:gd name="T37" fmla="*/ 2147483647 h 34"/>
                    <a:gd name="T38" fmla="*/ 2147483647 w 54"/>
                    <a:gd name="T39" fmla="*/ 2147483647 h 34"/>
                    <a:gd name="T40" fmla="*/ 2147483647 w 54"/>
                    <a:gd name="T41" fmla="*/ 2147483647 h 34"/>
                    <a:gd name="T42" fmla="*/ 2147483647 w 54"/>
                    <a:gd name="T43" fmla="*/ 2147483647 h 34"/>
                    <a:gd name="T44" fmla="*/ 2147483647 w 54"/>
                    <a:gd name="T45" fmla="*/ 2147483647 h 34"/>
                    <a:gd name="T46" fmla="*/ 2147483647 w 54"/>
                    <a:gd name="T47" fmla="*/ 2147483647 h 34"/>
                    <a:gd name="T48" fmla="*/ 2147483647 w 54"/>
                    <a:gd name="T49" fmla="*/ 2147483647 h 34"/>
                    <a:gd name="T50" fmla="*/ 2147483647 w 54"/>
                    <a:gd name="T51" fmla="*/ 2147483647 h 34"/>
                    <a:gd name="T52" fmla="*/ 2147483647 w 54"/>
                    <a:gd name="T53" fmla="*/ 2147483647 h 34"/>
                    <a:gd name="T54" fmla="*/ 2147483647 w 54"/>
                    <a:gd name="T55" fmla="*/ 2147483647 h 34"/>
                    <a:gd name="T56" fmla="*/ 2147483647 w 54"/>
                    <a:gd name="T57" fmla="*/ 2147483647 h 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"/>
                    <a:gd name="T88" fmla="*/ 0 h 34"/>
                    <a:gd name="T89" fmla="*/ 54 w 54"/>
                    <a:gd name="T90" fmla="*/ 34 h 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" h="34">
                      <a:moveTo>
                        <a:pt x="46" y="34"/>
                      </a:moveTo>
                      <a:lnTo>
                        <a:pt x="46" y="32"/>
                      </a:lnTo>
                      <a:lnTo>
                        <a:pt x="46" y="30"/>
                      </a:lnTo>
                      <a:lnTo>
                        <a:pt x="44" y="28"/>
                      </a:lnTo>
                      <a:lnTo>
                        <a:pt x="46" y="26"/>
                      </a:lnTo>
                      <a:lnTo>
                        <a:pt x="48" y="22"/>
                      </a:lnTo>
                      <a:lnTo>
                        <a:pt x="52" y="20"/>
                      </a:lnTo>
                      <a:lnTo>
                        <a:pt x="54" y="16"/>
                      </a:lnTo>
                      <a:lnTo>
                        <a:pt x="52" y="12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30" y="0"/>
                      </a:lnTo>
                      <a:lnTo>
                        <a:pt x="16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8" y="14"/>
                      </a:lnTo>
                      <a:lnTo>
                        <a:pt x="14" y="16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6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6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0" name="íṣ1îďe">
                  <a:extLst>
                    <a:ext uri="{FF2B5EF4-FFF2-40B4-BE49-F238E27FC236}">
                      <a16:creationId xmlns="" xmlns:a16="http://schemas.microsoft.com/office/drawing/2014/main" id="{1D10CDAC-09C8-45FB-A08A-1764D1682A81}"/>
                    </a:ext>
                  </a:extLst>
                </p:cNvPr>
                <p:cNvSpPr/>
                <p:nvPr/>
              </p:nvSpPr>
              <p:spPr bwMode="auto">
                <a:xfrm>
                  <a:off x="4411216" y="2229837"/>
                  <a:ext cx="85388" cy="84063"/>
                </a:xfrm>
                <a:custGeom>
                  <a:avLst/>
                  <a:gdLst>
                    <a:gd name="T0" fmla="*/ 2147483647 w 50"/>
                    <a:gd name="T1" fmla="*/ 0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2147483647 w 50"/>
                    <a:gd name="T11" fmla="*/ 2147483647 h 50"/>
                    <a:gd name="T12" fmla="*/ 2147483647 w 50"/>
                    <a:gd name="T13" fmla="*/ 2147483647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0 w 50"/>
                    <a:gd name="T31" fmla="*/ 2147483647 h 50"/>
                    <a:gd name="T32" fmla="*/ 2147483647 w 50"/>
                    <a:gd name="T33" fmla="*/ 2147483647 h 50"/>
                    <a:gd name="T34" fmla="*/ 2147483647 w 50"/>
                    <a:gd name="T35" fmla="*/ 2147483647 h 50"/>
                    <a:gd name="T36" fmla="*/ 2147483647 w 50"/>
                    <a:gd name="T37" fmla="*/ 2147483647 h 50"/>
                    <a:gd name="T38" fmla="*/ 2147483647 w 50"/>
                    <a:gd name="T39" fmla="*/ 2147483647 h 50"/>
                    <a:gd name="T40" fmla="*/ 2147483647 w 50"/>
                    <a:gd name="T41" fmla="*/ 2147483647 h 50"/>
                    <a:gd name="T42" fmla="*/ 2147483647 w 50"/>
                    <a:gd name="T43" fmla="*/ 2147483647 h 50"/>
                    <a:gd name="T44" fmla="*/ 2147483647 w 50"/>
                    <a:gd name="T45" fmla="*/ 2147483647 h 50"/>
                    <a:gd name="T46" fmla="*/ 2147483647 w 50"/>
                    <a:gd name="T47" fmla="*/ 2147483647 h 50"/>
                    <a:gd name="T48" fmla="*/ 2147483647 w 50"/>
                    <a:gd name="T49" fmla="*/ 2147483647 h 50"/>
                    <a:gd name="T50" fmla="*/ 2147483647 w 50"/>
                    <a:gd name="T51" fmla="*/ 0 h 5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0"/>
                    <a:gd name="T79" fmla="*/ 0 h 50"/>
                    <a:gd name="T80" fmla="*/ 50 w 50"/>
                    <a:gd name="T81" fmla="*/ 50 h 5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0" h="50">
                      <a:moveTo>
                        <a:pt x="50" y="0"/>
                      </a:moveTo>
                      <a:lnTo>
                        <a:pt x="50" y="10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50" y="24"/>
                      </a:lnTo>
                      <a:lnTo>
                        <a:pt x="46" y="30"/>
                      </a:lnTo>
                      <a:lnTo>
                        <a:pt x="44" y="34"/>
                      </a:lnTo>
                      <a:lnTo>
                        <a:pt x="42" y="38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50"/>
                      </a:lnTo>
                      <a:lnTo>
                        <a:pt x="26" y="46"/>
                      </a:lnTo>
                      <a:lnTo>
                        <a:pt x="20" y="42"/>
                      </a:lnTo>
                      <a:lnTo>
                        <a:pt x="6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10" y="36"/>
                      </a:lnTo>
                      <a:lnTo>
                        <a:pt x="14" y="30"/>
                      </a:lnTo>
                      <a:lnTo>
                        <a:pt x="18" y="24"/>
                      </a:lnTo>
                      <a:lnTo>
                        <a:pt x="20" y="18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6"/>
                      </a:lnTo>
                      <a:lnTo>
                        <a:pt x="38" y="4"/>
                      </a:lnTo>
                      <a:lnTo>
                        <a:pt x="42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1" name="îŝliďê">
                  <a:extLst>
                    <a:ext uri="{FF2B5EF4-FFF2-40B4-BE49-F238E27FC236}">
                      <a16:creationId xmlns="" xmlns:a16="http://schemas.microsoft.com/office/drawing/2014/main" id="{B806A58C-F04B-4A1D-A076-76E1518612AF}"/>
                    </a:ext>
                  </a:extLst>
                </p:cNvPr>
                <p:cNvSpPr/>
                <p:nvPr/>
              </p:nvSpPr>
              <p:spPr bwMode="auto">
                <a:xfrm>
                  <a:off x="4526902" y="2114949"/>
                  <a:ext cx="53711" cy="85465"/>
                </a:xfrm>
                <a:custGeom>
                  <a:avLst/>
                  <a:gdLst>
                    <a:gd name="T0" fmla="*/ 2147483647 w 32"/>
                    <a:gd name="T1" fmla="*/ 2147483647 h 52"/>
                    <a:gd name="T2" fmla="*/ 2147483647 w 32"/>
                    <a:gd name="T3" fmla="*/ 2147483647 h 52"/>
                    <a:gd name="T4" fmla="*/ 2147483647 w 32"/>
                    <a:gd name="T5" fmla="*/ 2147483647 h 52"/>
                    <a:gd name="T6" fmla="*/ 2147483647 w 32"/>
                    <a:gd name="T7" fmla="*/ 2147483647 h 52"/>
                    <a:gd name="T8" fmla="*/ 2147483647 w 32"/>
                    <a:gd name="T9" fmla="*/ 2147483647 h 52"/>
                    <a:gd name="T10" fmla="*/ 2147483647 w 32"/>
                    <a:gd name="T11" fmla="*/ 2147483647 h 52"/>
                    <a:gd name="T12" fmla="*/ 2147483647 w 32"/>
                    <a:gd name="T13" fmla="*/ 2147483647 h 52"/>
                    <a:gd name="T14" fmla="*/ 2147483647 w 32"/>
                    <a:gd name="T15" fmla="*/ 2147483647 h 52"/>
                    <a:gd name="T16" fmla="*/ 0 w 32"/>
                    <a:gd name="T17" fmla="*/ 2147483647 h 52"/>
                    <a:gd name="T18" fmla="*/ 2147483647 w 32"/>
                    <a:gd name="T19" fmla="*/ 2147483647 h 52"/>
                    <a:gd name="T20" fmla="*/ 2147483647 w 32"/>
                    <a:gd name="T21" fmla="*/ 2147483647 h 52"/>
                    <a:gd name="T22" fmla="*/ 2147483647 w 32"/>
                    <a:gd name="T23" fmla="*/ 2147483647 h 52"/>
                    <a:gd name="T24" fmla="*/ 2147483647 w 32"/>
                    <a:gd name="T25" fmla="*/ 0 h 52"/>
                    <a:gd name="T26" fmla="*/ 2147483647 w 32"/>
                    <a:gd name="T27" fmla="*/ 2147483647 h 52"/>
                    <a:gd name="T28" fmla="*/ 2147483647 w 32"/>
                    <a:gd name="T29" fmla="*/ 2147483647 h 52"/>
                    <a:gd name="T30" fmla="*/ 2147483647 w 32"/>
                    <a:gd name="T31" fmla="*/ 2147483647 h 52"/>
                    <a:gd name="T32" fmla="*/ 2147483647 w 32"/>
                    <a:gd name="T33" fmla="*/ 2147483647 h 52"/>
                    <a:gd name="T34" fmla="*/ 2147483647 w 32"/>
                    <a:gd name="T35" fmla="*/ 2147483647 h 52"/>
                    <a:gd name="T36" fmla="*/ 2147483647 w 32"/>
                    <a:gd name="T37" fmla="*/ 2147483647 h 52"/>
                    <a:gd name="T38" fmla="*/ 2147483647 w 32"/>
                    <a:gd name="T39" fmla="*/ 2147483647 h 52"/>
                    <a:gd name="T40" fmla="*/ 2147483647 w 32"/>
                    <a:gd name="T41" fmla="*/ 2147483647 h 52"/>
                    <a:gd name="T42" fmla="*/ 2147483647 w 32"/>
                    <a:gd name="T43" fmla="*/ 2147483647 h 52"/>
                    <a:gd name="T44" fmla="*/ 2147483647 w 32"/>
                    <a:gd name="T45" fmla="*/ 2147483647 h 52"/>
                    <a:gd name="T46" fmla="*/ 2147483647 w 32"/>
                    <a:gd name="T47" fmla="*/ 2147483647 h 52"/>
                    <a:gd name="T48" fmla="*/ 2147483647 w 32"/>
                    <a:gd name="T49" fmla="*/ 2147483647 h 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2"/>
                    <a:gd name="T76" fmla="*/ 0 h 52"/>
                    <a:gd name="T77" fmla="*/ 32 w 32"/>
                    <a:gd name="T78" fmla="*/ 52 h 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2" h="52">
                      <a:moveTo>
                        <a:pt x="22" y="52"/>
                      </a:move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0"/>
                      </a:lnTo>
                      <a:lnTo>
                        <a:pt x="6" y="50"/>
                      </a:lnTo>
                      <a:lnTo>
                        <a:pt x="6" y="42"/>
                      </a:lnTo>
                      <a:lnTo>
                        <a:pt x="4" y="38"/>
                      </a:lnTo>
                      <a:lnTo>
                        <a:pt x="2" y="32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12" y="12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8" y="18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28" y="28"/>
                      </a:lnTo>
                      <a:lnTo>
                        <a:pt x="26" y="28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8" y="40"/>
                      </a:lnTo>
                      <a:lnTo>
                        <a:pt x="22" y="40"/>
                      </a:lnTo>
                      <a:lnTo>
                        <a:pt x="2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2" name="ïṩľiḋê">
                  <a:extLst>
                    <a:ext uri="{FF2B5EF4-FFF2-40B4-BE49-F238E27FC236}">
                      <a16:creationId xmlns="" xmlns:a16="http://schemas.microsoft.com/office/drawing/2014/main" id="{BD33A0CB-0CE3-47FB-9842-D40CA53EE3F9}"/>
                    </a:ext>
                  </a:extLst>
                </p:cNvPr>
                <p:cNvSpPr/>
                <p:nvPr/>
              </p:nvSpPr>
              <p:spPr bwMode="auto">
                <a:xfrm>
                  <a:off x="4471814" y="2200414"/>
                  <a:ext cx="223109" cy="218565"/>
                </a:xfrm>
                <a:custGeom>
                  <a:avLst/>
                  <a:gdLst>
                    <a:gd name="T0" fmla="*/ 2147483647 w 127"/>
                    <a:gd name="T1" fmla="*/ 2147483647 h 130"/>
                    <a:gd name="T2" fmla="*/ 2147483647 w 127"/>
                    <a:gd name="T3" fmla="*/ 2147483647 h 130"/>
                    <a:gd name="T4" fmla="*/ 2147483647 w 127"/>
                    <a:gd name="T5" fmla="*/ 2147483647 h 130"/>
                    <a:gd name="T6" fmla="*/ 2147483647 w 127"/>
                    <a:gd name="T7" fmla="*/ 2147483647 h 130"/>
                    <a:gd name="T8" fmla="*/ 2147483647 w 127"/>
                    <a:gd name="T9" fmla="*/ 2147483647 h 130"/>
                    <a:gd name="T10" fmla="*/ 2147483647 w 127"/>
                    <a:gd name="T11" fmla="*/ 2147483647 h 130"/>
                    <a:gd name="T12" fmla="*/ 2147483647 w 127"/>
                    <a:gd name="T13" fmla="*/ 2147483647 h 130"/>
                    <a:gd name="T14" fmla="*/ 2147483647 w 127"/>
                    <a:gd name="T15" fmla="*/ 2147483647 h 130"/>
                    <a:gd name="T16" fmla="*/ 2147483647 w 127"/>
                    <a:gd name="T17" fmla="*/ 2147483647 h 130"/>
                    <a:gd name="T18" fmla="*/ 2147483647 w 127"/>
                    <a:gd name="T19" fmla="*/ 2147483647 h 130"/>
                    <a:gd name="T20" fmla="*/ 2147483647 w 127"/>
                    <a:gd name="T21" fmla="*/ 2147483647 h 130"/>
                    <a:gd name="T22" fmla="*/ 2147483647 w 127"/>
                    <a:gd name="T23" fmla="*/ 2147483647 h 130"/>
                    <a:gd name="T24" fmla="*/ 2147483647 w 127"/>
                    <a:gd name="T25" fmla="*/ 2147483647 h 130"/>
                    <a:gd name="T26" fmla="*/ 2147483647 w 127"/>
                    <a:gd name="T27" fmla="*/ 2147483647 h 130"/>
                    <a:gd name="T28" fmla="*/ 2147483647 w 127"/>
                    <a:gd name="T29" fmla="*/ 2147483647 h 130"/>
                    <a:gd name="T30" fmla="*/ 2147483647 w 127"/>
                    <a:gd name="T31" fmla="*/ 2147483647 h 130"/>
                    <a:gd name="T32" fmla="*/ 2147483647 w 127"/>
                    <a:gd name="T33" fmla="*/ 2147483647 h 130"/>
                    <a:gd name="T34" fmla="*/ 2147483647 w 127"/>
                    <a:gd name="T35" fmla="*/ 2147483647 h 130"/>
                    <a:gd name="T36" fmla="*/ 2147483647 w 127"/>
                    <a:gd name="T37" fmla="*/ 2147483647 h 130"/>
                    <a:gd name="T38" fmla="*/ 2147483647 w 127"/>
                    <a:gd name="T39" fmla="*/ 0 h 130"/>
                    <a:gd name="T40" fmla="*/ 2147483647 w 127"/>
                    <a:gd name="T41" fmla="*/ 2147483647 h 130"/>
                    <a:gd name="T42" fmla="*/ 2147483647 w 127"/>
                    <a:gd name="T43" fmla="*/ 2147483647 h 130"/>
                    <a:gd name="T44" fmla="*/ 2147483647 w 127"/>
                    <a:gd name="T45" fmla="*/ 2147483647 h 130"/>
                    <a:gd name="T46" fmla="*/ 2147483647 w 127"/>
                    <a:gd name="T47" fmla="*/ 2147483647 h 130"/>
                    <a:gd name="T48" fmla="*/ 2147483647 w 127"/>
                    <a:gd name="T49" fmla="*/ 2147483647 h 130"/>
                    <a:gd name="T50" fmla="*/ 2147483647 w 127"/>
                    <a:gd name="T51" fmla="*/ 2147483647 h 130"/>
                    <a:gd name="T52" fmla="*/ 2147483647 w 127"/>
                    <a:gd name="T53" fmla="*/ 2147483647 h 130"/>
                    <a:gd name="T54" fmla="*/ 2147483647 w 127"/>
                    <a:gd name="T55" fmla="*/ 2147483647 h 130"/>
                    <a:gd name="T56" fmla="*/ 2147483647 w 127"/>
                    <a:gd name="T57" fmla="*/ 2147483647 h 130"/>
                    <a:gd name="T58" fmla="*/ 2147483647 w 127"/>
                    <a:gd name="T59" fmla="*/ 2147483647 h 130"/>
                    <a:gd name="T60" fmla="*/ 2147483647 w 127"/>
                    <a:gd name="T61" fmla="*/ 2147483647 h 130"/>
                    <a:gd name="T62" fmla="*/ 0 w 127"/>
                    <a:gd name="T63" fmla="*/ 2147483647 h 130"/>
                    <a:gd name="T64" fmla="*/ 2147483647 w 127"/>
                    <a:gd name="T65" fmla="*/ 2147483647 h 130"/>
                    <a:gd name="T66" fmla="*/ 2147483647 w 127"/>
                    <a:gd name="T67" fmla="*/ 2147483647 h 130"/>
                    <a:gd name="T68" fmla="*/ 2147483647 w 127"/>
                    <a:gd name="T69" fmla="*/ 2147483647 h 130"/>
                    <a:gd name="T70" fmla="*/ 2147483647 w 127"/>
                    <a:gd name="T71" fmla="*/ 2147483647 h 130"/>
                    <a:gd name="T72" fmla="*/ 2147483647 w 127"/>
                    <a:gd name="T73" fmla="*/ 2147483647 h 130"/>
                    <a:gd name="T74" fmla="*/ 2147483647 w 127"/>
                    <a:gd name="T75" fmla="*/ 2147483647 h 130"/>
                    <a:gd name="T76" fmla="*/ 2147483647 w 127"/>
                    <a:gd name="T77" fmla="*/ 2147483647 h 13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130"/>
                    <a:gd name="T119" fmla="*/ 127 w 127"/>
                    <a:gd name="T120" fmla="*/ 130 h 13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130">
                      <a:moveTo>
                        <a:pt x="24" y="128"/>
                      </a:moveTo>
                      <a:lnTo>
                        <a:pt x="22" y="128"/>
                      </a:lnTo>
                      <a:lnTo>
                        <a:pt x="32" y="126"/>
                      </a:lnTo>
                      <a:lnTo>
                        <a:pt x="40" y="126"/>
                      </a:lnTo>
                      <a:lnTo>
                        <a:pt x="48" y="128"/>
                      </a:lnTo>
                      <a:lnTo>
                        <a:pt x="52" y="130"/>
                      </a:lnTo>
                      <a:lnTo>
                        <a:pt x="58" y="130"/>
                      </a:lnTo>
                      <a:lnTo>
                        <a:pt x="62" y="130"/>
                      </a:lnTo>
                      <a:lnTo>
                        <a:pt x="74" y="130"/>
                      </a:lnTo>
                      <a:lnTo>
                        <a:pt x="80" y="130"/>
                      </a:lnTo>
                      <a:lnTo>
                        <a:pt x="88" y="126"/>
                      </a:lnTo>
                      <a:lnTo>
                        <a:pt x="102" y="126"/>
                      </a:lnTo>
                      <a:lnTo>
                        <a:pt x="100" y="122"/>
                      </a:lnTo>
                      <a:lnTo>
                        <a:pt x="102" y="116"/>
                      </a:lnTo>
                      <a:lnTo>
                        <a:pt x="106" y="114"/>
                      </a:lnTo>
                      <a:lnTo>
                        <a:pt x="110" y="110"/>
                      </a:lnTo>
                      <a:lnTo>
                        <a:pt x="114" y="108"/>
                      </a:lnTo>
                      <a:lnTo>
                        <a:pt x="108" y="102"/>
                      </a:lnTo>
                      <a:lnTo>
                        <a:pt x="100" y="96"/>
                      </a:lnTo>
                      <a:lnTo>
                        <a:pt x="92" y="90"/>
                      </a:lnTo>
                      <a:lnTo>
                        <a:pt x="92" y="84"/>
                      </a:lnTo>
                      <a:lnTo>
                        <a:pt x="90" y="80"/>
                      </a:lnTo>
                      <a:lnTo>
                        <a:pt x="119" y="70"/>
                      </a:lnTo>
                      <a:lnTo>
                        <a:pt x="121" y="70"/>
                      </a:lnTo>
                      <a:lnTo>
                        <a:pt x="127" y="70"/>
                      </a:lnTo>
                      <a:lnTo>
                        <a:pt x="127" y="60"/>
                      </a:lnTo>
                      <a:lnTo>
                        <a:pt x="121" y="46"/>
                      </a:lnTo>
                      <a:lnTo>
                        <a:pt x="114" y="34"/>
                      </a:lnTo>
                      <a:lnTo>
                        <a:pt x="114" y="16"/>
                      </a:lnTo>
                      <a:lnTo>
                        <a:pt x="110" y="12"/>
                      </a:lnTo>
                      <a:lnTo>
                        <a:pt x="108" y="8"/>
                      </a:lnTo>
                      <a:lnTo>
                        <a:pt x="102" y="6"/>
                      </a:lnTo>
                      <a:lnTo>
                        <a:pt x="96" y="4"/>
                      </a:lnTo>
                      <a:lnTo>
                        <a:pt x="92" y="4"/>
                      </a:lnTo>
                      <a:lnTo>
                        <a:pt x="86" y="8"/>
                      </a:lnTo>
                      <a:lnTo>
                        <a:pt x="80" y="10"/>
                      </a:lnTo>
                      <a:lnTo>
                        <a:pt x="76" y="16"/>
                      </a:lnTo>
                      <a:lnTo>
                        <a:pt x="70" y="12"/>
                      </a:lnTo>
                      <a:lnTo>
                        <a:pt x="66" y="8"/>
                      </a:lnTo>
                      <a:lnTo>
                        <a:pt x="52" y="0"/>
                      </a:lnTo>
                      <a:lnTo>
                        <a:pt x="38" y="0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50" y="20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0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6"/>
                      </a:lnTo>
                      <a:lnTo>
                        <a:pt x="14" y="18"/>
                      </a:lnTo>
                      <a:lnTo>
                        <a:pt x="14" y="28"/>
                      </a:lnTo>
                      <a:lnTo>
                        <a:pt x="12" y="36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0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4" y="72"/>
                      </a:lnTo>
                      <a:lnTo>
                        <a:pt x="8" y="76"/>
                      </a:lnTo>
                      <a:lnTo>
                        <a:pt x="6" y="78"/>
                      </a:lnTo>
                      <a:lnTo>
                        <a:pt x="6" y="80"/>
                      </a:lnTo>
                      <a:lnTo>
                        <a:pt x="10" y="88"/>
                      </a:lnTo>
                      <a:lnTo>
                        <a:pt x="10" y="92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20" y="98"/>
                      </a:lnTo>
                      <a:lnTo>
                        <a:pt x="24" y="100"/>
                      </a:lnTo>
                      <a:lnTo>
                        <a:pt x="32" y="102"/>
                      </a:lnTo>
                      <a:lnTo>
                        <a:pt x="30" y="112"/>
                      </a:lnTo>
                      <a:lnTo>
                        <a:pt x="28" y="120"/>
                      </a:lnTo>
                      <a:lnTo>
                        <a:pt x="24" y="126"/>
                      </a:lnTo>
                      <a:lnTo>
                        <a:pt x="24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3" name="íṥ1îḓè">
                  <a:extLst>
                    <a:ext uri="{FF2B5EF4-FFF2-40B4-BE49-F238E27FC236}">
                      <a16:creationId xmlns="" xmlns:a16="http://schemas.microsoft.com/office/drawing/2014/main" id="{3381924E-1C7F-405D-B46E-337690B62D10}"/>
                    </a:ext>
                  </a:extLst>
                </p:cNvPr>
                <p:cNvSpPr/>
                <p:nvPr/>
              </p:nvSpPr>
              <p:spPr bwMode="auto">
                <a:xfrm>
                  <a:off x="4484208" y="2411975"/>
                  <a:ext cx="103291" cy="49037"/>
                </a:xfrm>
                <a:custGeom>
                  <a:avLst/>
                  <a:gdLst>
                    <a:gd name="T0" fmla="*/ 2147483647 w 60"/>
                    <a:gd name="T1" fmla="*/ 2147483647 h 30"/>
                    <a:gd name="T2" fmla="*/ 2147483647 w 60"/>
                    <a:gd name="T3" fmla="*/ 2147483647 h 30"/>
                    <a:gd name="T4" fmla="*/ 2147483647 w 60"/>
                    <a:gd name="T5" fmla="*/ 0 h 30"/>
                    <a:gd name="T6" fmla="*/ 2147483647 w 60"/>
                    <a:gd name="T7" fmla="*/ 0 h 30"/>
                    <a:gd name="T8" fmla="*/ 2147483647 w 60"/>
                    <a:gd name="T9" fmla="*/ 2147483647 h 30"/>
                    <a:gd name="T10" fmla="*/ 2147483647 w 60"/>
                    <a:gd name="T11" fmla="*/ 2147483647 h 30"/>
                    <a:gd name="T12" fmla="*/ 2147483647 w 60"/>
                    <a:gd name="T13" fmla="*/ 0 h 30"/>
                    <a:gd name="T14" fmla="*/ 2147483647 w 60"/>
                    <a:gd name="T15" fmla="*/ 2147483647 h 30"/>
                    <a:gd name="T16" fmla="*/ 2147483647 w 60"/>
                    <a:gd name="T17" fmla="*/ 2147483647 h 30"/>
                    <a:gd name="T18" fmla="*/ 2147483647 w 60"/>
                    <a:gd name="T19" fmla="*/ 2147483647 h 30"/>
                    <a:gd name="T20" fmla="*/ 2147483647 w 60"/>
                    <a:gd name="T21" fmla="*/ 2147483647 h 30"/>
                    <a:gd name="T22" fmla="*/ 2147483647 w 60"/>
                    <a:gd name="T23" fmla="*/ 2147483647 h 30"/>
                    <a:gd name="T24" fmla="*/ 0 w 60"/>
                    <a:gd name="T25" fmla="*/ 2147483647 h 30"/>
                    <a:gd name="T26" fmla="*/ 0 w 60"/>
                    <a:gd name="T27" fmla="*/ 2147483647 h 30"/>
                    <a:gd name="T28" fmla="*/ 2147483647 w 60"/>
                    <a:gd name="T29" fmla="*/ 2147483647 h 30"/>
                    <a:gd name="T30" fmla="*/ 2147483647 w 60"/>
                    <a:gd name="T31" fmla="*/ 2147483647 h 30"/>
                    <a:gd name="T32" fmla="*/ 2147483647 w 60"/>
                    <a:gd name="T33" fmla="*/ 2147483647 h 30"/>
                    <a:gd name="T34" fmla="*/ 2147483647 w 60"/>
                    <a:gd name="T35" fmla="*/ 2147483647 h 30"/>
                    <a:gd name="T36" fmla="*/ 2147483647 w 60"/>
                    <a:gd name="T37" fmla="*/ 2147483647 h 30"/>
                    <a:gd name="T38" fmla="*/ 2147483647 w 60"/>
                    <a:gd name="T39" fmla="*/ 2147483647 h 30"/>
                    <a:gd name="T40" fmla="*/ 2147483647 w 60"/>
                    <a:gd name="T41" fmla="*/ 2147483647 h 30"/>
                    <a:gd name="T42" fmla="*/ 2147483647 w 60"/>
                    <a:gd name="T43" fmla="*/ 2147483647 h 30"/>
                    <a:gd name="T44" fmla="*/ 2147483647 w 60"/>
                    <a:gd name="T45" fmla="*/ 2147483647 h 30"/>
                    <a:gd name="T46" fmla="*/ 2147483647 w 60"/>
                    <a:gd name="T47" fmla="*/ 2147483647 h 30"/>
                    <a:gd name="T48" fmla="*/ 2147483647 w 60"/>
                    <a:gd name="T49" fmla="*/ 2147483647 h 30"/>
                    <a:gd name="T50" fmla="*/ 2147483647 w 60"/>
                    <a:gd name="T51" fmla="*/ 2147483647 h 30"/>
                    <a:gd name="T52" fmla="*/ 2147483647 w 60"/>
                    <a:gd name="T53" fmla="*/ 2147483647 h 30"/>
                    <a:gd name="T54" fmla="*/ 2147483647 w 60"/>
                    <a:gd name="T55" fmla="*/ 2147483647 h 30"/>
                    <a:gd name="T56" fmla="*/ 2147483647 w 60"/>
                    <a:gd name="T57" fmla="*/ 2147483647 h 30"/>
                    <a:gd name="T58" fmla="*/ 2147483647 w 60"/>
                    <a:gd name="T59" fmla="*/ 2147483647 h 30"/>
                    <a:gd name="T60" fmla="*/ 2147483647 w 60"/>
                    <a:gd name="T61" fmla="*/ 2147483647 h 30"/>
                    <a:gd name="T62" fmla="*/ 2147483647 w 60"/>
                    <a:gd name="T63" fmla="*/ 2147483647 h 30"/>
                    <a:gd name="T64" fmla="*/ 2147483647 w 60"/>
                    <a:gd name="T65" fmla="*/ 2147483647 h 30"/>
                    <a:gd name="T66" fmla="*/ 2147483647 w 60"/>
                    <a:gd name="T67" fmla="*/ 2147483647 h 30"/>
                    <a:gd name="T68" fmla="*/ 2147483647 w 60"/>
                    <a:gd name="T69" fmla="*/ 2147483647 h 30"/>
                    <a:gd name="T70" fmla="*/ 2147483647 w 60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30"/>
                    <a:gd name="T110" fmla="*/ 60 w 60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30">
                      <a:moveTo>
                        <a:pt x="50" y="4"/>
                      </a:moveTo>
                      <a:lnTo>
                        <a:pt x="44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4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8" y="26"/>
                      </a:lnTo>
                      <a:lnTo>
                        <a:pt x="10" y="24"/>
                      </a:lnTo>
                      <a:lnTo>
                        <a:pt x="12" y="30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30" y="26"/>
                      </a:lnTo>
                      <a:lnTo>
                        <a:pt x="32" y="26"/>
                      </a:lnTo>
                      <a:lnTo>
                        <a:pt x="36" y="28"/>
                      </a:lnTo>
                      <a:lnTo>
                        <a:pt x="40" y="30"/>
                      </a:lnTo>
                      <a:lnTo>
                        <a:pt x="44" y="30"/>
                      </a:lnTo>
                      <a:lnTo>
                        <a:pt x="44" y="26"/>
                      </a:lnTo>
                      <a:lnTo>
                        <a:pt x="48" y="24"/>
                      </a:lnTo>
                      <a:lnTo>
                        <a:pt x="54" y="22"/>
                      </a:lnTo>
                      <a:lnTo>
                        <a:pt x="60" y="20"/>
                      </a:lnTo>
                      <a:lnTo>
                        <a:pt x="60" y="14"/>
                      </a:lnTo>
                      <a:lnTo>
                        <a:pt x="58" y="14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4" name="i$ḷiḓê">
                  <a:extLst>
                    <a:ext uri="{FF2B5EF4-FFF2-40B4-BE49-F238E27FC236}">
                      <a16:creationId xmlns="" xmlns:a16="http://schemas.microsoft.com/office/drawing/2014/main" id="{88FA149B-B675-4FC3-9FC0-7662F4C55A42}"/>
                    </a:ext>
                  </a:extLst>
                </p:cNvPr>
                <p:cNvSpPr/>
                <p:nvPr/>
              </p:nvSpPr>
              <p:spPr bwMode="auto">
                <a:xfrm>
                  <a:off x="4570973" y="2371343"/>
                  <a:ext cx="187301" cy="75657"/>
                </a:xfrm>
                <a:custGeom>
                  <a:avLst/>
                  <a:gdLst>
                    <a:gd name="T0" fmla="*/ 2147483647 w 107"/>
                    <a:gd name="T1" fmla="*/ 2147483647 h 46"/>
                    <a:gd name="T2" fmla="*/ 2147483647 w 107"/>
                    <a:gd name="T3" fmla="*/ 2147483647 h 46"/>
                    <a:gd name="T4" fmla="*/ 2147483647 w 107"/>
                    <a:gd name="T5" fmla="*/ 2147483647 h 46"/>
                    <a:gd name="T6" fmla="*/ 2147483647 w 107"/>
                    <a:gd name="T7" fmla="*/ 2147483647 h 46"/>
                    <a:gd name="T8" fmla="*/ 2147483647 w 107"/>
                    <a:gd name="T9" fmla="*/ 0 h 46"/>
                    <a:gd name="T10" fmla="*/ 2147483647 w 107"/>
                    <a:gd name="T11" fmla="*/ 2147483647 h 46"/>
                    <a:gd name="T12" fmla="*/ 2147483647 w 107"/>
                    <a:gd name="T13" fmla="*/ 2147483647 h 46"/>
                    <a:gd name="T14" fmla="*/ 2147483647 w 107"/>
                    <a:gd name="T15" fmla="*/ 2147483647 h 46"/>
                    <a:gd name="T16" fmla="*/ 2147483647 w 107"/>
                    <a:gd name="T17" fmla="*/ 2147483647 h 46"/>
                    <a:gd name="T18" fmla="*/ 2147483647 w 107"/>
                    <a:gd name="T19" fmla="*/ 2147483647 h 46"/>
                    <a:gd name="T20" fmla="*/ 2147483647 w 107"/>
                    <a:gd name="T21" fmla="*/ 2147483647 h 46"/>
                    <a:gd name="T22" fmla="*/ 2147483647 w 107"/>
                    <a:gd name="T23" fmla="*/ 2147483647 h 46"/>
                    <a:gd name="T24" fmla="*/ 2147483647 w 107"/>
                    <a:gd name="T25" fmla="*/ 2147483647 h 46"/>
                    <a:gd name="T26" fmla="*/ 2147483647 w 107"/>
                    <a:gd name="T27" fmla="*/ 2147483647 h 46"/>
                    <a:gd name="T28" fmla="*/ 2147483647 w 107"/>
                    <a:gd name="T29" fmla="*/ 2147483647 h 46"/>
                    <a:gd name="T30" fmla="*/ 2147483647 w 107"/>
                    <a:gd name="T31" fmla="*/ 2147483647 h 46"/>
                    <a:gd name="T32" fmla="*/ 2147483647 w 107"/>
                    <a:gd name="T33" fmla="*/ 2147483647 h 46"/>
                    <a:gd name="T34" fmla="*/ 2147483647 w 107"/>
                    <a:gd name="T35" fmla="*/ 2147483647 h 46"/>
                    <a:gd name="T36" fmla="*/ 2147483647 w 107"/>
                    <a:gd name="T37" fmla="*/ 2147483647 h 46"/>
                    <a:gd name="T38" fmla="*/ 2147483647 w 107"/>
                    <a:gd name="T39" fmla="*/ 2147483647 h 46"/>
                    <a:gd name="T40" fmla="*/ 2147483647 w 107"/>
                    <a:gd name="T41" fmla="*/ 2147483647 h 46"/>
                    <a:gd name="T42" fmla="*/ 2147483647 w 107"/>
                    <a:gd name="T43" fmla="*/ 2147483647 h 46"/>
                    <a:gd name="T44" fmla="*/ 2147483647 w 107"/>
                    <a:gd name="T45" fmla="*/ 2147483647 h 46"/>
                    <a:gd name="T46" fmla="*/ 2147483647 w 107"/>
                    <a:gd name="T47" fmla="*/ 2147483647 h 46"/>
                    <a:gd name="T48" fmla="*/ 2147483647 w 107"/>
                    <a:gd name="T49" fmla="*/ 2147483647 h 46"/>
                    <a:gd name="T50" fmla="*/ 2147483647 w 107"/>
                    <a:gd name="T51" fmla="*/ 2147483647 h 46"/>
                    <a:gd name="T52" fmla="*/ 2147483647 w 107"/>
                    <a:gd name="T53" fmla="*/ 2147483647 h 46"/>
                    <a:gd name="T54" fmla="*/ 2147483647 w 107"/>
                    <a:gd name="T55" fmla="*/ 2147483647 h 46"/>
                    <a:gd name="T56" fmla="*/ 0 w 107"/>
                    <a:gd name="T57" fmla="*/ 2147483647 h 46"/>
                    <a:gd name="T58" fmla="*/ 0 w 107"/>
                    <a:gd name="T59" fmla="*/ 2147483647 h 46"/>
                    <a:gd name="T60" fmla="*/ 2147483647 w 107"/>
                    <a:gd name="T61" fmla="*/ 2147483647 h 46"/>
                    <a:gd name="T62" fmla="*/ 2147483647 w 107"/>
                    <a:gd name="T63" fmla="*/ 2147483647 h 46"/>
                    <a:gd name="T64" fmla="*/ 2147483647 w 107"/>
                    <a:gd name="T65" fmla="*/ 2147483647 h 46"/>
                    <a:gd name="T66" fmla="*/ 2147483647 w 107"/>
                    <a:gd name="T67" fmla="*/ 2147483647 h 46"/>
                    <a:gd name="T68" fmla="*/ 2147483647 w 107"/>
                    <a:gd name="T69" fmla="*/ 2147483647 h 46"/>
                    <a:gd name="T70" fmla="*/ 2147483647 w 107"/>
                    <a:gd name="T71" fmla="*/ 2147483647 h 46"/>
                    <a:gd name="T72" fmla="*/ 2147483647 w 107"/>
                    <a:gd name="T73" fmla="*/ 2147483647 h 46"/>
                    <a:gd name="T74" fmla="*/ 2147483647 w 107"/>
                    <a:gd name="T75" fmla="*/ 2147483647 h 46"/>
                    <a:gd name="T76" fmla="*/ 2147483647 w 107"/>
                    <a:gd name="T77" fmla="*/ 2147483647 h 46"/>
                    <a:gd name="T78" fmla="*/ 2147483647 w 107"/>
                    <a:gd name="T79" fmla="*/ 2147483647 h 46"/>
                    <a:gd name="T80" fmla="*/ 2147483647 w 107"/>
                    <a:gd name="T81" fmla="*/ 2147483647 h 46"/>
                    <a:gd name="T82" fmla="*/ 2147483647 w 107"/>
                    <a:gd name="T83" fmla="*/ 2147483647 h 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7"/>
                    <a:gd name="T127" fmla="*/ 0 h 46"/>
                    <a:gd name="T128" fmla="*/ 107 w 107"/>
                    <a:gd name="T129" fmla="*/ 46 h 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7" h="46">
                      <a:moveTo>
                        <a:pt x="65" y="8"/>
                      </a:moveTo>
                      <a:lnTo>
                        <a:pt x="69" y="6"/>
                      </a:lnTo>
                      <a:lnTo>
                        <a:pt x="71" y="4"/>
                      </a:lnTo>
                      <a:lnTo>
                        <a:pt x="75" y="2"/>
                      </a:lnTo>
                      <a:lnTo>
                        <a:pt x="79" y="0"/>
                      </a:lnTo>
                      <a:lnTo>
                        <a:pt x="85" y="2"/>
                      </a:lnTo>
                      <a:lnTo>
                        <a:pt x="91" y="4"/>
                      </a:lnTo>
                      <a:lnTo>
                        <a:pt x="95" y="6"/>
                      </a:lnTo>
                      <a:lnTo>
                        <a:pt x="101" y="6"/>
                      </a:lnTo>
                      <a:lnTo>
                        <a:pt x="103" y="14"/>
                      </a:lnTo>
                      <a:lnTo>
                        <a:pt x="107" y="18"/>
                      </a:lnTo>
                      <a:lnTo>
                        <a:pt x="101" y="24"/>
                      </a:lnTo>
                      <a:lnTo>
                        <a:pt x="99" y="30"/>
                      </a:lnTo>
                      <a:lnTo>
                        <a:pt x="95" y="38"/>
                      </a:lnTo>
                      <a:lnTo>
                        <a:pt x="93" y="40"/>
                      </a:lnTo>
                      <a:lnTo>
                        <a:pt x="79" y="42"/>
                      </a:lnTo>
                      <a:lnTo>
                        <a:pt x="75" y="44"/>
                      </a:lnTo>
                      <a:lnTo>
                        <a:pt x="73" y="44"/>
                      </a:lnTo>
                      <a:lnTo>
                        <a:pt x="65" y="46"/>
                      </a:lnTo>
                      <a:lnTo>
                        <a:pt x="52" y="44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26" y="36"/>
                      </a:lnTo>
                      <a:lnTo>
                        <a:pt x="22" y="36"/>
                      </a:lnTo>
                      <a:lnTo>
                        <a:pt x="22" y="38"/>
                      </a:lnTo>
                      <a:lnTo>
                        <a:pt x="10" y="38"/>
                      </a:lnTo>
                      <a:lnTo>
                        <a:pt x="8" y="38"/>
                      </a:lnTo>
                      <a:lnTo>
                        <a:pt x="4" y="36"/>
                      </a:lnTo>
                      <a:lnTo>
                        <a:pt x="0" y="32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8" y="28"/>
                      </a:lnTo>
                      <a:lnTo>
                        <a:pt x="24" y="28"/>
                      </a:lnTo>
                      <a:lnTo>
                        <a:pt x="32" y="24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6" y="14"/>
                      </a:lnTo>
                      <a:lnTo>
                        <a:pt x="50" y="12"/>
                      </a:lnTo>
                      <a:lnTo>
                        <a:pt x="54" y="8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6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5" name="îšļîḑé">
                  <a:extLst>
                    <a:ext uri="{FF2B5EF4-FFF2-40B4-BE49-F238E27FC236}">
                      <a16:creationId xmlns="" xmlns:a16="http://schemas.microsoft.com/office/drawing/2014/main" id="{0913070D-136B-4A08-BE03-B40F4C286959}"/>
                    </a:ext>
                  </a:extLst>
                </p:cNvPr>
                <p:cNvSpPr/>
                <p:nvPr/>
              </p:nvSpPr>
              <p:spPr bwMode="auto">
                <a:xfrm>
                  <a:off x="4496603" y="2430188"/>
                  <a:ext cx="323646" cy="273206"/>
                </a:xfrm>
                <a:custGeom>
                  <a:avLst/>
                  <a:gdLst>
                    <a:gd name="T0" fmla="*/ 2147483647 w 185"/>
                    <a:gd name="T1" fmla="*/ 2147483647 h 162"/>
                    <a:gd name="T2" fmla="*/ 0 w 185"/>
                    <a:gd name="T3" fmla="*/ 2147483647 h 162"/>
                    <a:gd name="T4" fmla="*/ 2147483647 w 185"/>
                    <a:gd name="T5" fmla="*/ 2147483647 h 162"/>
                    <a:gd name="T6" fmla="*/ 2147483647 w 185"/>
                    <a:gd name="T7" fmla="*/ 2147483647 h 162"/>
                    <a:gd name="T8" fmla="*/ 2147483647 w 185"/>
                    <a:gd name="T9" fmla="*/ 2147483647 h 162"/>
                    <a:gd name="T10" fmla="*/ 2147483647 w 185"/>
                    <a:gd name="T11" fmla="*/ 2147483647 h 162"/>
                    <a:gd name="T12" fmla="*/ 2147483647 w 185"/>
                    <a:gd name="T13" fmla="*/ 2147483647 h 162"/>
                    <a:gd name="T14" fmla="*/ 2147483647 w 185"/>
                    <a:gd name="T15" fmla="*/ 2147483647 h 162"/>
                    <a:gd name="T16" fmla="*/ 2147483647 w 185"/>
                    <a:gd name="T17" fmla="*/ 2147483647 h 162"/>
                    <a:gd name="T18" fmla="*/ 2147483647 w 185"/>
                    <a:gd name="T19" fmla="*/ 2147483647 h 162"/>
                    <a:gd name="T20" fmla="*/ 2147483647 w 185"/>
                    <a:gd name="T21" fmla="*/ 2147483647 h 162"/>
                    <a:gd name="T22" fmla="*/ 2147483647 w 185"/>
                    <a:gd name="T23" fmla="*/ 0 h 162"/>
                    <a:gd name="T24" fmla="*/ 2147483647 w 185"/>
                    <a:gd name="T25" fmla="*/ 2147483647 h 162"/>
                    <a:gd name="T26" fmla="*/ 2147483647 w 185"/>
                    <a:gd name="T27" fmla="*/ 2147483647 h 162"/>
                    <a:gd name="T28" fmla="*/ 2147483647 w 185"/>
                    <a:gd name="T29" fmla="*/ 2147483647 h 162"/>
                    <a:gd name="T30" fmla="*/ 2147483647 w 185"/>
                    <a:gd name="T31" fmla="*/ 2147483647 h 162"/>
                    <a:gd name="T32" fmla="*/ 2147483647 w 185"/>
                    <a:gd name="T33" fmla="*/ 2147483647 h 162"/>
                    <a:gd name="T34" fmla="*/ 2147483647 w 185"/>
                    <a:gd name="T35" fmla="*/ 2147483647 h 162"/>
                    <a:gd name="T36" fmla="*/ 2147483647 w 185"/>
                    <a:gd name="T37" fmla="*/ 2147483647 h 162"/>
                    <a:gd name="T38" fmla="*/ 2147483647 w 185"/>
                    <a:gd name="T39" fmla="*/ 2147483647 h 162"/>
                    <a:gd name="T40" fmla="*/ 2147483647 w 185"/>
                    <a:gd name="T41" fmla="*/ 2147483647 h 162"/>
                    <a:gd name="T42" fmla="*/ 2147483647 w 185"/>
                    <a:gd name="T43" fmla="*/ 2147483647 h 162"/>
                    <a:gd name="T44" fmla="*/ 2147483647 w 185"/>
                    <a:gd name="T45" fmla="*/ 2147483647 h 162"/>
                    <a:gd name="T46" fmla="*/ 2147483647 w 185"/>
                    <a:gd name="T47" fmla="*/ 2147483647 h 162"/>
                    <a:gd name="T48" fmla="*/ 2147483647 w 185"/>
                    <a:gd name="T49" fmla="*/ 2147483647 h 162"/>
                    <a:gd name="T50" fmla="*/ 2147483647 w 185"/>
                    <a:gd name="T51" fmla="*/ 2147483647 h 162"/>
                    <a:gd name="T52" fmla="*/ 2147483647 w 185"/>
                    <a:gd name="T53" fmla="*/ 2147483647 h 162"/>
                    <a:gd name="T54" fmla="*/ 2147483647 w 185"/>
                    <a:gd name="T55" fmla="*/ 2147483647 h 162"/>
                    <a:gd name="T56" fmla="*/ 2147483647 w 185"/>
                    <a:gd name="T57" fmla="*/ 2147483647 h 162"/>
                    <a:gd name="T58" fmla="*/ 2147483647 w 185"/>
                    <a:gd name="T59" fmla="*/ 2147483647 h 162"/>
                    <a:gd name="T60" fmla="*/ 2147483647 w 185"/>
                    <a:gd name="T61" fmla="*/ 2147483647 h 162"/>
                    <a:gd name="T62" fmla="*/ 2147483647 w 185"/>
                    <a:gd name="T63" fmla="*/ 2147483647 h 162"/>
                    <a:gd name="T64" fmla="*/ 2147483647 w 185"/>
                    <a:gd name="T65" fmla="*/ 2147483647 h 162"/>
                    <a:gd name="T66" fmla="*/ 2147483647 w 185"/>
                    <a:gd name="T67" fmla="*/ 2147483647 h 162"/>
                    <a:gd name="T68" fmla="*/ 2147483647 w 185"/>
                    <a:gd name="T69" fmla="*/ 2147483647 h 162"/>
                    <a:gd name="T70" fmla="*/ 2147483647 w 185"/>
                    <a:gd name="T71" fmla="*/ 2147483647 h 162"/>
                    <a:gd name="T72" fmla="*/ 2147483647 w 185"/>
                    <a:gd name="T73" fmla="*/ 2147483647 h 162"/>
                    <a:gd name="T74" fmla="*/ 2147483647 w 185"/>
                    <a:gd name="T75" fmla="*/ 2147483647 h 162"/>
                    <a:gd name="T76" fmla="*/ 2147483647 w 185"/>
                    <a:gd name="T77" fmla="*/ 2147483647 h 162"/>
                    <a:gd name="T78" fmla="*/ 2147483647 w 185"/>
                    <a:gd name="T79" fmla="*/ 2147483647 h 162"/>
                    <a:gd name="T80" fmla="*/ 2147483647 w 185"/>
                    <a:gd name="T81" fmla="*/ 2147483647 h 162"/>
                    <a:gd name="T82" fmla="*/ 2147483647 w 185"/>
                    <a:gd name="T83" fmla="*/ 2147483647 h 162"/>
                    <a:gd name="T84" fmla="*/ 2147483647 w 185"/>
                    <a:gd name="T85" fmla="*/ 2147483647 h 162"/>
                    <a:gd name="T86" fmla="*/ 2147483647 w 185"/>
                    <a:gd name="T87" fmla="*/ 2147483647 h 162"/>
                    <a:gd name="T88" fmla="*/ 2147483647 w 185"/>
                    <a:gd name="T89" fmla="*/ 2147483647 h 162"/>
                    <a:gd name="T90" fmla="*/ 2147483647 w 185"/>
                    <a:gd name="T91" fmla="*/ 2147483647 h 162"/>
                    <a:gd name="T92" fmla="*/ 2147483647 w 185"/>
                    <a:gd name="T93" fmla="*/ 2147483647 h 162"/>
                    <a:gd name="T94" fmla="*/ 2147483647 w 185"/>
                    <a:gd name="T95" fmla="*/ 2147483647 h 162"/>
                    <a:gd name="T96" fmla="*/ 2147483647 w 185"/>
                    <a:gd name="T97" fmla="*/ 2147483647 h 16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"/>
                    <a:gd name="T148" fmla="*/ 0 h 162"/>
                    <a:gd name="T149" fmla="*/ 185 w 185"/>
                    <a:gd name="T150" fmla="*/ 162 h 16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" h="162">
                      <a:moveTo>
                        <a:pt x="18" y="56"/>
                      </a:moveTo>
                      <a:lnTo>
                        <a:pt x="12" y="52"/>
                      </a:lnTo>
                      <a:lnTo>
                        <a:pt x="8" y="46"/>
                      </a:lnTo>
                      <a:lnTo>
                        <a:pt x="0" y="36"/>
                      </a:lnTo>
                      <a:lnTo>
                        <a:pt x="8" y="30"/>
                      </a:lnTo>
                      <a:lnTo>
                        <a:pt x="8" y="28"/>
                      </a:lnTo>
                      <a:lnTo>
                        <a:pt x="6" y="26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8" y="16"/>
                      </a:lnTo>
                      <a:lnTo>
                        <a:pt x="32" y="18"/>
                      </a:lnTo>
                      <a:lnTo>
                        <a:pt x="36" y="18"/>
                      </a:lnTo>
                      <a:lnTo>
                        <a:pt x="36" y="14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64" y="2"/>
                      </a:lnTo>
                      <a:lnTo>
                        <a:pt x="64" y="0"/>
                      </a:lnTo>
                      <a:lnTo>
                        <a:pt x="68" y="0"/>
                      </a:lnTo>
                      <a:lnTo>
                        <a:pt x="74" y="2"/>
                      </a:lnTo>
                      <a:lnTo>
                        <a:pt x="80" y="2"/>
                      </a:lnTo>
                      <a:lnTo>
                        <a:pt x="94" y="8"/>
                      </a:lnTo>
                      <a:lnTo>
                        <a:pt x="96" y="8"/>
                      </a:lnTo>
                      <a:lnTo>
                        <a:pt x="96" y="16"/>
                      </a:lnTo>
                      <a:lnTo>
                        <a:pt x="88" y="24"/>
                      </a:lnTo>
                      <a:lnTo>
                        <a:pt x="86" y="28"/>
                      </a:lnTo>
                      <a:lnTo>
                        <a:pt x="86" y="32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84" y="48"/>
                      </a:lnTo>
                      <a:lnTo>
                        <a:pt x="88" y="52"/>
                      </a:lnTo>
                      <a:lnTo>
                        <a:pt x="96" y="58"/>
                      </a:lnTo>
                      <a:lnTo>
                        <a:pt x="107" y="62"/>
                      </a:lnTo>
                      <a:lnTo>
                        <a:pt x="109" y="64"/>
                      </a:lnTo>
                      <a:lnTo>
                        <a:pt x="115" y="68"/>
                      </a:lnTo>
                      <a:lnTo>
                        <a:pt x="119" y="72"/>
                      </a:lnTo>
                      <a:lnTo>
                        <a:pt x="121" y="80"/>
                      </a:lnTo>
                      <a:lnTo>
                        <a:pt x="125" y="86"/>
                      </a:lnTo>
                      <a:lnTo>
                        <a:pt x="131" y="90"/>
                      </a:lnTo>
                      <a:lnTo>
                        <a:pt x="135" y="92"/>
                      </a:lnTo>
                      <a:lnTo>
                        <a:pt x="137" y="92"/>
                      </a:lnTo>
                      <a:lnTo>
                        <a:pt x="139" y="90"/>
                      </a:lnTo>
                      <a:lnTo>
                        <a:pt x="141" y="94"/>
                      </a:lnTo>
                      <a:lnTo>
                        <a:pt x="145" y="98"/>
                      </a:lnTo>
                      <a:lnTo>
                        <a:pt x="149" y="102"/>
                      </a:lnTo>
                      <a:lnTo>
                        <a:pt x="161" y="108"/>
                      </a:lnTo>
                      <a:lnTo>
                        <a:pt x="173" y="114"/>
                      </a:lnTo>
                      <a:lnTo>
                        <a:pt x="179" y="120"/>
                      </a:lnTo>
                      <a:lnTo>
                        <a:pt x="185" y="124"/>
                      </a:lnTo>
                      <a:lnTo>
                        <a:pt x="179" y="124"/>
                      </a:lnTo>
                      <a:lnTo>
                        <a:pt x="173" y="124"/>
                      </a:lnTo>
                      <a:lnTo>
                        <a:pt x="169" y="122"/>
                      </a:lnTo>
                      <a:lnTo>
                        <a:pt x="163" y="118"/>
                      </a:lnTo>
                      <a:lnTo>
                        <a:pt x="159" y="118"/>
                      </a:lnTo>
                      <a:lnTo>
                        <a:pt x="153" y="120"/>
                      </a:lnTo>
                      <a:lnTo>
                        <a:pt x="153" y="124"/>
                      </a:lnTo>
                      <a:lnTo>
                        <a:pt x="153" y="126"/>
                      </a:lnTo>
                      <a:lnTo>
                        <a:pt x="155" y="128"/>
                      </a:lnTo>
                      <a:lnTo>
                        <a:pt x="159" y="132"/>
                      </a:lnTo>
                      <a:lnTo>
                        <a:pt x="161" y="136"/>
                      </a:lnTo>
                      <a:lnTo>
                        <a:pt x="163" y="138"/>
                      </a:lnTo>
                      <a:lnTo>
                        <a:pt x="163" y="140"/>
                      </a:lnTo>
                      <a:lnTo>
                        <a:pt x="163" y="144"/>
                      </a:lnTo>
                      <a:lnTo>
                        <a:pt x="161" y="146"/>
                      </a:lnTo>
                      <a:lnTo>
                        <a:pt x="155" y="144"/>
                      </a:lnTo>
                      <a:lnTo>
                        <a:pt x="155" y="152"/>
                      </a:lnTo>
                      <a:lnTo>
                        <a:pt x="155" y="154"/>
                      </a:lnTo>
                      <a:lnTo>
                        <a:pt x="151" y="158"/>
                      </a:lnTo>
                      <a:lnTo>
                        <a:pt x="147" y="162"/>
                      </a:lnTo>
                      <a:lnTo>
                        <a:pt x="141" y="162"/>
                      </a:lnTo>
                      <a:lnTo>
                        <a:pt x="141" y="156"/>
                      </a:lnTo>
                      <a:lnTo>
                        <a:pt x="145" y="152"/>
                      </a:lnTo>
                      <a:lnTo>
                        <a:pt x="147" y="148"/>
                      </a:lnTo>
                      <a:lnTo>
                        <a:pt x="147" y="142"/>
                      </a:lnTo>
                      <a:lnTo>
                        <a:pt x="147" y="136"/>
                      </a:lnTo>
                      <a:lnTo>
                        <a:pt x="145" y="132"/>
                      </a:lnTo>
                      <a:lnTo>
                        <a:pt x="141" y="126"/>
                      </a:lnTo>
                      <a:lnTo>
                        <a:pt x="135" y="124"/>
                      </a:lnTo>
                      <a:lnTo>
                        <a:pt x="129" y="120"/>
                      </a:lnTo>
                      <a:lnTo>
                        <a:pt x="119" y="112"/>
                      </a:lnTo>
                      <a:lnTo>
                        <a:pt x="107" y="104"/>
                      </a:lnTo>
                      <a:lnTo>
                        <a:pt x="84" y="92"/>
                      </a:lnTo>
                      <a:lnTo>
                        <a:pt x="74" y="84"/>
                      </a:lnTo>
                      <a:lnTo>
                        <a:pt x="64" y="74"/>
                      </a:lnTo>
                      <a:lnTo>
                        <a:pt x="56" y="64"/>
                      </a:lnTo>
                      <a:lnTo>
                        <a:pt x="52" y="50"/>
                      </a:lnTo>
                      <a:lnTo>
                        <a:pt x="42" y="48"/>
                      </a:lnTo>
                      <a:lnTo>
                        <a:pt x="36" y="44"/>
                      </a:lnTo>
                      <a:lnTo>
                        <a:pt x="30" y="46"/>
                      </a:lnTo>
                      <a:lnTo>
                        <a:pt x="28" y="50"/>
                      </a:lnTo>
                      <a:lnTo>
                        <a:pt x="24" y="54"/>
                      </a:lnTo>
                      <a:lnTo>
                        <a:pt x="20" y="56"/>
                      </a:lnTo>
                      <a:lnTo>
                        <a:pt x="18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6" name="îṩ1îḍe">
                  <a:extLst>
                    <a:ext uri="{FF2B5EF4-FFF2-40B4-BE49-F238E27FC236}">
                      <a16:creationId xmlns="" xmlns:a16="http://schemas.microsoft.com/office/drawing/2014/main" id="{FB6EA7EA-B741-4E03-B930-0056CEAE547C}"/>
                    </a:ext>
                  </a:extLst>
                </p:cNvPr>
                <p:cNvSpPr/>
                <p:nvPr/>
              </p:nvSpPr>
              <p:spPr bwMode="auto">
                <a:xfrm>
                  <a:off x="4671509" y="2197612"/>
                  <a:ext cx="246522" cy="166726"/>
                </a:xfrm>
                <a:custGeom>
                  <a:avLst/>
                  <a:gdLst>
                    <a:gd name="T0" fmla="*/ 2147483647 w 141"/>
                    <a:gd name="T1" fmla="*/ 2147483647 h 100"/>
                    <a:gd name="T2" fmla="*/ 2147483647 w 141"/>
                    <a:gd name="T3" fmla="*/ 2147483647 h 100"/>
                    <a:gd name="T4" fmla="*/ 2147483647 w 141"/>
                    <a:gd name="T5" fmla="*/ 2147483647 h 100"/>
                    <a:gd name="T6" fmla="*/ 2147483647 w 141"/>
                    <a:gd name="T7" fmla="*/ 2147483647 h 100"/>
                    <a:gd name="T8" fmla="*/ 2147483647 w 141"/>
                    <a:gd name="T9" fmla="*/ 2147483647 h 100"/>
                    <a:gd name="T10" fmla="*/ 2147483647 w 141"/>
                    <a:gd name="T11" fmla="*/ 2147483647 h 100"/>
                    <a:gd name="T12" fmla="*/ 2147483647 w 141"/>
                    <a:gd name="T13" fmla="*/ 2147483647 h 100"/>
                    <a:gd name="T14" fmla="*/ 2147483647 w 141"/>
                    <a:gd name="T15" fmla="*/ 2147483647 h 100"/>
                    <a:gd name="T16" fmla="*/ 2147483647 w 141"/>
                    <a:gd name="T17" fmla="*/ 2147483647 h 100"/>
                    <a:gd name="T18" fmla="*/ 2147483647 w 141"/>
                    <a:gd name="T19" fmla="*/ 2147483647 h 100"/>
                    <a:gd name="T20" fmla="*/ 2147483647 w 141"/>
                    <a:gd name="T21" fmla="*/ 2147483647 h 100"/>
                    <a:gd name="T22" fmla="*/ 2147483647 w 141"/>
                    <a:gd name="T23" fmla="*/ 2147483647 h 100"/>
                    <a:gd name="T24" fmla="*/ 2147483647 w 141"/>
                    <a:gd name="T25" fmla="*/ 2147483647 h 100"/>
                    <a:gd name="T26" fmla="*/ 2147483647 w 141"/>
                    <a:gd name="T27" fmla="*/ 2147483647 h 100"/>
                    <a:gd name="T28" fmla="*/ 2147483647 w 141"/>
                    <a:gd name="T29" fmla="*/ 2147483647 h 100"/>
                    <a:gd name="T30" fmla="*/ 2147483647 w 141"/>
                    <a:gd name="T31" fmla="*/ 2147483647 h 100"/>
                    <a:gd name="T32" fmla="*/ 2147483647 w 141"/>
                    <a:gd name="T33" fmla="*/ 2147483647 h 100"/>
                    <a:gd name="T34" fmla="*/ 2147483647 w 141"/>
                    <a:gd name="T35" fmla="*/ 2147483647 h 100"/>
                    <a:gd name="T36" fmla="*/ 2147483647 w 141"/>
                    <a:gd name="T37" fmla="*/ 2147483647 h 100"/>
                    <a:gd name="T38" fmla="*/ 2147483647 w 141"/>
                    <a:gd name="T39" fmla="*/ 2147483647 h 100"/>
                    <a:gd name="T40" fmla="*/ 2147483647 w 141"/>
                    <a:gd name="T41" fmla="*/ 2147483647 h 100"/>
                    <a:gd name="T42" fmla="*/ 2147483647 w 141"/>
                    <a:gd name="T43" fmla="*/ 2147483647 h 100"/>
                    <a:gd name="T44" fmla="*/ 2147483647 w 141"/>
                    <a:gd name="T45" fmla="*/ 2147483647 h 100"/>
                    <a:gd name="T46" fmla="*/ 2147483647 w 141"/>
                    <a:gd name="T47" fmla="*/ 2147483647 h 100"/>
                    <a:gd name="T48" fmla="*/ 0 w 141"/>
                    <a:gd name="T49" fmla="*/ 2147483647 h 100"/>
                    <a:gd name="T50" fmla="*/ 0 w 141"/>
                    <a:gd name="T51" fmla="*/ 2147483647 h 100"/>
                    <a:gd name="T52" fmla="*/ 2147483647 w 141"/>
                    <a:gd name="T53" fmla="*/ 2147483647 h 100"/>
                    <a:gd name="T54" fmla="*/ 2147483647 w 141"/>
                    <a:gd name="T55" fmla="*/ 2147483647 h 100"/>
                    <a:gd name="T56" fmla="*/ 2147483647 w 141"/>
                    <a:gd name="T57" fmla="*/ 2147483647 h 100"/>
                    <a:gd name="T58" fmla="*/ 2147483647 w 141"/>
                    <a:gd name="T59" fmla="*/ 0 h 100"/>
                    <a:gd name="T60" fmla="*/ 2147483647 w 141"/>
                    <a:gd name="T61" fmla="*/ 0 h 100"/>
                    <a:gd name="T62" fmla="*/ 2147483647 w 141"/>
                    <a:gd name="T63" fmla="*/ 2147483647 h 100"/>
                    <a:gd name="T64" fmla="*/ 2147483647 w 141"/>
                    <a:gd name="T65" fmla="*/ 2147483647 h 100"/>
                    <a:gd name="T66" fmla="*/ 2147483647 w 141"/>
                    <a:gd name="T67" fmla="*/ 2147483647 h 100"/>
                    <a:gd name="T68" fmla="*/ 2147483647 w 141"/>
                    <a:gd name="T69" fmla="*/ 2147483647 h 100"/>
                    <a:gd name="T70" fmla="*/ 2147483647 w 141"/>
                    <a:gd name="T71" fmla="*/ 2147483647 h 100"/>
                    <a:gd name="T72" fmla="*/ 2147483647 w 141"/>
                    <a:gd name="T73" fmla="*/ 2147483647 h 100"/>
                    <a:gd name="T74" fmla="*/ 2147483647 w 141"/>
                    <a:gd name="T75" fmla="*/ 2147483647 h 100"/>
                    <a:gd name="T76" fmla="*/ 2147483647 w 141"/>
                    <a:gd name="T77" fmla="*/ 2147483647 h 100"/>
                    <a:gd name="T78" fmla="*/ 2147483647 w 141"/>
                    <a:gd name="T79" fmla="*/ 2147483647 h 100"/>
                    <a:gd name="T80" fmla="*/ 2147483647 w 141"/>
                    <a:gd name="T81" fmla="*/ 2147483647 h 100"/>
                    <a:gd name="T82" fmla="*/ 2147483647 w 141"/>
                    <a:gd name="T83" fmla="*/ 2147483647 h 100"/>
                    <a:gd name="T84" fmla="*/ 2147483647 w 141"/>
                    <a:gd name="T85" fmla="*/ 2147483647 h 100"/>
                    <a:gd name="T86" fmla="*/ 2147483647 w 141"/>
                    <a:gd name="T87" fmla="*/ 2147483647 h 100"/>
                    <a:gd name="T88" fmla="*/ 2147483647 w 141"/>
                    <a:gd name="T89" fmla="*/ 2147483647 h 100"/>
                    <a:gd name="T90" fmla="*/ 2147483647 w 141"/>
                    <a:gd name="T91" fmla="*/ 2147483647 h 100"/>
                    <a:gd name="T92" fmla="*/ 2147483647 w 141"/>
                    <a:gd name="T93" fmla="*/ 2147483647 h 100"/>
                    <a:gd name="T94" fmla="*/ 2147483647 w 141"/>
                    <a:gd name="T95" fmla="*/ 2147483647 h 100"/>
                    <a:gd name="T96" fmla="*/ 2147483647 w 141"/>
                    <a:gd name="T97" fmla="*/ 2147483647 h 100"/>
                    <a:gd name="T98" fmla="*/ 2147483647 w 141"/>
                    <a:gd name="T99" fmla="*/ 2147483647 h 100"/>
                    <a:gd name="T100" fmla="*/ 2147483647 w 141"/>
                    <a:gd name="T101" fmla="*/ 2147483647 h 100"/>
                    <a:gd name="T102" fmla="*/ 2147483647 w 141"/>
                    <a:gd name="T103" fmla="*/ 2147483647 h 100"/>
                    <a:gd name="T104" fmla="*/ 2147483647 w 141"/>
                    <a:gd name="T105" fmla="*/ 2147483647 h 100"/>
                    <a:gd name="T106" fmla="*/ 2147483647 w 141"/>
                    <a:gd name="T107" fmla="*/ 2147483647 h 100"/>
                    <a:gd name="T108" fmla="*/ 2147483647 w 141"/>
                    <a:gd name="T109" fmla="*/ 2147483647 h 1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41"/>
                    <a:gd name="T166" fmla="*/ 0 h 100"/>
                    <a:gd name="T167" fmla="*/ 141 w 141"/>
                    <a:gd name="T168" fmla="*/ 100 h 10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41" h="100">
                      <a:moveTo>
                        <a:pt x="121" y="100"/>
                      </a:moveTo>
                      <a:lnTo>
                        <a:pt x="117" y="100"/>
                      </a:lnTo>
                      <a:lnTo>
                        <a:pt x="111" y="100"/>
                      </a:lnTo>
                      <a:lnTo>
                        <a:pt x="101" y="98"/>
                      </a:lnTo>
                      <a:lnTo>
                        <a:pt x="91" y="100"/>
                      </a:lnTo>
                      <a:lnTo>
                        <a:pt x="85" y="100"/>
                      </a:lnTo>
                      <a:lnTo>
                        <a:pt x="83" y="100"/>
                      </a:lnTo>
                      <a:lnTo>
                        <a:pt x="81" y="96"/>
                      </a:lnTo>
                      <a:lnTo>
                        <a:pt x="75" y="96"/>
                      </a:lnTo>
                      <a:lnTo>
                        <a:pt x="71" y="96"/>
                      </a:lnTo>
                      <a:lnTo>
                        <a:pt x="69" y="96"/>
                      </a:lnTo>
                      <a:lnTo>
                        <a:pt x="67" y="94"/>
                      </a:lnTo>
                      <a:lnTo>
                        <a:pt x="65" y="88"/>
                      </a:lnTo>
                      <a:lnTo>
                        <a:pt x="61" y="86"/>
                      </a:lnTo>
                      <a:lnTo>
                        <a:pt x="55" y="84"/>
                      </a:lnTo>
                      <a:lnTo>
                        <a:pt x="47" y="82"/>
                      </a:lnTo>
                      <a:lnTo>
                        <a:pt x="43" y="78"/>
                      </a:lnTo>
                      <a:lnTo>
                        <a:pt x="41" y="82"/>
                      </a:lnTo>
                      <a:lnTo>
                        <a:pt x="37" y="82"/>
                      </a:lnTo>
                      <a:lnTo>
                        <a:pt x="35" y="82"/>
                      </a:lnTo>
                      <a:lnTo>
                        <a:pt x="35" y="78"/>
                      </a:lnTo>
                      <a:lnTo>
                        <a:pt x="13" y="72"/>
                      </a:lnTo>
                      <a:lnTo>
                        <a:pt x="13" y="62"/>
                      </a:lnTo>
                      <a:lnTo>
                        <a:pt x="7" y="48"/>
                      </a:lnTo>
                      <a:lnTo>
                        <a:pt x="0" y="36"/>
                      </a:lnTo>
                      <a:lnTo>
                        <a:pt x="0" y="18"/>
                      </a:lnTo>
                      <a:lnTo>
                        <a:pt x="5" y="18"/>
                      </a:lnTo>
                      <a:lnTo>
                        <a:pt x="13" y="16"/>
                      </a:lnTo>
                      <a:lnTo>
                        <a:pt x="25" y="10"/>
                      </a:lnTo>
                      <a:lnTo>
                        <a:pt x="41" y="0"/>
                      </a:lnTo>
                      <a:lnTo>
                        <a:pt x="59" y="0"/>
                      </a:lnTo>
                      <a:lnTo>
                        <a:pt x="61" y="4"/>
                      </a:lnTo>
                      <a:lnTo>
                        <a:pt x="61" y="6"/>
                      </a:lnTo>
                      <a:lnTo>
                        <a:pt x="65" y="8"/>
                      </a:lnTo>
                      <a:lnTo>
                        <a:pt x="75" y="6"/>
                      </a:lnTo>
                      <a:lnTo>
                        <a:pt x="113" y="6"/>
                      </a:lnTo>
                      <a:lnTo>
                        <a:pt x="117" y="10"/>
                      </a:lnTo>
                      <a:lnTo>
                        <a:pt x="119" y="12"/>
                      </a:lnTo>
                      <a:lnTo>
                        <a:pt x="123" y="14"/>
                      </a:lnTo>
                      <a:lnTo>
                        <a:pt x="125" y="16"/>
                      </a:lnTo>
                      <a:lnTo>
                        <a:pt x="129" y="22"/>
                      </a:lnTo>
                      <a:lnTo>
                        <a:pt x="131" y="28"/>
                      </a:lnTo>
                      <a:lnTo>
                        <a:pt x="131" y="34"/>
                      </a:lnTo>
                      <a:lnTo>
                        <a:pt x="135" y="40"/>
                      </a:lnTo>
                      <a:lnTo>
                        <a:pt x="129" y="44"/>
                      </a:lnTo>
                      <a:lnTo>
                        <a:pt x="127" y="46"/>
                      </a:lnTo>
                      <a:lnTo>
                        <a:pt x="125" y="46"/>
                      </a:lnTo>
                      <a:lnTo>
                        <a:pt x="125" y="50"/>
                      </a:lnTo>
                      <a:lnTo>
                        <a:pt x="127" y="54"/>
                      </a:lnTo>
                      <a:lnTo>
                        <a:pt x="133" y="62"/>
                      </a:lnTo>
                      <a:lnTo>
                        <a:pt x="141" y="76"/>
                      </a:lnTo>
                      <a:lnTo>
                        <a:pt x="135" y="80"/>
                      </a:lnTo>
                      <a:lnTo>
                        <a:pt x="131" y="88"/>
                      </a:lnTo>
                      <a:lnTo>
                        <a:pt x="121" y="98"/>
                      </a:lnTo>
                      <a:lnTo>
                        <a:pt x="121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7" name="iş1ïḑé">
                  <a:extLst>
                    <a:ext uri="{FF2B5EF4-FFF2-40B4-BE49-F238E27FC236}">
                      <a16:creationId xmlns="" xmlns:a16="http://schemas.microsoft.com/office/drawing/2014/main" id="{4903A36D-B9EC-46C9-89A1-615270B89B6E}"/>
                    </a:ext>
                  </a:extLst>
                </p:cNvPr>
                <p:cNvSpPr/>
                <p:nvPr/>
              </p:nvSpPr>
              <p:spPr bwMode="auto">
                <a:xfrm>
                  <a:off x="4827135" y="2566090"/>
                  <a:ext cx="49580" cy="86865"/>
                </a:xfrm>
                <a:custGeom>
                  <a:avLst/>
                  <a:gdLst>
                    <a:gd name="T0" fmla="*/ 2147483647 w 28"/>
                    <a:gd name="T1" fmla="*/ 2147483647 h 52"/>
                    <a:gd name="T2" fmla="*/ 2147483647 w 28"/>
                    <a:gd name="T3" fmla="*/ 2147483647 h 52"/>
                    <a:gd name="T4" fmla="*/ 2147483647 w 28"/>
                    <a:gd name="T5" fmla="*/ 2147483647 h 52"/>
                    <a:gd name="T6" fmla="*/ 2147483647 w 28"/>
                    <a:gd name="T7" fmla="*/ 2147483647 h 52"/>
                    <a:gd name="T8" fmla="*/ 2147483647 w 28"/>
                    <a:gd name="T9" fmla="*/ 2147483647 h 52"/>
                    <a:gd name="T10" fmla="*/ 2147483647 w 28"/>
                    <a:gd name="T11" fmla="*/ 2147483647 h 52"/>
                    <a:gd name="T12" fmla="*/ 2147483647 w 28"/>
                    <a:gd name="T13" fmla="*/ 2147483647 h 52"/>
                    <a:gd name="T14" fmla="*/ 2147483647 w 28"/>
                    <a:gd name="T15" fmla="*/ 2147483647 h 52"/>
                    <a:gd name="T16" fmla="*/ 2147483647 w 28"/>
                    <a:gd name="T17" fmla="*/ 2147483647 h 52"/>
                    <a:gd name="T18" fmla="*/ 0 w 28"/>
                    <a:gd name="T19" fmla="*/ 2147483647 h 52"/>
                    <a:gd name="T20" fmla="*/ 2147483647 w 28"/>
                    <a:gd name="T21" fmla="*/ 2147483647 h 52"/>
                    <a:gd name="T22" fmla="*/ 2147483647 w 28"/>
                    <a:gd name="T23" fmla="*/ 2147483647 h 52"/>
                    <a:gd name="T24" fmla="*/ 2147483647 w 28"/>
                    <a:gd name="T25" fmla="*/ 0 h 52"/>
                    <a:gd name="T26" fmla="*/ 2147483647 w 28"/>
                    <a:gd name="T27" fmla="*/ 0 h 52"/>
                    <a:gd name="T28" fmla="*/ 2147483647 w 28"/>
                    <a:gd name="T29" fmla="*/ 0 h 52"/>
                    <a:gd name="T30" fmla="*/ 2147483647 w 28"/>
                    <a:gd name="T31" fmla="*/ 2147483647 h 52"/>
                    <a:gd name="T32" fmla="*/ 2147483647 w 28"/>
                    <a:gd name="T33" fmla="*/ 2147483647 h 52"/>
                    <a:gd name="T34" fmla="*/ 2147483647 w 28"/>
                    <a:gd name="T35" fmla="*/ 2147483647 h 52"/>
                    <a:gd name="T36" fmla="*/ 2147483647 w 28"/>
                    <a:gd name="T37" fmla="*/ 2147483647 h 52"/>
                    <a:gd name="T38" fmla="*/ 2147483647 w 28"/>
                    <a:gd name="T39" fmla="*/ 2147483647 h 52"/>
                    <a:gd name="T40" fmla="*/ 2147483647 w 28"/>
                    <a:gd name="T41" fmla="*/ 2147483647 h 52"/>
                    <a:gd name="T42" fmla="*/ 2147483647 w 28"/>
                    <a:gd name="T43" fmla="*/ 2147483647 h 5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52"/>
                    <a:gd name="T68" fmla="*/ 28 w 28"/>
                    <a:gd name="T69" fmla="*/ 52 h 5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52">
                      <a:moveTo>
                        <a:pt x="28" y="30"/>
                      </a:moveTo>
                      <a:lnTo>
                        <a:pt x="28" y="38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6" y="52"/>
                      </a:lnTo>
                      <a:lnTo>
                        <a:pt x="12" y="46"/>
                      </a:lnTo>
                      <a:lnTo>
                        <a:pt x="8" y="42"/>
                      </a:lnTo>
                      <a:lnTo>
                        <a:pt x="6" y="26"/>
                      </a:lnTo>
                      <a:lnTo>
                        <a:pt x="4" y="1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8" y="8"/>
                      </a:lnTo>
                      <a:lnTo>
                        <a:pt x="18" y="16"/>
                      </a:lnTo>
                      <a:lnTo>
                        <a:pt x="18" y="22"/>
                      </a:lnTo>
                      <a:lnTo>
                        <a:pt x="22" y="28"/>
                      </a:lnTo>
                      <a:lnTo>
                        <a:pt x="26" y="28"/>
                      </a:lnTo>
                      <a:lnTo>
                        <a:pt x="2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8" name="íṥľiḑê">
                  <a:extLst>
                    <a:ext uri="{FF2B5EF4-FFF2-40B4-BE49-F238E27FC236}">
                      <a16:creationId xmlns="" xmlns:a16="http://schemas.microsoft.com/office/drawing/2014/main" id="{A3F85019-F161-45F6-9F30-DB670D32C819}"/>
                    </a:ext>
                  </a:extLst>
                </p:cNvPr>
                <p:cNvSpPr/>
                <p:nvPr/>
              </p:nvSpPr>
              <p:spPr bwMode="auto">
                <a:xfrm>
                  <a:off x="4854680" y="2591308"/>
                  <a:ext cx="165266" cy="163924"/>
                </a:xfrm>
                <a:custGeom>
                  <a:avLst/>
                  <a:gdLst>
                    <a:gd name="T0" fmla="*/ 2147483647 w 94"/>
                    <a:gd name="T1" fmla="*/ 2147483647 h 98"/>
                    <a:gd name="T2" fmla="*/ 2147483647 w 94"/>
                    <a:gd name="T3" fmla="*/ 2147483647 h 98"/>
                    <a:gd name="T4" fmla="*/ 2147483647 w 94"/>
                    <a:gd name="T5" fmla="*/ 2147483647 h 98"/>
                    <a:gd name="T6" fmla="*/ 2147483647 w 94"/>
                    <a:gd name="T7" fmla="*/ 2147483647 h 98"/>
                    <a:gd name="T8" fmla="*/ 2147483647 w 94"/>
                    <a:gd name="T9" fmla="*/ 2147483647 h 98"/>
                    <a:gd name="T10" fmla="*/ 2147483647 w 94"/>
                    <a:gd name="T11" fmla="*/ 2147483647 h 98"/>
                    <a:gd name="T12" fmla="*/ 2147483647 w 94"/>
                    <a:gd name="T13" fmla="*/ 2147483647 h 98"/>
                    <a:gd name="T14" fmla="*/ 2147483647 w 94"/>
                    <a:gd name="T15" fmla="*/ 2147483647 h 98"/>
                    <a:gd name="T16" fmla="*/ 2147483647 w 94"/>
                    <a:gd name="T17" fmla="*/ 2147483647 h 98"/>
                    <a:gd name="T18" fmla="*/ 2147483647 w 94"/>
                    <a:gd name="T19" fmla="*/ 0 h 98"/>
                    <a:gd name="T20" fmla="*/ 2147483647 w 94"/>
                    <a:gd name="T21" fmla="*/ 2147483647 h 98"/>
                    <a:gd name="T22" fmla="*/ 2147483647 w 94"/>
                    <a:gd name="T23" fmla="*/ 2147483647 h 98"/>
                    <a:gd name="T24" fmla="*/ 2147483647 w 94"/>
                    <a:gd name="T25" fmla="*/ 2147483647 h 98"/>
                    <a:gd name="T26" fmla="*/ 2147483647 w 94"/>
                    <a:gd name="T27" fmla="*/ 2147483647 h 98"/>
                    <a:gd name="T28" fmla="*/ 2147483647 w 94"/>
                    <a:gd name="T29" fmla="*/ 2147483647 h 98"/>
                    <a:gd name="T30" fmla="*/ 2147483647 w 94"/>
                    <a:gd name="T31" fmla="*/ 2147483647 h 98"/>
                    <a:gd name="T32" fmla="*/ 2147483647 w 94"/>
                    <a:gd name="T33" fmla="*/ 2147483647 h 98"/>
                    <a:gd name="T34" fmla="*/ 2147483647 w 94"/>
                    <a:gd name="T35" fmla="*/ 2147483647 h 98"/>
                    <a:gd name="T36" fmla="*/ 2147483647 w 94"/>
                    <a:gd name="T37" fmla="*/ 2147483647 h 98"/>
                    <a:gd name="T38" fmla="*/ 2147483647 w 94"/>
                    <a:gd name="T39" fmla="*/ 2147483647 h 98"/>
                    <a:gd name="T40" fmla="*/ 2147483647 w 94"/>
                    <a:gd name="T41" fmla="*/ 2147483647 h 98"/>
                    <a:gd name="T42" fmla="*/ 2147483647 w 94"/>
                    <a:gd name="T43" fmla="*/ 2147483647 h 98"/>
                    <a:gd name="T44" fmla="*/ 2147483647 w 94"/>
                    <a:gd name="T45" fmla="*/ 2147483647 h 98"/>
                    <a:gd name="T46" fmla="*/ 2147483647 w 94"/>
                    <a:gd name="T47" fmla="*/ 2147483647 h 98"/>
                    <a:gd name="T48" fmla="*/ 2147483647 w 94"/>
                    <a:gd name="T49" fmla="*/ 2147483647 h 98"/>
                    <a:gd name="T50" fmla="*/ 2147483647 w 94"/>
                    <a:gd name="T51" fmla="*/ 2147483647 h 98"/>
                    <a:gd name="T52" fmla="*/ 2147483647 w 94"/>
                    <a:gd name="T53" fmla="*/ 2147483647 h 98"/>
                    <a:gd name="T54" fmla="*/ 2147483647 w 94"/>
                    <a:gd name="T55" fmla="*/ 2147483647 h 98"/>
                    <a:gd name="T56" fmla="*/ 2147483647 w 94"/>
                    <a:gd name="T57" fmla="*/ 2147483647 h 98"/>
                    <a:gd name="T58" fmla="*/ 2147483647 w 94"/>
                    <a:gd name="T59" fmla="*/ 2147483647 h 98"/>
                    <a:gd name="T60" fmla="*/ 2147483647 w 94"/>
                    <a:gd name="T61" fmla="*/ 2147483647 h 98"/>
                    <a:gd name="T62" fmla="*/ 2147483647 w 94"/>
                    <a:gd name="T63" fmla="*/ 2147483647 h 98"/>
                    <a:gd name="T64" fmla="*/ 2147483647 w 94"/>
                    <a:gd name="T65" fmla="*/ 2147483647 h 98"/>
                    <a:gd name="T66" fmla="*/ 2147483647 w 94"/>
                    <a:gd name="T67" fmla="*/ 2147483647 h 98"/>
                    <a:gd name="T68" fmla="*/ 2147483647 w 94"/>
                    <a:gd name="T69" fmla="*/ 2147483647 h 98"/>
                    <a:gd name="T70" fmla="*/ 2147483647 w 94"/>
                    <a:gd name="T71" fmla="*/ 2147483647 h 9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"/>
                    <a:gd name="T109" fmla="*/ 0 h 98"/>
                    <a:gd name="T110" fmla="*/ 94 w 94"/>
                    <a:gd name="T111" fmla="*/ 98 h 9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" h="98">
                      <a:moveTo>
                        <a:pt x="12" y="14"/>
                      </a:moveTo>
                      <a:lnTo>
                        <a:pt x="20" y="12"/>
                      </a:lnTo>
                      <a:lnTo>
                        <a:pt x="30" y="10"/>
                      </a:lnTo>
                      <a:lnTo>
                        <a:pt x="36" y="8"/>
                      </a:lnTo>
                      <a:lnTo>
                        <a:pt x="38" y="6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42" y="4"/>
                      </a:lnTo>
                      <a:lnTo>
                        <a:pt x="48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4" y="4"/>
                      </a:lnTo>
                      <a:lnTo>
                        <a:pt x="86" y="0"/>
                      </a:lnTo>
                      <a:lnTo>
                        <a:pt x="88" y="0"/>
                      </a:lnTo>
                      <a:lnTo>
                        <a:pt x="90" y="2"/>
                      </a:lnTo>
                      <a:lnTo>
                        <a:pt x="90" y="4"/>
                      </a:lnTo>
                      <a:lnTo>
                        <a:pt x="94" y="6"/>
                      </a:lnTo>
                      <a:lnTo>
                        <a:pt x="94" y="16"/>
                      </a:lnTo>
                      <a:lnTo>
                        <a:pt x="58" y="16"/>
                      </a:lnTo>
                      <a:lnTo>
                        <a:pt x="60" y="20"/>
                      </a:lnTo>
                      <a:lnTo>
                        <a:pt x="62" y="24"/>
                      </a:lnTo>
                      <a:lnTo>
                        <a:pt x="58" y="24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0" y="28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38" y="22"/>
                      </a:lnTo>
                      <a:lnTo>
                        <a:pt x="38" y="24"/>
                      </a:lnTo>
                      <a:lnTo>
                        <a:pt x="40" y="28"/>
                      </a:lnTo>
                      <a:lnTo>
                        <a:pt x="40" y="32"/>
                      </a:lnTo>
                      <a:lnTo>
                        <a:pt x="44" y="38"/>
                      </a:lnTo>
                      <a:lnTo>
                        <a:pt x="48" y="44"/>
                      </a:lnTo>
                      <a:lnTo>
                        <a:pt x="54" y="48"/>
                      </a:ln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4" y="64"/>
                      </a:lnTo>
                      <a:lnTo>
                        <a:pt x="66" y="64"/>
                      </a:lnTo>
                      <a:lnTo>
                        <a:pt x="64" y="68"/>
                      </a:lnTo>
                      <a:lnTo>
                        <a:pt x="60" y="68"/>
                      </a:lnTo>
                      <a:lnTo>
                        <a:pt x="56" y="66"/>
                      </a:lnTo>
                      <a:lnTo>
                        <a:pt x="52" y="64"/>
                      </a:lnTo>
                      <a:lnTo>
                        <a:pt x="54" y="70"/>
                      </a:lnTo>
                      <a:lnTo>
                        <a:pt x="58" y="74"/>
                      </a:lnTo>
                      <a:lnTo>
                        <a:pt x="52" y="76"/>
                      </a:lnTo>
                      <a:lnTo>
                        <a:pt x="46" y="74"/>
                      </a:lnTo>
                      <a:lnTo>
                        <a:pt x="48" y="82"/>
                      </a:lnTo>
                      <a:lnTo>
                        <a:pt x="50" y="84"/>
                      </a:lnTo>
                      <a:lnTo>
                        <a:pt x="52" y="90"/>
                      </a:lnTo>
                      <a:lnTo>
                        <a:pt x="54" y="98"/>
                      </a:lnTo>
                      <a:lnTo>
                        <a:pt x="48" y="92"/>
                      </a:lnTo>
                      <a:lnTo>
                        <a:pt x="42" y="90"/>
                      </a:lnTo>
                      <a:lnTo>
                        <a:pt x="38" y="88"/>
                      </a:lnTo>
                      <a:lnTo>
                        <a:pt x="38" y="84"/>
                      </a:lnTo>
                      <a:lnTo>
                        <a:pt x="34" y="84"/>
                      </a:lnTo>
                      <a:lnTo>
                        <a:pt x="30" y="82"/>
                      </a:lnTo>
                      <a:lnTo>
                        <a:pt x="26" y="82"/>
                      </a:lnTo>
                      <a:lnTo>
                        <a:pt x="24" y="78"/>
                      </a:lnTo>
                      <a:lnTo>
                        <a:pt x="20" y="68"/>
                      </a:lnTo>
                      <a:lnTo>
                        <a:pt x="18" y="58"/>
                      </a:lnTo>
                      <a:lnTo>
                        <a:pt x="14" y="48"/>
                      </a:lnTo>
                      <a:lnTo>
                        <a:pt x="12" y="46"/>
                      </a:lnTo>
                      <a:lnTo>
                        <a:pt x="0" y="36"/>
                      </a:lnTo>
                      <a:lnTo>
                        <a:pt x="4" y="30"/>
                      </a:lnTo>
                      <a:lnTo>
                        <a:pt x="8" y="26"/>
                      </a:lnTo>
                      <a:lnTo>
                        <a:pt x="12" y="22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9" name="îṧḻïḓé">
                  <a:extLst>
                    <a:ext uri="{FF2B5EF4-FFF2-40B4-BE49-F238E27FC236}">
                      <a16:creationId xmlns="" xmlns:a16="http://schemas.microsoft.com/office/drawing/2014/main" id="{5F83A65D-E108-43F3-9743-8AA9FBA3D5E8}"/>
                    </a:ext>
                  </a:extLst>
                </p:cNvPr>
                <p:cNvSpPr/>
                <p:nvPr/>
              </p:nvSpPr>
              <p:spPr bwMode="auto">
                <a:xfrm>
                  <a:off x="4747256" y="2346124"/>
                  <a:ext cx="136343" cy="65850"/>
                </a:xfrm>
                <a:custGeom>
                  <a:avLst/>
                  <a:gdLst>
                    <a:gd name="T0" fmla="*/ 2147483647 w 78"/>
                    <a:gd name="T1" fmla="*/ 0 h 40"/>
                    <a:gd name="T2" fmla="*/ 2147483647 w 78"/>
                    <a:gd name="T3" fmla="*/ 2147483647 h 40"/>
                    <a:gd name="T4" fmla="*/ 2147483647 w 78"/>
                    <a:gd name="T5" fmla="*/ 2147483647 h 40"/>
                    <a:gd name="T6" fmla="*/ 2147483647 w 78"/>
                    <a:gd name="T7" fmla="*/ 2147483647 h 40"/>
                    <a:gd name="T8" fmla="*/ 2147483647 w 78"/>
                    <a:gd name="T9" fmla="*/ 2147483647 h 40"/>
                    <a:gd name="T10" fmla="*/ 2147483647 w 78"/>
                    <a:gd name="T11" fmla="*/ 2147483647 h 40"/>
                    <a:gd name="T12" fmla="*/ 2147483647 w 78"/>
                    <a:gd name="T13" fmla="*/ 2147483647 h 40"/>
                    <a:gd name="T14" fmla="*/ 2147483647 w 78"/>
                    <a:gd name="T15" fmla="*/ 2147483647 h 40"/>
                    <a:gd name="T16" fmla="*/ 2147483647 w 78"/>
                    <a:gd name="T17" fmla="*/ 2147483647 h 40"/>
                    <a:gd name="T18" fmla="*/ 2147483647 w 78"/>
                    <a:gd name="T19" fmla="*/ 2147483647 h 40"/>
                    <a:gd name="T20" fmla="*/ 2147483647 w 78"/>
                    <a:gd name="T21" fmla="*/ 2147483647 h 40"/>
                    <a:gd name="T22" fmla="*/ 2147483647 w 78"/>
                    <a:gd name="T23" fmla="*/ 2147483647 h 40"/>
                    <a:gd name="T24" fmla="*/ 2147483647 w 78"/>
                    <a:gd name="T25" fmla="*/ 2147483647 h 40"/>
                    <a:gd name="T26" fmla="*/ 2147483647 w 78"/>
                    <a:gd name="T27" fmla="*/ 2147483647 h 40"/>
                    <a:gd name="T28" fmla="*/ 2147483647 w 78"/>
                    <a:gd name="T29" fmla="*/ 2147483647 h 40"/>
                    <a:gd name="T30" fmla="*/ 2147483647 w 78"/>
                    <a:gd name="T31" fmla="*/ 2147483647 h 40"/>
                    <a:gd name="T32" fmla="*/ 2147483647 w 78"/>
                    <a:gd name="T33" fmla="*/ 2147483647 h 40"/>
                    <a:gd name="T34" fmla="*/ 2147483647 w 78"/>
                    <a:gd name="T35" fmla="*/ 2147483647 h 40"/>
                    <a:gd name="T36" fmla="*/ 2147483647 w 78"/>
                    <a:gd name="T37" fmla="*/ 2147483647 h 40"/>
                    <a:gd name="T38" fmla="*/ 2147483647 w 78"/>
                    <a:gd name="T39" fmla="*/ 2147483647 h 40"/>
                    <a:gd name="T40" fmla="*/ 2147483647 w 78"/>
                    <a:gd name="T41" fmla="*/ 2147483647 h 40"/>
                    <a:gd name="T42" fmla="*/ 2147483647 w 78"/>
                    <a:gd name="T43" fmla="*/ 2147483647 h 40"/>
                    <a:gd name="T44" fmla="*/ 2147483647 w 78"/>
                    <a:gd name="T45" fmla="*/ 2147483647 h 40"/>
                    <a:gd name="T46" fmla="*/ 2147483647 w 78"/>
                    <a:gd name="T47" fmla="*/ 2147483647 h 40"/>
                    <a:gd name="T48" fmla="*/ 2147483647 w 78"/>
                    <a:gd name="T49" fmla="*/ 2147483647 h 40"/>
                    <a:gd name="T50" fmla="*/ 2147483647 w 78"/>
                    <a:gd name="T51" fmla="*/ 2147483647 h 40"/>
                    <a:gd name="T52" fmla="*/ 2147483647 w 78"/>
                    <a:gd name="T53" fmla="*/ 2147483647 h 40"/>
                    <a:gd name="T54" fmla="*/ 0 w 78"/>
                    <a:gd name="T55" fmla="*/ 2147483647 h 40"/>
                    <a:gd name="T56" fmla="*/ 2147483647 w 78"/>
                    <a:gd name="T57" fmla="*/ 2147483647 h 40"/>
                    <a:gd name="T58" fmla="*/ 2147483647 w 78"/>
                    <a:gd name="T59" fmla="*/ 2147483647 h 40"/>
                    <a:gd name="T60" fmla="*/ 2147483647 w 78"/>
                    <a:gd name="T61" fmla="*/ 2147483647 h 40"/>
                    <a:gd name="T62" fmla="*/ 2147483647 w 78"/>
                    <a:gd name="T63" fmla="*/ 2147483647 h 40"/>
                    <a:gd name="T64" fmla="*/ 2147483647 w 78"/>
                    <a:gd name="T65" fmla="*/ 2147483647 h 40"/>
                    <a:gd name="T66" fmla="*/ 2147483647 w 78"/>
                    <a:gd name="T67" fmla="*/ 2147483647 h 40"/>
                    <a:gd name="T68" fmla="*/ 2147483647 w 78"/>
                    <a:gd name="T69" fmla="*/ 0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8"/>
                    <a:gd name="T106" fmla="*/ 0 h 40"/>
                    <a:gd name="T107" fmla="*/ 78 w 78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8" h="4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8"/>
                      </a:lnTo>
                      <a:lnTo>
                        <a:pt x="32" y="8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42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8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78" y="16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56" y="24"/>
                      </a:lnTo>
                      <a:lnTo>
                        <a:pt x="52" y="24"/>
                      </a:lnTo>
                      <a:lnTo>
                        <a:pt x="50" y="26"/>
                      </a:lnTo>
                      <a:lnTo>
                        <a:pt x="46" y="30"/>
                      </a:lnTo>
                      <a:lnTo>
                        <a:pt x="36" y="34"/>
                      </a:lnTo>
                      <a:lnTo>
                        <a:pt x="20" y="40"/>
                      </a:lnTo>
                      <a:lnTo>
                        <a:pt x="12" y="38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6" y="16"/>
                      </a:lnTo>
                      <a:lnTo>
                        <a:pt x="12" y="14"/>
                      </a:lnTo>
                      <a:lnTo>
                        <a:pt x="18" y="12"/>
                      </a:lnTo>
                      <a:lnTo>
                        <a:pt x="18" y="10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0" name="íṣḻíḍe">
                  <a:extLst>
                    <a:ext uri="{FF2B5EF4-FFF2-40B4-BE49-F238E27FC236}">
                      <a16:creationId xmlns="" xmlns:a16="http://schemas.microsoft.com/office/drawing/2014/main" id="{FBA44CF9-2047-47FB-8DB1-02FA6064A691}"/>
                    </a:ext>
                  </a:extLst>
                </p:cNvPr>
                <p:cNvSpPr/>
                <p:nvPr/>
              </p:nvSpPr>
              <p:spPr bwMode="auto">
                <a:xfrm>
                  <a:off x="4628815" y="2319504"/>
                  <a:ext cx="157003" cy="65850"/>
                </a:xfrm>
                <a:custGeom>
                  <a:avLst/>
                  <a:gdLst>
                    <a:gd name="T0" fmla="*/ 2147483647 w 89"/>
                    <a:gd name="T1" fmla="*/ 2147483647 h 40"/>
                    <a:gd name="T2" fmla="*/ 2147483647 w 89"/>
                    <a:gd name="T3" fmla="*/ 2147483647 h 40"/>
                    <a:gd name="T4" fmla="*/ 2147483647 w 89"/>
                    <a:gd name="T5" fmla="*/ 2147483647 h 40"/>
                    <a:gd name="T6" fmla="*/ 2147483647 w 89"/>
                    <a:gd name="T7" fmla="*/ 2147483647 h 40"/>
                    <a:gd name="T8" fmla="*/ 2147483647 w 89"/>
                    <a:gd name="T9" fmla="*/ 2147483647 h 40"/>
                    <a:gd name="T10" fmla="*/ 2147483647 w 89"/>
                    <a:gd name="T11" fmla="*/ 2147483647 h 40"/>
                    <a:gd name="T12" fmla="*/ 2147483647 w 89"/>
                    <a:gd name="T13" fmla="*/ 2147483647 h 40"/>
                    <a:gd name="T14" fmla="*/ 2147483647 w 89"/>
                    <a:gd name="T15" fmla="*/ 2147483647 h 40"/>
                    <a:gd name="T16" fmla="*/ 2147483647 w 89"/>
                    <a:gd name="T17" fmla="*/ 2147483647 h 40"/>
                    <a:gd name="T18" fmla="*/ 2147483647 w 89"/>
                    <a:gd name="T19" fmla="*/ 0 h 40"/>
                    <a:gd name="T20" fmla="*/ 2147483647 w 89"/>
                    <a:gd name="T21" fmla="*/ 0 h 40"/>
                    <a:gd name="T22" fmla="*/ 2147483647 w 89"/>
                    <a:gd name="T23" fmla="*/ 0 h 40"/>
                    <a:gd name="T24" fmla="*/ 0 w 89"/>
                    <a:gd name="T25" fmla="*/ 2147483647 h 40"/>
                    <a:gd name="T26" fmla="*/ 2147483647 w 89"/>
                    <a:gd name="T27" fmla="*/ 2147483647 h 40"/>
                    <a:gd name="T28" fmla="*/ 2147483647 w 89"/>
                    <a:gd name="T29" fmla="*/ 2147483647 h 40"/>
                    <a:gd name="T30" fmla="*/ 2147483647 w 89"/>
                    <a:gd name="T31" fmla="*/ 2147483647 h 40"/>
                    <a:gd name="T32" fmla="*/ 2147483647 w 89"/>
                    <a:gd name="T33" fmla="*/ 2147483647 h 40"/>
                    <a:gd name="T34" fmla="*/ 2147483647 w 89"/>
                    <a:gd name="T35" fmla="*/ 2147483647 h 40"/>
                    <a:gd name="T36" fmla="*/ 2147483647 w 89"/>
                    <a:gd name="T37" fmla="*/ 2147483647 h 40"/>
                    <a:gd name="T38" fmla="*/ 2147483647 w 89"/>
                    <a:gd name="T39" fmla="*/ 2147483647 h 40"/>
                    <a:gd name="T40" fmla="*/ 2147483647 w 89"/>
                    <a:gd name="T41" fmla="*/ 2147483647 h 40"/>
                    <a:gd name="T42" fmla="*/ 2147483647 w 89"/>
                    <a:gd name="T43" fmla="*/ 2147483647 h 40"/>
                    <a:gd name="T44" fmla="*/ 2147483647 w 89"/>
                    <a:gd name="T45" fmla="*/ 2147483647 h 40"/>
                    <a:gd name="T46" fmla="*/ 2147483647 w 89"/>
                    <a:gd name="T47" fmla="*/ 2147483647 h 40"/>
                    <a:gd name="T48" fmla="*/ 2147483647 w 89"/>
                    <a:gd name="T49" fmla="*/ 2147483647 h 40"/>
                    <a:gd name="T50" fmla="*/ 2147483647 w 89"/>
                    <a:gd name="T51" fmla="*/ 2147483647 h 40"/>
                    <a:gd name="T52" fmla="*/ 2147483647 w 89"/>
                    <a:gd name="T53" fmla="*/ 2147483647 h 40"/>
                    <a:gd name="T54" fmla="*/ 2147483647 w 89"/>
                    <a:gd name="T55" fmla="*/ 2147483647 h 40"/>
                    <a:gd name="T56" fmla="*/ 2147483647 w 89"/>
                    <a:gd name="T57" fmla="*/ 2147483647 h 40"/>
                    <a:gd name="T58" fmla="*/ 2147483647 w 89"/>
                    <a:gd name="T59" fmla="*/ 2147483647 h 40"/>
                    <a:gd name="T60" fmla="*/ 2147483647 w 89"/>
                    <a:gd name="T61" fmla="*/ 2147483647 h 40"/>
                    <a:gd name="T62" fmla="*/ 2147483647 w 89"/>
                    <a:gd name="T63" fmla="*/ 2147483647 h 40"/>
                    <a:gd name="T64" fmla="*/ 2147483647 w 89"/>
                    <a:gd name="T65" fmla="*/ 2147483647 h 40"/>
                    <a:gd name="T66" fmla="*/ 2147483647 w 89"/>
                    <a:gd name="T67" fmla="*/ 2147483647 h 40"/>
                    <a:gd name="T68" fmla="*/ 2147483647 w 89"/>
                    <a:gd name="T69" fmla="*/ 2147483647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89"/>
                    <a:gd name="T106" fmla="*/ 0 h 40"/>
                    <a:gd name="T107" fmla="*/ 89 w 89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89" h="40">
                      <a:moveTo>
                        <a:pt x="89" y="16"/>
                      </a:moveTo>
                      <a:lnTo>
                        <a:pt x="85" y="14"/>
                      </a:lnTo>
                      <a:lnTo>
                        <a:pt x="79" y="12"/>
                      </a:lnTo>
                      <a:lnTo>
                        <a:pt x="71" y="10"/>
                      </a:lnTo>
                      <a:lnTo>
                        <a:pt x="67" y="6"/>
                      </a:lnTo>
                      <a:lnTo>
                        <a:pt x="65" y="10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6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0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10" y="26"/>
                      </a:lnTo>
                      <a:lnTo>
                        <a:pt x="18" y="32"/>
                      </a:lnTo>
                      <a:lnTo>
                        <a:pt x="24" y="38"/>
                      </a:lnTo>
                      <a:lnTo>
                        <a:pt x="31" y="40"/>
                      </a:lnTo>
                      <a:lnTo>
                        <a:pt x="35" y="38"/>
                      </a:lnTo>
                      <a:lnTo>
                        <a:pt x="37" y="36"/>
                      </a:lnTo>
                      <a:lnTo>
                        <a:pt x="41" y="34"/>
                      </a:lnTo>
                      <a:lnTo>
                        <a:pt x="45" y="32"/>
                      </a:lnTo>
                      <a:lnTo>
                        <a:pt x="51" y="34"/>
                      </a:lnTo>
                      <a:lnTo>
                        <a:pt x="55" y="36"/>
                      </a:lnTo>
                      <a:lnTo>
                        <a:pt x="61" y="38"/>
                      </a:lnTo>
                      <a:lnTo>
                        <a:pt x="65" y="38"/>
                      </a:lnTo>
                      <a:lnTo>
                        <a:pt x="67" y="38"/>
                      </a:lnTo>
                      <a:lnTo>
                        <a:pt x="73" y="32"/>
                      </a:lnTo>
                      <a:lnTo>
                        <a:pt x="79" y="30"/>
                      </a:lnTo>
                      <a:lnTo>
                        <a:pt x="85" y="28"/>
                      </a:lnTo>
                      <a:lnTo>
                        <a:pt x="85" y="26"/>
                      </a:lnTo>
                      <a:lnTo>
                        <a:pt x="85" y="22"/>
                      </a:lnTo>
                      <a:lnTo>
                        <a:pt x="87" y="22"/>
                      </a:lnTo>
                      <a:lnTo>
                        <a:pt x="8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1" name="iSḻïḍê">
                  <a:extLst>
                    <a:ext uri="{FF2B5EF4-FFF2-40B4-BE49-F238E27FC236}">
                      <a16:creationId xmlns="" xmlns:a16="http://schemas.microsoft.com/office/drawing/2014/main" id="{B2D25414-C14A-4276-87F3-50E6D02FBF92}"/>
                    </a:ext>
                  </a:extLst>
                </p:cNvPr>
                <p:cNvSpPr/>
                <p:nvPr/>
              </p:nvSpPr>
              <p:spPr bwMode="auto">
                <a:xfrm>
                  <a:off x="4995154" y="2381150"/>
                  <a:ext cx="86765" cy="82662"/>
                </a:xfrm>
                <a:custGeom>
                  <a:avLst/>
                  <a:gdLst>
                    <a:gd name="T0" fmla="*/ 2147483647 w 50"/>
                    <a:gd name="T1" fmla="*/ 2147483647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0 w 50"/>
                    <a:gd name="T11" fmla="*/ 2147483647 h 50"/>
                    <a:gd name="T12" fmla="*/ 2147483647 w 50"/>
                    <a:gd name="T13" fmla="*/ 0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2147483647 w 50"/>
                    <a:gd name="T31" fmla="*/ 2147483647 h 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0"/>
                    <a:gd name="T49" fmla="*/ 0 h 50"/>
                    <a:gd name="T50" fmla="*/ 50 w 50"/>
                    <a:gd name="T51" fmla="*/ 50 h 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0" h="50">
                      <a:moveTo>
                        <a:pt x="26" y="50"/>
                      </a:moveTo>
                      <a:lnTo>
                        <a:pt x="22" y="34"/>
                      </a:lnTo>
                      <a:lnTo>
                        <a:pt x="18" y="24"/>
                      </a:lnTo>
                      <a:lnTo>
                        <a:pt x="14" y="16"/>
                      </a:lnTo>
                      <a:lnTo>
                        <a:pt x="8" y="10"/>
                      </a:lnTo>
                      <a:lnTo>
                        <a:pt x="0" y="8"/>
                      </a:lnTo>
                      <a:lnTo>
                        <a:pt x="16" y="0"/>
                      </a:lnTo>
                      <a:lnTo>
                        <a:pt x="24" y="2"/>
                      </a:lnTo>
                      <a:lnTo>
                        <a:pt x="32" y="6"/>
                      </a:lnTo>
                      <a:lnTo>
                        <a:pt x="40" y="18"/>
                      </a:lnTo>
                      <a:lnTo>
                        <a:pt x="44" y="24"/>
                      </a:lnTo>
                      <a:lnTo>
                        <a:pt x="50" y="36"/>
                      </a:lnTo>
                      <a:lnTo>
                        <a:pt x="34" y="34"/>
                      </a:lnTo>
                      <a:lnTo>
                        <a:pt x="34" y="44"/>
                      </a:lnTo>
                      <a:lnTo>
                        <a:pt x="26" y="48"/>
                      </a:lnTo>
                      <a:lnTo>
                        <a:pt x="2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2" name="ïṣlïḍé">
                  <a:extLst>
                    <a:ext uri="{FF2B5EF4-FFF2-40B4-BE49-F238E27FC236}">
                      <a16:creationId xmlns="" xmlns:a16="http://schemas.microsoft.com/office/drawing/2014/main" id="{A7426E84-0EE2-4007-96D4-CC69733F3BDD}"/>
                    </a:ext>
                  </a:extLst>
                </p:cNvPr>
                <p:cNvSpPr/>
                <p:nvPr/>
              </p:nvSpPr>
              <p:spPr bwMode="auto">
                <a:xfrm>
                  <a:off x="4733484" y="2385353"/>
                  <a:ext cx="168021" cy="84063"/>
                </a:xfrm>
                <a:custGeom>
                  <a:avLst/>
                  <a:gdLst>
                    <a:gd name="T0" fmla="*/ 2147483647 w 96"/>
                    <a:gd name="T1" fmla="*/ 2147483647 h 50"/>
                    <a:gd name="T2" fmla="*/ 2147483647 w 96"/>
                    <a:gd name="T3" fmla="*/ 2147483647 h 50"/>
                    <a:gd name="T4" fmla="*/ 2147483647 w 96"/>
                    <a:gd name="T5" fmla="*/ 2147483647 h 50"/>
                    <a:gd name="T6" fmla="*/ 2147483647 w 96"/>
                    <a:gd name="T7" fmla="*/ 2147483647 h 50"/>
                    <a:gd name="T8" fmla="*/ 2147483647 w 96"/>
                    <a:gd name="T9" fmla="*/ 2147483647 h 50"/>
                    <a:gd name="T10" fmla="*/ 2147483647 w 96"/>
                    <a:gd name="T11" fmla="*/ 2147483647 h 50"/>
                    <a:gd name="T12" fmla="*/ 2147483647 w 96"/>
                    <a:gd name="T13" fmla="*/ 2147483647 h 50"/>
                    <a:gd name="T14" fmla="*/ 2147483647 w 96"/>
                    <a:gd name="T15" fmla="*/ 2147483647 h 50"/>
                    <a:gd name="T16" fmla="*/ 2147483647 w 96"/>
                    <a:gd name="T17" fmla="*/ 2147483647 h 50"/>
                    <a:gd name="T18" fmla="*/ 2147483647 w 96"/>
                    <a:gd name="T19" fmla="*/ 2147483647 h 50"/>
                    <a:gd name="T20" fmla="*/ 0 w 96"/>
                    <a:gd name="T21" fmla="*/ 2147483647 h 50"/>
                    <a:gd name="T22" fmla="*/ 2147483647 w 96"/>
                    <a:gd name="T23" fmla="*/ 2147483647 h 50"/>
                    <a:gd name="T24" fmla="*/ 2147483647 w 96"/>
                    <a:gd name="T25" fmla="*/ 2147483647 h 50"/>
                    <a:gd name="T26" fmla="*/ 2147483647 w 96"/>
                    <a:gd name="T27" fmla="*/ 2147483647 h 50"/>
                    <a:gd name="T28" fmla="*/ 2147483647 w 96"/>
                    <a:gd name="T29" fmla="*/ 2147483647 h 50"/>
                    <a:gd name="T30" fmla="*/ 2147483647 w 96"/>
                    <a:gd name="T31" fmla="*/ 2147483647 h 50"/>
                    <a:gd name="T32" fmla="*/ 2147483647 w 96"/>
                    <a:gd name="T33" fmla="*/ 2147483647 h 50"/>
                    <a:gd name="T34" fmla="*/ 2147483647 w 96"/>
                    <a:gd name="T35" fmla="*/ 2147483647 h 50"/>
                    <a:gd name="T36" fmla="*/ 2147483647 w 96"/>
                    <a:gd name="T37" fmla="*/ 2147483647 h 50"/>
                    <a:gd name="T38" fmla="*/ 2147483647 w 96"/>
                    <a:gd name="T39" fmla="*/ 2147483647 h 50"/>
                    <a:gd name="T40" fmla="*/ 2147483647 w 96"/>
                    <a:gd name="T41" fmla="*/ 0 h 50"/>
                    <a:gd name="T42" fmla="*/ 2147483647 w 96"/>
                    <a:gd name="T43" fmla="*/ 0 h 50"/>
                    <a:gd name="T44" fmla="*/ 2147483647 w 96"/>
                    <a:gd name="T45" fmla="*/ 0 h 50"/>
                    <a:gd name="T46" fmla="*/ 2147483647 w 96"/>
                    <a:gd name="T47" fmla="*/ 2147483647 h 50"/>
                    <a:gd name="T48" fmla="*/ 2147483647 w 96"/>
                    <a:gd name="T49" fmla="*/ 2147483647 h 50"/>
                    <a:gd name="T50" fmla="*/ 2147483647 w 96"/>
                    <a:gd name="T51" fmla="*/ 2147483647 h 50"/>
                    <a:gd name="T52" fmla="*/ 2147483647 w 96"/>
                    <a:gd name="T53" fmla="*/ 2147483647 h 50"/>
                    <a:gd name="T54" fmla="*/ 2147483647 w 96"/>
                    <a:gd name="T55" fmla="*/ 2147483647 h 50"/>
                    <a:gd name="T56" fmla="*/ 2147483647 w 96"/>
                    <a:gd name="T57" fmla="*/ 2147483647 h 50"/>
                    <a:gd name="T58" fmla="*/ 2147483647 w 96"/>
                    <a:gd name="T59" fmla="*/ 2147483647 h 50"/>
                    <a:gd name="T60" fmla="*/ 2147483647 w 96"/>
                    <a:gd name="T61" fmla="*/ 2147483647 h 50"/>
                    <a:gd name="T62" fmla="*/ 2147483647 w 96"/>
                    <a:gd name="T63" fmla="*/ 2147483647 h 50"/>
                    <a:gd name="T64" fmla="*/ 2147483647 w 96"/>
                    <a:gd name="T65" fmla="*/ 2147483647 h 50"/>
                    <a:gd name="T66" fmla="*/ 2147483647 w 96"/>
                    <a:gd name="T67" fmla="*/ 2147483647 h 50"/>
                    <a:gd name="T68" fmla="*/ 2147483647 w 96"/>
                    <a:gd name="T69" fmla="*/ 2147483647 h 50"/>
                    <a:gd name="T70" fmla="*/ 2147483647 w 96"/>
                    <a:gd name="T71" fmla="*/ 2147483647 h 50"/>
                    <a:gd name="T72" fmla="*/ 2147483647 w 96"/>
                    <a:gd name="T73" fmla="*/ 2147483647 h 50"/>
                    <a:gd name="T74" fmla="*/ 2147483647 w 96"/>
                    <a:gd name="T75" fmla="*/ 2147483647 h 50"/>
                    <a:gd name="T76" fmla="*/ 2147483647 w 96"/>
                    <a:gd name="T77" fmla="*/ 2147483647 h 5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50"/>
                    <a:gd name="T119" fmla="*/ 96 w 96"/>
                    <a:gd name="T120" fmla="*/ 50 h 5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50">
                      <a:moveTo>
                        <a:pt x="58" y="46"/>
                      </a:moveTo>
                      <a:lnTo>
                        <a:pt x="56" y="44"/>
                      </a:lnTo>
                      <a:lnTo>
                        <a:pt x="54" y="42"/>
                      </a:lnTo>
                      <a:lnTo>
                        <a:pt x="44" y="46"/>
                      </a:lnTo>
                      <a:lnTo>
                        <a:pt x="38" y="48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2" y="48"/>
                      </a:lnTo>
                      <a:lnTo>
                        <a:pt x="16" y="44"/>
                      </a:lnTo>
                      <a:lnTo>
                        <a:pt x="8" y="38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6" y="22"/>
                      </a:lnTo>
                      <a:lnTo>
                        <a:pt x="8" y="16"/>
                      </a:lnTo>
                      <a:lnTo>
                        <a:pt x="14" y="10"/>
                      </a:lnTo>
                      <a:lnTo>
                        <a:pt x="20" y="14"/>
                      </a:lnTo>
                      <a:lnTo>
                        <a:pt x="28" y="16"/>
                      </a:lnTo>
                      <a:lnTo>
                        <a:pt x="44" y="10"/>
                      </a:lnTo>
                      <a:lnTo>
                        <a:pt x="54" y="6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72" y="0"/>
                      </a:lnTo>
                      <a:lnTo>
                        <a:pt x="80" y="2"/>
                      </a:lnTo>
                      <a:lnTo>
                        <a:pt x="84" y="2"/>
                      </a:lnTo>
                      <a:lnTo>
                        <a:pt x="86" y="4"/>
                      </a:lnTo>
                      <a:lnTo>
                        <a:pt x="90" y="6"/>
                      </a:lnTo>
                      <a:lnTo>
                        <a:pt x="96" y="8"/>
                      </a:lnTo>
                      <a:lnTo>
                        <a:pt x="94" y="14"/>
                      </a:lnTo>
                      <a:lnTo>
                        <a:pt x="90" y="16"/>
                      </a:lnTo>
                      <a:lnTo>
                        <a:pt x="86" y="18"/>
                      </a:lnTo>
                      <a:lnTo>
                        <a:pt x="82" y="22"/>
                      </a:lnTo>
                      <a:lnTo>
                        <a:pt x="82" y="30"/>
                      </a:lnTo>
                      <a:lnTo>
                        <a:pt x="80" y="36"/>
                      </a:lnTo>
                      <a:lnTo>
                        <a:pt x="78" y="38"/>
                      </a:lnTo>
                      <a:lnTo>
                        <a:pt x="74" y="42"/>
                      </a:lnTo>
                      <a:lnTo>
                        <a:pt x="68" y="42"/>
                      </a:lnTo>
                      <a:lnTo>
                        <a:pt x="62" y="42"/>
                      </a:lnTo>
                      <a:lnTo>
                        <a:pt x="5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3" name="i$ļiḑe">
                  <a:extLst>
                    <a:ext uri="{FF2B5EF4-FFF2-40B4-BE49-F238E27FC236}">
                      <a16:creationId xmlns="" xmlns:a16="http://schemas.microsoft.com/office/drawing/2014/main" id="{249EC316-F53E-4BCD-A12A-CACED2304638}"/>
                    </a:ext>
                  </a:extLst>
                </p:cNvPr>
                <p:cNvSpPr/>
                <p:nvPr/>
              </p:nvSpPr>
              <p:spPr bwMode="auto">
                <a:xfrm>
                  <a:off x="4879469" y="2257857"/>
                  <a:ext cx="454481" cy="247988"/>
                </a:xfrm>
                <a:custGeom>
                  <a:avLst/>
                  <a:gdLst>
                    <a:gd name="T0" fmla="*/ 2147483647 w 260"/>
                    <a:gd name="T1" fmla="*/ 2147483647 h 148"/>
                    <a:gd name="T2" fmla="*/ 2147483647 w 260"/>
                    <a:gd name="T3" fmla="*/ 2147483647 h 148"/>
                    <a:gd name="T4" fmla="*/ 2147483647 w 260"/>
                    <a:gd name="T5" fmla="*/ 2147483647 h 148"/>
                    <a:gd name="T6" fmla="*/ 2147483647 w 260"/>
                    <a:gd name="T7" fmla="*/ 2147483647 h 148"/>
                    <a:gd name="T8" fmla="*/ 2147483647 w 260"/>
                    <a:gd name="T9" fmla="*/ 2147483647 h 148"/>
                    <a:gd name="T10" fmla="*/ 2147483647 w 260"/>
                    <a:gd name="T11" fmla="*/ 2147483647 h 148"/>
                    <a:gd name="T12" fmla="*/ 2147483647 w 260"/>
                    <a:gd name="T13" fmla="*/ 2147483647 h 148"/>
                    <a:gd name="T14" fmla="*/ 2147483647 w 260"/>
                    <a:gd name="T15" fmla="*/ 2147483647 h 148"/>
                    <a:gd name="T16" fmla="*/ 2147483647 w 260"/>
                    <a:gd name="T17" fmla="*/ 2147483647 h 148"/>
                    <a:gd name="T18" fmla="*/ 2147483647 w 260"/>
                    <a:gd name="T19" fmla="*/ 2147483647 h 148"/>
                    <a:gd name="T20" fmla="*/ 2147483647 w 260"/>
                    <a:gd name="T21" fmla="*/ 2147483647 h 148"/>
                    <a:gd name="T22" fmla="*/ 2147483647 w 260"/>
                    <a:gd name="T23" fmla="*/ 2147483647 h 148"/>
                    <a:gd name="T24" fmla="*/ 2147483647 w 260"/>
                    <a:gd name="T25" fmla="*/ 2147483647 h 148"/>
                    <a:gd name="T26" fmla="*/ 2147483647 w 260"/>
                    <a:gd name="T27" fmla="*/ 2147483647 h 148"/>
                    <a:gd name="T28" fmla="*/ 2147483647 w 260"/>
                    <a:gd name="T29" fmla="*/ 2147483647 h 148"/>
                    <a:gd name="T30" fmla="*/ 2147483647 w 260"/>
                    <a:gd name="T31" fmla="*/ 2147483647 h 148"/>
                    <a:gd name="T32" fmla="*/ 2147483647 w 260"/>
                    <a:gd name="T33" fmla="*/ 2147483647 h 148"/>
                    <a:gd name="T34" fmla="*/ 2147483647 w 260"/>
                    <a:gd name="T35" fmla="*/ 2147483647 h 148"/>
                    <a:gd name="T36" fmla="*/ 2147483647 w 260"/>
                    <a:gd name="T37" fmla="*/ 2147483647 h 148"/>
                    <a:gd name="T38" fmla="*/ 2147483647 w 260"/>
                    <a:gd name="T39" fmla="*/ 2147483647 h 148"/>
                    <a:gd name="T40" fmla="*/ 2147483647 w 260"/>
                    <a:gd name="T41" fmla="*/ 2147483647 h 148"/>
                    <a:gd name="T42" fmla="*/ 2147483647 w 260"/>
                    <a:gd name="T43" fmla="*/ 2147483647 h 148"/>
                    <a:gd name="T44" fmla="*/ 2147483647 w 260"/>
                    <a:gd name="T45" fmla="*/ 2147483647 h 148"/>
                    <a:gd name="T46" fmla="*/ 2147483647 w 260"/>
                    <a:gd name="T47" fmla="*/ 2147483647 h 148"/>
                    <a:gd name="T48" fmla="*/ 2147483647 w 260"/>
                    <a:gd name="T49" fmla="*/ 2147483647 h 148"/>
                    <a:gd name="T50" fmla="*/ 2147483647 w 260"/>
                    <a:gd name="T51" fmla="*/ 2147483647 h 148"/>
                    <a:gd name="T52" fmla="*/ 2147483647 w 260"/>
                    <a:gd name="T53" fmla="*/ 2147483647 h 148"/>
                    <a:gd name="T54" fmla="*/ 2147483647 w 260"/>
                    <a:gd name="T55" fmla="*/ 2147483647 h 148"/>
                    <a:gd name="T56" fmla="*/ 2147483647 w 260"/>
                    <a:gd name="T57" fmla="*/ 2147483647 h 148"/>
                    <a:gd name="T58" fmla="*/ 2147483647 w 260"/>
                    <a:gd name="T59" fmla="*/ 2147483647 h 148"/>
                    <a:gd name="T60" fmla="*/ 2147483647 w 260"/>
                    <a:gd name="T61" fmla="*/ 2147483647 h 148"/>
                    <a:gd name="T62" fmla="*/ 2147483647 w 260"/>
                    <a:gd name="T63" fmla="*/ 2147483647 h 148"/>
                    <a:gd name="T64" fmla="*/ 2147483647 w 260"/>
                    <a:gd name="T65" fmla="*/ 2147483647 h 148"/>
                    <a:gd name="T66" fmla="*/ 2147483647 w 260"/>
                    <a:gd name="T67" fmla="*/ 2147483647 h 148"/>
                    <a:gd name="T68" fmla="*/ 2147483647 w 260"/>
                    <a:gd name="T69" fmla="*/ 2147483647 h 148"/>
                    <a:gd name="T70" fmla="*/ 2147483647 w 260"/>
                    <a:gd name="T71" fmla="*/ 2147483647 h 148"/>
                    <a:gd name="T72" fmla="*/ 2147483647 w 260"/>
                    <a:gd name="T73" fmla="*/ 2147483647 h 148"/>
                    <a:gd name="T74" fmla="*/ 2147483647 w 260"/>
                    <a:gd name="T75" fmla="*/ 2147483647 h 148"/>
                    <a:gd name="T76" fmla="*/ 2147483647 w 260"/>
                    <a:gd name="T77" fmla="*/ 2147483647 h 148"/>
                    <a:gd name="T78" fmla="*/ 2147483647 w 260"/>
                    <a:gd name="T79" fmla="*/ 2147483647 h 148"/>
                    <a:gd name="T80" fmla="*/ 2147483647 w 260"/>
                    <a:gd name="T81" fmla="*/ 2147483647 h 148"/>
                    <a:gd name="T82" fmla="*/ 2147483647 w 260"/>
                    <a:gd name="T83" fmla="*/ 2147483647 h 148"/>
                    <a:gd name="T84" fmla="*/ 2147483647 w 260"/>
                    <a:gd name="T85" fmla="*/ 2147483647 h 148"/>
                    <a:gd name="T86" fmla="*/ 2147483647 w 260"/>
                    <a:gd name="T87" fmla="*/ 2147483647 h 148"/>
                    <a:gd name="T88" fmla="*/ 2147483647 w 260"/>
                    <a:gd name="T89" fmla="*/ 2147483647 h 148"/>
                    <a:gd name="T90" fmla="*/ 2147483647 w 260"/>
                    <a:gd name="T91" fmla="*/ 2147483647 h 148"/>
                    <a:gd name="T92" fmla="*/ 2147483647 w 260"/>
                    <a:gd name="T93" fmla="*/ 2147483647 h 148"/>
                    <a:gd name="T94" fmla="*/ 2147483647 w 260"/>
                    <a:gd name="T95" fmla="*/ 2147483647 h 148"/>
                    <a:gd name="T96" fmla="*/ 2147483647 w 260"/>
                    <a:gd name="T97" fmla="*/ 2147483647 h 14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60"/>
                    <a:gd name="T148" fmla="*/ 0 h 148"/>
                    <a:gd name="T149" fmla="*/ 260 w 260"/>
                    <a:gd name="T150" fmla="*/ 148 h 14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60" h="148">
                      <a:moveTo>
                        <a:pt x="66" y="82"/>
                      </a:moveTo>
                      <a:lnTo>
                        <a:pt x="60" y="84"/>
                      </a:lnTo>
                      <a:lnTo>
                        <a:pt x="54" y="88"/>
                      </a:lnTo>
                      <a:lnTo>
                        <a:pt x="44" y="90"/>
                      </a:lnTo>
                      <a:lnTo>
                        <a:pt x="36" y="90"/>
                      </a:lnTo>
                      <a:lnTo>
                        <a:pt x="26" y="88"/>
                      </a:lnTo>
                      <a:lnTo>
                        <a:pt x="18" y="84"/>
                      </a:lnTo>
                      <a:lnTo>
                        <a:pt x="12" y="84"/>
                      </a:lnTo>
                      <a:lnTo>
                        <a:pt x="6" y="82"/>
                      </a:lnTo>
                      <a:lnTo>
                        <a:pt x="2" y="8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12" y="52"/>
                      </a:lnTo>
                      <a:lnTo>
                        <a:pt x="16" y="44"/>
                      </a:lnTo>
                      <a:lnTo>
                        <a:pt x="22" y="38"/>
                      </a:lnTo>
                      <a:lnTo>
                        <a:pt x="16" y="30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24" y="10"/>
                      </a:lnTo>
                      <a:lnTo>
                        <a:pt x="46" y="10"/>
                      </a:lnTo>
                      <a:lnTo>
                        <a:pt x="64" y="10"/>
                      </a:lnTo>
                      <a:lnTo>
                        <a:pt x="80" y="16"/>
                      </a:lnTo>
                      <a:lnTo>
                        <a:pt x="96" y="14"/>
                      </a:lnTo>
                      <a:lnTo>
                        <a:pt x="112" y="16"/>
                      </a:lnTo>
                      <a:lnTo>
                        <a:pt x="116" y="8"/>
                      </a:lnTo>
                      <a:lnTo>
                        <a:pt x="128" y="6"/>
                      </a:lnTo>
                      <a:lnTo>
                        <a:pt x="138" y="6"/>
                      </a:lnTo>
                      <a:lnTo>
                        <a:pt x="156" y="0"/>
                      </a:lnTo>
                      <a:lnTo>
                        <a:pt x="166" y="8"/>
                      </a:lnTo>
                      <a:lnTo>
                        <a:pt x="166" y="14"/>
                      </a:lnTo>
                      <a:lnTo>
                        <a:pt x="168" y="22"/>
                      </a:lnTo>
                      <a:lnTo>
                        <a:pt x="184" y="24"/>
                      </a:lnTo>
                      <a:lnTo>
                        <a:pt x="186" y="30"/>
                      </a:lnTo>
                      <a:lnTo>
                        <a:pt x="188" y="36"/>
                      </a:lnTo>
                      <a:lnTo>
                        <a:pt x="198" y="36"/>
                      </a:lnTo>
                      <a:lnTo>
                        <a:pt x="202" y="40"/>
                      </a:lnTo>
                      <a:lnTo>
                        <a:pt x="216" y="36"/>
                      </a:lnTo>
                      <a:lnTo>
                        <a:pt x="222" y="44"/>
                      </a:lnTo>
                      <a:lnTo>
                        <a:pt x="234" y="48"/>
                      </a:lnTo>
                      <a:lnTo>
                        <a:pt x="248" y="50"/>
                      </a:lnTo>
                      <a:lnTo>
                        <a:pt x="260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58" y="72"/>
                      </a:lnTo>
                      <a:lnTo>
                        <a:pt x="260" y="78"/>
                      </a:lnTo>
                      <a:lnTo>
                        <a:pt x="260" y="84"/>
                      </a:lnTo>
                      <a:lnTo>
                        <a:pt x="244" y="84"/>
                      </a:lnTo>
                      <a:lnTo>
                        <a:pt x="240" y="88"/>
                      </a:lnTo>
                      <a:lnTo>
                        <a:pt x="236" y="92"/>
                      </a:lnTo>
                      <a:lnTo>
                        <a:pt x="236" y="100"/>
                      </a:lnTo>
                      <a:lnTo>
                        <a:pt x="226" y="100"/>
                      </a:lnTo>
                      <a:lnTo>
                        <a:pt x="216" y="100"/>
                      </a:lnTo>
                      <a:lnTo>
                        <a:pt x="208" y="106"/>
                      </a:lnTo>
                      <a:lnTo>
                        <a:pt x="204" y="108"/>
                      </a:lnTo>
                      <a:lnTo>
                        <a:pt x="190" y="112"/>
                      </a:lnTo>
                      <a:lnTo>
                        <a:pt x="182" y="116"/>
                      </a:lnTo>
                      <a:lnTo>
                        <a:pt x="184" y="118"/>
                      </a:lnTo>
                      <a:lnTo>
                        <a:pt x="186" y="122"/>
                      </a:lnTo>
                      <a:lnTo>
                        <a:pt x="194" y="128"/>
                      </a:lnTo>
                      <a:lnTo>
                        <a:pt x="204" y="130"/>
                      </a:lnTo>
                      <a:lnTo>
                        <a:pt x="212" y="138"/>
                      </a:lnTo>
                      <a:lnTo>
                        <a:pt x="204" y="138"/>
                      </a:lnTo>
                      <a:lnTo>
                        <a:pt x="200" y="140"/>
                      </a:lnTo>
                      <a:lnTo>
                        <a:pt x="192" y="144"/>
                      </a:lnTo>
                      <a:lnTo>
                        <a:pt x="186" y="146"/>
                      </a:lnTo>
                      <a:lnTo>
                        <a:pt x="176" y="148"/>
                      </a:lnTo>
                      <a:lnTo>
                        <a:pt x="174" y="138"/>
                      </a:lnTo>
                      <a:lnTo>
                        <a:pt x="170" y="134"/>
                      </a:lnTo>
                      <a:lnTo>
                        <a:pt x="160" y="128"/>
                      </a:lnTo>
                      <a:lnTo>
                        <a:pt x="166" y="120"/>
                      </a:lnTo>
                      <a:lnTo>
                        <a:pt x="172" y="118"/>
                      </a:lnTo>
                      <a:lnTo>
                        <a:pt x="164" y="118"/>
                      </a:lnTo>
                      <a:lnTo>
                        <a:pt x="160" y="118"/>
                      </a:lnTo>
                      <a:lnTo>
                        <a:pt x="152" y="116"/>
                      </a:lnTo>
                      <a:lnTo>
                        <a:pt x="146" y="114"/>
                      </a:lnTo>
                      <a:lnTo>
                        <a:pt x="144" y="112"/>
                      </a:lnTo>
                      <a:lnTo>
                        <a:pt x="140" y="108"/>
                      </a:lnTo>
                      <a:lnTo>
                        <a:pt x="132" y="108"/>
                      </a:lnTo>
                      <a:lnTo>
                        <a:pt x="130" y="112"/>
                      </a:lnTo>
                      <a:lnTo>
                        <a:pt x="128" y="116"/>
                      </a:lnTo>
                      <a:lnTo>
                        <a:pt x="124" y="120"/>
                      </a:lnTo>
                      <a:lnTo>
                        <a:pt x="118" y="126"/>
                      </a:lnTo>
                      <a:lnTo>
                        <a:pt x="114" y="128"/>
                      </a:lnTo>
                      <a:lnTo>
                        <a:pt x="110" y="126"/>
                      </a:lnTo>
                      <a:lnTo>
                        <a:pt x="102" y="128"/>
                      </a:lnTo>
                      <a:lnTo>
                        <a:pt x="94" y="132"/>
                      </a:lnTo>
                      <a:lnTo>
                        <a:pt x="92" y="124"/>
                      </a:lnTo>
                      <a:lnTo>
                        <a:pt x="100" y="118"/>
                      </a:lnTo>
                      <a:lnTo>
                        <a:pt x="100" y="108"/>
                      </a:lnTo>
                      <a:lnTo>
                        <a:pt x="106" y="108"/>
                      </a:lnTo>
                      <a:lnTo>
                        <a:pt x="116" y="110"/>
                      </a:lnTo>
                      <a:lnTo>
                        <a:pt x="110" y="98"/>
                      </a:lnTo>
                      <a:lnTo>
                        <a:pt x="106" y="92"/>
                      </a:lnTo>
                      <a:lnTo>
                        <a:pt x="98" y="80"/>
                      </a:lnTo>
                      <a:lnTo>
                        <a:pt x="90" y="76"/>
                      </a:lnTo>
                      <a:lnTo>
                        <a:pt x="82" y="74"/>
                      </a:lnTo>
                      <a:lnTo>
                        <a:pt x="74" y="78"/>
                      </a:lnTo>
                      <a:lnTo>
                        <a:pt x="6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4" name="íṥlïdê">
                  <a:extLst>
                    <a:ext uri="{FF2B5EF4-FFF2-40B4-BE49-F238E27FC236}">
                      <a16:creationId xmlns="" xmlns:a16="http://schemas.microsoft.com/office/drawing/2014/main" id="{0CE92E72-B44D-4000-B53D-1158D8C48DD9}"/>
                    </a:ext>
                  </a:extLst>
                </p:cNvPr>
                <p:cNvSpPr/>
                <p:nvPr/>
              </p:nvSpPr>
              <p:spPr bwMode="auto">
                <a:xfrm>
                  <a:off x="4890486" y="2148575"/>
                  <a:ext cx="231372" cy="135904"/>
                </a:xfrm>
                <a:custGeom>
                  <a:avLst/>
                  <a:gdLst>
                    <a:gd name="T0" fmla="*/ 2147483647 w 132"/>
                    <a:gd name="T1" fmla="*/ 2147483647 h 82"/>
                    <a:gd name="T2" fmla="*/ 2147483647 w 132"/>
                    <a:gd name="T3" fmla="*/ 2147483647 h 82"/>
                    <a:gd name="T4" fmla="*/ 2147483647 w 132"/>
                    <a:gd name="T5" fmla="*/ 2147483647 h 82"/>
                    <a:gd name="T6" fmla="*/ 2147483647 w 132"/>
                    <a:gd name="T7" fmla="*/ 2147483647 h 82"/>
                    <a:gd name="T8" fmla="*/ 2147483647 w 132"/>
                    <a:gd name="T9" fmla="*/ 2147483647 h 82"/>
                    <a:gd name="T10" fmla="*/ 2147483647 w 132"/>
                    <a:gd name="T11" fmla="*/ 2147483647 h 82"/>
                    <a:gd name="T12" fmla="*/ 2147483647 w 132"/>
                    <a:gd name="T13" fmla="*/ 2147483647 h 82"/>
                    <a:gd name="T14" fmla="*/ 2147483647 w 132"/>
                    <a:gd name="T15" fmla="*/ 2147483647 h 82"/>
                    <a:gd name="T16" fmla="*/ 2147483647 w 132"/>
                    <a:gd name="T17" fmla="*/ 2147483647 h 82"/>
                    <a:gd name="T18" fmla="*/ 2147483647 w 132"/>
                    <a:gd name="T19" fmla="*/ 2147483647 h 82"/>
                    <a:gd name="T20" fmla="*/ 2147483647 w 132"/>
                    <a:gd name="T21" fmla="*/ 2147483647 h 82"/>
                    <a:gd name="T22" fmla="*/ 2147483647 w 132"/>
                    <a:gd name="T23" fmla="*/ 2147483647 h 82"/>
                    <a:gd name="T24" fmla="*/ 2147483647 w 132"/>
                    <a:gd name="T25" fmla="*/ 2147483647 h 82"/>
                    <a:gd name="T26" fmla="*/ 0 w 132"/>
                    <a:gd name="T27" fmla="*/ 2147483647 h 82"/>
                    <a:gd name="T28" fmla="*/ 0 w 132"/>
                    <a:gd name="T29" fmla="*/ 2147483647 h 82"/>
                    <a:gd name="T30" fmla="*/ 2147483647 w 132"/>
                    <a:gd name="T31" fmla="*/ 2147483647 h 82"/>
                    <a:gd name="T32" fmla="*/ 2147483647 w 132"/>
                    <a:gd name="T33" fmla="*/ 2147483647 h 82"/>
                    <a:gd name="T34" fmla="*/ 2147483647 w 132"/>
                    <a:gd name="T35" fmla="*/ 2147483647 h 82"/>
                    <a:gd name="T36" fmla="*/ 2147483647 w 132"/>
                    <a:gd name="T37" fmla="*/ 2147483647 h 82"/>
                    <a:gd name="T38" fmla="*/ 2147483647 w 132"/>
                    <a:gd name="T39" fmla="*/ 2147483647 h 82"/>
                    <a:gd name="T40" fmla="*/ 2147483647 w 132"/>
                    <a:gd name="T41" fmla="*/ 2147483647 h 82"/>
                    <a:gd name="T42" fmla="*/ 2147483647 w 132"/>
                    <a:gd name="T43" fmla="*/ 2147483647 h 82"/>
                    <a:gd name="T44" fmla="*/ 2147483647 w 132"/>
                    <a:gd name="T45" fmla="*/ 2147483647 h 82"/>
                    <a:gd name="T46" fmla="*/ 2147483647 w 132"/>
                    <a:gd name="T47" fmla="*/ 2147483647 h 82"/>
                    <a:gd name="T48" fmla="*/ 2147483647 w 132"/>
                    <a:gd name="T49" fmla="*/ 2147483647 h 82"/>
                    <a:gd name="T50" fmla="*/ 2147483647 w 132"/>
                    <a:gd name="T51" fmla="*/ 2147483647 h 82"/>
                    <a:gd name="T52" fmla="*/ 2147483647 w 132"/>
                    <a:gd name="T53" fmla="*/ 2147483647 h 82"/>
                    <a:gd name="T54" fmla="*/ 2147483647 w 132"/>
                    <a:gd name="T55" fmla="*/ 2147483647 h 82"/>
                    <a:gd name="T56" fmla="*/ 2147483647 w 132"/>
                    <a:gd name="T57" fmla="*/ 0 h 82"/>
                    <a:gd name="T58" fmla="*/ 2147483647 w 132"/>
                    <a:gd name="T59" fmla="*/ 2147483647 h 82"/>
                    <a:gd name="T60" fmla="*/ 2147483647 w 132"/>
                    <a:gd name="T61" fmla="*/ 2147483647 h 82"/>
                    <a:gd name="T62" fmla="*/ 2147483647 w 132"/>
                    <a:gd name="T63" fmla="*/ 2147483647 h 82"/>
                    <a:gd name="T64" fmla="*/ 2147483647 w 132"/>
                    <a:gd name="T65" fmla="*/ 2147483647 h 82"/>
                    <a:gd name="T66" fmla="*/ 2147483647 w 132"/>
                    <a:gd name="T67" fmla="*/ 2147483647 h 82"/>
                    <a:gd name="T68" fmla="*/ 2147483647 w 132"/>
                    <a:gd name="T69" fmla="*/ 2147483647 h 82"/>
                    <a:gd name="T70" fmla="*/ 2147483647 w 132"/>
                    <a:gd name="T71" fmla="*/ 2147483647 h 82"/>
                    <a:gd name="T72" fmla="*/ 2147483647 w 132"/>
                    <a:gd name="T73" fmla="*/ 2147483647 h 82"/>
                    <a:gd name="T74" fmla="*/ 2147483647 w 132"/>
                    <a:gd name="T75" fmla="*/ 2147483647 h 82"/>
                    <a:gd name="T76" fmla="*/ 2147483647 w 132"/>
                    <a:gd name="T77" fmla="*/ 2147483647 h 82"/>
                    <a:gd name="T78" fmla="*/ 2147483647 w 132"/>
                    <a:gd name="T79" fmla="*/ 2147483647 h 82"/>
                    <a:gd name="T80" fmla="*/ 2147483647 w 132"/>
                    <a:gd name="T81" fmla="*/ 2147483647 h 82"/>
                    <a:gd name="T82" fmla="*/ 2147483647 w 132"/>
                    <a:gd name="T83" fmla="*/ 2147483647 h 82"/>
                    <a:gd name="T84" fmla="*/ 2147483647 w 132"/>
                    <a:gd name="T85" fmla="*/ 2147483647 h 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2"/>
                    <a:gd name="T130" fmla="*/ 0 h 82"/>
                    <a:gd name="T131" fmla="*/ 132 w 132"/>
                    <a:gd name="T132" fmla="*/ 82 h 8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2" h="82">
                      <a:moveTo>
                        <a:pt x="122" y="72"/>
                      </a:moveTo>
                      <a:lnTo>
                        <a:pt x="110" y="74"/>
                      </a:lnTo>
                      <a:lnTo>
                        <a:pt x="106" y="82"/>
                      </a:lnTo>
                      <a:lnTo>
                        <a:pt x="98" y="82"/>
                      </a:lnTo>
                      <a:lnTo>
                        <a:pt x="90" y="80"/>
                      </a:lnTo>
                      <a:lnTo>
                        <a:pt x="80" y="82"/>
                      </a:lnTo>
                      <a:lnTo>
                        <a:pt x="74" y="82"/>
                      </a:lnTo>
                      <a:lnTo>
                        <a:pt x="62" y="78"/>
                      </a:lnTo>
                      <a:lnTo>
                        <a:pt x="58" y="76"/>
                      </a:lnTo>
                      <a:lnTo>
                        <a:pt x="40" y="76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6" y="78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10" y="70"/>
                      </a:lnTo>
                      <a:lnTo>
                        <a:pt x="6" y="64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12" y="46"/>
                      </a:lnTo>
                      <a:lnTo>
                        <a:pt x="18" y="34"/>
                      </a:lnTo>
                      <a:lnTo>
                        <a:pt x="26" y="24"/>
                      </a:lnTo>
                      <a:lnTo>
                        <a:pt x="26" y="18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6" y="14"/>
                      </a:lnTo>
                      <a:lnTo>
                        <a:pt x="48" y="6"/>
                      </a:lnTo>
                      <a:lnTo>
                        <a:pt x="60" y="4"/>
                      </a:lnTo>
                      <a:lnTo>
                        <a:pt x="68" y="0"/>
                      </a:lnTo>
                      <a:lnTo>
                        <a:pt x="76" y="4"/>
                      </a:lnTo>
                      <a:lnTo>
                        <a:pt x="98" y="4"/>
                      </a:lnTo>
                      <a:lnTo>
                        <a:pt x="106" y="16"/>
                      </a:lnTo>
                      <a:lnTo>
                        <a:pt x="106" y="24"/>
                      </a:lnTo>
                      <a:lnTo>
                        <a:pt x="112" y="28"/>
                      </a:lnTo>
                      <a:lnTo>
                        <a:pt x="116" y="34"/>
                      </a:lnTo>
                      <a:lnTo>
                        <a:pt x="120" y="40"/>
                      </a:lnTo>
                      <a:lnTo>
                        <a:pt x="122" y="42"/>
                      </a:lnTo>
                      <a:lnTo>
                        <a:pt x="130" y="44"/>
                      </a:lnTo>
                      <a:lnTo>
                        <a:pt x="132" y="50"/>
                      </a:lnTo>
                      <a:lnTo>
                        <a:pt x="126" y="52"/>
                      </a:lnTo>
                      <a:lnTo>
                        <a:pt x="114" y="54"/>
                      </a:lnTo>
                      <a:lnTo>
                        <a:pt x="118" y="62"/>
                      </a:lnTo>
                      <a:lnTo>
                        <a:pt x="12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5" name="ïṧḷíḋê">
                  <a:extLst>
                    <a:ext uri="{FF2B5EF4-FFF2-40B4-BE49-F238E27FC236}">
                      <a16:creationId xmlns="" xmlns:a16="http://schemas.microsoft.com/office/drawing/2014/main" id="{2A434756-8051-4B58-BBB0-B748909C218B}"/>
                    </a:ext>
                  </a:extLst>
                </p:cNvPr>
                <p:cNvSpPr/>
                <p:nvPr/>
              </p:nvSpPr>
              <p:spPr bwMode="auto">
                <a:xfrm>
                  <a:off x="4666001" y="2437193"/>
                  <a:ext cx="85388" cy="61646"/>
                </a:xfrm>
                <a:custGeom>
                  <a:avLst/>
                  <a:gdLst>
                    <a:gd name="T0" fmla="*/ 0 w 49"/>
                    <a:gd name="T1" fmla="*/ 2147483647 h 36"/>
                    <a:gd name="T2" fmla="*/ 2147483647 w 49"/>
                    <a:gd name="T3" fmla="*/ 2147483647 h 36"/>
                    <a:gd name="T4" fmla="*/ 2147483647 w 49"/>
                    <a:gd name="T5" fmla="*/ 2147483647 h 36"/>
                    <a:gd name="T6" fmla="*/ 2147483647 w 49"/>
                    <a:gd name="T7" fmla="*/ 2147483647 h 36"/>
                    <a:gd name="T8" fmla="*/ 2147483647 w 49"/>
                    <a:gd name="T9" fmla="*/ 0 h 36"/>
                    <a:gd name="T10" fmla="*/ 2147483647 w 49"/>
                    <a:gd name="T11" fmla="*/ 2147483647 h 36"/>
                    <a:gd name="T12" fmla="*/ 2147483647 w 49"/>
                    <a:gd name="T13" fmla="*/ 2147483647 h 36"/>
                    <a:gd name="T14" fmla="*/ 2147483647 w 49"/>
                    <a:gd name="T15" fmla="*/ 2147483647 h 36"/>
                    <a:gd name="T16" fmla="*/ 2147483647 w 49"/>
                    <a:gd name="T17" fmla="*/ 2147483647 h 36"/>
                    <a:gd name="T18" fmla="*/ 2147483647 w 49"/>
                    <a:gd name="T19" fmla="*/ 2147483647 h 36"/>
                    <a:gd name="T20" fmla="*/ 2147483647 w 49"/>
                    <a:gd name="T21" fmla="*/ 2147483647 h 36"/>
                    <a:gd name="T22" fmla="*/ 2147483647 w 49"/>
                    <a:gd name="T23" fmla="*/ 2147483647 h 36"/>
                    <a:gd name="T24" fmla="*/ 2147483647 w 49"/>
                    <a:gd name="T25" fmla="*/ 2147483647 h 36"/>
                    <a:gd name="T26" fmla="*/ 2147483647 w 49"/>
                    <a:gd name="T27" fmla="*/ 2147483647 h 36"/>
                    <a:gd name="T28" fmla="*/ 2147483647 w 49"/>
                    <a:gd name="T29" fmla="*/ 2147483647 h 36"/>
                    <a:gd name="T30" fmla="*/ 0 w 49"/>
                    <a:gd name="T31" fmla="*/ 2147483647 h 36"/>
                    <a:gd name="T32" fmla="*/ 0 w 49"/>
                    <a:gd name="T33" fmla="*/ 2147483647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9"/>
                    <a:gd name="T52" fmla="*/ 0 h 36"/>
                    <a:gd name="T53" fmla="*/ 49 w 49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9" h="36">
                      <a:moveTo>
                        <a:pt x="0" y="4"/>
                      </a:moveTo>
                      <a:lnTo>
                        <a:pt x="13" y="6"/>
                      </a:lnTo>
                      <a:lnTo>
                        <a:pt x="21" y="4"/>
                      </a:lnTo>
                      <a:lnTo>
                        <a:pt x="25" y="2"/>
                      </a:lnTo>
                      <a:lnTo>
                        <a:pt x="39" y="0"/>
                      </a:lnTo>
                      <a:lnTo>
                        <a:pt x="49" y="6"/>
                      </a:lnTo>
                      <a:lnTo>
                        <a:pt x="35" y="10"/>
                      </a:lnTo>
                      <a:lnTo>
                        <a:pt x="33" y="16"/>
                      </a:lnTo>
                      <a:lnTo>
                        <a:pt x="29" y="24"/>
                      </a:lnTo>
                      <a:lnTo>
                        <a:pt x="21" y="24"/>
                      </a:lnTo>
                      <a:lnTo>
                        <a:pt x="17" y="28"/>
                      </a:lnTo>
                      <a:lnTo>
                        <a:pt x="15" y="36"/>
                      </a:lnTo>
                      <a:lnTo>
                        <a:pt x="11" y="32"/>
                      </a:lnTo>
                      <a:lnTo>
                        <a:pt x="7" y="26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6" name="iṧļïḓé">
                  <a:extLst>
                    <a:ext uri="{FF2B5EF4-FFF2-40B4-BE49-F238E27FC236}">
                      <a16:creationId xmlns="" xmlns:a16="http://schemas.microsoft.com/office/drawing/2014/main" id="{BE03654A-95FA-4D6F-B3CD-CDBD51F42383}"/>
                    </a:ext>
                  </a:extLst>
                </p:cNvPr>
                <p:cNvSpPr/>
                <p:nvPr/>
              </p:nvSpPr>
              <p:spPr bwMode="auto">
                <a:xfrm>
                  <a:off x="4858811" y="2574496"/>
                  <a:ext cx="61975" cy="39230"/>
                </a:xfrm>
                <a:custGeom>
                  <a:avLst/>
                  <a:gdLst>
                    <a:gd name="T0" fmla="*/ 2147483647 w 36"/>
                    <a:gd name="T1" fmla="*/ 0 h 24"/>
                    <a:gd name="T2" fmla="*/ 2147483647 w 36"/>
                    <a:gd name="T3" fmla="*/ 2147483647 h 24"/>
                    <a:gd name="T4" fmla="*/ 2147483647 w 36"/>
                    <a:gd name="T5" fmla="*/ 2147483647 h 24"/>
                    <a:gd name="T6" fmla="*/ 2147483647 w 36"/>
                    <a:gd name="T7" fmla="*/ 2147483647 h 24"/>
                    <a:gd name="T8" fmla="*/ 2147483647 w 36"/>
                    <a:gd name="T9" fmla="*/ 2147483647 h 24"/>
                    <a:gd name="T10" fmla="*/ 2147483647 w 36"/>
                    <a:gd name="T11" fmla="*/ 2147483647 h 24"/>
                    <a:gd name="T12" fmla="*/ 2147483647 w 36"/>
                    <a:gd name="T13" fmla="*/ 2147483647 h 24"/>
                    <a:gd name="T14" fmla="*/ 0 w 36"/>
                    <a:gd name="T15" fmla="*/ 2147483647 h 24"/>
                    <a:gd name="T16" fmla="*/ 0 w 36"/>
                    <a:gd name="T17" fmla="*/ 2147483647 h 24"/>
                    <a:gd name="T18" fmla="*/ 2147483647 w 36"/>
                    <a:gd name="T19" fmla="*/ 2147483647 h 24"/>
                    <a:gd name="T20" fmla="*/ 2147483647 w 36"/>
                    <a:gd name="T21" fmla="*/ 0 h 24"/>
                    <a:gd name="T22" fmla="*/ 2147483647 w 36"/>
                    <a:gd name="T23" fmla="*/ 0 h 2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24"/>
                    <a:gd name="T38" fmla="*/ 36 w 36"/>
                    <a:gd name="T39" fmla="*/ 24 h 2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24">
                      <a:moveTo>
                        <a:pt x="26" y="0"/>
                      </a:moveTo>
                      <a:lnTo>
                        <a:pt x="36" y="4"/>
                      </a:lnTo>
                      <a:lnTo>
                        <a:pt x="36" y="16"/>
                      </a:lnTo>
                      <a:lnTo>
                        <a:pt x="30" y="20"/>
                      </a:lnTo>
                      <a:lnTo>
                        <a:pt x="10" y="24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16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7" name="ïṣ1îḍê">
                  <a:extLst>
                    <a:ext uri="{FF2B5EF4-FFF2-40B4-BE49-F238E27FC236}">
                      <a16:creationId xmlns="" xmlns:a16="http://schemas.microsoft.com/office/drawing/2014/main" id="{7D9693FF-E5C3-43B0-897D-3D83DC422A9D}"/>
                    </a:ext>
                  </a:extLst>
                </p:cNvPr>
                <p:cNvSpPr/>
                <p:nvPr/>
              </p:nvSpPr>
              <p:spPr bwMode="auto">
                <a:xfrm>
                  <a:off x="4834021" y="2395161"/>
                  <a:ext cx="247898" cy="133100"/>
                </a:xfrm>
                <a:custGeom>
                  <a:avLst/>
                  <a:gdLst>
                    <a:gd name="T0" fmla="*/ 2147483647 w 142"/>
                    <a:gd name="T1" fmla="*/ 2147483647 h 80"/>
                    <a:gd name="T2" fmla="*/ 2147483647 w 142"/>
                    <a:gd name="T3" fmla="*/ 2147483647 h 80"/>
                    <a:gd name="T4" fmla="*/ 2147483647 w 142"/>
                    <a:gd name="T5" fmla="*/ 2147483647 h 80"/>
                    <a:gd name="T6" fmla="*/ 2147483647 w 142"/>
                    <a:gd name="T7" fmla="*/ 2147483647 h 80"/>
                    <a:gd name="T8" fmla="*/ 2147483647 w 142"/>
                    <a:gd name="T9" fmla="*/ 2147483647 h 80"/>
                    <a:gd name="T10" fmla="*/ 2147483647 w 142"/>
                    <a:gd name="T11" fmla="*/ 2147483647 h 80"/>
                    <a:gd name="T12" fmla="*/ 2147483647 w 142"/>
                    <a:gd name="T13" fmla="*/ 2147483647 h 80"/>
                    <a:gd name="T14" fmla="*/ 2147483647 w 142"/>
                    <a:gd name="T15" fmla="*/ 2147483647 h 80"/>
                    <a:gd name="T16" fmla="*/ 2147483647 w 142"/>
                    <a:gd name="T17" fmla="*/ 2147483647 h 80"/>
                    <a:gd name="T18" fmla="*/ 2147483647 w 142"/>
                    <a:gd name="T19" fmla="*/ 2147483647 h 80"/>
                    <a:gd name="T20" fmla="*/ 2147483647 w 142"/>
                    <a:gd name="T21" fmla="*/ 2147483647 h 80"/>
                    <a:gd name="T22" fmla="*/ 0 w 142"/>
                    <a:gd name="T23" fmla="*/ 2147483647 h 80"/>
                    <a:gd name="T24" fmla="*/ 2147483647 w 142"/>
                    <a:gd name="T25" fmla="*/ 2147483647 h 80"/>
                    <a:gd name="T26" fmla="*/ 2147483647 w 142"/>
                    <a:gd name="T27" fmla="*/ 2147483647 h 80"/>
                    <a:gd name="T28" fmla="*/ 2147483647 w 142"/>
                    <a:gd name="T29" fmla="*/ 2147483647 h 80"/>
                    <a:gd name="T30" fmla="*/ 2147483647 w 142"/>
                    <a:gd name="T31" fmla="*/ 2147483647 h 80"/>
                    <a:gd name="T32" fmla="*/ 2147483647 w 142"/>
                    <a:gd name="T33" fmla="*/ 2147483647 h 80"/>
                    <a:gd name="T34" fmla="*/ 2147483647 w 142"/>
                    <a:gd name="T35" fmla="*/ 2147483647 h 80"/>
                    <a:gd name="T36" fmla="*/ 2147483647 w 142"/>
                    <a:gd name="T37" fmla="*/ 2147483647 h 80"/>
                    <a:gd name="T38" fmla="*/ 2147483647 w 142"/>
                    <a:gd name="T39" fmla="*/ 2147483647 h 80"/>
                    <a:gd name="T40" fmla="*/ 2147483647 w 142"/>
                    <a:gd name="T41" fmla="*/ 2147483647 h 80"/>
                    <a:gd name="T42" fmla="*/ 2147483647 w 142"/>
                    <a:gd name="T43" fmla="*/ 2147483647 h 80"/>
                    <a:gd name="T44" fmla="*/ 2147483647 w 142"/>
                    <a:gd name="T45" fmla="*/ 2147483647 h 80"/>
                    <a:gd name="T46" fmla="*/ 2147483647 w 142"/>
                    <a:gd name="T47" fmla="*/ 2147483647 h 80"/>
                    <a:gd name="T48" fmla="*/ 2147483647 w 142"/>
                    <a:gd name="T49" fmla="*/ 2147483647 h 80"/>
                    <a:gd name="T50" fmla="*/ 2147483647 w 142"/>
                    <a:gd name="T51" fmla="*/ 2147483647 h 80"/>
                    <a:gd name="T52" fmla="*/ 2147483647 w 142"/>
                    <a:gd name="T53" fmla="*/ 2147483647 h 80"/>
                    <a:gd name="T54" fmla="*/ 2147483647 w 142"/>
                    <a:gd name="T55" fmla="*/ 2147483647 h 80"/>
                    <a:gd name="T56" fmla="*/ 2147483647 w 142"/>
                    <a:gd name="T57" fmla="*/ 0 h 80"/>
                    <a:gd name="T58" fmla="*/ 2147483647 w 142"/>
                    <a:gd name="T59" fmla="*/ 2147483647 h 80"/>
                    <a:gd name="T60" fmla="*/ 2147483647 w 142"/>
                    <a:gd name="T61" fmla="*/ 2147483647 h 80"/>
                    <a:gd name="T62" fmla="*/ 2147483647 w 142"/>
                    <a:gd name="T63" fmla="*/ 2147483647 h 80"/>
                    <a:gd name="T64" fmla="*/ 2147483647 w 142"/>
                    <a:gd name="T65" fmla="*/ 2147483647 h 80"/>
                    <a:gd name="T66" fmla="*/ 2147483647 w 142"/>
                    <a:gd name="T67" fmla="*/ 2147483647 h 80"/>
                    <a:gd name="T68" fmla="*/ 2147483647 w 142"/>
                    <a:gd name="T69" fmla="*/ 2147483647 h 80"/>
                    <a:gd name="T70" fmla="*/ 2147483647 w 142"/>
                    <a:gd name="T71" fmla="*/ 2147483647 h 80"/>
                    <a:gd name="T72" fmla="*/ 2147483647 w 142"/>
                    <a:gd name="T73" fmla="*/ 2147483647 h 80"/>
                    <a:gd name="T74" fmla="*/ 2147483647 w 142"/>
                    <a:gd name="T75" fmla="*/ 2147483647 h 80"/>
                    <a:gd name="T76" fmla="*/ 2147483647 w 142"/>
                    <a:gd name="T77" fmla="*/ 2147483647 h 80"/>
                    <a:gd name="T78" fmla="*/ 2147483647 w 142"/>
                    <a:gd name="T79" fmla="*/ 2147483647 h 80"/>
                    <a:gd name="T80" fmla="*/ 2147483647 w 142"/>
                    <a:gd name="T81" fmla="*/ 2147483647 h 80"/>
                    <a:gd name="T82" fmla="*/ 2147483647 w 142"/>
                    <a:gd name="T83" fmla="*/ 2147483647 h 80"/>
                    <a:gd name="T84" fmla="*/ 2147483647 w 142"/>
                    <a:gd name="T85" fmla="*/ 2147483647 h 80"/>
                    <a:gd name="T86" fmla="*/ 2147483647 w 142"/>
                    <a:gd name="T87" fmla="*/ 2147483647 h 80"/>
                    <a:gd name="T88" fmla="*/ 2147483647 w 142"/>
                    <a:gd name="T89" fmla="*/ 2147483647 h 80"/>
                    <a:gd name="T90" fmla="*/ 2147483647 w 142"/>
                    <a:gd name="T91" fmla="*/ 2147483647 h 80"/>
                    <a:gd name="T92" fmla="*/ 2147483647 w 142"/>
                    <a:gd name="T93" fmla="*/ 2147483647 h 80"/>
                    <a:gd name="T94" fmla="*/ 2147483647 w 142"/>
                    <a:gd name="T95" fmla="*/ 2147483647 h 80"/>
                    <a:gd name="T96" fmla="*/ 2147483647 w 142"/>
                    <a:gd name="T97" fmla="*/ 2147483647 h 80"/>
                    <a:gd name="T98" fmla="*/ 2147483647 w 142"/>
                    <a:gd name="T99" fmla="*/ 2147483647 h 80"/>
                    <a:gd name="T100" fmla="*/ 2147483647 w 142"/>
                    <a:gd name="T101" fmla="*/ 2147483647 h 80"/>
                    <a:gd name="T102" fmla="*/ 2147483647 w 142"/>
                    <a:gd name="T103" fmla="*/ 2147483647 h 80"/>
                    <a:gd name="T104" fmla="*/ 2147483647 w 142"/>
                    <a:gd name="T105" fmla="*/ 2147483647 h 80"/>
                    <a:gd name="T106" fmla="*/ 2147483647 w 142"/>
                    <a:gd name="T107" fmla="*/ 2147483647 h 80"/>
                    <a:gd name="T108" fmla="*/ 2147483647 w 142"/>
                    <a:gd name="T109" fmla="*/ 2147483647 h 80"/>
                    <a:gd name="T110" fmla="*/ 2147483647 w 142"/>
                    <a:gd name="T111" fmla="*/ 2147483647 h 80"/>
                    <a:gd name="T112" fmla="*/ 2147483647 w 142"/>
                    <a:gd name="T113" fmla="*/ 2147483647 h 80"/>
                    <a:gd name="T114" fmla="*/ 2147483647 w 142"/>
                    <a:gd name="T115" fmla="*/ 2147483647 h 80"/>
                    <a:gd name="T116" fmla="*/ 2147483647 w 142"/>
                    <a:gd name="T117" fmla="*/ 2147483647 h 80"/>
                    <a:gd name="T118" fmla="*/ 2147483647 w 142"/>
                    <a:gd name="T119" fmla="*/ 2147483647 h 80"/>
                    <a:gd name="T120" fmla="*/ 2147483647 w 142"/>
                    <a:gd name="T121" fmla="*/ 2147483647 h 80"/>
                    <a:gd name="T122" fmla="*/ 2147483647 w 142"/>
                    <a:gd name="T123" fmla="*/ 2147483647 h 8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42"/>
                    <a:gd name="T187" fmla="*/ 0 h 80"/>
                    <a:gd name="T188" fmla="*/ 142 w 142"/>
                    <a:gd name="T189" fmla="*/ 80 h 8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42" h="80">
                      <a:moveTo>
                        <a:pt x="36" y="68"/>
                      </a:moveTo>
                      <a:lnTo>
                        <a:pt x="28" y="64"/>
                      </a:lnTo>
                      <a:lnTo>
                        <a:pt x="26" y="64"/>
                      </a:lnTo>
                      <a:lnTo>
                        <a:pt x="24" y="62"/>
                      </a:lnTo>
                      <a:lnTo>
                        <a:pt x="22" y="58"/>
                      </a:lnTo>
                      <a:lnTo>
                        <a:pt x="20" y="54"/>
                      </a:lnTo>
                      <a:lnTo>
                        <a:pt x="16" y="52"/>
                      </a:lnTo>
                      <a:lnTo>
                        <a:pt x="14" y="52"/>
                      </a:lnTo>
                      <a:lnTo>
                        <a:pt x="14" y="48"/>
                      </a:lnTo>
                      <a:lnTo>
                        <a:pt x="10" y="46"/>
                      </a:lnTo>
                      <a:lnTo>
                        <a:pt x="8" y="40"/>
                      </a:lnTo>
                      <a:lnTo>
                        <a:pt x="0" y="40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16" y="36"/>
                      </a:lnTo>
                      <a:lnTo>
                        <a:pt x="20" y="32"/>
                      </a:lnTo>
                      <a:lnTo>
                        <a:pt x="22" y="30"/>
                      </a:lnTo>
                      <a:lnTo>
                        <a:pt x="24" y="24"/>
                      </a:lnTo>
                      <a:lnTo>
                        <a:pt x="24" y="16"/>
                      </a:lnTo>
                      <a:lnTo>
                        <a:pt x="28" y="12"/>
                      </a:lnTo>
                      <a:lnTo>
                        <a:pt x="32" y="10"/>
                      </a:lnTo>
                      <a:lnTo>
                        <a:pt x="36" y="8"/>
                      </a:lnTo>
                      <a:lnTo>
                        <a:pt x="38" y="2"/>
                      </a:lnTo>
                      <a:lnTo>
                        <a:pt x="56" y="6"/>
                      </a:lnTo>
                      <a:lnTo>
                        <a:pt x="70" y="10"/>
                      </a:lnTo>
                      <a:lnTo>
                        <a:pt x="76" y="8"/>
                      </a:lnTo>
                      <a:lnTo>
                        <a:pt x="80" y="6"/>
                      </a:lnTo>
                      <a:lnTo>
                        <a:pt x="86" y="2"/>
                      </a:lnTo>
                      <a:lnTo>
                        <a:pt x="92" y="0"/>
                      </a:lnTo>
                      <a:lnTo>
                        <a:pt x="100" y="2"/>
                      </a:lnTo>
                      <a:lnTo>
                        <a:pt x="106" y="8"/>
                      </a:lnTo>
                      <a:lnTo>
                        <a:pt x="108" y="12"/>
                      </a:lnTo>
                      <a:lnTo>
                        <a:pt x="112" y="20"/>
                      </a:lnTo>
                      <a:lnTo>
                        <a:pt x="116" y="36"/>
                      </a:lnTo>
                      <a:lnTo>
                        <a:pt x="118" y="44"/>
                      </a:lnTo>
                      <a:lnTo>
                        <a:pt x="120" y="50"/>
                      </a:lnTo>
                      <a:lnTo>
                        <a:pt x="128" y="46"/>
                      </a:lnTo>
                      <a:lnTo>
                        <a:pt x="136" y="44"/>
                      </a:lnTo>
                      <a:lnTo>
                        <a:pt x="140" y="46"/>
                      </a:lnTo>
                      <a:lnTo>
                        <a:pt x="142" y="50"/>
                      </a:lnTo>
                      <a:lnTo>
                        <a:pt x="142" y="54"/>
                      </a:lnTo>
                      <a:lnTo>
                        <a:pt x="140" y="56"/>
                      </a:lnTo>
                      <a:lnTo>
                        <a:pt x="138" y="56"/>
                      </a:lnTo>
                      <a:lnTo>
                        <a:pt x="132" y="56"/>
                      </a:lnTo>
                      <a:lnTo>
                        <a:pt x="130" y="68"/>
                      </a:lnTo>
                      <a:lnTo>
                        <a:pt x="126" y="80"/>
                      </a:lnTo>
                      <a:lnTo>
                        <a:pt x="116" y="74"/>
                      </a:lnTo>
                      <a:lnTo>
                        <a:pt x="110" y="72"/>
                      </a:lnTo>
                      <a:lnTo>
                        <a:pt x="106" y="72"/>
                      </a:lnTo>
                      <a:lnTo>
                        <a:pt x="100" y="74"/>
                      </a:lnTo>
                      <a:lnTo>
                        <a:pt x="96" y="76"/>
                      </a:lnTo>
                      <a:lnTo>
                        <a:pt x="92" y="80"/>
                      </a:lnTo>
                      <a:lnTo>
                        <a:pt x="86" y="80"/>
                      </a:lnTo>
                      <a:lnTo>
                        <a:pt x="64" y="80"/>
                      </a:lnTo>
                      <a:lnTo>
                        <a:pt x="60" y="78"/>
                      </a:lnTo>
                      <a:lnTo>
                        <a:pt x="54" y="78"/>
                      </a:lnTo>
                      <a:lnTo>
                        <a:pt x="50" y="78"/>
                      </a:lnTo>
                      <a:lnTo>
                        <a:pt x="46" y="76"/>
                      </a:lnTo>
                      <a:lnTo>
                        <a:pt x="44" y="76"/>
                      </a:lnTo>
                      <a:lnTo>
                        <a:pt x="42" y="74"/>
                      </a:lnTo>
                      <a:lnTo>
                        <a:pt x="42" y="72"/>
                      </a:lnTo>
                      <a:lnTo>
                        <a:pt x="36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8" name="îŝľiḑè">
                  <a:extLst>
                    <a:ext uri="{FF2B5EF4-FFF2-40B4-BE49-F238E27FC236}">
                      <a16:creationId xmlns="" xmlns:a16="http://schemas.microsoft.com/office/drawing/2014/main" id="{FD5C1CEE-C6F4-4EB9-B2FE-836C791A3F71}"/>
                    </a:ext>
                  </a:extLst>
                </p:cNvPr>
                <p:cNvSpPr/>
                <p:nvPr/>
              </p:nvSpPr>
              <p:spPr bwMode="auto">
                <a:xfrm>
                  <a:off x="4799591" y="2451203"/>
                  <a:ext cx="118441" cy="128898"/>
                </a:xfrm>
                <a:custGeom>
                  <a:avLst/>
                  <a:gdLst>
                    <a:gd name="T0" fmla="*/ 2147483647 w 68"/>
                    <a:gd name="T1" fmla="*/ 2147483647 h 76"/>
                    <a:gd name="T2" fmla="*/ 2147483647 w 68"/>
                    <a:gd name="T3" fmla="*/ 2147483647 h 76"/>
                    <a:gd name="T4" fmla="*/ 2147483647 w 68"/>
                    <a:gd name="T5" fmla="*/ 0 h 76"/>
                    <a:gd name="T6" fmla="*/ 2147483647 w 68"/>
                    <a:gd name="T7" fmla="*/ 2147483647 h 76"/>
                    <a:gd name="T8" fmla="*/ 2147483647 w 68"/>
                    <a:gd name="T9" fmla="*/ 2147483647 h 76"/>
                    <a:gd name="T10" fmla="*/ 2147483647 w 68"/>
                    <a:gd name="T11" fmla="*/ 2147483647 h 76"/>
                    <a:gd name="T12" fmla="*/ 2147483647 w 68"/>
                    <a:gd name="T13" fmla="*/ 2147483647 h 76"/>
                    <a:gd name="T14" fmla="*/ 2147483647 w 68"/>
                    <a:gd name="T15" fmla="*/ 2147483647 h 76"/>
                    <a:gd name="T16" fmla="*/ 2147483647 w 68"/>
                    <a:gd name="T17" fmla="*/ 2147483647 h 76"/>
                    <a:gd name="T18" fmla="*/ 2147483647 w 68"/>
                    <a:gd name="T19" fmla="*/ 2147483647 h 76"/>
                    <a:gd name="T20" fmla="*/ 2147483647 w 68"/>
                    <a:gd name="T21" fmla="*/ 2147483647 h 76"/>
                    <a:gd name="T22" fmla="*/ 2147483647 w 68"/>
                    <a:gd name="T23" fmla="*/ 2147483647 h 76"/>
                    <a:gd name="T24" fmla="*/ 2147483647 w 68"/>
                    <a:gd name="T25" fmla="*/ 2147483647 h 76"/>
                    <a:gd name="T26" fmla="*/ 2147483647 w 68"/>
                    <a:gd name="T27" fmla="*/ 2147483647 h 76"/>
                    <a:gd name="T28" fmla="*/ 2147483647 w 68"/>
                    <a:gd name="T29" fmla="*/ 2147483647 h 76"/>
                    <a:gd name="T30" fmla="*/ 2147483647 w 68"/>
                    <a:gd name="T31" fmla="*/ 2147483647 h 76"/>
                    <a:gd name="T32" fmla="*/ 2147483647 w 68"/>
                    <a:gd name="T33" fmla="*/ 2147483647 h 76"/>
                    <a:gd name="T34" fmla="*/ 2147483647 w 68"/>
                    <a:gd name="T35" fmla="*/ 2147483647 h 76"/>
                    <a:gd name="T36" fmla="*/ 2147483647 w 68"/>
                    <a:gd name="T37" fmla="*/ 2147483647 h 76"/>
                    <a:gd name="T38" fmla="*/ 2147483647 w 68"/>
                    <a:gd name="T39" fmla="*/ 2147483647 h 76"/>
                    <a:gd name="T40" fmla="*/ 2147483647 w 68"/>
                    <a:gd name="T41" fmla="*/ 2147483647 h 76"/>
                    <a:gd name="T42" fmla="*/ 2147483647 w 68"/>
                    <a:gd name="T43" fmla="*/ 2147483647 h 76"/>
                    <a:gd name="T44" fmla="*/ 2147483647 w 68"/>
                    <a:gd name="T45" fmla="*/ 2147483647 h 76"/>
                    <a:gd name="T46" fmla="*/ 2147483647 w 68"/>
                    <a:gd name="T47" fmla="*/ 2147483647 h 76"/>
                    <a:gd name="T48" fmla="*/ 2147483647 w 68"/>
                    <a:gd name="T49" fmla="*/ 2147483647 h 76"/>
                    <a:gd name="T50" fmla="*/ 2147483647 w 68"/>
                    <a:gd name="T51" fmla="*/ 2147483647 h 76"/>
                    <a:gd name="T52" fmla="*/ 2147483647 w 68"/>
                    <a:gd name="T53" fmla="*/ 2147483647 h 76"/>
                    <a:gd name="T54" fmla="*/ 2147483647 w 68"/>
                    <a:gd name="T55" fmla="*/ 2147483647 h 76"/>
                    <a:gd name="T56" fmla="*/ 2147483647 w 68"/>
                    <a:gd name="T57" fmla="*/ 2147483647 h 76"/>
                    <a:gd name="T58" fmla="*/ 0 w 68"/>
                    <a:gd name="T59" fmla="*/ 2147483647 h 76"/>
                    <a:gd name="T60" fmla="*/ 2147483647 w 68"/>
                    <a:gd name="T61" fmla="*/ 2147483647 h 76"/>
                    <a:gd name="T62" fmla="*/ 2147483647 w 68"/>
                    <a:gd name="T63" fmla="*/ 2147483647 h 76"/>
                    <a:gd name="T64" fmla="*/ 2147483647 w 68"/>
                    <a:gd name="T65" fmla="*/ 2147483647 h 76"/>
                    <a:gd name="T66" fmla="*/ 2147483647 w 68"/>
                    <a:gd name="T67" fmla="*/ 2147483647 h 76"/>
                    <a:gd name="T68" fmla="*/ 2147483647 w 68"/>
                    <a:gd name="T69" fmla="*/ 2147483647 h 76"/>
                    <a:gd name="T70" fmla="*/ 2147483647 w 68"/>
                    <a:gd name="T71" fmla="*/ 2147483647 h 76"/>
                    <a:gd name="T72" fmla="*/ 2147483647 w 68"/>
                    <a:gd name="T73" fmla="*/ 2147483647 h 7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8"/>
                    <a:gd name="T112" fmla="*/ 0 h 76"/>
                    <a:gd name="T113" fmla="*/ 68 w 68"/>
                    <a:gd name="T114" fmla="*/ 76 h 7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8" h="76">
                      <a:moveTo>
                        <a:pt x="2" y="8"/>
                      </a:moveTo>
                      <a:lnTo>
                        <a:pt x="6" y="6"/>
                      </a:lnTo>
                      <a:lnTo>
                        <a:pt x="16" y="0"/>
                      </a:lnTo>
                      <a:lnTo>
                        <a:pt x="20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4" y="14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20"/>
                      </a:lnTo>
                      <a:lnTo>
                        <a:pt x="42" y="28"/>
                      </a:lnTo>
                      <a:lnTo>
                        <a:pt x="48" y="30"/>
                      </a:lnTo>
                      <a:lnTo>
                        <a:pt x="56" y="34"/>
                      </a:lnTo>
                      <a:lnTo>
                        <a:pt x="62" y="38"/>
                      </a:lnTo>
                      <a:lnTo>
                        <a:pt x="62" y="44"/>
                      </a:lnTo>
                      <a:lnTo>
                        <a:pt x="64" y="48"/>
                      </a:lnTo>
                      <a:lnTo>
                        <a:pt x="68" y="56"/>
                      </a:lnTo>
                      <a:lnTo>
                        <a:pt x="64" y="62"/>
                      </a:lnTo>
                      <a:lnTo>
                        <a:pt x="60" y="70"/>
                      </a:lnTo>
                      <a:lnTo>
                        <a:pt x="60" y="74"/>
                      </a:lnTo>
                      <a:lnTo>
                        <a:pt x="46" y="74"/>
                      </a:lnTo>
                      <a:lnTo>
                        <a:pt x="42" y="76"/>
                      </a:lnTo>
                      <a:lnTo>
                        <a:pt x="34" y="76"/>
                      </a:lnTo>
                      <a:lnTo>
                        <a:pt x="26" y="68"/>
                      </a:lnTo>
                      <a:lnTo>
                        <a:pt x="18" y="68"/>
                      </a:lnTo>
                      <a:lnTo>
                        <a:pt x="18" y="70"/>
                      </a:lnTo>
                      <a:lnTo>
                        <a:pt x="16" y="74"/>
                      </a:lnTo>
                      <a:lnTo>
                        <a:pt x="16" y="76"/>
                      </a:lnTo>
                      <a:lnTo>
                        <a:pt x="10" y="66"/>
                      </a:lnTo>
                      <a:lnTo>
                        <a:pt x="0" y="60"/>
                      </a:lnTo>
                      <a:lnTo>
                        <a:pt x="4" y="52"/>
                      </a:lnTo>
                      <a:lnTo>
                        <a:pt x="12" y="50"/>
                      </a:lnTo>
                      <a:lnTo>
                        <a:pt x="14" y="44"/>
                      </a:lnTo>
                      <a:lnTo>
                        <a:pt x="8" y="38"/>
                      </a:lnTo>
                      <a:lnTo>
                        <a:pt x="6" y="28"/>
                      </a:lnTo>
                      <a:lnTo>
                        <a:pt x="8" y="22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9" name="i$ḻîďê">
                  <a:extLst>
                    <a:ext uri="{FF2B5EF4-FFF2-40B4-BE49-F238E27FC236}">
                      <a16:creationId xmlns="" xmlns:a16="http://schemas.microsoft.com/office/drawing/2014/main" id="{7979CE73-D61A-4538-BE71-2BCBD4BDF887}"/>
                    </a:ext>
                  </a:extLst>
                </p:cNvPr>
                <p:cNvSpPr/>
                <p:nvPr/>
              </p:nvSpPr>
              <p:spPr bwMode="auto">
                <a:xfrm>
                  <a:off x="4904259" y="2514251"/>
                  <a:ext cx="152871" cy="85465"/>
                </a:xfrm>
                <a:custGeom>
                  <a:avLst/>
                  <a:gdLst>
                    <a:gd name="T0" fmla="*/ 2147483647 w 88"/>
                    <a:gd name="T1" fmla="*/ 2147483647 h 52"/>
                    <a:gd name="T2" fmla="*/ 2147483647 w 88"/>
                    <a:gd name="T3" fmla="*/ 2147483647 h 52"/>
                    <a:gd name="T4" fmla="*/ 2147483647 w 88"/>
                    <a:gd name="T5" fmla="*/ 2147483647 h 52"/>
                    <a:gd name="T6" fmla="*/ 0 w 88"/>
                    <a:gd name="T7" fmla="*/ 2147483647 h 52"/>
                    <a:gd name="T8" fmla="*/ 2147483647 w 88"/>
                    <a:gd name="T9" fmla="*/ 2147483647 h 52"/>
                    <a:gd name="T10" fmla="*/ 2147483647 w 88"/>
                    <a:gd name="T11" fmla="*/ 2147483647 h 52"/>
                    <a:gd name="T12" fmla="*/ 2147483647 w 88"/>
                    <a:gd name="T13" fmla="*/ 2147483647 h 52"/>
                    <a:gd name="T14" fmla="*/ 2147483647 w 88"/>
                    <a:gd name="T15" fmla="*/ 2147483647 h 52"/>
                    <a:gd name="T16" fmla="*/ 2147483647 w 88"/>
                    <a:gd name="T17" fmla="*/ 2147483647 h 52"/>
                    <a:gd name="T18" fmla="*/ 2147483647 w 88"/>
                    <a:gd name="T19" fmla="*/ 2147483647 h 52"/>
                    <a:gd name="T20" fmla="*/ 2147483647 w 88"/>
                    <a:gd name="T21" fmla="*/ 2147483647 h 52"/>
                    <a:gd name="T22" fmla="*/ 2147483647 w 88"/>
                    <a:gd name="T23" fmla="*/ 2147483647 h 52"/>
                    <a:gd name="T24" fmla="*/ 2147483647 w 88"/>
                    <a:gd name="T25" fmla="*/ 2147483647 h 52"/>
                    <a:gd name="T26" fmla="*/ 2147483647 w 88"/>
                    <a:gd name="T27" fmla="*/ 2147483647 h 52"/>
                    <a:gd name="T28" fmla="*/ 2147483647 w 88"/>
                    <a:gd name="T29" fmla="*/ 2147483647 h 52"/>
                    <a:gd name="T30" fmla="*/ 2147483647 w 88"/>
                    <a:gd name="T31" fmla="*/ 2147483647 h 52"/>
                    <a:gd name="T32" fmla="*/ 2147483647 w 88"/>
                    <a:gd name="T33" fmla="*/ 2147483647 h 52"/>
                    <a:gd name="T34" fmla="*/ 2147483647 w 88"/>
                    <a:gd name="T35" fmla="*/ 2147483647 h 52"/>
                    <a:gd name="T36" fmla="*/ 2147483647 w 88"/>
                    <a:gd name="T37" fmla="*/ 2147483647 h 52"/>
                    <a:gd name="T38" fmla="*/ 2147483647 w 88"/>
                    <a:gd name="T39" fmla="*/ 2147483647 h 52"/>
                    <a:gd name="T40" fmla="*/ 2147483647 w 88"/>
                    <a:gd name="T41" fmla="*/ 2147483647 h 52"/>
                    <a:gd name="T42" fmla="*/ 2147483647 w 88"/>
                    <a:gd name="T43" fmla="*/ 0 h 52"/>
                    <a:gd name="T44" fmla="*/ 2147483647 w 88"/>
                    <a:gd name="T45" fmla="*/ 0 h 52"/>
                    <a:gd name="T46" fmla="*/ 2147483647 w 88"/>
                    <a:gd name="T47" fmla="*/ 2147483647 h 52"/>
                    <a:gd name="T48" fmla="*/ 2147483647 w 88"/>
                    <a:gd name="T49" fmla="*/ 2147483647 h 52"/>
                    <a:gd name="T50" fmla="*/ 2147483647 w 88"/>
                    <a:gd name="T51" fmla="*/ 2147483647 h 52"/>
                    <a:gd name="T52" fmla="*/ 2147483647 w 88"/>
                    <a:gd name="T53" fmla="*/ 2147483647 h 52"/>
                    <a:gd name="T54" fmla="*/ 2147483647 w 88"/>
                    <a:gd name="T55" fmla="*/ 2147483647 h 52"/>
                    <a:gd name="T56" fmla="*/ 2147483647 w 88"/>
                    <a:gd name="T57" fmla="*/ 2147483647 h 52"/>
                    <a:gd name="T58" fmla="*/ 2147483647 w 88"/>
                    <a:gd name="T59" fmla="*/ 2147483647 h 52"/>
                    <a:gd name="T60" fmla="*/ 2147483647 w 88"/>
                    <a:gd name="T61" fmla="*/ 2147483647 h 52"/>
                    <a:gd name="T62" fmla="*/ 2147483647 w 88"/>
                    <a:gd name="T63" fmla="*/ 2147483647 h 52"/>
                    <a:gd name="T64" fmla="*/ 2147483647 w 88"/>
                    <a:gd name="T65" fmla="*/ 2147483647 h 52"/>
                    <a:gd name="T66" fmla="*/ 2147483647 w 88"/>
                    <a:gd name="T67" fmla="*/ 2147483647 h 52"/>
                    <a:gd name="T68" fmla="*/ 2147483647 w 88"/>
                    <a:gd name="T69" fmla="*/ 2147483647 h 52"/>
                    <a:gd name="T70" fmla="*/ 2147483647 w 88"/>
                    <a:gd name="T71" fmla="*/ 2147483647 h 52"/>
                    <a:gd name="T72" fmla="*/ 2147483647 w 88"/>
                    <a:gd name="T73" fmla="*/ 2147483647 h 52"/>
                    <a:gd name="T74" fmla="*/ 2147483647 w 88"/>
                    <a:gd name="T75" fmla="*/ 2147483647 h 52"/>
                    <a:gd name="T76" fmla="*/ 2147483647 w 88"/>
                    <a:gd name="T77" fmla="*/ 2147483647 h 52"/>
                    <a:gd name="T78" fmla="*/ 2147483647 w 88"/>
                    <a:gd name="T79" fmla="*/ 2147483647 h 52"/>
                    <a:gd name="T80" fmla="*/ 2147483647 w 88"/>
                    <a:gd name="T81" fmla="*/ 2147483647 h 52"/>
                    <a:gd name="T82" fmla="*/ 2147483647 w 88"/>
                    <a:gd name="T83" fmla="*/ 2147483647 h 52"/>
                    <a:gd name="T84" fmla="*/ 2147483647 w 88"/>
                    <a:gd name="T85" fmla="*/ 2147483647 h 52"/>
                    <a:gd name="T86" fmla="*/ 2147483647 w 88"/>
                    <a:gd name="T87" fmla="*/ 2147483647 h 52"/>
                    <a:gd name="T88" fmla="*/ 2147483647 w 88"/>
                    <a:gd name="T89" fmla="*/ 2147483647 h 52"/>
                    <a:gd name="T90" fmla="*/ 2147483647 w 88"/>
                    <a:gd name="T91" fmla="*/ 2147483647 h 52"/>
                    <a:gd name="T92" fmla="*/ 2147483647 w 88"/>
                    <a:gd name="T93" fmla="*/ 2147483647 h 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52"/>
                    <a:gd name="T143" fmla="*/ 88 w 88"/>
                    <a:gd name="T144" fmla="*/ 52 h 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52">
                      <a:moveTo>
                        <a:pt x="10" y="48"/>
                      </a:moveTo>
                      <a:lnTo>
                        <a:pt x="8" y="40"/>
                      </a:lnTo>
                      <a:lnTo>
                        <a:pt x="6" y="38"/>
                      </a:lnTo>
                      <a:lnTo>
                        <a:pt x="0" y="36"/>
                      </a:lnTo>
                      <a:lnTo>
                        <a:pt x="2" y="32"/>
                      </a:lnTo>
                      <a:lnTo>
                        <a:pt x="4" y="24"/>
                      </a:lnTo>
                      <a:lnTo>
                        <a:pt x="8" y="18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4" y="6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46" y="8"/>
                      </a:lnTo>
                      <a:lnTo>
                        <a:pt x="52" y="8"/>
                      </a:lnTo>
                      <a:lnTo>
                        <a:pt x="56" y="4"/>
                      </a:lnTo>
                      <a:lnTo>
                        <a:pt x="60" y="2"/>
                      </a:lnTo>
                      <a:lnTo>
                        <a:pt x="66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6" y="8"/>
                      </a:lnTo>
                      <a:lnTo>
                        <a:pt x="84" y="14"/>
                      </a:lnTo>
                      <a:lnTo>
                        <a:pt x="84" y="22"/>
                      </a:lnTo>
                      <a:lnTo>
                        <a:pt x="84" y="30"/>
                      </a:lnTo>
                      <a:lnTo>
                        <a:pt x="88" y="38"/>
                      </a:lnTo>
                      <a:lnTo>
                        <a:pt x="70" y="40"/>
                      </a:lnTo>
                      <a:lnTo>
                        <a:pt x="64" y="42"/>
                      </a:lnTo>
                      <a:lnTo>
                        <a:pt x="62" y="44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2" y="50"/>
                      </a:lnTo>
                      <a:lnTo>
                        <a:pt x="50" y="52"/>
                      </a:lnTo>
                      <a:lnTo>
                        <a:pt x="48" y="52"/>
                      </a:lnTo>
                      <a:lnTo>
                        <a:pt x="42" y="52"/>
                      </a:lnTo>
                      <a:lnTo>
                        <a:pt x="38" y="50"/>
                      </a:lnTo>
                      <a:lnTo>
                        <a:pt x="36" y="48"/>
                      </a:lnTo>
                      <a:lnTo>
                        <a:pt x="32" y="46"/>
                      </a:lnTo>
                      <a:lnTo>
                        <a:pt x="26" y="48"/>
                      </a:lnTo>
                      <a:lnTo>
                        <a:pt x="20" y="50"/>
                      </a:lnTo>
                      <a:lnTo>
                        <a:pt x="14" y="50"/>
                      </a:lnTo>
                      <a:lnTo>
                        <a:pt x="10" y="50"/>
                      </a:lnTo>
                      <a:lnTo>
                        <a:pt x="1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0" name="ï$ḻidé">
                  <a:extLst>
                    <a:ext uri="{FF2B5EF4-FFF2-40B4-BE49-F238E27FC236}">
                      <a16:creationId xmlns="" xmlns:a16="http://schemas.microsoft.com/office/drawing/2014/main" id="{D0828D95-4BCE-4538-A298-8B307766074D}"/>
                    </a:ext>
                  </a:extLst>
                </p:cNvPr>
                <p:cNvSpPr/>
                <p:nvPr/>
              </p:nvSpPr>
              <p:spPr bwMode="auto">
                <a:xfrm>
                  <a:off x="4575104" y="2192007"/>
                  <a:ext cx="22036" cy="5604"/>
                </a:xfrm>
                <a:custGeom>
                  <a:avLst/>
                  <a:gdLst>
                    <a:gd name="T0" fmla="*/ 0 w 14"/>
                    <a:gd name="T1" fmla="*/ 2147483647 h 4"/>
                    <a:gd name="T2" fmla="*/ 2147483647 w 14"/>
                    <a:gd name="T3" fmla="*/ 2147483647 h 4"/>
                    <a:gd name="T4" fmla="*/ 2147483647 w 14"/>
                    <a:gd name="T5" fmla="*/ 2147483647 h 4"/>
                    <a:gd name="T6" fmla="*/ 2147483647 w 14"/>
                    <a:gd name="T7" fmla="*/ 2147483647 h 4"/>
                    <a:gd name="T8" fmla="*/ 2147483647 w 14"/>
                    <a:gd name="T9" fmla="*/ 0 h 4"/>
                    <a:gd name="T10" fmla="*/ 2147483647 w 14"/>
                    <a:gd name="T11" fmla="*/ 0 h 4"/>
                    <a:gd name="T12" fmla="*/ 0 w 14"/>
                    <a:gd name="T13" fmla="*/ 2147483647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"/>
                    <a:gd name="T22" fmla="*/ 0 h 4"/>
                    <a:gd name="T23" fmla="*/ 14 w 14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" h="4">
                      <a:moveTo>
                        <a:pt x="0" y="2"/>
                      </a:move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14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1" name="iṩlíḓé">
                  <a:extLst>
                    <a:ext uri="{FF2B5EF4-FFF2-40B4-BE49-F238E27FC236}">
                      <a16:creationId xmlns="" xmlns:a16="http://schemas.microsoft.com/office/drawing/2014/main" id="{BF0BDB7D-D102-4B0F-9489-09BACA2B64C4}"/>
                    </a:ext>
                  </a:extLst>
                </p:cNvPr>
                <p:cNvSpPr/>
                <p:nvPr/>
              </p:nvSpPr>
              <p:spPr bwMode="auto">
                <a:xfrm>
                  <a:off x="4361637" y="2561886"/>
                  <a:ext cx="26167" cy="12610"/>
                </a:xfrm>
                <a:custGeom>
                  <a:avLst/>
                  <a:gdLst>
                    <a:gd name="T0" fmla="*/ 2147483647 w 16"/>
                    <a:gd name="T1" fmla="*/ 2147483647 h 8"/>
                    <a:gd name="T2" fmla="*/ 2147483647 w 16"/>
                    <a:gd name="T3" fmla="*/ 2147483647 h 8"/>
                    <a:gd name="T4" fmla="*/ 2147483647 w 16"/>
                    <a:gd name="T5" fmla="*/ 2147483647 h 8"/>
                    <a:gd name="T6" fmla="*/ 2147483647 w 16"/>
                    <a:gd name="T7" fmla="*/ 2147483647 h 8"/>
                    <a:gd name="T8" fmla="*/ 0 w 16"/>
                    <a:gd name="T9" fmla="*/ 2147483647 h 8"/>
                    <a:gd name="T10" fmla="*/ 0 w 16"/>
                    <a:gd name="T11" fmla="*/ 2147483647 h 8"/>
                    <a:gd name="T12" fmla="*/ 2147483647 w 16"/>
                    <a:gd name="T13" fmla="*/ 0 h 8"/>
                    <a:gd name="T14" fmla="*/ 2147483647 w 16"/>
                    <a:gd name="T15" fmla="*/ 0 h 8"/>
                    <a:gd name="T16" fmla="*/ 2147483647 w 16"/>
                    <a:gd name="T17" fmla="*/ 0 h 8"/>
                    <a:gd name="T18" fmla="*/ 2147483647 w 16"/>
                    <a:gd name="T19" fmla="*/ 2147483647 h 8"/>
                    <a:gd name="T20" fmla="*/ 2147483647 w 16"/>
                    <a:gd name="T21" fmla="*/ 2147483647 h 8"/>
                    <a:gd name="T22" fmla="*/ 2147483647 w 16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8"/>
                    <a:gd name="T38" fmla="*/ 16 w 16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8">
                      <a:moveTo>
                        <a:pt x="14" y="4"/>
                      </a:moveTo>
                      <a:lnTo>
                        <a:pt x="12" y="6"/>
                      </a:lnTo>
                      <a:lnTo>
                        <a:pt x="6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6" y="6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2" name="iśľiḋê">
                  <a:extLst>
                    <a:ext uri="{FF2B5EF4-FFF2-40B4-BE49-F238E27FC236}">
                      <a16:creationId xmlns="" xmlns:a16="http://schemas.microsoft.com/office/drawing/2014/main" id="{58FB0053-2829-4C33-A7A7-A6FD49B595F5}"/>
                    </a:ext>
                  </a:extLst>
                </p:cNvPr>
                <p:cNvSpPr/>
                <p:nvPr/>
              </p:nvSpPr>
              <p:spPr bwMode="auto">
                <a:xfrm>
                  <a:off x="4469059" y="2334916"/>
                  <a:ext cx="20657" cy="26620"/>
                </a:xfrm>
                <a:custGeom>
                  <a:avLst/>
                  <a:gdLst>
                    <a:gd name="T0" fmla="*/ 2147483647 w 12"/>
                    <a:gd name="T1" fmla="*/ 0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0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2147483647 w 12"/>
                    <a:gd name="T23" fmla="*/ 0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16"/>
                    <a:gd name="T38" fmla="*/ 12 w 12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16">
                      <a:moveTo>
                        <a:pt x="8" y="0"/>
                      </a:move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2" y="16"/>
                      </a:lnTo>
                      <a:lnTo>
                        <a:pt x="12" y="12"/>
                      </a:lnTo>
                      <a:lnTo>
                        <a:pt x="12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3" name="iš1íḍè">
                  <a:extLst>
                    <a:ext uri="{FF2B5EF4-FFF2-40B4-BE49-F238E27FC236}">
                      <a16:creationId xmlns="" xmlns:a16="http://schemas.microsoft.com/office/drawing/2014/main" id="{4BAF288C-C65A-4FFC-9C2B-659C70375AAC}"/>
                    </a:ext>
                  </a:extLst>
                </p:cNvPr>
                <p:cNvSpPr/>
                <p:nvPr/>
              </p:nvSpPr>
              <p:spPr bwMode="auto">
                <a:xfrm>
                  <a:off x="5277483" y="2882728"/>
                  <a:ext cx="579809" cy="497376"/>
                </a:xfrm>
                <a:custGeom>
                  <a:avLst/>
                  <a:gdLst>
                    <a:gd name="T0" fmla="*/ 2147483647 w 332"/>
                    <a:gd name="T1" fmla="*/ 2147483647 h 298"/>
                    <a:gd name="T2" fmla="*/ 2147483647 w 332"/>
                    <a:gd name="T3" fmla="*/ 2147483647 h 298"/>
                    <a:gd name="T4" fmla="*/ 2147483647 w 332"/>
                    <a:gd name="T5" fmla="*/ 2147483647 h 298"/>
                    <a:gd name="T6" fmla="*/ 2147483647 w 332"/>
                    <a:gd name="T7" fmla="*/ 2147483647 h 298"/>
                    <a:gd name="T8" fmla="*/ 2147483647 w 332"/>
                    <a:gd name="T9" fmla="*/ 2147483647 h 298"/>
                    <a:gd name="T10" fmla="*/ 2147483647 w 332"/>
                    <a:gd name="T11" fmla="*/ 2147483647 h 298"/>
                    <a:gd name="T12" fmla="*/ 2147483647 w 332"/>
                    <a:gd name="T13" fmla="*/ 2147483647 h 298"/>
                    <a:gd name="T14" fmla="*/ 2147483647 w 332"/>
                    <a:gd name="T15" fmla="*/ 2147483647 h 298"/>
                    <a:gd name="T16" fmla="*/ 2147483647 w 332"/>
                    <a:gd name="T17" fmla="*/ 2147483647 h 298"/>
                    <a:gd name="T18" fmla="*/ 2147483647 w 332"/>
                    <a:gd name="T19" fmla="*/ 2147483647 h 298"/>
                    <a:gd name="T20" fmla="*/ 2147483647 w 332"/>
                    <a:gd name="T21" fmla="*/ 2147483647 h 298"/>
                    <a:gd name="T22" fmla="*/ 2147483647 w 332"/>
                    <a:gd name="T23" fmla="*/ 2147483647 h 298"/>
                    <a:gd name="T24" fmla="*/ 2147483647 w 332"/>
                    <a:gd name="T25" fmla="*/ 2147483647 h 298"/>
                    <a:gd name="T26" fmla="*/ 2147483647 w 332"/>
                    <a:gd name="T27" fmla="*/ 2147483647 h 298"/>
                    <a:gd name="T28" fmla="*/ 2147483647 w 332"/>
                    <a:gd name="T29" fmla="*/ 2147483647 h 298"/>
                    <a:gd name="T30" fmla="*/ 2147483647 w 332"/>
                    <a:gd name="T31" fmla="*/ 2147483647 h 298"/>
                    <a:gd name="T32" fmla="*/ 2147483647 w 332"/>
                    <a:gd name="T33" fmla="*/ 2147483647 h 298"/>
                    <a:gd name="T34" fmla="*/ 2147483647 w 332"/>
                    <a:gd name="T35" fmla="*/ 2147483647 h 298"/>
                    <a:gd name="T36" fmla="*/ 2147483647 w 332"/>
                    <a:gd name="T37" fmla="*/ 2147483647 h 298"/>
                    <a:gd name="T38" fmla="*/ 2147483647 w 332"/>
                    <a:gd name="T39" fmla="*/ 2147483647 h 298"/>
                    <a:gd name="T40" fmla="*/ 2147483647 w 332"/>
                    <a:gd name="T41" fmla="*/ 2147483647 h 298"/>
                    <a:gd name="T42" fmla="*/ 2147483647 w 332"/>
                    <a:gd name="T43" fmla="*/ 2147483647 h 298"/>
                    <a:gd name="T44" fmla="*/ 2147483647 w 332"/>
                    <a:gd name="T45" fmla="*/ 2147483647 h 298"/>
                    <a:gd name="T46" fmla="*/ 2147483647 w 332"/>
                    <a:gd name="T47" fmla="*/ 2147483647 h 298"/>
                    <a:gd name="T48" fmla="*/ 2147483647 w 332"/>
                    <a:gd name="T49" fmla="*/ 2147483647 h 298"/>
                    <a:gd name="T50" fmla="*/ 2147483647 w 332"/>
                    <a:gd name="T51" fmla="*/ 2147483647 h 298"/>
                    <a:gd name="T52" fmla="*/ 2147483647 w 332"/>
                    <a:gd name="T53" fmla="*/ 2147483647 h 298"/>
                    <a:gd name="T54" fmla="*/ 2147483647 w 332"/>
                    <a:gd name="T55" fmla="*/ 2147483647 h 298"/>
                    <a:gd name="T56" fmla="*/ 2147483647 w 332"/>
                    <a:gd name="T57" fmla="*/ 2147483647 h 298"/>
                    <a:gd name="T58" fmla="*/ 2147483647 w 332"/>
                    <a:gd name="T59" fmla="*/ 2147483647 h 298"/>
                    <a:gd name="T60" fmla="*/ 2147483647 w 332"/>
                    <a:gd name="T61" fmla="*/ 2147483647 h 298"/>
                    <a:gd name="T62" fmla="*/ 2147483647 w 332"/>
                    <a:gd name="T63" fmla="*/ 0 h 298"/>
                    <a:gd name="T64" fmla="*/ 2147483647 w 332"/>
                    <a:gd name="T65" fmla="*/ 2147483647 h 298"/>
                    <a:gd name="T66" fmla="*/ 2147483647 w 332"/>
                    <a:gd name="T67" fmla="*/ 2147483647 h 298"/>
                    <a:gd name="T68" fmla="*/ 2147483647 w 332"/>
                    <a:gd name="T69" fmla="*/ 2147483647 h 298"/>
                    <a:gd name="T70" fmla="*/ 2147483647 w 332"/>
                    <a:gd name="T71" fmla="*/ 2147483647 h 298"/>
                    <a:gd name="T72" fmla="*/ 2147483647 w 332"/>
                    <a:gd name="T73" fmla="*/ 2147483647 h 298"/>
                    <a:gd name="T74" fmla="*/ 2147483647 w 332"/>
                    <a:gd name="T75" fmla="*/ 2147483647 h 29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32"/>
                    <a:gd name="T115" fmla="*/ 0 h 298"/>
                    <a:gd name="T116" fmla="*/ 332 w 332"/>
                    <a:gd name="T117" fmla="*/ 298 h 29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32" h="298">
                      <a:moveTo>
                        <a:pt x="222" y="62"/>
                      </a:moveTo>
                      <a:lnTo>
                        <a:pt x="224" y="72"/>
                      </a:lnTo>
                      <a:lnTo>
                        <a:pt x="226" y="78"/>
                      </a:lnTo>
                      <a:lnTo>
                        <a:pt x="230" y="80"/>
                      </a:lnTo>
                      <a:lnTo>
                        <a:pt x="234" y="84"/>
                      </a:lnTo>
                      <a:lnTo>
                        <a:pt x="236" y="88"/>
                      </a:lnTo>
                      <a:lnTo>
                        <a:pt x="242" y="96"/>
                      </a:lnTo>
                      <a:lnTo>
                        <a:pt x="244" y="102"/>
                      </a:lnTo>
                      <a:lnTo>
                        <a:pt x="248" y="110"/>
                      </a:lnTo>
                      <a:lnTo>
                        <a:pt x="254" y="118"/>
                      </a:lnTo>
                      <a:lnTo>
                        <a:pt x="258" y="126"/>
                      </a:lnTo>
                      <a:lnTo>
                        <a:pt x="260" y="130"/>
                      </a:lnTo>
                      <a:lnTo>
                        <a:pt x="258" y="136"/>
                      </a:lnTo>
                      <a:lnTo>
                        <a:pt x="268" y="144"/>
                      </a:lnTo>
                      <a:lnTo>
                        <a:pt x="280" y="148"/>
                      </a:lnTo>
                      <a:lnTo>
                        <a:pt x="280" y="156"/>
                      </a:lnTo>
                      <a:lnTo>
                        <a:pt x="324" y="158"/>
                      </a:lnTo>
                      <a:lnTo>
                        <a:pt x="332" y="164"/>
                      </a:lnTo>
                      <a:lnTo>
                        <a:pt x="332" y="198"/>
                      </a:lnTo>
                      <a:lnTo>
                        <a:pt x="282" y="242"/>
                      </a:lnTo>
                      <a:lnTo>
                        <a:pt x="234" y="254"/>
                      </a:lnTo>
                      <a:lnTo>
                        <a:pt x="190" y="298"/>
                      </a:lnTo>
                      <a:lnTo>
                        <a:pt x="188" y="276"/>
                      </a:lnTo>
                      <a:lnTo>
                        <a:pt x="168" y="270"/>
                      </a:lnTo>
                      <a:lnTo>
                        <a:pt x="164" y="268"/>
                      </a:lnTo>
                      <a:lnTo>
                        <a:pt x="162" y="270"/>
                      </a:lnTo>
                      <a:lnTo>
                        <a:pt x="156" y="268"/>
                      </a:lnTo>
                      <a:lnTo>
                        <a:pt x="152" y="264"/>
                      </a:lnTo>
                      <a:lnTo>
                        <a:pt x="150" y="266"/>
                      </a:lnTo>
                      <a:lnTo>
                        <a:pt x="148" y="270"/>
                      </a:lnTo>
                      <a:lnTo>
                        <a:pt x="146" y="276"/>
                      </a:lnTo>
                      <a:lnTo>
                        <a:pt x="144" y="280"/>
                      </a:lnTo>
                      <a:lnTo>
                        <a:pt x="142" y="274"/>
                      </a:lnTo>
                      <a:lnTo>
                        <a:pt x="134" y="264"/>
                      </a:lnTo>
                      <a:lnTo>
                        <a:pt x="124" y="254"/>
                      </a:lnTo>
                      <a:lnTo>
                        <a:pt x="118" y="248"/>
                      </a:lnTo>
                      <a:lnTo>
                        <a:pt x="116" y="240"/>
                      </a:lnTo>
                      <a:lnTo>
                        <a:pt x="108" y="228"/>
                      </a:lnTo>
                      <a:lnTo>
                        <a:pt x="102" y="220"/>
                      </a:lnTo>
                      <a:lnTo>
                        <a:pt x="98" y="214"/>
                      </a:lnTo>
                      <a:lnTo>
                        <a:pt x="90" y="210"/>
                      </a:lnTo>
                      <a:lnTo>
                        <a:pt x="82" y="200"/>
                      </a:lnTo>
                      <a:lnTo>
                        <a:pt x="84" y="200"/>
                      </a:lnTo>
                      <a:lnTo>
                        <a:pt x="82" y="200"/>
                      </a:lnTo>
                      <a:lnTo>
                        <a:pt x="76" y="200"/>
                      </a:lnTo>
                      <a:lnTo>
                        <a:pt x="76" y="162"/>
                      </a:lnTo>
                      <a:lnTo>
                        <a:pt x="68" y="152"/>
                      </a:lnTo>
                      <a:lnTo>
                        <a:pt x="58" y="142"/>
                      </a:lnTo>
                      <a:lnTo>
                        <a:pt x="48" y="134"/>
                      </a:lnTo>
                      <a:lnTo>
                        <a:pt x="42" y="124"/>
                      </a:lnTo>
                      <a:lnTo>
                        <a:pt x="24" y="92"/>
                      </a:lnTo>
                      <a:lnTo>
                        <a:pt x="16" y="76"/>
                      </a:lnTo>
                      <a:lnTo>
                        <a:pt x="10" y="72"/>
                      </a:lnTo>
                      <a:lnTo>
                        <a:pt x="4" y="66"/>
                      </a:lnTo>
                      <a:lnTo>
                        <a:pt x="0" y="54"/>
                      </a:lnTo>
                      <a:lnTo>
                        <a:pt x="16" y="56"/>
                      </a:lnTo>
                      <a:lnTo>
                        <a:pt x="20" y="52"/>
                      </a:lnTo>
                      <a:lnTo>
                        <a:pt x="24" y="46"/>
                      </a:lnTo>
                      <a:lnTo>
                        <a:pt x="30" y="42"/>
                      </a:lnTo>
                      <a:lnTo>
                        <a:pt x="34" y="42"/>
                      </a:lnTo>
                      <a:lnTo>
                        <a:pt x="38" y="36"/>
                      </a:lnTo>
                      <a:lnTo>
                        <a:pt x="44" y="36"/>
                      </a:lnTo>
                      <a:lnTo>
                        <a:pt x="32" y="10"/>
                      </a:lnTo>
                      <a:lnTo>
                        <a:pt x="62" y="0"/>
                      </a:lnTo>
                      <a:lnTo>
                        <a:pt x="118" y="24"/>
                      </a:lnTo>
                      <a:lnTo>
                        <a:pt x="122" y="26"/>
                      </a:lnTo>
                      <a:lnTo>
                        <a:pt x="124" y="30"/>
                      </a:lnTo>
                      <a:lnTo>
                        <a:pt x="128" y="32"/>
                      </a:lnTo>
                      <a:lnTo>
                        <a:pt x="134" y="34"/>
                      </a:lnTo>
                      <a:lnTo>
                        <a:pt x="134" y="44"/>
                      </a:lnTo>
                      <a:lnTo>
                        <a:pt x="152" y="54"/>
                      </a:lnTo>
                      <a:lnTo>
                        <a:pt x="180" y="54"/>
                      </a:lnTo>
                      <a:lnTo>
                        <a:pt x="196" y="58"/>
                      </a:lnTo>
                      <a:lnTo>
                        <a:pt x="200" y="60"/>
                      </a:lnTo>
                      <a:lnTo>
                        <a:pt x="204" y="64"/>
                      </a:lnTo>
                      <a:lnTo>
                        <a:pt x="222" y="64"/>
                      </a:lnTo>
                      <a:lnTo>
                        <a:pt x="22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4" name="íŝlíḋe">
                  <a:extLst>
                    <a:ext uri="{FF2B5EF4-FFF2-40B4-BE49-F238E27FC236}">
                      <a16:creationId xmlns="" xmlns:a16="http://schemas.microsoft.com/office/drawing/2014/main" id="{120B8FD1-9C6F-4B59-9D09-3609E481840C}"/>
                    </a:ext>
                  </a:extLst>
                </p:cNvPr>
                <p:cNvSpPr/>
                <p:nvPr/>
              </p:nvSpPr>
              <p:spPr bwMode="auto">
                <a:xfrm>
                  <a:off x="5200359" y="2769244"/>
                  <a:ext cx="35808" cy="19615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0 w 20"/>
                    <a:gd name="T3" fmla="*/ 2147483647 h 12"/>
                    <a:gd name="T4" fmla="*/ 0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2147483647 w 20"/>
                    <a:gd name="T11" fmla="*/ 0 h 12"/>
                    <a:gd name="T12" fmla="*/ 2147483647 w 20"/>
                    <a:gd name="T13" fmla="*/ 2147483647 h 12"/>
                    <a:gd name="T14" fmla="*/ 2147483647 w 20"/>
                    <a:gd name="T15" fmla="*/ 2147483647 h 12"/>
                    <a:gd name="T16" fmla="*/ 2147483647 w 20"/>
                    <a:gd name="T17" fmla="*/ 0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8" y="12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16" y="8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5" name="ïṥḷïdé">
                  <a:extLst>
                    <a:ext uri="{FF2B5EF4-FFF2-40B4-BE49-F238E27FC236}">
                      <a16:creationId xmlns="" xmlns:a16="http://schemas.microsoft.com/office/drawing/2014/main" id="{E5FFD5D0-EBF6-4D95-9493-FB713834176B}"/>
                    </a:ext>
                  </a:extLst>
                </p:cNvPr>
                <p:cNvSpPr/>
                <p:nvPr/>
              </p:nvSpPr>
              <p:spPr bwMode="auto">
                <a:xfrm>
                  <a:off x="5008926" y="2580100"/>
                  <a:ext cx="56466" cy="39230"/>
                </a:xfrm>
                <a:custGeom>
                  <a:avLst/>
                  <a:gdLst>
                    <a:gd name="T0" fmla="*/ 2147483647 w 32"/>
                    <a:gd name="T1" fmla="*/ 0 h 24"/>
                    <a:gd name="T2" fmla="*/ 2147483647 w 32"/>
                    <a:gd name="T3" fmla="*/ 2147483647 h 24"/>
                    <a:gd name="T4" fmla="*/ 2147483647 w 32"/>
                    <a:gd name="T5" fmla="*/ 2147483647 h 24"/>
                    <a:gd name="T6" fmla="*/ 2147483647 w 32"/>
                    <a:gd name="T7" fmla="*/ 2147483647 h 24"/>
                    <a:gd name="T8" fmla="*/ 0 w 32"/>
                    <a:gd name="T9" fmla="*/ 2147483647 h 24"/>
                    <a:gd name="T10" fmla="*/ 2147483647 w 32"/>
                    <a:gd name="T11" fmla="*/ 2147483647 h 24"/>
                    <a:gd name="T12" fmla="*/ 2147483647 w 32"/>
                    <a:gd name="T13" fmla="*/ 2147483647 h 24"/>
                    <a:gd name="T14" fmla="*/ 2147483647 w 32"/>
                    <a:gd name="T15" fmla="*/ 2147483647 h 24"/>
                    <a:gd name="T16" fmla="*/ 2147483647 w 32"/>
                    <a:gd name="T17" fmla="*/ 2147483647 h 24"/>
                    <a:gd name="T18" fmla="*/ 2147483647 w 32"/>
                    <a:gd name="T19" fmla="*/ 2147483647 h 24"/>
                    <a:gd name="T20" fmla="*/ 2147483647 w 32"/>
                    <a:gd name="T21" fmla="*/ 2147483647 h 24"/>
                    <a:gd name="T22" fmla="*/ 2147483647 w 32"/>
                    <a:gd name="T23" fmla="*/ 2147483647 h 24"/>
                    <a:gd name="T24" fmla="*/ 2147483647 w 32"/>
                    <a:gd name="T25" fmla="*/ 2147483647 h 24"/>
                    <a:gd name="T26" fmla="*/ 2147483647 w 32"/>
                    <a:gd name="T27" fmla="*/ 0 h 24"/>
                    <a:gd name="T28" fmla="*/ 2147483647 w 32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24"/>
                    <a:gd name="T47" fmla="*/ 32 w 32"/>
                    <a:gd name="T48" fmla="*/ 24 h 2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24">
                      <a:moveTo>
                        <a:pt x="28" y="0"/>
                      </a:move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24"/>
                      </a:lnTo>
                      <a:lnTo>
                        <a:pt x="12" y="22"/>
                      </a:lnTo>
                      <a:lnTo>
                        <a:pt x="20" y="18"/>
                      </a:lnTo>
                      <a:lnTo>
                        <a:pt x="32" y="8"/>
                      </a:lnTo>
                      <a:lnTo>
                        <a:pt x="30" y="6"/>
                      </a:lnTo>
                      <a:lnTo>
                        <a:pt x="26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6" name="îṧļîḍe">
                  <a:extLst>
                    <a:ext uri="{FF2B5EF4-FFF2-40B4-BE49-F238E27FC236}">
                      <a16:creationId xmlns="" xmlns:a16="http://schemas.microsoft.com/office/drawing/2014/main" id="{941DF4A3-23BA-4279-A488-AAAB1BE0A299}"/>
                    </a:ext>
                  </a:extLst>
                </p:cNvPr>
                <p:cNvSpPr/>
                <p:nvPr/>
              </p:nvSpPr>
              <p:spPr bwMode="auto">
                <a:xfrm>
                  <a:off x="5249939" y="2851906"/>
                  <a:ext cx="38562" cy="106481"/>
                </a:xfrm>
                <a:custGeom>
                  <a:avLst/>
                  <a:gdLst>
                    <a:gd name="T0" fmla="*/ 2147483647 w 22"/>
                    <a:gd name="T1" fmla="*/ 0 h 64"/>
                    <a:gd name="T2" fmla="*/ 2147483647 w 22"/>
                    <a:gd name="T3" fmla="*/ 0 h 64"/>
                    <a:gd name="T4" fmla="*/ 2147483647 w 22"/>
                    <a:gd name="T5" fmla="*/ 2147483647 h 64"/>
                    <a:gd name="T6" fmla="*/ 2147483647 w 22"/>
                    <a:gd name="T7" fmla="*/ 2147483647 h 64"/>
                    <a:gd name="T8" fmla="*/ 2147483647 w 22"/>
                    <a:gd name="T9" fmla="*/ 2147483647 h 64"/>
                    <a:gd name="T10" fmla="*/ 2147483647 w 22"/>
                    <a:gd name="T11" fmla="*/ 2147483647 h 64"/>
                    <a:gd name="T12" fmla="*/ 2147483647 w 22"/>
                    <a:gd name="T13" fmla="*/ 2147483647 h 64"/>
                    <a:gd name="T14" fmla="*/ 2147483647 w 22"/>
                    <a:gd name="T15" fmla="*/ 2147483647 h 64"/>
                    <a:gd name="T16" fmla="*/ 2147483647 w 22"/>
                    <a:gd name="T17" fmla="*/ 2147483647 h 64"/>
                    <a:gd name="T18" fmla="*/ 2147483647 w 22"/>
                    <a:gd name="T19" fmla="*/ 2147483647 h 64"/>
                    <a:gd name="T20" fmla="*/ 0 w 22"/>
                    <a:gd name="T21" fmla="*/ 2147483647 h 64"/>
                    <a:gd name="T22" fmla="*/ 2147483647 w 22"/>
                    <a:gd name="T23" fmla="*/ 2147483647 h 64"/>
                    <a:gd name="T24" fmla="*/ 2147483647 w 22"/>
                    <a:gd name="T25" fmla="*/ 2147483647 h 64"/>
                    <a:gd name="T26" fmla="*/ 2147483647 w 22"/>
                    <a:gd name="T27" fmla="*/ 2147483647 h 64"/>
                    <a:gd name="T28" fmla="*/ 2147483647 w 22"/>
                    <a:gd name="T29" fmla="*/ 0 h 6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2"/>
                    <a:gd name="T46" fmla="*/ 0 h 64"/>
                    <a:gd name="T47" fmla="*/ 22 w 22"/>
                    <a:gd name="T48" fmla="*/ 64 h 6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2" h="64">
                      <a:moveTo>
                        <a:pt x="14" y="0"/>
                      </a:moveTo>
                      <a:lnTo>
                        <a:pt x="20" y="0"/>
                      </a:lnTo>
                      <a:lnTo>
                        <a:pt x="20" y="8"/>
                      </a:lnTo>
                      <a:lnTo>
                        <a:pt x="16" y="8"/>
                      </a:lnTo>
                      <a:lnTo>
                        <a:pt x="12" y="28"/>
                      </a:lnTo>
                      <a:lnTo>
                        <a:pt x="22" y="28"/>
                      </a:lnTo>
                      <a:lnTo>
                        <a:pt x="16" y="64"/>
                      </a:lnTo>
                      <a:lnTo>
                        <a:pt x="10" y="48"/>
                      </a:lnTo>
                      <a:lnTo>
                        <a:pt x="4" y="40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10" y="1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7" name="îsḻïdè">
                  <a:extLst>
                    <a:ext uri="{FF2B5EF4-FFF2-40B4-BE49-F238E27FC236}">
                      <a16:creationId xmlns="" xmlns:a16="http://schemas.microsoft.com/office/drawing/2014/main" id="{859DBA0F-0CFB-402E-B8A9-2499940FEB16}"/>
                    </a:ext>
                  </a:extLst>
                </p:cNvPr>
                <p:cNvSpPr/>
                <p:nvPr/>
              </p:nvSpPr>
              <p:spPr bwMode="auto">
                <a:xfrm>
                  <a:off x="5284369" y="2724410"/>
                  <a:ext cx="165266" cy="148512"/>
                </a:xfrm>
                <a:custGeom>
                  <a:avLst/>
                  <a:gdLst>
                    <a:gd name="T0" fmla="*/ 0 w 94"/>
                    <a:gd name="T1" fmla="*/ 2147483647 h 88"/>
                    <a:gd name="T2" fmla="*/ 2147483647 w 94"/>
                    <a:gd name="T3" fmla="*/ 2147483647 h 88"/>
                    <a:gd name="T4" fmla="*/ 2147483647 w 94"/>
                    <a:gd name="T5" fmla="*/ 2147483647 h 88"/>
                    <a:gd name="T6" fmla="*/ 2147483647 w 94"/>
                    <a:gd name="T7" fmla="*/ 2147483647 h 88"/>
                    <a:gd name="T8" fmla="*/ 2147483647 w 94"/>
                    <a:gd name="T9" fmla="*/ 2147483647 h 88"/>
                    <a:gd name="T10" fmla="*/ 2147483647 w 94"/>
                    <a:gd name="T11" fmla="*/ 2147483647 h 88"/>
                    <a:gd name="T12" fmla="*/ 2147483647 w 94"/>
                    <a:gd name="T13" fmla="*/ 2147483647 h 88"/>
                    <a:gd name="T14" fmla="*/ 2147483647 w 94"/>
                    <a:gd name="T15" fmla="*/ 2147483647 h 88"/>
                    <a:gd name="T16" fmla="*/ 2147483647 w 94"/>
                    <a:gd name="T17" fmla="*/ 2147483647 h 88"/>
                    <a:gd name="T18" fmla="*/ 2147483647 w 94"/>
                    <a:gd name="T19" fmla="*/ 2147483647 h 88"/>
                    <a:gd name="T20" fmla="*/ 2147483647 w 94"/>
                    <a:gd name="T21" fmla="*/ 2147483647 h 88"/>
                    <a:gd name="T22" fmla="*/ 2147483647 w 94"/>
                    <a:gd name="T23" fmla="*/ 2147483647 h 88"/>
                    <a:gd name="T24" fmla="*/ 2147483647 w 94"/>
                    <a:gd name="T25" fmla="*/ 2147483647 h 88"/>
                    <a:gd name="T26" fmla="*/ 2147483647 w 94"/>
                    <a:gd name="T27" fmla="*/ 2147483647 h 88"/>
                    <a:gd name="T28" fmla="*/ 2147483647 w 94"/>
                    <a:gd name="T29" fmla="*/ 2147483647 h 88"/>
                    <a:gd name="T30" fmla="*/ 2147483647 w 94"/>
                    <a:gd name="T31" fmla="*/ 2147483647 h 88"/>
                    <a:gd name="T32" fmla="*/ 2147483647 w 94"/>
                    <a:gd name="T33" fmla="*/ 0 h 88"/>
                    <a:gd name="T34" fmla="*/ 2147483647 w 94"/>
                    <a:gd name="T35" fmla="*/ 2147483647 h 88"/>
                    <a:gd name="T36" fmla="*/ 2147483647 w 94"/>
                    <a:gd name="T37" fmla="*/ 2147483647 h 88"/>
                    <a:gd name="T38" fmla="*/ 2147483647 w 94"/>
                    <a:gd name="T39" fmla="*/ 2147483647 h 88"/>
                    <a:gd name="T40" fmla="*/ 2147483647 w 94"/>
                    <a:gd name="T41" fmla="*/ 2147483647 h 88"/>
                    <a:gd name="T42" fmla="*/ 2147483647 w 94"/>
                    <a:gd name="T43" fmla="*/ 2147483647 h 88"/>
                    <a:gd name="T44" fmla="*/ 2147483647 w 94"/>
                    <a:gd name="T45" fmla="*/ 2147483647 h 88"/>
                    <a:gd name="T46" fmla="*/ 2147483647 w 94"/>
                    <a:gd name="T47" fmla="*/ 2147483647 h 88"/>
                    <a:gd name="T48" fmla="*/ 2147483647 w 94"/>
                    <a:gd name="T49" fmla="*/ 2147483647 h 88"/>
                    <a:gd name="T50" fmla="*/ 2147483647 w 94"/>
                    <a:gd name="T51" fmla="*/ 2147483647 h 88"/>
                    <a:gd name="T52" fmla="*/ 2147483647 w 94"/>
                    <a:gd name="T53" fmla="*/ 2147483647 h 88"/>
                    <a:gd name="T54" fmla="*/ 2147483647 w 94"/>
                    <a:gd name="T55" fmla="*/ 2147483647 h 88"/>
                    <a:gd name="T56" fmla="*/ 2147483647 w 94"/>
                    <a:gd name="T57" fmla="*/ 2147483647 h 88"/>
                    <a:gd name="T58" fmla="*/ 2147483647 w 94"/>
                    <a:gd name="T59" fmla="*/ 2147483647 h 88"/>
                    <a:gd name="T60" fmla="*/ 2147483647 w 94"/>
                    <a:gd name="T61" fmla="*/ 2147483647 h 88"/>
                    <a:gd name="T62" fmla="*/ 2147483647 w 94"/>
                    <a:gd name="T63" fmla="*/ 2147483647 h 88"/>
                    <a:gd name="T64" fmla="*/ 2147483647 w 94"/>
                    <a:gd name="T65" fmla="*/ 2147483647 h 88"/>
                    <a:gd name="T66" fmla="*/ 2147483647 w 94"/>
                    <a:gd name="T67" fmla="*/ 2147483647 h 88"/>
                    <a:gd name="T68" fmla="*/ 2147483647 w 94"/>
                    <a:gd name="T69" fmla="*/ 2147483647 h 88"/>
                    <a:gd name="T70" fmla="*/ 2147483647 w 94"/>
                    <a:gd name="T71" fmla="*/ 2147483647 h 88"/>
                    <a:gd name="T72" fmla="*/ 2147483647 w 94"/>
                    <a:gd name="T73" fmla="*/ 2147483647 h 88"/>
                    <a:gd name="T74" fmla="*/ 2147483647 w 94"/>
                    <a:gd name="T75" fmla="*/ 2147483647 h 88"/>
                    <a:gd name="T76" fmla="*/ 2147483647 w 94"/>
                    <a:gd name="T77" fmla="*/ 2147483647 h 88"/>
                    <a:gd name="T78" fmla="*/ 2147483647 w 94"/>
                    <a:gd name="T79" fmla="*/ 2147483647 h 88"/>
                    <a:gd name="T80" fmla="*/ 2147483647 w 94"/>
                    <a:gd name="T81" fmla="*/ 2147483647 h 88"/>
                    <a:gd name="T82" fmla="*/ 2147483647 w 94"/>
                    <a:gd name="T83" fmla="*/ 2147483647 h 88"/>
                    <a:gd name="T84" fmla="*/ 2147483647 w 94"/>
                    <a:gd name="T85" fmla="*/ 2147483647 h 88"/>
                    <a:gd name="T86" fmla="*/ 2147483647 w 94"/>
                    <a:gd name="T87" fmla="*/ 2147483647 h 88"/>
                    <a:gd name="T88" fmla="*/ 0 w 94"/>
                    <a:gd name="T89" fmla="*/ 2147483647 h 88"/>
                    <a:gd name="T90" fmla="*/ 0 w 94"/>
                    <a:gd name="T91" fmla="*/ 2147483647 h 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94"/>
                    <a:gd name="T139" fmla="*/ 0 h 88"/>
                    <a:gd name="T140" fmla="*/ 94 w 94"/>
                    <a:gd name="T141" fmla="*/ 88 h 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94" h="88">
                      <a:moveTo>
                        <a:pt x="0" y="82"/>
                      </a:moveTo>
                      <a:lnTo>
                        <a:pt x="10" y="84"/>
                      </a:lnTo>
                      <a:lnTo>
                        <a:pt x="14" y="88"/>
                      </a:lnTo>
                      <a:lnTo>
                        <a:pt x="18" y="88"/>
                      </a:lnTo>
                      <a:lnTo>
                        <a:pt x="20" y="88"/>
                      </a:lnTo>
                      <a:lnTo>
                        <a:pt x="80" y="54"/>
                      </a:lnTo>
                      <a:lnTo>
                        <a:pt x="80" y="46"/>
                      </a:lnTo>
                      <a:lnTo>
                        <a:pt x="80" y="40"/>
                      </a:lnTo>
                      <a:lnTo>
                        <a:pt x="82" y="34"/>
                      </a:lnTo>
                      <a:lnTo>
                        <a:pt x="84" y="28"/>
                      </a:lnTo>
                      <a:lnTo>
                        <a:pt x="82" y="26"/>
                      </a:lnTo>
                      <a:lnTo>
                        <a:pt x="80" y="22"/>
                      </a:lnTo>
                      <a:lnTo>
                        <a:pt x="82" y="16"/>
                      </a:lnTo>
                      <a:lnTo>
                        <a:pt x="84" y="14"/>
                      </a:lnTo>
                      <a:lnTo>
                        <a:pt x="88" y="14"/>
                      </a:lnTo>
                      <a:lnTo>
                        <a:pt x="94" y="4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66" y="2"/>
                      </a:lnTo>
                      <a:lnTo>
                        <a:pt x="62" y="4"/>
                      </a:lnTo>
                      <a:lnTo>
                        <a:pt x="56" y="8"/>
                      </a:lnTo>
                      <a:lnTo>
                        <a:pt x="52" y="10"/>
                      </a:lnTo>
                      <a:lnTo>
                        <a:pt x="46" y="10"/>
                      </a:lnTo>
                      <a:lnTo>
                        <a:pt x="40" y="8"/>
                      </a:lnTo>
                      <a:lnTo>
                        <a:pt x="36" y="6"/>
                      </a:lnTo>
                      <a:lnTo>
                        <a:pt x="30" y="8"/>
                      </a:lnTo>
                      <a:lnTo>
                        <a:pt x="24" y="10"/>
                      </a:lnTo>
                      <a:lnTo>
                        <a:pt x="16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8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2" y="46"/>
                      </a:lnTo>
                      <a:lnTo>
                        <a:pt x="12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60"/>
                      </a:lnTo>
                      <a:lnTo>
                        <a:pt x="4" y="64"/>
                      </a:lnTo>
                      <a:lnTo>
                        <a:pt x="6" y="66"/>
                      </a:lnTo>
                      <a:lnTo>
                        <a:pt x="4" y="72"/>
                      </a:lnTo>
                      <a:lnTo>
                        <a:pt x="0" y="76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8" name="iS1ïḑe">
                  <a:extLst>
                    <a:ext uri="{FF2B5EF4-FFF2-40B4-BE49-F238E27FC236}">
                      <a16:creationId xmlns="" xmlns:a16="http://schemas.microsoft.com/office/drawing/2014/main" id="{5244FA23-196F-475A-806B-C4862477A191}"/>
                    </a:ext>
                  </a:extLst>
                </p:cNvPr>
                <p:cNvSpPr/>
                <p:nvPr/>
              </p:nvSpPr>
              <p:spPr bwMode="auto">
                <a:xfrm>
                  <a:off x="5372511" y="2723008"/>
                  <a:ext cx="268558" cy="247988"/>
                </a:xfrm>
                <a:custGeom>
                  <a:avLst/>
                  <a:gdLst>
                    <a:gd name="T0" fmla="*/ 2147483647 w 154"/>
                    <a:gd name="T1" fmla="*/ 2147483647 h 150"/>
                    <a:gd name="T2" fmla="*/ 2147483647 w 154"/>
                    <a:gd name="T3" fmla="*/ 2147483647 h 150"/>
                    <a:gd name="T4" fmla="*/ 2147483647 w 154"/>
                    <a:gd name="T5" fmla="*/ 0 h 150"/>
                    <a:gd name="T6" fmla="*/ 2147483647 w 154"/>
                    <a:gd name="T7" fmla="*/ 2147483647 h 150"/>
                    <a:gd name="T8" fmla="*/ 2147483647 w 154"/>
                    <a:gd name="T9" fmla="*/ 2147483647 h 150"/>
                    <a:gd name="T10" fmla="*/ 2147483647 w 154"/>
                    <a:gd name="T11" fmla="*/ 2147483647 h 150"/>
                    <a:gd name="T12" fmla="*/ 2147483647 w 154"/>
                    <a:gd name="T13" fmla="*/ 2147483647 h 150"/>
                    <a:gd name="T14" fmla="*/ 2147483647 w 154"/>
                    <a:gd name="T15" fmla="*/ 2147483647 h 150"/>
                    <a:gd name="T16" fmla="*/ 2147483647 w 154"/>
                    <a:gd name="T17" fmla="*/ 2147483647 h 150"/>
                    <a:gd name="T18" fmla="*/ 2147483647 w 154"/>
                    <a:gd name="T19" fmla="*/ 2147483647 h 150"/>
                    <a:gd name="T20" fmla="*/ 2147483647 w 154"/>
                    <a:gd name="T21" fmla="*/ 2147483647 h 150"/>
                    <a:gd name="T22" fmla="*/ 2147483647 w 154"/>
                    <a:gd name="T23" fmla="*/ 2147483647 h 150"/>
                    <a:gd name="T24" fmla="*/ 2147483647 w 154"/>
                    <a:gd name="T25" fmla="*/ 2147483647 h 150"/>
                    <a:gd name="T26" fmla="*/ 2147483647 w 154"/>
                    <a:gd name="T27" fmla="*/ 2147483647 h 150"/>
                    <a:gd name="T28" fmla="*/ 2147483647 w 154"/>
                    <a:gd name="T29" fmla="*/ 2147483647 h 150"/>
                    <a:gd name="T30" fmla="*/ 2147483647 w 154"/>
                    <a:gd name="T31" fmla="*/ 2147483647 h 150"/>
                    <a:gd name="T32" fmla="*/ 2147483647 w 154"/>
                    <a:gd name="T33" fmla="*/ 2147483647 h 150"/>
                    <a:gd name="T34" fmla="*/ 2147483647 w 154"/>
                    <a:gd name="T35" fmla="*/ 2147483647 h 150"/>
                    <a:gd name="T36" fmla="*/ 2147483647 w 154"/>
                    <a:gd name="T37" fmla="*/ 2147483647 h 150"/>
                    <a:gd name="T38" fmla="*/ 2147483647 w 154"/>
                    <a:gd name="T39" fmla="*/ 2147483647 h 150"/>
                    <a:gd name="T40" fmla="*/ 2147483647 w 154"/>
                    <a:gd name="T41" fmla="*/ 2147483647 h 150"/>
                    <a:gd name="T42" fmla="*/ 2147483647 w 154"/>
                    <a:gd name="T43" fmla="*/ 2147483647 h 150"/>
                    <a:gd name="T44" fmla="*/ 2147483647 w 154"/>
                    <a:gd name="T45" fmla="*/ 2147483647 h 150"/>
                    <a:gd name="T46" fmla="*/ 2147483647 w 154"/>
                    <a:gd name="T47" fmla="*/ 2147483647 h 150"/>
                    <a:gd name="T48" fmla="*/ 2147483647 w 154"/>
                    <a:gd name="T49" fmla="*/ 2147483647 h 150"/>
                    <a:gd name="T50" fmla="*/ 2147483647 w 154"/>
                    <a:gd name="T51" fmla="*/ 2147483647 h 150"/>
                    <a:gd name="T52" fmla="*/ 2147483647 w 154"/>
                    <a:gd name="T53" fmla="*/ 2147483647 h 150"/>
                    <a:gd name="T54" fmla="*/ 2147483647 w 154"/>
                    <a:gd name="T55" fmla="*/ 2147483647 h 150"/>
                    <a:gd name="T56" fmla="*/ 2147483647 w 154"/>
                    <a:gd name="T57" fmla="*/ 2147483647 h 150"/>
                    <a:gd name="T58" fmla="*/ 2147483647 w 154"/>
                    <a:gd name="T59" fmla="*/ 2147483647 h 150"/>
                    <a:gd name="T60" fmla="*/ 2147483647 w 154"/>
                    <a:gd name="T61" fmla="*/ 2147483647 h 150"/>
                    <a:gd name="T62" fmla="*/ 2147483647 w 154"/>
                    <a:gd name="T63" fmla="*/ 2147483647 h 150"/>
                    <a:gd name="T64" fmla="*/ 2147483647 w 154"/>
                    <a:gd name="T65" fmla="*/ 2147483647 h 150"/>
                    <a:gd name="T66" fmla="*/ 2147483647 w 154"/>
                    <a:gd name="T67" fmla="*/ 2147483647 h 150"/>
                    <a:gd name="T68" fmla="*/ 2147483647 w 154"/>
                    <a:gd name="T69" fmla="*/ 2147483647 h 150"/>
                    <a:gd name="T70" fmla="*/ 2147483647 w 154"/>
                    <a:gd name="T71" fmla="*/ 2147483647 h 150"/>
                    <a:gd name="T72" fmla="*/ 2147483647 w 154"/>
                    <a:gd name="T73" fmla="*/ 2147483647 h 150"/>
                    <a:gd name="T74" fmla="*/ 2147483647 w 154"/>
                    <a:gd name="T75" fmla="*/ 2147483647 h 150"/>
                    <a:gd name="T76" fmla="*/ 2147483647 w 154"/>
                    <a:gd name="T77" fmla="*/ 2147483647 h 150"/>
                    <a:gd name="T78" fmla="*/ 2147483647 w 154"/>
                    <a:gd name="T79" fmla="*/ 2147483647 h 150"/>
                    <a:gd name="T80" fmla="*/ 0 w 154"/>
                    <a:gd name="T81" fmla="*/ 2147483647 h 150"/>
                    <a:gd name="T82" fmla="*/ 2147483647 w 154"/>
                    <a:gd name="T83" fmla="*/ 2147483647 h 150"/>
                    <a:gd name="T84" fmla="*/ 2147483647 w 154"/>
                    <a:gd name="T85" fmla="*/ 2147483647 h 150"/>
                    <a:gd name="T86" fmla="*/ 2147483647 w 154"/>
                    <a:gd name="T87" fmla="*/ 2147483647 h 150"/>
                    <a:gd name="T88" fmla="*/ 2147483647 w 154"/>
                    <a:gd name="T89" fmla="*/ 2147483647 h 150"/>
                    <a:gd name="T90" fmla="*/ 2147483647 w 154"/>
                    <a:gd name="T91" fmla="*/ 2147483647 h 150"/>
                    <a:gd name="T92" fmla="*/ 2147483647 w 154"/>
                    <a:gd name="T93" fmla="*/ 2147483647 h 150"/>
                    <a:gd name="T94" fmla="*/ 2147483647 w 154"/>
                    <a:gd name="T95" fmla="*/ 2147483647 h 150"/>
                    <a:gd name="T96" fmla="*/ 2147483647 w 154"/>
                    <a:gd name="T97" fmla="*/ 2147483647 h 150"/>
                    <a:gd name="T98" fmla="*/ 2147483647 w 154"/>
                    <a:gd name="T99" fmla="*/ 2147483647 h 150"/>
                    <a:gd name="T100" fmla="*/ 2147483647 w 154"/>
                    <a:gd name="T101" fmla="*/ 2147483647 h 150"/>
                    <a:gd name="T102" fmla="*/ 2147483647 w 154"/>
                    <a:gd name="T103" fmla="*/ 2147483647 h 150"/>
                    <a:gd name="T104" fmla="*/ 2147483647 w 154"/>
                    <a:gd name="T105" fmla="*/ 2147483647 h 150"/>
                    <a:gd name="T106" fmla="*/ 2147483647 w 154"/>
                    <a:gd name="T107" fmla="*/ 2147483647 h 1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54"/>
                    <a:gd name="T163" fmla="*/ 0 h 150"/>
                    <a:gd name="T164" fmla="*/ 154 w 154"/>
                    <a:gd name="T165" fmla="*/ 150 h 1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54" h="150">
                      <a:moveTo>
                        <a:pt x="48" y="2"/>
                      </a:moveTo>
                      <a:lnTo>
                        <a:pt x="62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6" y="2"/>
                      </a:lnTo>
                      <a:lnTo>
                        <a:pt x="80" y="12"/>
                      </a:lnTo>
                      <a:lnTo>
                        <a:pt x="88" y="20"/>
                      </a:lnTo>
                      <a:lnTo>
                        <a:pt x="98" y="24"/>
                      </a:lnTo>
                      <a:lnTo>
                        <a:pt x="108" y="28"/>
                      </a:lnTo>
                      <a:lnTo>
                        <a:pt x="102" y="40"/>
                      </a:lnTo>
                      <a:lnTo>
                        <a:pt x="100" y="48"/>
                      </a:lnTo>
                      <a:lnTo>
                        <a:pt x="98" y="56"/>
                      </a:lnTo>
                      <a:lnTo>
                        <a:pt x="100" y="62"/>
                      </a:lnTo>
                      <a:lnTo>
                        <a:pt x="102" y="68"/>
                      </a:lnTo>
                      <a:lnTo>
                        <a:pt x="108" y="74"/>
                      </a:lnTo>
                      <a:lnTo>
                        <a:pt x="112" y="78"/>
                      </a:lnTo>
                      <a:lnTo>
                        <a:pt x="124" y="86"/>
                      </a:lnTo>
                      <a:lnTo>
                        <a:pt x="132" y="92"/>
                      </a:lnTo>
                      <a:lnTo>
                        <a:pt x="136" y="96"/>
                      </a:lnTo>
                      <a:lnTo>
                        <a:pt x="136" y="102"/>
                      </a:lnTo>
                      <a:lnTo>
                        <a:pt x="138" y="112"/>
                      </a:lnTo>
                      <a:lnTo>
                        <a:pt x="142" y="116"/>
                      </a:lnTo>
                      <a:lnTo>
                        <a:pt x="148" y="122"/>
                      </a:lnTo>
                      <a:lnTo>
                        <a:pt x="152" y="126"/>
                      </a:lnTo>
                      <a:lnTo>
                        <a:pt x="154" y="132"/>
                      </a:lnTo>
                      <a:lnTo>
                        <a:pt x="152" y="134"/>
                      </a:lnTo>
                      <a:lnTo>
                        <a:pt x="148" y="132"/>
                      </a:lnTo>
                      <a:lnTo>
                        <a:pt x="142" y="132"/>
                      </a:lnTo>
                      <a:lnTo>
                        <a:pt x="138" y="132"/>
                      </a:lnTo>
                      <a:lnTo>
                        <a:pt x="134" y="136"/>
                      </a:lnTo>
                      <a:lnTo>
                        <a:pt x="130" y="142"/>
                      </a:lnTo>
                      <a:lnTo>
                        <a:pt x="126" y="150"/>
                      </a:lnTo>
                      <a:lnTo>
                        <a:pt x="98" y="150"/>
                      </a:lnTo>
                      <a:lnTo>
                        <a:pt x="80" y="140"/>
                      </a:lnTo>
                      <a:lnTo>
                        <a:pt x="80" y="130"/>
                      </a:lnTo>
                      <a:lnTo>
                        <a:pt x="74" y="128"/>
                      </a:lnTo>
                      <a:lnTo>
                        <a:pt x="70" y="126"/>
                      </a:lnTo>
                      <a:lnTo>
                        <a:pt x="68" y="122"/>
                      </a:lnTo>
                      <a:lnTo>
                        <a:pt x="64" y="120"/>
                      </a:lnTo>
                      <a:lnTo>
                        <a:pt x="8" y="96"/>
                      </a:lnTo>
                      <a:lnTo>
                        <a:pt x="0" y="74"/>
                      </a:lnTo>
                      <a:lnTo>
                        <a:pt x="30" y="56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2" y="36"/>
                      </a:lnTo>
                      <a:lnTo>
                        <a:pt x="34" y="30"/>
                      </a:lnTo>
                      <a:lnTo>
                        <a:pt x="32" y="28"/>
                      </a:lnTo>
                      <a:lnTo>
                        <a:pt x="30" y="24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8" y="16"/>
                      </a:lnTo>
                      <a:lnTo>
                        <a:pt x="44" y="6"/>
                      </a:lnTo>
                      <a:lnTo>
                        <a:pt x="44" y="2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9" name="ïṩḻíḓè">
                  <a:extLst>
                    <a:ext uri="{FF2B5EF4-FFF2-40B4-BE49-F238E27FC236}">
                      <a16:creationId xmlns="" xmlns:a16="http://schemas.microsoft.com/office/drawing/2014/main" id="{556D190F-9C7D-4D2E-AB8B-DBB207F24C03}"/>
                    </a:ext>
                  </a:extLst>
                </p:cNvPr>
                <p:cNvSpPr/>
                <p:nvPr/>
              </p:nvSpPr>
              <p:spPr bwMode="auto">
                <a:xfrm>
                  <a:off x="5008926" y="2571695"/>
                  <a:ext cx="486156" cy="193346"/>
                </a:xfrm>
                <a:custGeom>
                  <a:avLst/>
                  <a:gdLst>
                    <a:gd name="T0" fmla="*/ 2147483647 w 278"/>
                    <a:gd name="T1" fmla="*/ 2147483647 h 116"/>
                    <a:gd name="T2" fmla="*/ 2147483647 w 278"/>
                    <a:gd name="T3" fmla="*/ 2147483647 h 116"/>
                    <a:gd name="T4" fmla="*/ 2147483647 w 278"/>
                    <a:gd name="T5" fmla="*/ 2147483647 h 116"/>
                    <a:gd name="T6" fmla="*/ 2147483647 w 278"/>
                    <a:gd name="T7" fmla="*/ 2147483647 h 116"/>
                    <a:gd name="T8" fmla="*/ 2147483647 w 278"/>
                    <a:gd name="T9" fmla="*/ 2147483647 h 116"/>
                    <a:gd name="T10" fmla="*/ 2147483647 w 278"/>
                    <a:gd name="T11" fmla="*/ 2147483647 h 116"/>
                    <a:gd name="T12" fmla="*/ 2147483647 w 278"/>
                    <a:gd name="T13" fmla="*/ 2147483647 h 116"/>
                    <a:gd name="T14" fmla="*/ 2147483647 w 278"/>
                    <a:gd name="T15" fmla="*/ 2147483647 h 116"/>
                    <a:gd name="T16" fmla="*/ 2147483647 w 278"/>
                    <a:gd name="T17" fmla="*/ 2147483647 h 116"/>
                    <a:gd name="T18" fmla="*/ 2147483647 w 278"/>
                    <a:gd name="T19" fmla="*/ 2147483647 h 116"/>
                    <a:gd name="T20" fmla="*/ 2147483647 w 278"/>
                    <a:gd name="T21" fmla="*/ 2147483647 h 116"/>
                    <a:gd name="T22" fmla="*/ 2147483647 w 278"/>
                    <a:gd name="T23" fmla="*/ 2147483647 h 116"/>
                    <a:gd name="T24" fmla="*/ 2147483647 w 278"/>
                    <a:gd name="T25" fmla="*/ 2147483647 h 116"/>
                    <a:gd name="T26" fmla="*/ 2147483647 w 278"/>
                    <a:gd name="T27" fmla="*/ 2147483647 h 116"/>
                    <a:gd name="T28" fmla="*/ 2147483647 w 278"/>
                    <a:gd name="T29" fmla="*/ 2147483647 h 116"/>
                    <a:gd name="T30" fmla="*/ 2147483647 w 278"/>
                    <a:gd name="T31" fmla="*/ 2147483647 h 116"/>
                    <a:gd name="T32" fmla="*/ 2147483647 w 278"/>
                    <a:gd name="T33" fmla="*/ 2147483647 h 116"/>
                    <a:gd name="T34" fmla="*/ 2147483647 w 278"/>
                    <a:gd name="T35" fmla="*/ 2147483647 h 116"/>
                    <a:gd name="T36" fmla="*/ 2147483647 w 278"/>
                    <a:gd name="T37" fmla="*/ 2147483647 h 116"/>
                    <a:gd name="T38" fmla="*/ 2147483647 w 278"/>
                    <a:gd name="T39" fmla="*/ 2147483647 h 116"/>
                    <a:gd name="T40" fmla="*/ 2147483647 w 278"/>
                    <a:gd name="T41" fmla="*/ 2147483647 h 116"/>
                    <a:gd name="T42" fmla="*/ 2147483647 w 278"/>
                    <a:gd name="T43" fmla="*/ 2147483647 h 116"/>
                    <a:gd name="T44" fmla="*/ 2147483647 w 278"/>
                    <a:gd name="T45" fmla="*/ 0 h 116"/>
                    <a:gd name="T46" fmla="*/ 2147483647 w 278"/>
                    <a:gd name="T47" fmla="*/ 2147483647 h 116"/>
                    <a:gd name="T48" fmla="*/ 2147483647 w 278"/>
                    <a:gd name="T49" fmla="*/ 2147483647 h 116"/>
                    <a:gd name="T50" fmla="*/ 2147483647 w 278"/>
                    <a:gd name="T51" fmla="*/ 2147483647 h 116"/>
                    <a:gd name="T52" fmla="*/ 2147483647 w 278"/>
                    <a:gd name="T53" fmla="*/ 2147483647 h 116"/>
                    <a:gd name="T54" fmla="*/ 2147483647 w 278"/>
                    <a:gd name="T55" fmla="*/ 2147483647 h 116"/>
                    <a:gd name="T56" fmla="*/ 2147483647 w 278"/>
                    <a:gd name="T57" fmla="*/ 2147483647 h 116"/>
                    <a:gd name="T58" fmla="*/ 2147483647 w 278"/>
                    <a:gd name="T59" fmla="*/ 2147483647 h 116"/>
                    <a:gd name="T60" fmla="*/ 2147483647 w 278"/>
                    <a:gd name="T61" fmla="*/ 2147483647 h 116"/>
                    <a:gd name="T62" fmla="*/ 0 w 278"/>
                    <a:gd name="T63" fmla="*/ 2147483647 h 116"/>
                    <a:gd name="T64" fmla="*/ 2147483647 w 278"/>
                    <a:gd name="T65" fmla="*/ 2147483647 h 116"/>
                    <a:gd name="T66" fmla="*/ 2147483647 w 278"/>
                    <a:gd name="T67" fmla="*/ 2147483647 h 116"/>
                    <a:gd name="T68" fmla="*/ 2147483647 w 278"/>
                    <a:gd name="T69" fmla="*/ 2147483647 h 116"/>
                    <a:gd name="T70" fmla="*/ 2147483647 w 278"/>
                    <a:gd name="T71" fmla="*/ 2147483647 h 116"/>
                    <a:gd name="T72" fmla="*/ 2147483647 w 278"/>
                    <a:gd name="T73" fmla="*/ 2147483647 h 116"/>
                    <a:gd name="T74" fmla="*/ 2147483647 w 278"/>
                    <a:gd name="T75" fmla="*/ 2147483647 h 116"/>
                    <a:gd name="T76" fmla="*/ 2147483647 w 278"/>
                    <a:gd name="T77" fmla="*/ 2147483647 h 116"/>
                    <a:gd name="T78" fmla="*/ 2147483647 w 278"/>
                    <a:gd name="T79" fmla="*/ 2147483647 h 116"/>
                    <a:gd name="T80" fmla="*/ 2147483647 w 278"/>
                    <a:gd name="T81" fmla="*/ 2147483647 h 116"/>
                    <a:gd name="T82" fmla="*/ 2147483647 w 278"/>
                    <a:gd name="T83" fmla="*/ 2147483647 h 116"/>
                    <a:gd name="T84" fmla="*/ 2147483647 w 278"/>
                    <a:gd name="T85" fmla="*/ 2147483647 h 116"/>
                    <a:gd name="T86" fmla="*/ 2147483647 w 278"/>
                    <a:gd name="T87" fmla="*/ 2147483647 h 116"/>
                    <a:gd name="T88" fmla="*/ 2147483647 w 278"/>
                    <a:gd name="T89" fmla="*/ 2147483647 h 116"/>
                    <a:gd name="T90" fmla="*/ 2147483647 w 278"/>
                    <a:gd name="T91" fmla="*/ 2147483647 h 116"/>
                    <a:gd name="T92" fmla="*/ 2147483647 w 278"/>
                    <a:gd name="T93" fmla="*/ 2147483647 h 116"/>
                    <a:gd name="T94" fmla="*/ 2147483647 w 278"/>
                    <a:gd name="T95" fmla="*/ 2147483647 h 116"/>
                    <a:gd name="T96" fmla="*/ 2147483647 w 278"/>
                    <a:gd name="T97" fmla="*/ 2147483647 h 116"/>
                    <a:gd name="T98" fmla="*/ 2147483647 w 278"/>
                    <a:gd name="T99" fmla="*/ 2147483647 h 116"/>
                    <a:gd name="T100" fmla="*/ 2147483647 w 278"/>
                    <a:gd name="T101" fmla="*/ 2147483647 h 116"/>
                    <a:gd name="T102" fmla="*/ 2147483647 w 278"/>
                    <a:gd name="T103" fmla="*/ 2147483647 h 116"/>
                    <a:gd name="T104" fmla="*/ 2147483647 w 278"/>
                    <a:gd name="T105" fmla="*/ 2147483647 h 116"/>
                    <a:gd name="T106" fmla="*/ 2147483647 w 278"/>
                    <a:gd name="T107" fmla="*/ 2147483647 h 116"/>
                    <a:gd name="T108" fmla="*/ 2147483647 w 278"/>
                    <a:gd name="T109" fmla="*/ 2147483647 h 116"/>
                    <a:gd name="T110" fmla="*/ 2147483647 w 278"/>
                    <a:gd name="T111" fmla="*/ 2147483647 h 1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78"/>
                    <a:gd name="T169" fmla="*/ 0 h 116"/>
                    <a:gd name="T170" fmla="*/ 278 w 278"/>
                    <a:gd name="T171" fmla="*/ 116 h 1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78" h="116">
                      <a:moveTo>
                        <a:pt x="166" y="114"/>
                      </a:moveTo>
                      <a:lnTo>
                        <a:pt x="166" y="96"/>
                      </a:lnTo>
                      <a:lnTo>
                        <a:pt x="170" y="96"/>
                      </a:lnTo>
                      <a:lnTo>
                        <a:pt x="170" y="100"/>
                      </a:lnTo>
                      <a:lnTo>
                        <a:pt x="174" y="100"/>
                      </a:lnTo>
                      <a:lnTo>
                        <a:pt x="182" y="102"/>
                      </a:lnTo>
                      <a:lnTo>
                        <a:pt x="188" y="100"/>
                      </a:lnTo>
                      <a:lnTo>
                        <a:pt x="194" y="98"/>
                      </a:lnTo>
                      <a:lnTo>
                        <a:pt x="198" y="100"/>
                      </a:lnTo>
                      <a:lnTo>
                        <a:pt x="204" y="102"/>
                      </a:lnTo>
                      <a:lnTo>
                        <a:pt x="210" y="102"/>
                      </a:lnTo>
                      <a:lnTo>
                        <a:pt x="214" y="100"/>
                      </a:lnTo>
                      <a:lnTo>
                        <a:pt x="220" y="96"/>
                      </a:lnTo>
                      <a:lnTo>
                        <a:pt x="224" y="94"/>
                      </a:lnTo>
                      <a:lnTo>
                        <a:pt x="226" y="94"/>
                      </a:lnTo>
                      <a:lnTo>
                        <a:pt x="232" y="96"/>
                      </a:lnTo>
                      <a:lnTo>
                        <a:pt x="244" y="94"/>
                      </a:lnTo>
                      <a:lnTo>
                        <a:pt x="252" y="92"/>
                      </a:lnTo>
                      <a:lnTo>
                        <a:pt x="256" y="92"/>
                      </a:lnTo>
                      <a:lnTo>
                        <a:pt x="270" y="92"/>
                      </a:lnTo>
                      <a:lnTo>
                        <a:pt x="274" y="90"/>
                      </a:lnTo>
                      <a:lnTo>
                        <a:pt x="278" y="90"/>
                      </a:lnTo>
                      <a:lnTo>
                        <a:pt x="276" y="80"/>
                      </a:lnTo>
                      <a:lnTo>
                        <a:pt x="274" y="70"/>
                      </a:lnTo>
                      <a:lnTo>
                        <a:pt x="272" y="62"/>
                      </a:lnTo>
                      <a:lnTo>
                        <a:pt x="270" y="52"/>
                      </a:lnTo>
                      <a:lnTo>
                        <a:pt x="272" y="52"/>
                      </a:lnTo>
                      <a:lnTo>
                        <a:pt x="274" y="44"/>
                      </a:lnTo>
                      <a:lnTo>
                        <a:pt x="274" y="40"/>
                      </a:lnTo>
                      <a:lnTo>
                        <a:pt x="268" y="36"/>
                      </a:lnTo>
                      <a:lnTo>
                        <a:pt x="260" y="36"/>
                      </a:lnTo>
                      <a:lnTo>
                        <a:pt x="260" y="32"/>
                      </a:lnTo>
                      <a:lnTo>
                        <a:pt x="260" y="28"/>
                      </a:lnTo>
                      <a:lnTo>
                        <a:pt x="258" y="20"/>
                      </a:lnTo>
                      <a:lnTo>
                        <a:pt x="256" y="14"/>
                      </a:lnTo>
                      <a:lnTo>
                        <a:pt x="252" y="10"/>
                      </a:lnTo>
                      <a:lnTo>
                        <a:pt x="242" y="8"/>
                      </a:lnTo>
                      <a:lnTo>
                        <a:pt x="226" y="10"/>
                      </a:lnTo>
                      <a:lnTo>
                        <a:pt x="210" y="12"/>
                      </a:lnTo>
                      <a:lnTo>
                        <a:pt x="194" y="16"/>
                      </a:lnTo>
                      <a:lnTo>
                        <a:pt x="176" y="18"/>
                      </a:lnTo>
                      <a:lnTo>
                        <a:pt x="170" y="18"/>
                      </a:lnTo>
                      <a:lnTo>
                        <a:pt x="162" y="14"/>
                      </a:lnTo>
                      <a:lnTo>
                        <a:pt x="148" y="10"/>
                      </a:lnTo>
                      <a:lnTo>
                        <a:pt x="134" y="2"/>
                      </a:lnTo>
                      <a:lnTo>
                        <a:pt x="124" y="0"/>
                      </a:lnTo>
                      <a:lnTo>
                        <a:pt x="114" y="0"/>
                      </a:lnTo>
                      <a:lnTo>
                        <a:pt x="102" y="2"/>
                      </a:lnTo>
                      <a:lnTo>
                        <a:pt x="92" y="6"/>
                      </a:lnTo>
                      <a:lnTo>
                        <a:pt x="84" y="12"/>
                      </a:lnTo>
                      <a:lnTo>
                        <a:pt x="76" y="14"/>
                      </a:lnTo>
                      <a:lnTo>
                        <a:pt x="64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6" y="12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8" y="18"/>
                      </a:lnTo>
                      <a:lnTo>
                        <a:pt x="44" y="24"/>
                      </a:lnTo>
                      <a:lnTo>
                        <a:pt x="32" y="26"/>
                      </a:lnTo>
                      <a:lnTo>
                        <a:pt x="12" y="28"/>
                      </a:lnTo>
                      <a:lnTo>
                        <a:pt x="6" y="34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0" y="50"/>
                      </a:lnTo>
                      <a:lnTo>
                        <a:pt x="14" y="54"/>
                      </a:lnTo>
                      <a:lnTo>
                        <a:pt x="12" y="58"/>
                      </a:lnTo>
                      <a:lnTo>
                        <a:pt x="10" y="60"/>
                      </a:lnTo>
                      <a:lnTo>
                        <a:pt x="10" y="66"/>
                      </a:lnTo>
                      <a:lnTo>
                        <a:pt x="18" y="66"/>
                      </a:lnTo>
                      <a:lnTo>
                        <a:pt x="18" y="70"/>
                      </a:lnTo>
                      <a:lnTo>
                        <a:pt x="22" y="76"/>
                      </a:lnTo>
                      <a:lnTo>
                        <a:pt x="30" y="84"/>
                      </a:lnTo>
                      <a:lnTo>
                        <a:pt x="30" y="86"/>
                      </a:lnTo>
                      <a:lnTo>
                        <a:pt x="32" y="90"/>
                      </a:lnTo>
                      <a:lnTo>
                        <a:pt x="46" y="96"/>
                      </a:lnTo>
                      <a:lnTo>
                        <a:pt x="60" y="100"/>
                      </a:lnTo>
                      <a:lnTo>
                        <a:pt x="76" y="104"/>
                      </a:lnTo>
                      <a:lnTo>
                        <a:pt x="78" y="100"/>
                      </a:lnTo>
                      <a:lnTo>
                        <a:pt x="78" y="96"/>
                      </a:lnTo>
                      <a:lnTo>
                        <a:pt x="76" y="94"/>
                      </a:lnTo>
                      <a:lnTo>
                        <a:pt x="74" y="94"/>
                      </a:lnTo>
                      <a:lnTo>
                        <a:pt x="78" y="94"/>
                      </a:lnTo>
                      <a:lnTo>
                        <a:pt x="82" y="92"/>
                      </a:lnTo>
                      <a:lnTo>
                        <a:pt x="88" y="92"/>
                      </a:lnTo>
                      <a:lnTo>
                        <a:pt x="90" y="94"/>
                      </a:lnTo>
                      <a:lnTo>
                        <a:pt x="98" y="98"/>
                      </a:lnTo>
                      <a:lnTo>
                        <a:pt x="104" y="106"/>
                      </a:lnTo>
                      <a:lnTo>
                        <a:pt x="108" y="108"/>
                      </a:lnTo>
                      <a:lnTo>
                        <a:pt x="114" y="108"/>
                      </a:lnTo>
                      <a:lnTo>
                        <a:pt x="116" y="108"/>
                      </a:lnTo>
                      <a:lnTo>
                        <a:pt x="120" y="106"/>
                      </a:lnTo>
                      <a:lnTo>
                        <a:pt x="126" y="98"/>
                      </a:lnTo>
                      <a:lnTo>
                        <a:pt x="132" y="94"/>
                      </a:lnTo>
                      <a:lnTo>
                        <a:pt x="134" y="92"/>
                      </a:lnTo>
                      <a:lnTo>
                        <a:pt x="138" y="92"/>
                      </a:lnTo>
                      <a:lnTo>
                        <a:pt x="142" y="92"/>
                      </a:lnTo>
                      <a:lnTo>
                        <a:pt x="142" y="94"/>
                      </a:lnTo>
                      <a:lnTo>
                        <a:pt x="146" y="94"/>
                      </a:lnTo>
                      <a:lnTo>
                        <a:pt x="148" y="96"/>
                      </a:lnTo>
                      <a:lnTo>
                        <a:pt x="152" y="94"/>
                      </a:lnTo>
                      <a:lnTo>
                        <a:pt x="154" y="94"/>
                      </a:lnTo>
                      <a:lnTo>
                        <a:pt x="164" y="94"/>
                      </a:lnTo>
                      <a:lnTo>
                        <a:pt x="162" y="96"/>
                      </a:lnTo>
                      <a:lnTo>
                        <a:pt x="160" y="98"/>
                      </a:lnTo>
                      <a:lnTo>
                        <a:pt x="156" y="98"/>
                      </a:lnTo>
                      <a:lnTo>
                        <a:pt x="158" y="108"/>
                      </a:lnTo>
                      <a:lnTo>
                        <a:pt x="162" y="116"/>
                      </a:lnTo>
                      <a:lnTo>
                        <a:pt x="166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0" name="íṧliḓe">
                  <a:extLst>
                    <a:ext uri="{FF2B5EF4-FFF2-40B4-BE49-F238E27FC236}">
                      <a16:creationId xmlns="" xmlns:a16="http://schemas.microsoft.com/office/drawing/2014/main" id="{C3644116-4737-4F15-935C-E92A2118608D}"/>
                    </a:ext>
                  </a:extLst>
                </p:cNvPr>
                <p:cNvSpPr/>
                <p:nvPr/>
              </p:nvSpPr>
              <p:spPr bwMode="auto">
                <a:xfrm>
                  <a:off x="5722324" y="3060663"/>
                  <a:ext cx="26167" cy="39230"/>
                </a:xfrm>
                <a:custGeom>
                  <a:avLst/>
                  <a:gdLst>
                    <a:gd name="T0" fmla="*/ 0 w 16"/>
                    <a:gd name="T1" fmla="*/ 2147483647 h 24"/>
                    <a:gd name="T2" fmla="*/ 2147483647 w 16"/>
                    <a:gd name="T3" fmla="*/ 2147483647 h 24"/>
                    <a:gd name="T4" fmla="*/ 2147483647 w 16"/>
                    <a:gd name="T5" fmla="*/ 2147483647 h 24"/>
                    <a:gd name="T6" fmla="*/ 2147483647 w 16"/>
                    <a:gd name="T7" fmla="*/ 0 h 24"/>
                    <a:gd name="T8" fmla="*/ 2147483647 w 16"/>
                    <a:gd name="T9" fmla="*/ 0 h 24"/>
                    <a:gd name="T10" fmla="*/ 2147483647 w 16"/>
                    <a:gd name="T11" fmla="*/ 2147483647 h 24"/>
                    <a:gd name="T12" fmla="*/ 2147483647 w 16"/>
                    <a:gd name="T13" fmla="*/ 2147483647 h 24"/>
                    <a:gd name="T14" fmla="*/ 2147483647 w 16"/>
                    <a:gd name="T15" fmla="*/ 2147483647 h 24"/>
                    <a:gd name="T16" fmla="*/ 2147483647 w 16"/>
                    <a:gd name="T17" fmla="*/ 2147483647 h 24"/>
                    <a:gd name="T18" fmla="*/ 2147483647 w 16"/>
                    <a:gd name="T19" fmla="*/ 2147483647 h 24"/>
                    <a:gd name="T20" fmla="*/ 2147483647 w 16"/>
                    <a:gd name="T21" fmla="*/ 2147483647 h 24"/>
                    <a:gd name="T22" fmla="*/ 2147483647 w 16"/>
                    <a:gd name="T23" fmla="*/ 2147483647 h 24"/>
                    <a:gd name="T24" fmla="*/ 0 w 16"/>
                    <a:gd name="T25" fmla="*/ 2147483647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24"/>
                    <a:gd name="T41" fmla="*/ 16 w 16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24">
                      <a:moveTo>
                        <a:pt x="0" y="12"/>
                      </a:move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2" y="0"/>
                      </a:ln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2"/>
                      </a:lnTo>
                      <a:lnTo>
                        <a:pt x="14" y="16"/>
                      </a:lnTo>
                      <a:lnTo>
                        <a:pt x="10" y="20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1" name="ïś1ïḍè">
                  <a:extLst>
                    <a:ext uri="{FF2B5EF4-FFF2-40B4-BE49-F238E27FC236}">
                      <a16:creationId xmlns="" xmlns:a16="http://schemas.microsoft.com/office/drawing/2014/main" id="{017AE138-B515-4293-AEBA-2B8B85B6D5CC}"/>
                    </a:ext>
                  </a:extLst>
                </p:cNvPr>
                <p:cNvSpPr/>
                <p:nvPr/>
              </p:nvSpPr>
              <p:spPr bwMode="auto">
                <a:xfrm>
                  <a:off x="5770527" y="3088685"/>
                  <a:ext cx="209336" cy="250789"/>
                </a:xfrm>
                <a:custGeom>
                  <a:avLst/>
                  <a:gdLst>
                    <a:gd name="T0" fmla="*/ 2147483647 w 120"/>
                    <a:gd name="T1" fmla="*/ 2147483647 h 150"/>
                    <a:gd name="T2" fmla="*/ 2147483647 w 120"/>
                    <a:gd name="T3" fmla="*/ 2147483647 h 150"/>
                    <a:gd name="T4" fmla="*/ 2147483647 w 120"/>
                    <a:gd name="T5" fmla="*/ 2147483647 h 150"/>
                    <a:gd name="T6" fmla="*/ 2147483647 w 120"/>
                    <a:gd name="T7" fmla="*/ 2147483647 h 150"/>
                    <a:gd name="T8" fmla="*/ 2147483647 w 120"/>
                    <a:gd name="T9" fmla="*/ 2147483647 h 150"/>
                    <a:gd name="T10" fmla="*/ 2147483647 w 120"/>
                    <a:gd name="T11" fmla="*/ 2147483647 h 150"/>
                    <a:gd name="T12" fmla="*/ 2147483647 w 120"/>
                    <a:gd name="T13" fmla="*/ 2147483647 h 150"/>
                    <a:gd name="T14" fmla="*/ 2147483647 w 120"/>
                    <a:gd name="T15" fmla="*/ 2147483647 h 150"/>
                    <a:gd name="T16" fmla="*/ 2147483647 w 120"/>
                    <a:gd name="T17" fmla="*/ 2147483647 h 150"/>
                    <a:gd name="T18" fmla="*/ 2147483647 w 120"/>
                    <a:gd name="T19" fmla="*/ 2147483647 h 150"/>
                    <a:gd name="T20" fmla="*/ 2147483647 w 120"/>
                    <a:gd name="T21" fmla="*/ 2147483647 h 150"/>
                    <a:gd name="T22" fmla="*/ 2147483647 w 120"/>
                    <a:gd name="T23" fmla="*/ 2147483647 h 150"/>
                    <a:gd name="T24" fmla="*/ 2147483647 w 120"/>
                    <a:gd name="T25" fmla="*/ 2147483647 h 150"/>
                    <a:gd name="T26" fmla="*/ 2147483647 w 120"/>
                    <a:gd name="T27" fmla="*/ 2147483647 h 150"/>
                    <a:gd name="T28" fmla="*/ 2147483647 w 120"/>
                    <a:gd name="T29" fmla="*/ 2147483647 h 150"/>
                    <a:gd name="T30" fmla="*/ 2147483647 w 120"/>
                    <a:gd name="T31" fmla="*/ 2147483647 h 150"/>
                    <a:gd name="T32" fmla="*/ 2147483647 w 120"/>
                    <a:gd name="T33" fmla="*/ 2147483647 h 150"/>
                    <a:gd name="T34" fmla="*/ 2147483647 w 120"/>
                    <a:gd name="T35" fmla="*/ 2147483647 h 150"/>
                    <a:gd name="T36" fmla="*/ 2147483647 w 120"/>
                    <a:gd name="T37" fmla="*/ 2147483647 h 150"/>
                    <a:gd name="T38" fmla="*/ 2147483647 w 120"/>
                    <a:gd name="T39" fmla="*/ 2147483647 h 150"/>
                    <a:gd name="T40" fmla="*/ 2147483647 w 120"/>
                    <a:gd name="T41" fmla="*/ 2147483647 h 150"/>
                    <a:gd name="T42" fmla="*/ 2147483647 w 120"/>
                    <a:gd name="T43" fmla="*/ 2147483647 h 150"/>
                    <a:gd name="T44" fmla="*/ 2147483647 w 120"/>
                    <a:gd name="T45" fmla="*/ 2147483647 h 150"/>
                    <a:gd name="T46" fmla="*/ 2147483647 w 120"/>
                    <a:gd name="T47" fmla="*/ 2147483647 h 150"/>
                    <a:gd name="T48" fmla="*/ 2147483647 w 120"/>
                    <a:gd name="T49" fmla="*/ 2147483647 h 150"/>
                    <a:gd name="T50" fmla="*/ 2147483647 w 120"/>
                    <a:gd name="T51" fmla="*/ 2147483647 h 150"/>
                    <a:gd name="T52" fmla="*/ 2147483647 w 120"/>
                    <a:gd name="T53" fmla="*/ 2147483647 h 150"/>
                    <a:gd name="T54" fmla="*/ 2147483647 w 120"/>
                    <a:gd name="T55" fmla="*/ 2147483647 h 150"/>
                    <a:gd name="T56" fmla="*/ 2147483647 w 120"/>
                    <a:gd name="T57" fmla="*/ 2147483647 h 150"/>
                    <a:gd name="T58" fmla="*/ 2147483647 w 120"/>
                    <a:gd name="T59" fmla="*/ 2147483647 h 150"/>
                    <a:gd name="T60" fmla="*/ 2147483647 w 120"/>
                    <a:gd name="T61" fmla="*/ 2147483647 h 150"/>
                    <a:gd name="T62" fmla="*/ 2147483647 w 120"/>
                    <a:gd name="T63" fmla="*/ 2147483647 h 150"/>
                    <a:gd name="T64" fmla="*/ 2147483647 w 120"/>
                    <a:gd name="T65" fmla="*/ 2147483647 h 150"/>
                    <a:gd name="T66" fmla="*/ 0 w 120"/>
                    <a:gd name="T67" fmla="*/ 2147483647 h 150"/>
                    <a:gd name="T68" fmla="*/ 0 w 120"/>
                    <a:gd name="T69" fmla="*/ 2147483647 h 150"/>
                    <a:gd name="T70" fmla="*/ 2147483647 w 120"/>
                    <a:gd name="T71" fmla="*/ 2147483647 h 150"/>
                    <a:gd name="T72" fmla="*/ 2147483647 w 120"/>
                    <a:gd name="T73" fmla="*/ 2147483647 h 150"/>
                    <a:gd name="T74" fmla="*/ 2147483647 w 120"/>
                    <a:gd name="T75" fmla="*/ 2147483647 h 150"/>
                    <a:gd name="T76" fmla="*/ 2147483647 w 120"/>
                    <a:gd name="T77" fmla="*/ 0 h 150"/>
                    <a:gd name="T78" fmla="*/ 2147483647 w 120"/>
                    <a:gd name="T79" fmla="*/ 2147483647 h 1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0"/>
                    <a:gd name="T121" fmla="*/ 0 h 150"/>
                    <a:gd name="T122" fmla="*/ 120 w 120"/>
                    <a:gd name="T123" fmla="*/ 150 h 1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0" h="150">
                      <a:moveTo>
                        <a:pt x="66" y="4"/>
                      </a:moveTo>
                      <a:lnTo>
                        <a:pt x="72" y="12"/>
                      </a:lnTo>
                      <a:lnTo>
                        <a:pt x="76" y="22"/>
                      </a:lnTo>
                      <a:lnTo>
                        <a:pt x="82" y="26"/>
                      </a:lnTo>
                      <a:lnTo>
                        <a:pt x="88" y="28"/>
                      </a:lnTo>
                      <a:lnTo>
                        <a:pt x="102" y="30"/>
                      </a:lnTo>
                      <a:lnTo>
                        <a:pt x="110" y="34"/>
                      </a:lnTo>
                      <a:lnTo>
                        <a:pt x="116" y="38"/>
                      </a:lnTo>
                      <a:lnTo>
                        <a:pt x="118" y="42"/>
                      </a:lnTo>
                      <a:lnTo>
                        <a:pt x="120" y="50"/>
                      </a:lnTo>
                      <a:lnTo>
                        <a:pt x="118" y="58"/>
                      </a:lnTo>
                      <a:lnTo>
                        <a:pt x="116" y="64"/>
                      </a:lnTo>
                      <a:lnTo>
                        <a:pt x="104" y="76"/>
                      </a:lnTo>
                      <a:lnTo>
                        <a:pt x="98" y="82"/>
                      </a:lnTo>
                      <a:lnTo>
                        <a:pt x="94" y="86"/>
                      </a:lnTo>
                      <a:lnTo>
                        <a:pt x="92" y="90"/>
                      </a:lnTo>
                      <a:lnTo>
                        <a:pt x="92" y="98"/>
                      </a:lnTo>
                      <a:lnTo>
                        <a:pt x="92" y="110"/>
                      </a:lnTo>
                      <a:lnTo>
                        <a:pt x="84" y="112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8" y="122"/>
                      </a:lnTo>
                      <a:lnTo>
                        <a:pt x="78" y="126"/>
                      </a:lnTo>
                      <a:lnTo>
                        <a:pt x="72" y="128"/>
                      </a:lnTo>
                      <a:lnTo>
                        <a:pt x="66" y="130"/>
                      </a:lnTo>
                      <a:lnTo>
                        <a:pt x="64" y="132"/>
                      </a:lnTo>
                      <a:lnTo>
                        <a:pt x="62" y="136"/>
                      </a:lnTo>
                      <a:lnTo>
                        <a:pt x="58" y="140"/>
                      </a:lnTo>
                      <a:lnTo>
                        <a:pt x="56" y="144"/>
                      </a:lnTo>
                      <a:lnTo>
                        <a:pt x="44" y="146"/>
                      </a:lnTo>
                      <a:lnTo>
                        <a:pt x="36" y="148"/>
                      </a:lnTo>
                      <a:lnTo>
                        <a:pt x="30" y="148"/>
                      </a:lnTo>
                      <a:lnTo>
                        <a:pt x="20" y="150"/>
                      </a:lnTo>
                      <a:lnTo>
                        <a:pt x="0" y="126"/>
                      </a:lnTo>
                      <a:lnTo>
                        <a:pt x="0" y="118"/>
                      </a:lnTo>
                      <a:lnTo>
                        <a:pt x="50" y="74"/>
                      </a:lnTo>
                      <a:lnTo>
                        <a:pt x="50" y="40"/>
                      </a:lnTo>
                      <a:lnTo>
                        <a:pt x="42" y="34"/>
                      </a:lnTo>
                      <a:lnTo>
                        <a:pt x="66" y="0"/>
                      </a:lnTo>
                      <a:lnTo>
                        <a:pt x="6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2" name="íṣľiḓè">
                  <a:extLst>
                    <a:ext uri="{FF2B5EF4-FFF2-40B4-BE49-F238E27FC236}">
                      <a16:creationId xmlns="" xmlns:a16="http://schemas.microsoft.com/office/drawing/2014/main" id="{B8EB2752-6954-4AE7-A3A0-85FBA7403099}"/>
                    </a:ext>
                  </a:extLst>
                </p:cNvPr>
                <p:cNvSpPr/>
                <p:nvPr/>
              </p:nvSpPr>
              <p:spPr bwMode="auto">
                <a:xfrm>
                  <a:off x="5861423" y="3049455"/>
                  <a:ext cx="16526" cy="29422"/>
                </a:xfrm>
                <a:custGeom>
                  <a:avLst/>
                  <a:gdLst>
                    <a:gd name="T0" fmla="*/ 0 w 10"/>
                    <a:gd name="T1" fmla="*/ 2147483647 h 18"/>
                    <a:gd name="T2" fmla="*/ 2147483647 w 10"/>
                    <a:gd name="T3" fmla="*/ 0 h 18"/>
                    <a:gd name="T4" fmla="*/ 2147483647 w 10"/>
                    <a:gd name="T5" fmla="*/ 2147483647 h 18"/>
                    <a:gd name="T6" fmla="*/ 2147483647 w 10"/>
                    <a:gd name="T7" fmla="*/ 2147483647 h 18"/>
                    <a:gd name="T8" fmla="*/ 2147483647 w 10"/>
                    <a:gd name="T9" fmla="*/ 2147483647 h 18"/>
                    <a:gd name="T10" fmla="*/ 2147483647 w 10"/>
                    <a:gd name="T11" fmla="*/ 2147483647 h 18"/>
                    <a:gd name="T12" fmla="*/ 2147483647 w 10"/>
                    <a:gd name="T13" fmla="*/ 2147483647 h 18"/>
                    <a:gd name="T14" fmla="*/ 0 w 10"/>
                    <a:gd name="T15" fmla="*/ 2147483647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8"/>
                    <a:gd name="T26" fmla="*/ 10 w 10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8">
                      <a:moveTo>
                        <a:pt x="0" y="8"/>
                      </a:moveTo>
                      <a:lnTo>
                        <a:pt x="6" y="0"/>
                      </a:lnTo>
                      <a:lnTo>
                        <a:pt x="10" y="6"/>
                      </a:lnTo>
                      <a:lnTo>
                        <a:pt x="10" y="14"/>
                      </a:lnTo>
                      <a:lnTo>
                        <a:pt x="6" y="18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3" name="íṩļïḋe">
                  <a:extLst>
                    <a:ext uri="{FF2B5EF4-FFF2-40B4-BE49-F238E27FC236}">
                      <a16:creationId xmlns="" xmlns:a16="http://schemas.microsoft.com/office/drawing/2014/main" id="{6BD775F9-4831-42A9-A7D5-8902B898DBAF}"/>
                    </a:ext>
                  </a:extLst>
                </p:cNvPr>
                <p:cNvSpPr/>
                <p:nvPr/>
              </p:nvSpPr>
              <p:spPr bwMode="auto">
                <a:xfrm>
                  <a:off x="5729210" y="3063466"/>
                  <a:ext cx="155625" cy="81261"/>
                </a:xfrm>
                <a:custGeom>
                  <a:avLst/>
                  <a:gdLst>
                    <a:gd name="T0" fmla="*/ 2147483647 w 90"/>
                    <a:gd name="T1" fmla="*/ 2147483647 h 50"/>
                    <a:gd name="T2" fmla="*/ 2147483647 w 90"/>
                    <a:gd name="T3" fmla="*/ 2147483647 h 50"/>
                    <a:gd name="T4" fmla="*/ 2147483647 w 90"/>
                    <a:gd name="T5" fmla="*/ 2147483647 h 50"/>
                    <a:gd name="T6" fmla="*/ 2147483647 w 90"/>
                    <a:gd name="T7" fmla="*/ 2147483647 h 50"/>
                    <a:gd name="T8" fmla="*/ 2147483647 w 90"/>
                    <a:gd name="T9" fmla="*/ 2147483647 h 50"/>
                    <a:gd name="T10" fmla="*/ 2147483647 w 90"/>
                    <a:gd name="T11" fmla="*/ 2147483647 h 50"/>
                    <a:gd name="T12" fmla="*/ 2147483647 w 90"/>
                    <a:gd name="T13" fmla="*/ 0 h 50"/>
                    <a:gd name="T14" fmla="*/ 2147483647 w 90"/>
                    <a:gd name="T15" fmla="*/ 2147483647 h 50"/>
                    <a:gd name="T16" fmla="*/ 2147483647 w 90"/>
                    <a:gd name="T17" fmla="*/ 2147483647 h 50"/>
                    <a:gd name="T18" fmla="*/ 2147483647 w 90"/>
                    <a:gd name="T19" fmla="*/ 2147483647 h 50"/>
                    <a:gd name="T20" fmla="*/ 2147483647 w 90"/>
                    <a:gd name="T21" fmla="*/ 2147483647 h 50"/>
                    <a:gd name="T22" fmla="*/ 2147483647 w 90"/>
                    <a:gd name="T23" fmla="*/ 2147483647 h 50"/>
                    <a:gd name="T24" fmla="*/ 2147483647 w 90"/>
                    <a:gd name="T25" fmla="*/ 2147483647 h 50"/>
                    <a:gd name="T26" fmla="*/ 2147483647 w 90"/>
                    <a:gd name="T27" fmla="*/ 2147483647 h 50"/>
                    <a:gd name="T28" fmla="*/ 2147483647 w 90"/>
                    <a:gd name="T29" fmla="*/ 2147483647 h 50"/>
                    <a:gd name="T30" fmla="*/ 2147483647 w 90"/>
                    <a:gd name="T31" fmla="*/ 2147483647 h 50"/>
                    <a:gd name="T32" fmla="*/ 0 w 90"/>
                    <a:gd name="T33" fmla="*/ 2147483647 h 50"/>
                    <a:gd name="T34" fmla="*/ 2147483647 w 90"/>
                    <a:gd name="T35" fmla="*/ 2147483647 h 50"/>
                    <a:gd name="T36" fmla="*/ 2147483647 w 90"/>
                    <a:gd name="T37" fmla="*/ 2147483647 h 50"/>
                    <a:gd name="T38" fmla="*/ 2147483647 w 90"/>
                    <a:gd name="T39" fmla="*/ 2147483647 h 50"/>
                    <a:gd name="T40" fmla="*/ 2147483647 w 90"/>
                    <a:gd name="T41" fmla="*/ 2147483647 h 5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0"/>
                    <a:gd name="T64" fmla="*/ 0 h 50"/>
                    <a:gd name="T65" fmla="*/ 90 w 90"/>
                    <a:gd name="T66" fmla="*/ 50 h 5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0" h="50">
                      <a:moveTo>
                        <a:pt x="66" y="50"/>
                      </a:moveTo>
                      <a:lnTo>
                        <a:pt x="90" y="16"/>
                      </a:lnTo>
                      <a:lnTo>
                        <a:pt x="86" y="6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6" y="0"/>
                      </a:lnTo>
                      <a:lnTo>
                        <a:pt x="66" y="12"/>
                      </a:lnTo>
                      <a:lnTo>
                        <a:pt x="58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36" y="34"/>
                      </a:lnTo>
                      <a:lnTo>
                        <a:pt x="26" y="34"/>
                      </a:lnTo>
                      <a:lnTo>
                        <a:pt x="20" y="34"/>
                      </a:lnTo>
                      <a:lnTo>
                        <a:pt x="12" y="30"/>
                      </a:lnTo>
                      <a:lnTo>
                        <a:pt x="2" y="22"/>
                      </a:lnTo>
                      <a:lnTo>
                        <a:pt x="0" y="28"/>
                      </a:lnTo>
                      <a:lnTo>
                        <a:pt x="10" y="36"/>
                      </a:lnTo>
                      <a:lnTo>
                        <a:pt x="22" y="40"/>
                      </a:lnTo>
                      <a:lnTo>
                        <a:pt x="22" y="48"/>
                      </a:lnTo>
                      <a:lnTo>
                        <a:pt x="6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4" name="iṧḻîdé">
                  <a:extLst>
                    <a:ext uri="{FF2B5EF4-FFF2-40B4-BE49-F238E27FC236}">
                      <a16:creationId xmlns="" xmlns:a16="http://schemas.microsoft.com/office/drawing/2014/main" id="{0FDCC2D3-685C-4311-9A8D-5A6DF26B7370}"/>
                    </a:ext>
                  </a:extLst>
                </p:cNvPr>
                <p:cNvSpPr/>
                <p:nvPr/>
              </p:nvSpPr>
              <p:spPr bwMode="auto">
                <a:xfrm>
                  <a:off x="5519874" y="3286233"/>
                  <a:ext cx="286460" cy="176534"/>
                </a:xfrm>
                <a:custGeom>
                  <a:avLst/>
                  <a:gdLst>
                    <a:gd name="T0" fmla="*/ 2147483647 w 164"/>
                    <a:gd name="T1" fmla="*/ 2147483647 h 106"/>
                    <a:gd name="T2" fmla="*/ 2147483647 w 164"/>
                    <a:gd name="T3" fmla="*/ 2147483647 h 106"/>
                    <a:gd name="T4" fmla="*/ 2147483647 w 164"/>
                    <a:gd name="T5" fmla="*/ 0 h 106"/>
                    <a:gd name="T6" fmla="*/ 2147483647 w 164"/>
                    <a:gd name="T7" fmla="*/ 2147483647 h 106"/>
                    <a:gd name="T8" fmla="*/ 2147483647 w 164"/>
                    <a:gd name="T9" fmla="*/ 2147483647 h 106"/>
                    <a:gd name="T10" fmla="*/ 2147483647 w 164"/>
                    <a:gd name="T11" fmla="*/ 2147483647 h 106"/>
                    <a:gd name="T12" fmla="*/ 2147483647 w 164"/>
                    <a:gd name="T13" fmla="*/ 2147483647 h 106"/>
                    <a:gd name="T14" fmla="*/ 2147483647 w 164"/>
                    <a:gd name="T15" fmla="*/ 2147483647 h 106"/>
                    <a:gd name="T16" fmla="*/ 2147483647 w 164"/>
                    <a:gd name="T17" fmla="*/ 2147483647 h 106"/>
                    <a:gd name="T18" fmla="*/ 2147483647 w 164"/>
                    <a:gd name="T19" fmla="*/ 2147483647 h 106"/>
                    <a:gd name="T20" fmla="*/ 2147483647 w 164"/>
                    <a:gd name="T21" fmla="*/ 2147483647 h 106"/>
                    <a:gd name="T22" fmla="*/ 2147483647 w 164"/>
                    <a:gd name="T23" fmla="*/ 2147483647 h 106"/>
                    <a:gd name="T24" fmla="*/ 2147483647 w 164"/>
                    <a:gd name="T25" fmla="*/ 2147483647 h 106"/>
                    <a:gd name="T26" fmla="*/ 2147483647 w 164"/>
                    <a:gd name="T27" fmla="*/ 2147483647 h 106"/>
                    <a:gd name="T28" fmla="*/ 2147483647 w 164"/>
                    <a:gd name="T29" fmla="*/ 2147483647 h 106"/>
                    <a:gd name="T30" fmla="*/ 2147483647 w 164"/>
                    <a:gd name="T31" fmla="*/ 2147483647 h 106"/>
                    <a:gd name="T32" fmla="*/ 0 w 164"/>
                    <a:gd name="T33" fmla="*/ 2147483647 h 106"/>
                    <a:gd name="T34" fmla="*/ 2147483647 w 164"/>
                    <a:gd name="T35" fmla="*/ 2147483647 h 106"/>
                    <a:gd name="T36" fmla="*/ 2147483647 w 164"/>
                    <a:gd name="T37" fmla="*/ 2147483647 h 106"/>
                    <a:gd name="T38" fmla="*/ 2147483647 w 164"/>
                    <a:gd name="T39" fmla="*/ 2147483647 h 106"/>
                    <a:gd name="T40" fmla="*/ 2147483647 w 164"/>
                    <a:gd name="T41" fmla="*/ 2147483647 h 106"/>
                    <a:gd name="T42" fmla="*/ 2147483647 w 164"/>
                    <a:gd name="T43" fmla="*/ 2147483647 h 106"/>
                    <a:gd name="T44" fmla="*/ 2147483647 w 164"/>
                    <a:gd name="T45" fmla="*/ 2147483647 h 106"/>
                    <a:gd name="T46" fmla="*/ 2147483647 w 164"/>
                    <a:gd name="T47" fmla="*/ 2147483647 h 106"/>
                    <a:gd name="T48" fmla="*/ 2147483647 w 164"/>
                    <a:gd name="T49" fmla="*/ 2147483647 h 106"/>
                    <a:gd name="T50" fmla="*/ 2147483647 w 164"/>
                    <a:gd name="T51" fmla="*/ 2147483647 h 106"/>
                    <a:gd name="T52" fmla="*/ 2147483647 w 164"/>
                    <a:gd name="T53" fmla="*/ 2147483647 h 106"/>
                    <a:gd name="T54" fmla="*/ 2147483647 w 164"/>
                    <a:gd name="T55" fmla="*/ 2147483647 h 106"/>
                    <a:gd name="T56" fmla="*/ 2147483647 w 164"/>
                    <a:gd name="T57" fmla="*/ 2147483647 h 106"/>
                    <a:gd name="T58" fmla="*/ 2147483647 w 164"/>
                    <a:gd name="T59" fmla="*/ 2147483647 h 106"/>
                    <a:gd name="T60" fmla="*/ 2147483647 w 164"/>
                    <a:gd name="T61" fmla="*/ 2147483647 h 106"/>
                    <a:gd name="T62" fmla="*/ 2147483647 w 164"/>
                    <a:gd name="T63" fmla="*/ 2147483647 h 106"/>
                    <a:gd name="T64" fmla="*/ 2147483647 w 164"/>
                    <a:gd name="T65" fmla="*/ 2147483647 h 106"/>
                    <a:gd name="T66" fmla="*/ 2147483647 w 164"/>
                    <a:gd name="T67" fmla="*/ 2147483647 h 106"/>
                    <a:gd name="T68" fmla="*/ 2147483647 w 164"/>
                    <a:gd name="T69" fmla="*/ 2147483647 h 106"/>
                    <a:gd name="T70" fmla="*/ 2147483647 w 164"/>
                    <a:gd name="T71" fmla="*/ 2147483647 h 106"/>
                    <a:gd name="T72" fmla="*/ 2147483647 w 164"/>
                    <a:gd name="T73" fmla="*/ 2147483647 h 106"/>
                    <a:gd name="T74" fmla="*/ 2147483647 w 164"/>
                    <a:gd name="T75" fmla="*/ 2147483647 h 106"/>
                    <a:gd name="T76" fmla="*/ 2147483647 w 164"/>
                    <a:gd name="T77" fmla="*/ 2147483647 h 106"/>
                    <a:gd name="T78" fmla="*/ 2147483647 w 164"/>
                    <a:gd name="T79" fmla="*/ 2147483647 h 106"/>
                    <a:gd name="T80" fmla="*/ 2147483647 w 164"/>
                    <a:gd name="T81" fmla="*/ 2147483647 h 10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4"/>
                    <a:gd name="T124" fmla="*/ 0 h 106"/>
                    <a:gd name="T125" fmla="*/ 164 w 164"/>
                    <a:gd name="T126" fmla="*/ 106 h 10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4" h="106">
                      <a:moveTo>
                        <a:pt x="164" y="32"/>
                      </a:moveTo>
                      <a:lnTo>
                        <a:pt x="144" y="8"/>
                      </a:lnTo>
                      <a:lnTo>
                        <a:pt x="144" y="0"/>
                      </a:lnTo>
                      <a:lnTo>
                        <a:pt x="96" y="12"/>
                      </a:lnTo>
                      <a:lnTo>
                        <a:pt x="52" y="56"/>
                      </a:lnTo>
                      <a:lnTo>
                        <a:pt x="50" y="34"/>
                      </a:lnTo>
                      <a:lnTo>
                        <a:pt x="30" y="28"/>
                      </a:lnTo>
                      <a:lnTo>
                        <a:pt x="26" y="26"/>
                      </a:lnTo>
                      <a:lnTo>
                        <a:pt x="24" y="28"/>
                      </a:lnTo>
                      <a:lnTo>
                        <a:pt x="18" y="26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10" y="28"/>
                      </a:lnTo>
                      <a:lnTo>
                        <a:pt x="8" y="34"/>
                      </a:lnTo>
                      <a:lnTo>
                        <a:pt x="6" y="38"/>
                      </a:lnTo>
                      <a:lnTo>
                        <a:pt x="4" y="46"/>
                      </a:lnTo>
                      <a:lnTo>
                        <a:pt x="0" y="54"/>
                      </a:lnTo>
                      <a:lnTo>
                        <a:pt x="10" y="78"/>
                      </a:lnTo>
                      <a:lnTo>
                        <a:pt x="14" y="92"/>
                      </a:lnTo>
                      <a:lnTo>
                        <a:pt x="14" y="106"/>
                      </a:lnTo>
                      <a:lnTo>
                        <a:pt x="20" y="106"/>
                      </a:lnTo>
                      <a:lnTo>
                        <a:pt x="30" y="106"/>
                      </a:lnTo>
                      <a:lnTo>
                        <a:pt x="40" y="102"/>
                      </a:lnTo>
                      <a:lnTo>
                        <a:pt x="44" y="98"/>
                      </a:lnTo>
                      <a:lnTo>
                        <a:pt x="52" y="94"/>
                      </a:lnTo>
                      <a:lnTo>
                        <a:pt x="66" y="90"/>
                      </a:lnTo>
                      <a:lnTo>
                        <a:pt x="76" y="88"/>
                      </a:lnTo>
                      <a:lnTo>
                        <a:pt x="86" y="84"/>
                      </a:lnTo>
                      <a:lnTo>
                        <a:pt x="96" y="82"/>
                      </a:lnTo>
                      <a:lnTo>
                        <a:pt x="100" y="78"/>
                      </a:lnTo>
                      <a:lnTo>
                        <a:pt x="104" y="76"/>
                      </a:lnTo>
                      <a:lnTo>
                        <a:pt x="106" y="70"/>
                      </a:lnTo>
                      <a:lnTo>
                        <a:pt x="112" y="68"/>
                      </a:lnTo>
                      <a:lnTo>
                        <a:pt x="130" y="64"/>
                      </a:lnTo>
                      <a:lnTo>
                        <a:pt x="140" y="60"/>
                      </a:lnTo>
                      <a:lnTo>
                        <a:pt x="150" y="54"/>
                      </a:lnTo>
                      <a:lnTo>
                        <a:pt x="152" y="50"/>
                      </a:lnTo>
                      <a:lnTo>
                        <a:pt x="154" y="44"/>
                      </a:lnTo>
                      <a:lnTo>
                        <a:pt x="158" y="36"/>
                      </a:lnTo>
                      <a:lnTo>
                        <a:pt x="160" y="34"/>
                      </a:lnTo>
                      <a:lnTo>
                        <a:pt x="16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5" name="îs1ídé">
                  <a:extLst>
                    <a:ext uri="{FF2B5EF4-FFF2-40B4-BE49-F238E27FC236}">
                      <a16:creationId xmlns="" xmlns:a16="http://schemas.microsoft.com/office/drawing/2014/main" id="{FF361816-333F-418E-9E23-F352E496AD65}"/>
                    </a:ext>
                  </a:extLst>
                </p:cNvPr>
                <p:cNvSpPr/>
                <p:nvPr/>
              </p:nvSpPr>
              <p:spPr bwMode="auto">
                <a:xfrm>
                  <a:off x="5591489" y="2941573"/>
                  <a:ext cx="72993" cy="46234"/>
                </a:xfrm>
                <a:custGeom>
                  <a:avLst/>
                  <a:gdLst>
                    <a:gd name="T0" fmla="*/ 2147483647 w 42"/>
                    <a:gd name="T1" fmla="*/ 2147483647 h 28"/>
                    <a:gd name="T2" fmla="*/ 2147483647 w 42"/>
                    <a:gd name="T3" fmla="*/ 2147483647 h 28"/>
                    <a:gd name="T4" fmla="*/ 2147483647 w 42"/>
                    <a:gd name="T5" fmla="*/ 2147483647 h 28"/>
                    <a:gd name="T6" fmla="*/ 2147483647 w 42"/>
                    <a:gd name="T7" fmla="*/ 2147483647 h 28"/>
                    <a:gd name="T8" fmla="*/ 0 w 42"/>
                    <a:gd name="T9" fmla="*/ 2147483647 h 28"/>
                    <a:gd name="T10" fmla="*/ 2147483647 w 42"/>
                    <a:gd name="T11" fmla="*/ 2147483647 h 28"/>
                    <a:gd name="T12" fmla="*/ 2147483647 w 42"/>
                    <a:gd name="T13" fmla="*/ 2147483647 h 28"/>
                    <a:gd name="T14" fmla="*/ 2147483647 w 42"/>
                    <a:gd name="T15" fmla="*/ 0 h 28"/>
                    <a:gd name="T16" fmla="*/ 2147483647 w 42"/>
                    <a:gd name="T17" fmla="*/ 0 h 28"/>
                    <a:gd name="T18" fmla="*/ 2147483647 w 42"/>
                    <a:gd name="T19" fmla="*/ 0 h 28"/>
                    <a:gd name="T20" fmla="*/ 2147483647 w 42"/>
                    <a:gd name="T21" fmla="*/ 2147483647 h 28"/>
                    <a:gd name="T22" fmla="*/ 2147483647 w 42"/>
                    <a:gd name="T23" fmla="*/ 0 h 28"/>
                    <a:gd name="T24" fmla="*/ 2147483647 w 42"/>
                    <a:gd name="T25" fmla="*/ 2147483647 h 28"/>
                    <a:gd name="T26" fmla="*/ 2147483647 w 42"/>
                    <a:gd name="T27" fmla="*/ 2147483647 h 28"/>
                    <a:gd name="T28" fmla="*/ 2147483647 w 42"/>
                    <a:gd name="T29" fmla="*/ 2147483647 h 28"/>
                    <a:gd name="T30" fmla="*/ 2147483647 w 42"/>
                    <a:gd name="T31" fmla="*/ 2147483647 h 28"/>
                    <a:gd name="T32" fmla="*/ 2147483647 w 42"/>
                    <a:gd name="T33" fmla="*/ 2147483647 h 28"/>
                    <a:gd name="T34" fmla="*/ 2147483647 w 42"/>
                    <a:gd name="T35" fmla="*/ 2147483647 h 28"/>
                    <a:gd name="T36" fmla="*/ 2147483647 w 42"/>
                    <a:gd name="T37" fmla="*/ 2147483647 h 28"/>
                    <a:gd name="T38" fmla="*/ 2147483647 w 42"/>
                    <a:gd name="T39" fmla="*/ 2147483647 h 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2"/>
                    <a:gd name="T61" fmla="*/ 0 h 28"/>
                    <a:gd name="T62" fmla="*/ 42 w 42"/>
                    <a:gd name="T63" fmla="*/ 28 h 2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2" h="28">
                      <a:moveTo>
                        <a:pt x="42" y="28"/>
                      </a:moveTo>
                      <a:lnTo>
                        <a:pt x="24" y="28"/>
                      </a:lnTo>
                      <a:lnTo>
                        <a:pt x="20" y="24"/>
                      </a:lnTo>
                      <a:lnTo>
                        <a:pt x="16" y="22"/>
                      </a:lnTo>
                      <a:lnTo>
                        <a:pt x="0" y="18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26" y="10"/>
                      </a:lnTo>
                      <a:lnTo>
                        <a:pt x="28" y="14"/>
                      </a:lnTo>
                      <a:lnTo>
                        <a:pt x="38" y="20"/>
                      </a:lnTo>
                      <a:lnTo>
                        <a:pt x="40" y="24"/>
                      </a:lnTo>
                      <a:lnTo>
                        <a:pt x="42" y="26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6" name="ïṡľïdé">
                  <a:extLst>
                    <a:ext uri="{FF2B5EF4-FFF2-40B4-BE49-F238E27FC236}">
                      <a16:creationId xmlns="" xmlns:a16="http://schemas.microsoft.com/office/drawing/2014/main" id="{D69894D7-1E4A-4A6A-81EE-4CB0BDBEE55C}"/>
                    </a:ext>
                  </a:extLst>
                </p:cNvPr>
                <p:cNvSpPr/>
                <p:nvPr/>
              </p:nvSpPr>
              <p:spPr bwMode="auto">
                <a:xfrm>
                  <a:off x="5481312" y="2638945"/>
                  <a:ext cx="579809" cy="441333"/>
                </a:xfrm>
                <a:custGeom>
                  <a:avLst/>
                  <a:gdLst>
                    <a:gd name="T0" fmla="*/ 2147483647 w 332"/>
                    <a:gd name="T1" fmla="*/ 2147483647 h 266"/>
                    <a:gd name="T2" fmla="*/ 2147483647 w 332"/>
                    <a:gd name="T3" fmla="*/ 2147483647 h 266"/>
                    <a:gd name="T4" fmla="*/ 2147483647 w 332"/>
                    <a:gd name="T5" fmla="*/ 2147483647 h 266"/>
                    <a:gd name="T6" fmla="*/ 2147483647 w 332"/>
                    <a:gd name="T7" fmla="*/ 2147483647 h 266"/>
                    <a:gd name="T8" fmla="*/ 2147483647 w 332"/>
                    <a:gd name="T9" fmla="*/ 2147483647 h 266"/>
                    <a:gd name="T10" fmla="*/ 2147483647 w 332"/>
                    <a:gd name="T11" fmla="*/ 2147483647 h 266"/>
                    <a:gd name="T12" fmla="*/ 2147483647 w 332"/>
                    <a:gd name="T13" fmla="*/ 2147483647 h 266"/>
                    <a:gd name="T14" fmla="*/ 2147483647 w 332"/>
                    <a:gd name="T15" fmla="*/ 2147483647 h 266"/>
                    <a:gd name="T16" fmla="*/ 2147483647 w 332"/>
                    <a:gd name="T17" fmla="*/ 2147483647 h 266"/>
                    <a:gd name="T18" fmla="*/ 2147483647 w 332"/>
                    <a:gd name="T19" fmla="*/ 2147483647 h 266"/>
                    <a:gd name="T20" fmla="*/ 2147483647 w 332"/>
                    <a:gd name="T21" fmla="*/ 2147483647 h 266"/>
                    <a:gd name="T22" fmla="*/ 2147483647 w 332"/>
                    <a:gd name="T23" fmla="*/ 2147483647 h 266"/>
                    <a:gd name="T24" fmla="*/ 2147483647 w 332"/>
                    <a:gd name="T25" fmla="*/ 2147483647 h 266"/>
                    <a:gd name="T26" fmla="*/ 2147483647 w 332"/>
                    <a:gd name="T27" fmla="*/ 2147483647 h 266"/>
                    <a:gd name="T28" fmla="*/ 2147483647 w 332"/>
                    <a:gd name="T29" fmla="*/ 2147483647 h 266"/>
                    <a:gd name="T30" fmla="*/ 2147483647 w 332"/>
                    <a:gd name="T31" fmla="*/ 2147483647 h 266"/>
                    <a:gd name="T32" fmla="*/ 2147483647 w 332"/>
                    <a:gd name="T33" fmla="*/ 2147483647 h 266"/>
                    <a:gd name="T34" fmla="*/ 2147483647 w 332"/>
                    <a:gd name="T35" fmla="*/ 2147483647 h 266"/>
                    <a:gd name="T36" fmla="*/ 2147483647 w 332"/>
                    <a:gd name="T37" fmla="*/ 2147483647 h 266"/>
                    <a:gd name="T38" fmla="*/ 2147483647 w 332"/>
                    <a:gd name="T39" fmla="*/ 2147483647 h 266"/>
                    <a:gd name="T40" fmla="*/ 2147483647 w 332"/>
                    <a:gd name="T41" fmla="*/ 2147483647 h 266"/>
                    <a:gd name="T42" fmla="*/ 2147483647 w 332"/>
                    <a:gd name="T43" fmla="*/ 2147483647 h 266"/>
                    <a:gd name="T44" fmla="*/ 2147483647 w 332"/>
                    <a:gd name="T45" fmla="*/ 2147483647 h 266"/>
                    <a:gd name="T46" fmla="*/ 2147483647 w 332"/>
                    <a:gd name="T47" fmla="*/ 2147483647 h 266"/>
                    <a:gd name="T48" fmla="*/ 2147483647 w 332"/>
                    <a:gd name="T49" fmla="*/ 2147483647 h 266"/>
                    <a:gd name="T50" fmla="*/ 2147483647 w 332"/>
                    <a:gd name="T51" fmla="*/ 2147483647 h 266"/>
                    <a:gd name="T52" fmla="*/ 2147483647 w 332"/>
                    <a:gd name="T53" fmla="*/ 2147483647 h 266"/>
                    <a:gd name="T54" fmla="*/ 2147483647 w 332"/>
                    <a:gd name="T55" fmla="*/ 2147483647 h 266"/>
                    <a:gd name="T56" fmla="*/ 2147483647 w 332"/>
                    <a:gd name="T57" fmla="*/ 2147483647 h 266"/>
                    <a:gd name="T58" fmla="*/ 2147483647 w 332"/>
                    <a:gd name="T59" fmla="*/ 2147483647 h 266"/>
                    <a:gd name="T60" fmla="*/ 2147483647 w 332"/>
                    <a:gd name="T61" fmla="*/ 2147483647 h 266"/>
                    <a:gd name="T62" fmla="*/ 2147483647 w 332"/>
                    <a:gd name="T63" fmla="*/ 2147483647 h 266"/>
                    <a:gd name="T64" fmla="*/ 2147483647 w 332"/>
                    <a:gd name="T65" fmla="*/ 0 h 266"/>
                    <a:gd name="T66" fmla="*/ 0 w 332"/>
                    <a:gd name="T67" fmla="*/ 2147483647 h 266"/>
                    <a:gd name="T68" fmla="*/ 2147483647 w 332"/>
                    <a:gd name="T69" fmla="*/ 2147483647 h 266"/>
                    <a:gd name="T70" fmla="*/ 2147483647 w 332"/>
                    <a:gd name="T71" fmla="*/ 2147483647 h 266"/>
                    <a:gd name="T72" fmla="*/ 2147483647 w 332"/>
                    <a:gd name="T73" fmla="*/ 2147483647 h 266"/>
                    <a:gd name="T74" fmla="*/ 2147483647 w 332"/>
                    <a:gd name="T75" fmla="*/ 2147483647 h 266"/>
                    <a:gd name="T76" fmla="*/ 2147483647 w 332"/>
                    <a:gd name="T77" fmla="*/ 2147483647 h 266"/>
                    <a:gd name="T78" fmla="*/ 2147483647 w 332"/>
                    <a:gd name="T79" fmla="*/ 2147483647 h 266"/>
                    <a:gd name="T80" fmla="*/ 2147483647 w 332"/>
                    <a:gd name="T81" fmla="*/ 2147483647 h 266"/>
                    <a:gd name="T82" fmla="*/ 2147483647 w 332"/>
                    <a:gd name="T83" fmla="*/ 2147483647 h 26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32"/>
                    <a:gd name="T127" fmla="*/ 0 h 266"/>
                    <a:gd name="T128" fmla="*/ 332 w 332"/>
                    <a:gd name="T129" fmla="*/ 266 h 26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32" h="266">
                      <a:moveTo>
                        <a:pt x="94" y="184"/>
                      </a:moveTo>
                      <a:lnTo>
                        <a:pt x="98" y="180"/>
                      </a:lnTo>
                      <a:lnTo>
                        <a:pt x="100" y="172"/>
                      </a:lnTo>
                      <a:lnTo>
                        <a:pt x="112" y="180"/>
                      </a:lnTo>
                      <a:lnTo>
                        <a:pt x="122" y="190"/>
                      </a:lnTo>
                      <a:lnTo>
                        <a:pt x="144" y="212"/>
                      </a:lnTo>
                      <a:lnTo>
                        <a:pt x="154" y="222"/>
                      </a:lnTo>
                      <a:lnTo>
                        <a:pt x="166" y="230"/>
                      </a:lnTo>
                      <a:lnTo>
                        <a:pt x="180" y="238"/>
                      </a:lnTo>
                      <a:lnTo>
                        <a:pt x="188" y="238"/>
                      </a:lnTo>
                      <a:lnTo>
                        <a:pt x="198" y="240"/>
                      </a:lnTo>
                      <a:lnTo>
                        <a:pt x="206" y="238"/>
                      </a:lnTo>
                      <a:lnTo>
                        <a:pt x="214" y="234"/>
                      </a:lnTo>
                      <a:lnTo>
                        <a:pt x="222" y="230"/>
                      </a:lnTo>
                      <a:lnTo>
                        <a:pt x="228" y="228"/>
                      </a:lnTo>
                      <a:lnTo>
                        <a:pt x="234" y="228"/>
                      </a:lnTo>
                      <a:lnTo>
                        <a:pt x="236" y="230"/>
                      </a:lnTo>
                      <a:lnTo>
                        <a:pt x="236" y="234"/>
                      </a:lnTo>
                      <a:lnTo>
                        <a:pt x="238" y="240"/>
                      </a:lnTo>
                      <a:lnTo>
                        <a:pt x="236" y="246"/>
                      </a:lnTo>
                      <a:lnTo>
                        <a:pt x="240" y="248"/>
                      </a:lnTo>
                      <a:lnTo>
                        <a:pt x="246" y="252"/>
                      </a:lnTo>
                      <a:lnTo>
                        <a:pt x="262" y="258"/>
                      </a:lnTo>
                      <a:lnTo>
                        <a:pt x="282" y="264"/>
                      </a:lnTo>
                      <a:lnTo>
                        <a:pt x="294" y="266"/>
                      </a:lnTo>
                      <a:lnTo>
                        <a:pt x="302" y="266"/>
                      </a:lnTo>
                      <a:lnTo>
                        <a:pt x="308" y="266"/>
                      </a:lnTo>
                      <a:lnTo>
                        <a:pt x="308" y="258"/>
                      </a:lnTo>
                      <a:lnTo>
                        <a:pt x="310" y="254"/>
                      </a:lnTo>
                      <a:lnTo>
                        <a:pt x="312" y="248"/>
                      </a:lnTo>
                      <a:lnTo>
                        <a:pt x="316" y="246"/>
                      </a:lnTo>
                      <a:lnTo>
                        <a:pt x="326" y="240"/>
                      </a:lnTo>
                      <a:lnTo>
                        <a:pt x="330" y="238"/>
                      </a:lnTo>
                      <a:lnTo>
                        <a:pt x="332" y="234"/>
                      </a:lnTo>
                      <a:lnTo>
                        <a:pt x="328" y="230"/>
                      </a:lnTo>
                      <a:lnTo>
                        <a:pt x="322" y="226"/>
                      </a:lnTo>
                      <a:lnTo>
                        <a:pt x="320" y="218"/>
                      </a:lnTo>
                      <a:lnTo>
                        <a:pt x="318" y="212"/>
                      </a:lnTo>
                      <a:lnTo>
                        <a:pt x="314" y="210"/>
                      </a:lnTo>
                      <a:lnTo>
                        <a:pt x="310" y="210"/>
                      </a:lnTo>
                      <a:lnTo>
                        <a:pt x="304" y="204"/>
                      </a:lnTo>
                      <a:lnTo>
                        <a:pt x="298" y="196"/>
                      </a:lnTo>
                      <a:lnTo>
                        <a:pt x="292" y="192"/>
                      </a:lnTo>
                      <a:lnTo>
                        <a:pt x="286" y="190"/>
                      </a:lnTo>
                      <a:lnTo>
                        <a:pt x="282" y="186"/>
                      </a:lnTo>
                      <a:lnTo>
                        <a:pt x="282" y="182"/>
                      </a:lnTo>
                      <a:lnTo>
                        <a:pt x="284" y="178"/>
                      </a:lnTo>
                      <a:lnTo>
                        <a:pt x="288" y="172"/>
                      </a:lnTo>
                      <a:lnTo>
                        <a:pt x="294" y="164"/>
                      </a:lnTo>
                      <a:lnTo>
                        <a:pt x="296" y="162"/>
                      </a:lnTo>
                      <a:lnTo>
                        <a:pt x="296" y="158"/>
                      </a:lnTo>
                      <a:lnTo>
                        <a:pt x="288" y="156"/>
                      </a:lnTo>
                      <a:lnTo>
                        <a:pt x="282" y="152"/>
                      </a:lnTo>
                      <a:lnTo>
                        <a:pt x="280" y="148"/>
                      </a:lnTo>
                      <a:lnTo>
                        <a:pt x="278" y="142"/>
                      </a:lnTo>
                      <a:lnTo>
                        <a:pt x="274" y="130"/>
                      </a:lnTo>
                      <a:lnTo>
                        <a:pt x="270" y="118"/>
                      </a:lnTo>
                      <a:lnTo>
                        <a:pt x="270" y="110"/>
                      </a:lnTo>
                      <a:lnTo>
                        <a:pt x="270" y="104"/>
                      </a:lnTo>
                      <a:lnTo>
                        <a:pt x="272" y="94"/>
                      </a:lnTo>
                      <a:lnTo>
                        <a:pt x="274" y="84"/>
                      </a:lnTo>
                      <a:lnTo>
                        <a:pt x="274" y="76"/>
                      </a:lnTo>
                      <a:lnTo>
                        <a:pt x="274" y="72"/>
                      </a:lnTo>
                      <a:lnTo>
                        <a:pt x="272" y="68"/>
                      </a:lnTo>
                      <a:lnTo>
                        <a:pt x="268" y="64"/>
                      </a:lnTo>
                      <a:lnTo>
                        <a:pt x="264" y="62"/>
                      </a:lnTo>
                      <a:lnTo>
                        <a:pt x="256" y="60"/>
                      </a:lnTo>
                      <a:lnTo>
                        <a:pt x="250" y="56"/>
                      </a:lnTo>
                      <a:lnTo>
                        <a:pt x="226" y="40"/>
                      </a:lnTo>
                      <a:lnTo>
                        <a:pt x="210" y="32"/>
                      </a:lnTo>
                      <a:lnTo>
                        <a:pt x="200" y="28"/>
                      </a:lnTo>
                      <a:lnTo>
                        <a:pt x="194" y="28"/>
                      </a:lnTo>
                      <a:lnTo>
                        <a:pt x="184" y="30"/>
                      </a:lnTo>
                      <a:lnTo>
                        <a:pt x="174" y="32"/>
                      </a:lnTo>
                      <a:lnTo>
                        <a:pt x="162" y="42"/>
                      </a:lnTo>
                      <a:lnTo>
                        <a:pt x="156" y="46"/>
                      </a:lnTo>
                      <a:lnTo>
                        <a:pt x="148" y="50"/>
                      </a:lnTo>
                      <a:lnTo>
                        <a:pt x="140" y="54"/>
                      </a:lnTo>
                      <a:lnTo>
                        <a:pt x="126" y="54"/>
                      </a:lnTo>
                      <a:lnTo>
                        <a:pt x="112" y="52"/>
                      </a:lnTo>
                      <a:lnTo>
                        <a:pt x="94" y="46"/>
                      </a:lnTo>
                      <a:lnTo>
                        <a:pt x="88" y="4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76" y="26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64" y="12"/>
                      </a:lnTo>
                      <a:lnTo>
                        <a:pt x="62" y="4"/>
                      </a:lnTo>
                      <a:lnTo>
                        <a:pt x="54" y="4"/>
                      </a:lnTo>
                      <a:lnTo>
                        <a:pt x="44" y="14"/>
                      </a:lnTo>
                      <a:lnTo>
                        <a:pt x="36" y="20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4" y="22"/>
                      </a:lnTo>
                      <a:lnTo>
                        <a:pt x="18" y="18"/>
                      </a:lnTo>
                      <a:lnTo>
                        <a:pt x="14" y="12"/>
                      </a:lnTo>
                      <a:lnTo>
                        <a:pt x="8" y="4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2" y="22"/>
                      </a:lnTo>
                      <a:lnTo>
                        <a:pt x="4" y="30"/>
                      </a:lnTo>
                      <a:lnTo>
                        <a:pt x="6" y="40"/>
                      </a:lnTo>
                      <a:lnTo>
                        <a:pt x="8" y="52"/>
                      </a:lnTo>
                      <a:lnTo>
                        <a:pt x="14" y="52"/>
                      </a:lnTo>
                      <a:lnTo>
                        <a:pt x="18" y="62"/>
                      </a:lnTo>
                      <a:lnTo>
                        <a:pt x="26" y="70"/>
                      </a:lnTo>
                      <a:lnTo>
                        <a:pt x="36" y="74"/>
                      </a:lnTo>
                      <a:lnTo>
                        <a:pt x="46" y="78"/>
                      </a:lnTo>
                      <a:lnTo>
                        <a:pt x="40" y="90"/>
                      </a:lnTo>
                      <a:lnTo>
                        <a:pt x="38" y="98"/>
                      </a:lnTo>
                      <a:lnTo>
                        <a:pt x="36" y="106"/>
                      </a:lnTo>
                      <a:lnTo>
                        <a:pt x="38" y="112"/>
                      </a:lnTo>
                      <a:lnTo>
                        <a:pt x="40" y="118"/>
                      </a:lnTo>
                      <a:lnTo>
                        <a:pt x="46" y="124"/>
                      </a:lnTo>
                      <a:lnTo>
                        <a:pt x="50" y="128"/>
                      </a:lnTo>
                      <a:lnTo>
                        <a:pt x="62" y="136"/>
                      </a:lnTo>
                      <a:lnTo>
                        <a:pt x="70" y="142"/>
                      </a:lnTo>
                      <a:lnTo>
                        <a:pt x="74" y="146"/>
                      </a:lnTo>
                      <a:lnTo>
                        <a:pt x="74" y="152"/>
                      </a:lnTo>
                      <a:lnTo>
                        <a:pt x="76" y="162"/>
                      </a:lnTo>
                      <a:lnTo>
                        <a:pt x="80" y="166"/>
                      </a:lnTo>
                      <a:lnTo>
                        <a:pt x="86" y="172"/>
                      </a:lnTo>
                      <a:lnTo>
                        <a:pt x="90" y="176"/>
                      </a:lnTo>
                      <a:lnTo>
                        <a:pt x="92" y="182"/>
                      </a:lnTo>
                      <a:lnTo>
                        <a:pt x="94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7" name="iSļîḑê">
                  <a:extLst>
                    <a:ext uri="{FF2B5EF4-FFF2-40B4-BE49-F238E27FC236}">
                      <a16:creationId xmlns="" xmlns:a16="http://schemas.microsoft.com/office/drawing/2014/main" id="{2CB56D2B-B81D-4B6D-B012-EF1BAC5C172D}"/>
                    </a:ext>
                  </a:extLst>
                </p:cNvPr>
                <p:cNvSpPr/>
                <p:nvPr/>
              </p:nvSpPr>
              <p:spPr bwMode="auto">
                <a:xfrm>
                  <a:off x="5277483" y="2844901"/>
                  <a:ext cx="107423" cy="131700"/>
                </a:xfrm>
                <a:custGeom>
                  <a:avLst/>
                  <a:gdLst>
                    <a:gd name="T0" fmla="*/ 0 w 62"/>
                    <a:gd name="T1" fmla="*/ 2147483647 h 78"/>
                    <a:gd name="T2" fmla="*/ 2147483647 w 62"/>
                    <a:gd name="T3" fmla="*/ 2147483647 h 78"/>
                    <a:gd name="T4" fmla="*/ 2147483647 w 62"/>
                    <a:gd name="T5" fmla="*/ 2147483647 h 78"/>
                    <a:gd name="T6" fmla="*/ 2147483647 w 62"/>
                    <a:gd name="T7" fmla="*/ 2147483647 h 78"/>
                    <a:gd name="T8" fmla="*/ 2147483647 w 62"/>
                    <a:gd name="T9" fmla="*/ 2147483647 h 78"/>
                    <a:gd name="T10" fmla="*/ 2147483647 w 62"/>
                    <a:gd name="T11" fmla="*/ 2147483647 h 78"/>
                    <a:gd name="T12" fmla="*/ 2147483647 w 62"/>
                    <a:gd name="T13" fmla="*/ 2147483647 h 78"/>
                    <a:gd name="T14" fmla="*/ 2147483647 w 62"/>
                    <a:gd name="T15" fmla="*/ 2147483647 h 78"/>
                    <a:gd name="T16" fmla="*/ 2147483647 w 62"/>
                    <a:gd name="T17" fmla="*/ 2147483647 h 78"/>
                    <a:gd name="T18" fmla="*/ 2147483647 w 62"/>
                    <a:gd name="T19" fmla="*/ 2147483647 h 78"/>
                    <a:gd name="T20" fmla="*/ 2147483647 w 62"/>
                    <a:gd name="T21" fmla="*/ 0 h 78"/>
                    <a:gd name="T22" fmla="*/ 2147483647 w 62"/>
                    <a:gd name="T23" fmla="*/ 2147483647 h 78"/>
                    <a:gd name="T24" fmla="*/ 2147483647 w 62"/>
                    <a:gd name="T25" fmla="*/ 2147483647 h 78"/>
                    <a:gd name="T26" fmla="*/ 2147483647 w 62"/>
                    <a:gd name="T27" fmla="*/ 2147483647 h 78"/>
                    <a:gd name="T28" fmla="*/ 2147483647 w 62"/>
                    <a:gd name="T29" fmla="*/ 2147483647 h 78"/>
                    <a:gd name="T30" fmla="*/ 2147483647 w 62"/>
                    <a:gd name="T31" fmla="*/ 2147483647 h 78"/>
                    <a:gd name="T32" fmla="*/ 2147483647 w 62"/>
                    <a:gd name="T33" fmla="*/ 2147483647 h 78"/>
                    <a:gd name="T34" fmla="*/ 2147483647 w 62"/>
                    <a:gd name="T35" fmla="*/ 2147483647 h 78"/>
                    <a:gd name="T36" fmla="*/ 2147483647 w 62"/>
                    <a:gd name="T37" fmla="*/ 2147483647 h 78"/>
                    <a:gd name="T38" fmla="*/ 0 w 62"/>
                    <a:gd name="T39" fmla="*/ 2147483647 h 78"/>
                    <a:gd name="T40" fmla="*/ 0 w 62"/>
                    <a:gd name="T41" fmla="*/ 2147483647 h 78"/>
                    <a:gd name="T42" fmla="*/ 0 w 62"/>
                    <a:gd name="T43" fmla="*/ 2147483647 h 7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62"/>
                    <a:gd name="T67" fmla="*/ 0 h 78"/>
                    <a:gd name="T68" fmla="*/ 62 w 62"/>
                    <a:gd name="T69" fmla="*/ 78 h 7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62" h="78">
                      <a:moveTo>
                        <a:pt x="0" y="76"/>
                      </a:moveTo>
                      <a:lnTo>
                        <a:pt x="16" y="78"/>
                      </a:lnTo>
                      <a:lnTo>
                        <a:pt x="20" y="74"/>
                      </a:lnTo>
                      <a:lnTo>
                        <a:pt x="24" y="68"/>
                      </a:lnTo>
                      <a:lnTo>
                        <a:pt x="30" y="64"/>
                      </a:lnTo>
                      <a:lnTo>
                        <a:pt x="34" y="64"/>
                      </a:lnTo>
                      <a:lnTo>
                        <a:pt x="38" y="58"/>
                      </a:lnTo>
                      <a:lnTo>
                        <a:pt x="44" y="58"/>
                      </a:lnTo>
                      <a:lnTo>
                        <a:pt x="32" y="3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24" y="16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2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32"/>
                      </a:lnTo>
                      <a:lnTo>
                        <a:pt x="6" y="32"/>
                      </a:lnTo>
                      <a:lnTo>
                        <a:pt x="0" y="68"/>
                      </a:lnTo>
                      <a:lnTo>
                        <a:pt x="0" y="72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8" name="ïŝḷîde">
                  <a:extLst>
                    <a:ext uri="{FF2B5EF4-FFF2-40B4-BE49-F238E27FC236}">
                      <a16:creationId xmlns="" xmlns:a16="http://schemas.microsoft.com/office/drawing/2014/main" id="{B2D702B5-3027-43A1-8E24-C472CFA60267}"/>
                    </a:ext>
                  </a:extLst>
                </p:cNvPr>
                <p:cNvSpPr/>
                <p:nvPr/>
              </p:nvSpPr>
              <p:spPr bwMode="auto">
                <a:xfrm>
                  <a:off x="5274729" y="2801468"/>
                  <a:ext cx="30299" cy="50438"/>
                </a:xfrm>
                <a:custGeom>
                  <a:avLst/>
                  <a:gdLst>
                    <a:gd name="T0" fmla="*/ 0 w 18"/>
                    <a:gd name="T1" fmla="*/ 2147483647 h 30"/>
                    <a:gd name="T2" fmla="*/ 2147483647 w 18"/>
                    <a:gd name="T3" fmla="*/ 0 h 30"/>
                    <a:gd name="T4" fmla="*/ 2147483647 w 18"/>
                    <a:gd name="T5" fmla="*/ 2147483647 h 30"/>
                    <a:gd name="T6" fmla="*/ 2147483647 w 18"/>
                    <a:gd name="T7" fmla="*/ 2147483647 h 30"/>
                    <a:gd name="T8" fmla="*/ 2147483647 w 18"/>
                    <a:gd name="T9" fmla="*/ 2147483647 h 30"/>
                    <a:gd name="T10" fmla="*/ 2147483647 w 18"/>
                    <a:gd name="T11" fmla="*/ 2147483647 h 30"/>
                    <a:gd name="T12" fmla="*/ 2147483647 w 18"/>
                    <a:gd name="T13" fmla="*/ 2147483647 h 30"/>
                    <a:gd name="T14" fmla="*/ 2147483647 w 18"/>
                    <a:gd name="T15" fmla="*/ 2147483647 h 30"/>
                    <a:gd name="T16" fmla="*/ 2147483647 w 18"/>
                    <a:gd name="T17" fmla="*/ 2147483647 h 30"/>
                    <a:gd name="T18" fmla="*/ 2147483647 w 18"/>
                    <a:gd name="T19" fmla="*/ 2147483647 h 30"/>
                    <a:gd name="T20" fmla="*/ 0 w 18"/>
                    <a:gd name="T21" fmla="*/ 2147483647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8"/>
                    <a:gd name="T34" fmla="*/ 0 h 30"/>
                    <a:gd name="T35" fmla="*/ 18 w 18"/>
                    <a:gd name="T36" fmla="*/ 30 h 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8" h="30">
                      <a:moveTo>
                        <a:pt x="0" y="30"/>
                      </a:move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16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10" y="18"/>
                      </a:lnTo>
                      <a:lnTo>
                        <a:pt x="12" y="20"/>
                      </a:lnTo>
                      <a:lnTo>
                        <a:pt x="10" y="26"/>
                      </a:lnTo>
                      <a:lnTo>
                        <a:pt x="6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9" name="îṣļïdê">
                  <a:extLst>
                    <a:ext uri="{FF2B5EF4-FFF2-40B4-BE49-F238E27FC236}">
                      <a16:creationId xmlns="" xmlns:a16="http://schemas.microsoft.com/office/drawing/2014/main" id="{802A0AE3-2566-43C1-94CF-4329DDBEDEDE}"/>
                    </a:ext>
                  </a:extLst>
                </p:cNvPr>
                <p:cNvSpPr/>
                <p:nvPr/>
              </p:nvSpPr>
              <p:spPr bwMode="auto">
                <a:xfrm>
                  <a:off x="5271974" y="2865917"/>
                  <a:ext cx="16526" cy="33626"/>
                </a:xfrm>
                <a:custGeom>
                  <a:avLst/>
                  <a:gdLst>
                    <a:gd name="T0" fmla="*/ 2147483647 w 10"/>
                    <a:gd name="T1" fmla="*/ 2147483647 h 20"/>
                    <a:gd name="T2" fmla="*/ 2147483647 w 10"/>
                    <a:gd name="T3" fmla="*/ 0 h 20"/>
                    <a:gd name="T4" fmla="*/ 2147483647 w 10"/>
                    <a:gd name="T5" fmla="*/ 0 h 20"/>
                    <a:gd name="T6" fmla="*/ 0 w 10"/>
                    <a:gd name="T7" fmla="*/ 2147483647 h 20"/>
                    <a:gd name="T8" fmla="*/ 2147483647 w 10"/>
                    <a:gd name="T9" fmla="*/ 2147483647 h 20"/>
                    <a:gd name="T10" fmla="*/ 2147483647 w 10"/>
                    <a:gd name="T11" fmla="*/ 214748364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20"/>
                    <a:gd name="T20" fmla="*/ 10 w 1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20">
                      <a:moveTo>
                        <a:pt x="8" y="2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0" name="i$líḋè">
                  <a:extLst>
                    <a:ext uri="{FF2B5EF4-FFF2-40B4-BE49-F238E27FC236}">
                      <a16:creationId xmlns="" xmlns:a16="http://schemas.microsoft.com/office/drawing/2014/main" id="{4E3ED86F-F8A1-44A9-9A3E-26082725FFD0}"/>
                    </a:ext>
                  </a:extLst>
                </p:cNvPr>
                <p:cNvSpPr/>
                <p:nvPr/>
              </p:nvSpPr>
              <p:spPr bwMode="auto">
                <a:xfrm>
                  <a:off x="5316046" y="1788502"/>
                  <a:ext cx="46826" cy="25219"/>
                </a:xfrm>
                <a:custGeom>
                  <a:avLst/>
                  <a:gdLst>
                    <a:gd name="T0" fmla="*/ 2147483647 w 26"/>
                    <a:gd name="T1" fmla="*/ 2147483647 h 16"/>
                    <a:gd name="T2" fmla="*/ 2147483647 w 26"/>
                    <a:gd name="T3" fmla="*/ 2147483647 h 16"/>
                    <a:gd name="T4" fmla="*/ 2147483647 w 26"/>
                    <a:gd name="T5" fmla="*/ 2147483647 h 16"/>
                    <a:gd name="T6" fmla="*/ 2147483647 w 26"/>
                    <a:gd name="T7" fmla="*/ 2147483647 h 16"/>
                    <a:gd name="T8" fmla="*/ 2147483647 w 26"/>
                    <a:gd name="T9" fmla="*/ 2147483647 h 16"/>
                    <a:gd name="T10" fmla="*/ 2147483647 w 26"/>
                    <a:gd name="T11" fmla="*/ 2147483647 h 16"/>
                    <a:gd name="T12" fmla="*/ 0 w 26"/>
                    <a:gd name="T13" fmla="*/ 2147483647 h 16"/>
                    <a:gd name="T14" fmla="*/ 2147483647 w 26"/>
                    <a:gd name="T15" fmla="*/ 0 h 16"/>
                    <a:gd name="T16" fmla="*/ 2147483647 w 26"/>
                    <a:gd name="T17" fmla="*/ 2147483647 h 16"/>
                    <a:gd name="T18" fmla="*/ 2147483647 w 26"/>
                    <a:gd name="T19" fmla="*/ 2147483647 h 16"/>
                    <a:gd name="T20" fmla="*/ 2147483647 w 26"/>
                    <a:gd name="T21" fmla="*/ 2147483647 h 16"/>
                    <a:gd name="T22" fmla="*/ 2147483647 w 26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16"/>
                    <a:gd name="T38" fmla="*/ 26 w 26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16">
                      <a:moveTo>
                        <a:pt x="26" y="10"/>
                      </a:moveTo>
                      <a:lnTo>
                        <a:pt x="20" y="14"/>
                      </a:lnTo>
                      <a:lnTo>
                        <a:pt x="14" y="16"/>
                      </a:lnTo>
                      <a:lnTo>
                        <a:pt x="8" y="16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1" name="ísļîḋè">
                  <a:extLst>
                    <a:ext uri="{FF2B5EF4-FFF2-40B4-BE49-F238E27FC236}">
                      <a16:creationId xmlns="" xmlns:a16="http://schemas.microsoft.com/office/drawing/2014/main" id="{1FDE8008-4D1B-4242-9E10-CE03D1F1ABAC}"/>
                    </a:ext>
                  </a:extLst>
                </p:cNvPr>
                <p:cNvSpPr/>
                <p:nvPr/>
              </p:nvSpPr>
              <p:spPr bwMode="auto">
                <a:xfrm>
                  <a:off x="5351853" y="1607766"/>
                  <a:ext cx="254785" cy="155517"/>
                </a:xfrm>
                <a:custGeom>
                  <a:avLst/>
                  <a:gdLst>
                    <a:gd name="T0" fmla="*/ 2147483647 w 146"/>
                    <a:gd name="T1" fmla="*/ 2147483647 h 94"/>
                    <a:gd name="T2" fmla="*/ 2147483647 w 146"/>
                    <a:gd name="T3" fmla="*/ 2147483647 h 94"/>
                    <a:gd name="T4" fmla="*/ 2147483647 w 146"/>
                    <a:gd name="T5" fmla="*/ 2147483647 h 94"/>
                    <a:gd name="T6" fmla="*/ 2147483647 w 146"/>
                    <a:gd name="T7" fmla="*/ 2147483647 h 94"/>
                    <a:gd name="T8" fmla="*/ 2147483647 w 146"/>
                    <a:gd name="T9" fmla="*/ 2147483647 h 94"/>
                    <a:gd name="T10" fmla="*/ 2147483647 w 146"/>
                    <a:gd name="T11" fmla="*/ 2147483647 h 94"/>
                    <a:gd name="T12" fmla="*/ 2147483647 w 146"/>
                    <a:gd name="T13" fmla="*/ 2147483647 h 94"/>
                    <a:gd name="T14" fmla="*/ 0 w 146"/>
                    <a:gd name="T15" fmla="*/ 2147483647 h 94"/>
                    <a:gd name="T16" fmla="*/ 0 w 146"/>
                    <a:gd name="T17" fmla="*/ 2147483647 h 94"/>
                    <a:gd name="T18" fmla="*/ 2147483647 w 146"/>
                    <a:gd name="T19" fmla="*/ 2147483647 h 94"/>
                    <a:gd name="T20" fmla="*/ 2147483647 w 146"/>
                    <a:gd name="T21" fmla="*/ 2147483647 h 94"/>
                    <a:gd name="T22" fmla="*/ 2147483647 w 146"/>
                    <a:gd name="T23" fmla="*/ 2147483647 h 94"/>
                    <a:gd name="T24" fmla="*/ 2147483647 w 146"/>
                    <a:gd name="T25" fmla="*/ 2147483647 h 94"/>
                    <a:gd name="T26" fmla="*/ 2147483647 w 146"/>
                    <a:gd name="T27" fmla="*/ 2147483647 h 94"/>
                    <a:gd name="T28" fmla="*/ 2147483647 w 146"/>
                    <a:gd name="T29" fmla="*/ 2147483647 h 94"/>
                    <a:gd name="T30" fmla="*/ 2147483647 w 146"/>
                    <a:gd name="T31" fmla="*/ 2147483647 h 94"/>
                    <a:gd name="T32" fmla="*/ 2147483647 w 146"/>
                    <a:gd name="T33" fmla="*/ 2147483647 h 94"/>
                    <a:gd name="T34" fmla="*/ 2147483647 w 146"/>
                    <a:gd name="T35" fmla="*/ 2147483647 h 94"/>
                    <a:gd name="T36" fmla="*/ 2147483647 w 146"/>
                    <a:gd name="T37" fmla="*/ 2147483647 h 94"/>
                    <a:gd name="T38" fmla="*/ 2147483647 w 146"/>
                    <a:gd name="T39" fmla="*/ 2147483647 h 94"/>
                    <a:gd name="T40" fmla="*/ 2147483647 w 146"/>
                    <a:gd name="T41" fmla="*/ 2147483647 h 94"/>
                    <a:gd name="T42" fmla="*/ 2147483647 w 146"/>
                    <a:gd name="T43" fmla="*/ 2147483647 h 94"/>
                    <a:gd name="T44" fmla="*/ 2147483647 w 146"/>
                    <a:gd name="T45" fmla="*/ 2147483647 h 94"/>
                    <a:gd name="T46" fmla="*/ 2147483647 w 146"/>
                    <a:gd name="T47" fmla="*/ 0 h 94"/>
                    <a:gd name="T48" fmla="*/ 2147483647 w 146"/>
                    <a:gd name="T49" fmla="*/ 0 h 94"/>
                    <a:gd name="T50" fmla="*/ 2147483647 w 146"/>
                    <a:gd name="T51" fmla="*/ 0 h 94"/>
                    <a:gd name="T52" fmla="*/ 2147483647 w 146"/>
                    <a:gd name="T53" fmla="*/ 2147483647 h 94"/>
                    <a:gd name="T54" fmla="*/ 2147483647 w 146"/>
                    <a:gd name="T55" fmla="*/ 2147483647 h 94"/>
                    <a:gd name="T56" fmla="*/ 2147483647 w 146"/>
                    <a:gd name="T57" fmla="*/ 2147483647 h 94"/>
                    <a:gd name="T58" fmla="*/ 2147483647 w 146"/>
                    <a:gd name="T59" fmla="*/ 2147483647 h 94"/>
                    <a:gd name="T60" fmla="*/ 2147483647 w 146"/>
                    <a:gd name="T61" fmla="*/ 2147483647 h 94"/>
                    <a:gd name="T62" fmla="*/ 2147483647 w 146"/>
                    <a:gd name="T63" fmla="*/ 2147483647 h 94"/>
                    <a:gd name="T64" fmla="*/ 2147483647 w 146"/>
                    <a:gd name="T65" fmla="*/ 2147483647 h 94"/>
                    <a:gd name="T66" fmla="*/ 2147483647 w 146"/>
                    <a:gd name="T67" fmla="*/ 2147483647 h 94"/>
                    <a:gd name="T68" fmla="*/ 2147483647 w 146"/>
                    <a:gd name="T69" fmla="*/ 2147483647 h 94"/>
                    <a:gd name="T70" fmla="*/ 2147483647 w 146"/>
                    <a:gd name="T71" fmla="*/ 2147483647 h 94"/>
                    <a:gd name="T72" fmla="*/ 2147483647 w 146"/>
                    <a:gd name="T73" fmla="*/ 2147483647 h 94"/>
                    <a:gd name="T74" fmla="*/ 2147483647 w 146"/>
                    <a:gd name="T75" fmla="*/ 2147483647 h 94"/>
                    <a:gd name="T76" fmla="*/ 2147483647 w 146"/>
                    <a:gd name="T77" fmla="*/ 2147483647 h 94"/>
                    <a:gd name="T78" fmla="*/ 2147483647 w 146"/>
                    <a:gd name="T79" fmla="*/ 2147483647 h 94"/>
                    <a:gd name="T80" fmla="*/ 2147483647 w 146"/>
                    <a:gd name="T81" fmla="*/ 2147483647 h 94"/>
                    <a:gd name="T82" fmla="*/ 2147483647 w 146"/>
                    <a:gd name="T83" fmla="*/ 2147483647 h 94"/>
                    <a:gd name="T84" fmla="*/ 2147483647 w 146"/>
                    <a:gd name="T85" fmla="*/ 2147483647 h 94"/>
                    <a:gd name="T86" fmla="*/ 2147483647 w 146"/>
                    <a:gd name="T87" fmla="*/ 2147483647 h 94"/>
                    <a:gd name="T88" fmla="*/ 2147483647 w 146"/>
                    <a:gd name="T89" fmla="*/ 2147483647 h 94"/>
                    <a:gd name="T90" fmla="*/ 2147483647 w 146"/>
                    <a:gd name="T91" fmla="*/ 2147483647 h 94"/>
                    <a:gd name="T92" fmla="*/ 2147483647 w 146"/>
                    <a:gd name="T93" fmla="*/ 2147483647 h 94"/>
                    <a:gd name="T94" fmla="*/ 2147483647 w 146"/>
                    <a:gd name="T95" fmla="*/ 2147483647 h 9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46"/>
                    <a:gd name="T145" fmla="*/ 0 h 94"/>
                    <a:gd name="T146" fmla="*/ 146 w 146"/>
                    <a:gd name="T147" fmla="*/ 94 h 9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46" h="94">
                      <a:moveTo>
                        <a:pt x="38" y="94"/>
                      </a:moveTo>
                      <a:lnTo>
                        <a:pt x="34" y="92"/>
                      </a:lnTo>
                      <a:lnTo>
                        <a:pt x="30" y="86"/>
                      </a:lnTo>
                      <a:lnTo>
                        <a:pt x="24" y="76"/>
                      </a:lnTo>
                      <a:lnTo>
                        <a:pt x="16" y="76"/>
                      </a:lnTo>
                      <a:lnTo>
                        <a:pt x="8" y="76"/>
                      </a:lnTo>
                      <a:lnTo>
                        <a:pt x="4" y="74"/>
                      </a:lnTo>
                      <a:lnTo>
                        <a:pt x="0" y="72"/>
                      </a:lnTo>
                      <a:lnTo>
                        <a:pt x="0" y="70"/>
                      </a:lnTo>
                      <a:lnTo>
                        <a:pt x="4" y="68"/>
                      </a:lnTo>
                      <a:lnTo>
                        <a:pt x="6" y="66"/>
                      </a:lnTo>
                      <a:lnTo>
                        <a:pt x="10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22" y="52"/>
                      </a:lnTo>
                      <a:lnTo>
                        <a:pt x="24" y="42"/>
                      </a:lnTo>
                      <a:lnTo>
                        <a:pt x="26" y="34"/>
                      </a:lnTo>
                      <a:lnTo>
                        <a:pt x="30" y="28"/>
                      </a:lnTo>
                      <a:lnTo>
                        <a:pt x="36" y="22"/>
                      </a:lnTo>
                      <a:lnTo>
                        <a:pt x="52" y="16"/>
                      </a:lnTo>
                      <a:lnTo>
                        <a:pt x="68" y="10"/>
                      </a:lnTo>
                      <a:lnTo>
                        <a:pt x="100" y="10"/>
                      </a:lnTo>
                      <a:lnTo>
                        <a:pt x="114" y="2"/>
                      </a:lnTo>
                      <a:lnTo>
                        <a:pt x="122" y="0"/>
                      </a:lnTo>
                      <a:lnTo>
                        <a:pt x="132" y="0"/>
                      </a:lnTo>
                      <a:lnTo>
                        <a:pt x="140" y="0"/>
                      </a:lnTo>
                      <a:lnTo>
                        <a:pt x="146" y="2"/>
                      </a:lnTo>
                      <a:lnTo>
                        <a:pt x="146" y="6"/>
                      </a:lnTo>
                      <a:lnTo>
                        <a:pt x="144" y="10"/>
                      </a:lnTo>
                      <a:lnTo>
                        <a:pt x="138" y="12"/>
                      </a:lnTo>
                      <a:lnTo>
                        <a:pt x="124" y="16"/>
                      </a:lnTo>
                      <a:lnTo>
                        <a:pt x="86" y="26"/>
                      </a:lnTo>
                      <a:lnTo>
                        <a:pt x="70" y="32"/>
                      </a:lnTo>
                      <a:lnTo>
                        <a:pt x="56" y="40"/>
                      </a:lnTo>
                      <a:lnTo>
                        <a:pt x="52" y="44"/>
                      </a:lnTo>
                      <a:lnTo>
                        <a:pt x="46" y="50"/>
                      </a:lnTo>
                      <a:lnTo>
                        <a:pt x="42" y="56"/>
                      </a:lnTo>
                      <a:lnTo>
                        <a:pt x="40" y="62"/>
                      </a:lnTo>
                      <a:lnTo>
                        <a:pt x="42" y="70"/>
                      </a:lnTo>
                      <a:lnTo>
                        <a:pt x="46" y="74"/>
                      </a:lnTo>
                      <a:lnTo>
                        <a:pt x="50" y="78"/>
                      </a:lnTo>
                      <a:lnTo>
                        <a:pt x="56" y="80"/>
                      </a:lnTo>
                      <a:lnTo>
                        <a:pt x="68" y="86"/>
                      </a:lnTo>
                      <a:lnTo>
                        <a:pt x="74" y="88"/>
                      </a:lnTo>
                      <a:lnTo>
                        <a:pt x="78" y="92"/>
                      </a:lnTo>
                      <a:lnTo>
                        <a:pt x="68" y="92"/>
                      </a:lnTo>
                      <a:lnTo>
                        <a:pt x="58" y="92"/>
                      </a:lnTo>
                      <a:lnTo>
                        <a:pt x="38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2" name="ïŝľïḑe">
                  <a:extLst>
                    <a:ext uri="{FF2B5EF4-FFF2-40B4-BE49-F238E27FC236}">
                      <a16:creationId xmlns="" xmlns:a16="http://schemas.microsoft.com/office/drawing/2014/main" id="{ECA55379-62A3-4659-8712-B7D1ACC15C71}"/>
                    </a:ext>
                  </a:extLst>
                </p:cNvPr>
                <p:cNvSpPr/>
                <p:nvPr/>
              </p:nvSpPr>
              <p:spPr bwMode="auto">
                <a:xfrm>
                  <a:off x="5931661" y="1520900"/>
                  <a:ext cx="184547" cy="49037"/>
                </a:xfrm>
                <a:custGeom>
                  <a:avLst/>
                  <a:gdLst>
                    <a:gd name="T0" fmla="*/ 2147483647 w 106"/>
                    <a:gd name="T1" fmla="*/ 2147483647 h 30"/>
                    <a:gd name="T2" fmla="*/ 2147483647 w 106"/>
                    <a:gd name="T3" fmla="*/ 2147483647 h 30"/>
                    <a:gd name="T4" fmla="*/ 2147483647 w 106"/>
                    <a:gd name="T5" fmla="*/ 2147483647 h 30"/>
                    <a:gd name="T6" fmla="*/ 2147483647 w 106"/>
                    <a:gd name="T7" fmla="*/ 2147483647 h 30"/>
                    <a:gd name="T8" fmla="*/ 2147483647 w 106"/>
                    <a:gd name="T9" fmla="*/ 2147483647 h 30"/>
                    <a:gd name="T10" fmla="*/ 2147483647 w 106"/>
                    <a:gd name="T11" fmla="*/ 2147483647 h 30"/>
                    <a:gd name="T12" fmla="*/ 2147483647 w 106"/>
                    <a:gd name="T13" fmla="*/ 2147483647 h 30"/>
                    <a:gd name="T14" fmla="*/ 2147483647 w 106"/>
                    <a:gd name="T15" fmla="*/ 2147483647 h 30"/>
                    <a:gd name="T16" fmla="*/ 2147483647 w 106"/>
                    <a:gd name="T17" fmla="*/ 2147483647 h 30"/>
                    <a:gd name="T18" fmla="*/ 2147483647 w 106"/>
                    <a:gd name="T19" fmla="*/ 2147483647 h 30"/>
                    <a:gd name="T20" fmla="*/ 2147483647 w 106"/>
                    <a:gd name="T21" fmla="*/ 2147483647 h 30"/>
                    <a:gd name="T22" fmla="*/ 2147483647 w 106"/>
                    <a:gd name="T23" fmla="*/ 2147483647 h 30"/>
                    <a:gd name="T24" fmla="*/ 2147483647 w 106"/>
                    <a:gd name="T25" fmla="*/ 2147483647 h 30"/>
                    <a:gd name="T26" fmla="*/ 2147483647 w 106"/>
                    <a:gd name="T27" fmla="*/ 2147483647 h 30"/>
                    <a:gd name="T28" fmla="*/ 2147483647 w 106"/>
                    <a:gd name="T29" fmla="*/ 2147483647 h 30"/>
                    <a:gd name="T30" fmla="*/ 2147483647 w 106"/>
                    <a:gd name="T31" fmla="*/ 2147483647 h 30"/>
                    <a:gd name="T32" fmla="*/ 0 w 106"/>
                    <a:gd name="T33" fmla="*/ 2147483647 h 30"/>
                    <a:gd name="T34" fmla="*/ 2147483647 w 106"/>
                    <a:gd name="T35" fmla="*/ 2147483647 h 30"/>
                    <a:gd name="T36" fmla="*/ 2147483647 w 106"/>
                    <a:gd name="T37" fmla="*/ 2147483647 h 30"/>
                    <a:gd name="T38" fmla="*/ 2147483647 w 106"/>
                    <a:gd name="T39" fmla="*/ 0 h 30"/>
                    <a:gd name="T40" fmla="*/ 2147483647 w 106"/>
                    <a:gd name="T41" fmla="*/ 0 h 30"/>
                    <a:gd name="T42" fmla="*/ 2147483647 w 106"/>
                    <a:gd name="T43" fmla="*/ 0 h 30"/>
                    <a:gd name="T44" fmla="*/ 2147483647 w 106"/>
                    <a:gd name="T45" fmla="*/ 2147483647 h 30"/>
                    <a:gd name="T46" fmla="*/ 2147483647 w 106"/>
                    <a:gd name="T47" fmla="*/ 2147483647 h 30"/>
                    <a:gd name="T48" fmla="*/ 2147483647 w 106"/>
                    <a:gd name="T49" fmla="*/ 2147483647 h 30"/>
                    <a:gd name="T50" fmla="*/ 2147483647 w 106"/>
                    <a:gd name="T51" fmla="*/ 2147483647 h 30"/>
                    <a:gd name="T52" fmla="*/ 2147483647 w 106"/>
                    <a:gd name="T53" fmla="*/ 2147483647 h 30"/>
                    <a:gd name="T54" fmla="*/ 2147483647 w 106"/>
                    <a:gd name="T55" fmla="*/ 2147483647 h 30"/>
                    <a:gd name="T56" fmla="*/ 2147483647 w 106"/>
                    <a:gd name="T57" fmla="*/ 2147483647 h 30"/>
                    <a:gd name="T58" fmla="*/ 2147483647 w 106"/>
                    <a:gd name="T59" fmla="*/ 2147483647 h 30"/>
                    <a:gd name="T60" fmla="*/ 2147483647 w 106"/>
                    <a:gd name="T61" fmla="*/ 2147483647 h 30"/>
                    <a:gd name="T62" fmla="*/ 2147483647 w 106"/>
                    <a:gd name="T63" fmla="*/ 2147483647 h 30"/>
                    <a:gd name="T64" fmla="*/ 2147483647 w 106"/>
                    <a:gd name="T65" fmla="*/ 2147483647 h 30"/>
                    <a:gd name="T66" fmla="*/ 2147483647 w 106"/>
                    <a:gd name="T67" fmla="*/ 2147483647 h 30"/>
                    <a:gd name="T68" fmla="*/ 2147483647 w 106"/>
                    <a:gd name="T69" fmla="*/ 2147483647 h 30"/>
                    <a:gd name="T70" fmla="*/ 2147483647 w 106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06"/>
                    <a:gd name="T109" fmla="*/ 0 h 30"/>
                    <a:gd name="T110" fmla="*/ 106 w 106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06" h="30">
                      <a:moveTo>
                        <a:pt x="106" y="26"/>
                      </a:moveTo>
                      <a:lnTo>
                        <a:pt x="98" y="28"/>
                      </a:lnTo>
                      <a:lnTo>
                        <a:pt x="92" y="28"/>
                      </a:lnTo>
                      <a:lnTo>
                        <a:pt x="82" y="26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64" y="28"/>
                      </a:lnTo>
                      <a:lnTo>
                        <a:pt x="50" y="24"/>
                      </a:lnTo>
                      <a:lnTo>
                        <a:pt x="44" y="22"/>
                      </a:lnTo>
                      <a:lnTo>
                        <a:pt x="38" y="18"/>
                      </a:lnTo>
                      <a:lnTo>
                        <a:pt x="36" y="14"/>
                      </a:lnTo>
                      <a:lnTo>
                        <a:pt x="36" y="10"/>
                      </a:lnTo>
                      <a:lnTo>
                        <a:pt x="20" y="10"/>
                      </a:ln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12" y="0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4" y="2"/>
                      </a:lnTo>
                      <a:lnTo>
                        <a:pt x="52" y="4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48" y="10"/>
                      </a:lnTo>
                      <a:lnTo>
                        <a:pt x="60" y="12"/>
                      </a:lnTo>
                      <a:lnTo>
                        <a:pt x="66" y="14"/>
                      </a:lnTo>
                      <a:lnTo>
                        <a:pt x="70" y="14"/>
                      </a:lnTo>
                      <a:lnTo>
                        <a:pt x="74" y="14"/>
                      </a:lnTo>
                      <a:lnTo>
                        <a:pt x="78" y="12"/>
                      </a:lnTo>
                      <a:lnTo>
                        <a:pt x="86" y="14"/>
                      </a:lnTo>
                      <a:lnTo>
                        <a:pt x="92" y="16"/>
                      </a:lnTo>
                      <a:lnTo>
                        <a:pt x="102" y="26"/>
                      </a:lnTo>
                      <a:lnTo>
                        <a:pt x="10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3" name="îṥliďè">
                  <a:extLst>
                    <a:ext uri="{FF2B5EF4-FFF2-40B4-BE49-F238E27FC236}">
                      <a16:creationId xmlns="" xmlns:a16="http://schemas.microsoft.com/office/drawing/2014/main" id="{7F648B98-4675-4FE1-BD57-5F753FA1AE42}"/>
                    </a:ext>
                  </a:extLst>
                </p:cNvPr>
                <p:cNvSpPr/>
                <p:nvPr/>
              </p:nvSpPr>
              <p:spPr bwMode="auto">
                <a:xfrm>
                  <a:off x="6132734" y="1554526"/>
                  <a:ext cx="92273" cy="36427"/>
                </a:xfrm>
                <a:custGeom>
                  <a:avLst/>
                  <a:gdLst>
                    <a:gd name="T0" fmla="*/ 2147483647 w 52"/>
                    <a:gd name="T1" fmla="*/ 2147483647 h 22"/>
                    <a:gd name="T2" fmla="*/ 2147483647 w 52"/>
                    <a:gd name="T3" fmla="*/ 2147483647 h 22"/>
                    <a:gd name="T4" fmla="*/ 2147483647 w 52"/>
                    <a:gd name="T5" fmla="*/ 2147483647 h 22"/>
                    <a:gd name="T6" fmla="*/ 0 w 52"/>
                    <a:gd name="T7" fmla="*/ 2147483647 h 22"/>
                    <a:gd name="T8" fmla="*/ 0 w 52"/>
                    <a:gd name="T9" fmla="*/ 2147483647 h 22"/>
                    <a:gd name="T10" fmla="*/ 2147483647 w 52"/>
                    <a:gd name="T11" fmla="*/ 2147483647 h 22"/>
                    <a:gd name="T12" fmla="*/ 2147483647 w 52"/>
                    <a:gd name="T13" fmla="*/ 0 h 22"/>
                    <a:gd name="T14" fmla="*/ 2147483647 w 52"/>
                    <a:gd name="T15" fmla="*/ 0 h 22"/>
                    <a:gd name="T16" fmla="*/ 2147483647 w 52"/>
                    <a:gd name="T17" fmla="*/ 2147483647 h 22"/>
                    <a:gd name="T18" fmla="*/ 2147483647 w 52"/>
                    <a:gd name="T19" fmla="*/ 2147483647 h 22"/>
                    <a:gd name="T20" fmla="*/ 2147483647 w 52"/>
                    <a:gd name="T21" fmla="*/ 2147483647 h 22"/>
                    <a:gd name="T22" fmla="*/ 2147483647 w 52"/>
                    <a:gd name="T23" fmla="*/ 2147483647 h 22"/>
                    <a:gd name="T24" fmla="*/ 2147483647 w 52"/>
                    <a:gd name="T25" fmla="*/ 2147483647 h 22"/>
                    <a:gd name="T26" fmla="*/ 2147483647 w 52"/>
                    <a:gd name="T27" fmla="*/ 2147483647 h 22"/>
                    <a:gd name="T28" fmla="*/ 2147483647 w 52"/>
                    <a:gd name="T29" fmla="*/ 2147483647 h 22"/>
                    <a:gd name="T30" fmla="*/ 2147483647 w 52"/>
                    <a:gd name="T31" fmla="*/ 2147483647 h 22"/>
                    <a:gd name="T32" fmla="*/ 2147483647 w 52"/>
                    <a:gd name="T33" fmla="*/ 2147483647 h 22"/>
                    <a:gd name="T34" fmla="*/ 2147483647 w 52"/>
                    <a:gd name="T35" fmla="*/ 2147483647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2"/>
                    <a:gd name="T55" fmla="*/ 0 h 22"/>
                    <a:gd name="T56" fmla="*/ 52 w 52"/>
                    <a:gd name="T57" fmla="*/ 22 h 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2" h="22">
                      <a:moveTo>
                        <a:pt x="6" y="22"/>
                      </a:move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8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32" y="6"/>
                      </a:lnTo>
                      <a:lnTo>
                        <a:pt x="52" y="10"/>
                      </a:lnTo>
                      <a:lnTo>
                        <a:pt x="50" y="14"/>
                      </a:lnTo>
                      <a:lnTo>
                        <a:pt x="46" y="16"/>
                      </a:lnTo>
                      <a:lnTo>
                        <a:pt x="40" y="18"/>
                      </a:lnTo>
                      <a:lnTo>
                        <a:pt x="28" y="18"/>
                      </a:lnTo>
                      <a:lnTo>
                        <a:pt x="20" y="20"/>
                      </a:lnTo>
                      <a:lnTo>
                        <a:pt x="14" y="22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4" name="ïS1ïḑé">
                  <a:extLst>
                    <a:ext uri="{FF2B5EF4-FFF2-40B4-BE49-F238E27FC236}">
                      <a16:creationId xmlns="" xmlns:a16="http://schemas.microsoft.com/office/drawing/2014/main" id="{712ED9EC-52D8-463E-B3AB-080E27E1019F}"/>
                    </a:ext>
                  </a:extLst>
                </p:cNvPr>
                <p:cNvSpPr/>
                <p:nvPr/>
              </p:nvSpPr>
              <p:spPr bwMode="auto">
                <a:xfrm>
                  <a:off x="6908108" y="1624580"/>
                  <a:ext cx="162512" cy="28021"/>
                </a:xfrm>
                <a:custGeom>
                  <a:avLst/>
                  <a:gdLst>
                    <a:gd name="T0" fmla="*/ 2147483647 w 92"/>
                    <a:gd name="T1" fmla="*/ 2147483647 h 18"/>
                    <a:gd name="T2" fmla="*/ 2147483647 w 92"/>
                    <a:gd name="T3" fmla="*/ 2147483647 h 18"/>
                    <a:gd name="T4" fmla="*/ 2147483647 w 92"/>
                    <a:gd name="T5" fmla="*/ 2147483647 h 18"/>
                    <a:gd name="T6" fmla="*/ 2147483647 w 92"/>
                    <a:gd name="T7" fmla="*/ 2147483647 h 18"/>
                    <a:gd name="T8" fmla="*/ 2147483647 w 92"/>
                    <a:gd name="T9" fmla="*/ 2147483647 h 18"/>
                    <a:gd name="T10" fmla="*/ 2147483647 w 92"/>
                    <a:gd name="T11" fmla="*/ 2147483647 h 18"/>
                    <a:gd name="T12" fmla="*/ 2147483647 w 92"/>
                    <a:gd name="T13" fmla="*/ 2147483647 h 18"/>
                    <a:gd name="T14" fmla="*/ 0 w 92"/>
                    <a:gd name="T15" fmla="*/ 2147483647 h 18"/>
                    <a:gd name="T16" fmla="*/ 0 w 92"/>
                    <a:gd name="T17" fmla="*/ 2147483647 h 18"/>
                    <a:gd name="T18" fmla="*/ 0 w 92"/>
                    <a:gd name="T19" fmla="*/ 2147483647 h 18"/>
                    <a:gd name="T20" fmla="*/ 2147483647 w 92"/>
                    <a:gd name="T21" fmla="*/ 2147483647 h 18"/>
                    <a:gd name="T22" fmla="*/ 2147483647 w 92"/>
                    <a:gd name="T23" fmla="*/ 0 h 18"/>
                    <a:gd name="T24" fmla="*/ 2147483647 w 92"/>
                    <a:gd name="T25" fmla="*/ 0 h 18"/>
                    <a:gd name="T26" fmla="*/ 2147483647 w 92"/>
                    <a:gd name="T27" fmla="*/ 2147483647 h 18"/>
                    <a:gd name="T28" fmla="*/ 2147483647 w 92"/>
                    <a:gd name="T29" fmla="*/ 2147483647 h 18"/>
                    <a:gd name="T30" fmla="*/ 2147483647 w 92"/>
                    <a:gd name="T31" fmla="*/ 2147483647 h 18"/>
                    <a:gd name="T32" fmla="*/ 2147483647 w 92"/>
                    <a:gd name="T33" fmla="*/ 2147483647 h 18"/>
                    <a:gd name="T34" fmla="*/ 2147483647 w 92"/>
                    <a:gd name="T35" fmla="*/ 2147483647 h 18"/>
                    <a:gd name="T36" fmla="*/ 2147483647 w 92"/>
                    <a:gd name="T37" fmla="*/ 2147483647 h 18"/>
                    <a:gd name="T38" fmla="*/ 2147483647 w 92"/>
                    <a:gd name="T39" fmla="*/ 2147483647 h 18"/>
                    <a:gd name="T40" fmla="*/ 2147483647 w 92"/>
                    <a:gd name="T41" fmla="*/ 2147483647 h 18"/>
                    <a:gd name="T42" fmla="*/ 2147483647 w 92"/>
                    <a:gd name="T43" fmla="*/ 2147483647 h 18"/>
                    <a:gd name="T44" fmla="*/ 2147483647 w 92"/>
                    <a:gd name="T45" fmla="*/ 2147483647 h 18"/>
                    <a:gd name="T46" fmla="*/ 2147483647 w 92"/>
                    <a:gd name="T47" fmla="*/ 2147483647 h 18"/>
                    <a:gd name="T48" fmla="*/ 2147483647 w 92"/>
                    <a:gd name="T49" fmla="*/ 2147483647 h 18"/>
                    <a:gd name="T50" fmla="*/ 2147483647 w 92"/>
                    <a:gd name="T51" fmla="*/ 2147483647 h 18"/>
                    <a:gd name="T52" fmla="*/ 2147483647 w 92"/>
                    <a:gd name="T53" fmla="*/ 2147483647 h 18"/>
                    <a:gd name="T54" fmla="*/ 2147483647 w 92"/>
                    <a:gd name="T55" fmla="*/ 2147483647 h 1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2"/>
                    <a:gd name="T85" fmla="*/ 0 h 18"/>
                    <a:gd name="T86" fmla="*/ 92 w 92"/>
                    <a:gd name="T87" fmla="*/ 18 h 1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2" h="18">
                      <a:moveTo>
                        <a:pt x="72" y="12"/>
                      </a:moveTo>
                      <a:lnTo>
                        <a:pt x="72" y="18"/>
                      </a:lnTo>
                      <a:lnTo>
                        <a:pt x="38" y="18"/>
                      </a:lnTo>
                      <a:lnTo>
                        <a:pt x="28" y="18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40" y="2"/>
                      </a:lnTo>
                      <a:lnTo>
                        <a:pt x="54" y="2"/>
                      </a:lnTo>
                      <a:lnTo>
                        <a:pt x="68" y="4"/>
                      </a:lnTo>
                      <a:lnTo>
                        <a:pt x="84" y="6"/>
                      </a:lnTo>
                      <a:lnTo>
                        <a:pt x="90" y="8"/>
                      </a:lnTo>
                      <a:lnTo>
                        <a:pt x="92" y="12"/>
                      </a:lnTo>
                      <a:lnTo>
                        <a:pt x="82" y="16"/>
                      </a:lnTo>
                      <a:lnTo>
                        <a:pt x="76" y="16"/>
                      </a:lnTo>
                      <a:lnTo>
                        <a:pt x="7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5" name="išlîḑê">
                  <a:extLst>
                    <a:ext uri="{FF2B5EF4-FFF2-40B4-BE49-F238E27FC236}">
                      <a16:creationId xmlns="" xmlns:a16="http://schemas.microsoft.com/office/drawing/2014/main" id="{B5D6D2C2-0212-4D0B-974C-169A3C91D2D2}"/>
                    </a:ext>
                  </a:extLst>
                </p:cNvPr>
                <p:cNvSpPr/>
                <p:nvPr/>
              </p:nvSpPr>
              <p:spPr bwMode="auto">
                <a:xfrm>
                  <a:off x="7095408" y="1635788"/>
                  <a:ext cx="90897" cy="25219"/>
                </a:xfrm>
                <a:custGeom>
                  <a:avLst/>
                  <a:gdLst>
                    <a:gd name="T0" fmla="*/ 2147483647 w 52"/>
                    <a:gd name="T1" fmla="*/ 2147483647 h 16"/>
                    <a:gd name="T2" fmla="*/ 2147483647 w 52"/>
                    <a:gd name="T3" fmla="*/ 2147483647 h 16"/>
                    <a:gd name="T4" fmla="*/ 2147483647 w 52"/>
                    <a:gd name="T5" fmla="*/ 2147483647 h 16"/>
                    <a:gd name="T6" fmla="*/ 2147483647 w 52"/>
                    <a:gd name="T7" fmla="*/ 2147483647 h 16"/>
                    <a:gd name="T8" fmla="*/ 2147483647 w 52"/>
                    <a:gd name="T9" fmla="*/ 2147483647 h 16"/>
                    <a:gd name="T10" fmla="*/ 0 w 52"/>
                    <a:gd name="T11" fmla="*/ 0 h 16"/>
                    <a:gd name="T12" fmla="*/ 2147483647 w 52"/>
                    <a:gd name="T13" fmla="*/ 0 h 16"/>
                    <a:gd name="T14" fmla="*/ 2147483647 w 52"/>
                    <a:gd name="T15" fmla="*/ 2147483647 h 16"/>
                    <a:gd name="T16" fmla="*/ 2147483647 w 52"/>
                    <a:gd name="T17" fmla="*/ 2147483647 h 16"/>
                    <a:gd name="T18" fmla="*/ 2147483647 w 52"/>
                    <a:gd name="T19" fmla="*/ 2147483647 h 16"/>
                    <a:gd name="T20" fmla="*/ 2147483647 w 52"/>
                    <a:gd name="T21" fmla="*/ 2147483647 h 16"/>
                    <a:gd name="T22" fmla="*/ 2147483647 w 52"/>
                    <a:gd name="T23" fmla="*/ 2147483647 h 16"/>
                    <a:gd name="T24" fmla="*/ 2147483647 w 52"/>
                    <a:gd name="T25" fmla="*/ 2147483647 h 16"/>
                    <a:gd name="T26" fmla="*/ 2147483647 w 52"/>
                    <a:gd name="T27" fmla="*/ 2147483647 h 1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2"/>
                    <a:gd name="T43" fmla="*/ 0 h 16"/>
                    <a:gd name="T44" fmla="*/ 52 w 52"/>
                    <a:gd name="T45" fmla="*/ 16 h 1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2" h="16">
                      <a:moveTo>
                        <a:pt x="42" y="16"/>
                      </a:moveTo>
                      <a:lnTo>
                        <a:pt x="32" y="16"/>
                      </a:lnTo>
                      <a:lnTo>
                        <a:pt x="18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30" y="4"/>
                      </a:lnTo>
                      <a:lnTo>
                        <a:pt x="42" y="6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48" y="14"/>
                      </a:lnTo>
                      <a:lnTo>
                        <a:pt x="4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6" name="íŝḷidè">
                  <a:extLst>
                    <a:ext uri="{FF2B5EF4-FFF2-40B4-BE49-F238E27FC236}">
                      <a16:creationId xmlns="" xmlns:a16="http://schemas.microsoft.com/office/drawing/2014/main" id="{D3598C6B-52BE-4F13-BAD4-922FBF7FF632}"/>
                    </a:ext>
                  </a:extLst>
                </p:cNvPr>
                <p:cNvSpPr/>
                <p:nvPr/>
              </p:nvSpPr>
              <p:spPr bwMode="auto">
                <a:xfrm>
                  <a:off x="7903833" y="1732460"/>
                  <a:ext cx="66106" cy="25219"/>
                </a:xfrm>
                <a:custGeom>
                  <a:avLst/>
                  <a:gdLst>
                    <a:gd name="T0" fmla="*/ 2147483647 w 38"/>
                    <a:gd name="T1" fmla="*/ 2147483647 h 14"/>
                    <a:gd name="T2" fmla="*/ 2147483647 w 38"/>
                    <a:gd name="T3" fmla="*/ 2147483647 h 14"/>
                    <a:gd name="T4" fmla="*/ 2147483647 w 38"/>
                    <a:gd name="T5" fmla="*/ 2147483647 h 14"/>
                    <a:gd name="T6" fmla="*/ 2147483647 w 38"/>
                    <a:gd name="T7" fmla="*/ 2147483647 h 14"/>
                    <a:gd name="T8" fmla="*/ 2147483647 w 38"/>
                    <a:gd name="T9" fmla="*/ 2147483647 h 14"/>
                    <a:gd name="T10" fmla="*/ 0 w 38"/>
                    <a:gd name="T11" fmla="*/ 2147483647 h 14"/>
                    <a:gd name="T12" fmla="*/ 2147483647 w 38"/>
                    <a:gd name="T13" fmla="*/ 2147483647 h 14"/>
                    <a:gd name="T14" fmla="*/ 2147483647 w 38"/>
                    <a:gd name="T15" fmla="*/ 2147483647 h 14"/>
                    <a:gd name="T16" fmla="*/ 2147483647 w 38"/>
                    <a:gd name="T17" fmla="*/ 0 h 14"/>
                    <a:gd name="T18" fmla="*/ 2147483647 w 38"/>
                    <a:gd name="T19" fmla="*/ 0 h 14"/>
                    <a:gd name="T20" fmla="*/ 2147483647 w 38"/>
                    <a:gd name="T21" fmla="*/ 2147483647 h 14"/>
                    <a:gd name="T22" fmla="*/ 2147483647 w 38"/>
                    <a:gd name="T23" fmla="*/ 2147483647 h 14"/>
                    <a:gd name="T24" fmla="*/ 2147483647 w 38"/>
                    <a:gd name="T25" fmla="*/ 2147483647 h 14"/>
                    <a:gd name="T26" fmla="*/ 2147483647 w 38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4"/>
                    <a:gd name="T44" fmla="*/ 38 w 38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4">
                      <a:moveTo>
                        <a:pt x="18" y="10"/>
                      </a:moveTo>
                      <a:lnTo>
                        <a:pt x="14" y="12"/>
                      </a:lnTo>
                      <a:lnTo>
                        <a:pt x="10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8" y="4"/>
                      </a:lnTo>
                      <a:lnTo>
                        <a:pt x="38" y="10"/>
                      </a:lnTo>
                      <a:lnTo>
                        <a:pt x="28" y="12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7" name="ísľíḓè">
                  <a:extLst>
                    <a:ext uri="{FF2B5EF4-FFF2-40B4-BE49-F238E27FC236}">
                      <a16:creationId xmlns="" xmlns:a16="http://schemas.microsoft.com/office/drawing/2014/main" id="{722C0078-C831-49D6-AF0D-4BB5ECC96460}"/>
                    </a:ext>
                  </a:extLst>
                </p:cNvPr>
                <p:cNvSpPr/>
                <p:nvPr/>
              </p:nvSpPr>
              <p:spPr bwMode="auto">
                <a:xfrm>
                  <a:off x="7719287" y="2214425"/>
                  <a:ext cx="209336" cy="245185"/>
                </a:xfrm>
                <a:custGeom>
                  <a:avLst/>
                  <a:gdLst>
                    <a:gd name="T0" fmla="*/ 0 w 120"/>
                    <a:gd name="T1" fmla="*/ 0 h 146"/>
                    <a:gd name="T2" fmla="*/ 2147483647 w 120"/>
                    <a:gd name="T3" fmla="*/ 2147483647 h 146"/>
                    <a:gd name="T4" fmla="*/ 2147483647 w 120"/>
                    <a:gd name="T5" fmla="*/ 2147483647 h 146"/>
                    <a:gd name="T6" fmla="*/ 2147483647 w 120"/>
                    <a:gd name="T7" fmla="*/ 2147483647 h 146"/>
                    <a:gd name="T8" fmla="*/ 2147483647 w 120"/>
                    <a:gd name="T9" fmla="*/ 2147483647 h 146"/>
                    <a:gd name="T10" fmla="*/ 2147483647 w 120"/>
                    <a:gd name="T11" fmla="*/ 2147483647 h 146"/>
                    <a:gd name="T12" fmla="*/ 2147483647 w 120"/>
                    <a:gd name="T13" fmla="*/ 2147483647 h 146"/>
                    <a:gd name="T14" fmla="*/ 2147483647 w 120"/>
                    <a:gd name="T15" fmla="*/ 2147483647 h 146"/>
                    <a:gd name="T16" fmla="*/ 2147483647 w 120"/>
                    <a:gd name="T17" fmla="*/ 2147483647 h 146"/>
                    <a:gd name="T18" fmla="*/ 2147483647 w 120"/>
                    <a:gd name="T19" fmla="*/ 2147483647 h 146"/>
                    <a:gd name="T20" fmla="*/ 2147483647 w 120"/>
                    <a:gd name="T21" fmla="*/ 2147483647 h 146"/>
                    <a:gd name="T22" fmla="*/ 2147483647 w 120"/>
                    <a:gd name="T23" fmla="*/ 2147483647 h 146"/>
                    <a:gd name="T24" fmla="*/ 2147483647 w 120"/>
                    <a:gd name="T25" fmla="*/ 2147483647 h 146"/>
                    <a:gd name="T26" fmla="*/ 2147483647 w 120"/>
                    <a:gd name="T27" fmla="*/ 2147483647 h 146"/>
                    <a:gd name="T28" fmla="*/ 2147483647 w 120"/>
                    <a:gd name="T29" fmla="*/ 2147483647 h 146"/>
                    <a:gd name="T30" fmla="*/ 2147483647 w 120"/>
                    <a:gd name="T31" fmla="*/ 2147483647 h 146"/>
                    <a:gd name="T32" fmla="*/ 2147483647 w 120"/>
                    <a:gd name="T33" fmla="*/ 2147483647 h 146"/>
                    <a:gd name="T34" fmla="*/ 2147483647 w 120"/>
                    <a:gd name="T35" fmla="*/ 2147483647 h 146"/>
                    <a:gd name="T36" fmla="*/ 2147483647 w 120"/>
                    <a:gd name="T37" fmla="*/ 2147483647 h 146"/>
                    <a:gd name="T38" fmla="*/ 2147483647 w 120"/>
                    <a:gd name="T39" fmla="*/ 2147483647 h 146"/>
                    <a:gd name="T40" fmla="*/ 2147483647 w 120"/>
                    <a:gd name="T41" fmla="*/ 2147483647 h 146"/>
                    <a:gd name="T42" fmla="*/ 2147483647 w 120"/>
                    <a:gd name="T43" fmla="*/ 2147483647 h 146"/>
                    <a:gd name="T44" fmla="*/ 2147483647 w 120"/>
                    <a:gd name="T45" fmla="*/ 2147483647 h 146"/>
                    <a:gd name="T46" fmla="*/ 2147483647 w 120"/>
                    <a:gd name="T47" fmla="*/ 2147483647 h 146"/>
                    <a:gd name="T48" fmla="*/ 2147483647 w 120"/>
                    <a:gd name="T49" fmla="*/ 2147483647 h 146"/>
                    <a:gd name="T50" fmla="*/ 2147483647 w 120"/>
                    <a:gd name="T51" fmla="*/ 2147483647 h 146"/>
                    <a:gd name="T52" fmla="*/ 2147483647 w 120"/>
                    <a:gd name="T53" fmla="*/ 2147483647 h 146"/>
                    <a:gd name="T54" fmla="*/ 2147483647 w 120"/>
                    <a:gd name="T55" fmla="*/ 2147483647 h 146"/>
                    <a:gd name="T56" fmla="*/ 2147483647 w 120"/>
                    <a:gd name="T57" fmla="*/ 2147483647 h 146"/>
                    <a:gd name="T58" fmla="*/ 2147483647 w 120"/>
                    <a:gd name="T59" fmla="*/ 2147483647 h 146"/>
                    <a:gd name="T60" fmla="*/ 2147483647 w 120"/>
                    <a:gd name="T61" fmla="*/ 2147483647 h 146"/>
                    <a:gd name="T62" fmla="*/ 0 w 120"/>
                    <a:gd name="T63" fmla="*/ 0 h 14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0"/>
                    <a:gd name="T97" fmla="*/ 0 h 146"/>
                    <a:gd name="T98" fmla="*/ 120 w 120"/>
                    <a:gd name="T99" fmla="*/ 146 h 14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0" h="146">
                      <a:moveTo>
                        <a:pt x="0" y="0"/>
                      </a:moveTo>
                      <a:lnTo>
                        <a:pt x="98" y="90"/>
                      </a:lnTo>
                      <a:lnTo>
                        <a:pt x="94" y="90"/>
                      </a:lnTo>
                      <a:lnTo>
                        <a:pt x="92" y="90"/>
                      </a:lnTo>
                      <a:lnTo>
                        <a:pt x="88" y="88"/>
                      </a:lnTo>
                      <a:lnTo>
                        <a:pt x="82" y="86"/>
                      </a:lnTo>
                      <a:lnTo>
                        <a:pt x="78" y="88"/>
                      </a:lnTo>
                      <a:lnTo>
                        <a:pt x="76" y="90"/>
                      </a:lnTo>
                      <a:lnTo>
                        <a:pt x="78" y="98"/>
                      </a:lnTo>
                      <a:lnTo>
                        <a:pt x="82" y="106"/>
                      </a:lnTo>
                      <a:lnTo>
                        <a:pt x="88" y="114"/>
                      </a:lnTo>
                      <a:lnTo>
                        <a:pt x="92" y="118"/>
                      </a:lnTo>
                      <a:lnTo>
                        <a:pt x="108" y="130"/>
                      </a:lnTo>
                      <a:lnTo>
                        <a:pt x="120" y="138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2" y="134"/>
                      </a:lnTo>
                      <a:lnTo>
                        <a:pt x="102" y="146"/>
                      </a:lnTo>
                      <a:lnTo>
                        <a:pt x="94" y="140"/>
                      </a:lnTo>
                      <a:lnTo>
                        <a:pt x="88" y="130"/>
                      </a:lnTo>
                      <a:lnTo>
                        <a:pt x="76" y="114"/>
                      </a:lnTo>
                      <a:lnTo>
                        <a:pt x="66" y="94"/>
                      </a:lnTo>
                      <a:lnTo>
                        <a:pt x="54" y="76"/>
                      </a:lnTo>
                      <a:lnTo>
                        <a:pt x="44" y="62"/>
                      </a:lnTo>
                      <a:lnTo>
                        <a:pt x="34" y="50"/>
                      </a:lnTo>
                      <a:lnTo>
                        <a:pt x="24" y="42"/>
                      </a:lnTo>
                      <a:lnTo>
                        <a:pt x="12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4" y="22"/>
                      </a:lnTo>
                      <a:lnTo>
                        <a:pt x="2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8" name="ïṧḻíḋé">
                  <a:extLst>
                    <a:ext uri="{FF2B5EF4-FFF2-40B4-BE49-F238E27FC236}">
                      <a16:creationId xmlns="" xmlns:a16="http://schemas.microsoft.com/office/drawing/2014/main" id="{9066C095-1524-429F-8FC0-B1064DA8CB7C}"/>
                    </a:ext>
                  </a:extLst>
                </p:cNvPr>
                <p:cNvSpPr/>
                <p:nvPr/>
              </p:nvSpPr>
              <p:spPr bwMode="auto">
                <a:xfrm>
                  <a:off x="5697534" y="2561886"/>
                  <a:ext cx="402147" cy="215763"/>
                </a:xfrm>
                <a:custGeom>
                  <a:avLst/>
                  <a:gdLst>
                    <a:gd name="T0" fmla="*/ 2147483647 w 230"/>
                    <a:gd name="T1" fmla="*/ 2147483647 h 130"/>
                    <a:gd name="T2" fmla="*/ 2147483647 w 230"/>
                    <a:gd name="T3" fmla="*/ 2147483647 h 130"/>
                    <a:gd name="T4" fmla="*/ 2147483647 w 230"/>
                    <a:gd name="T5" fmla="*/ 2147483647 h 130"/>
                    <a:gd name="T6" fmla="*/ 2147483647 w 230"/>
                    <a:gd name="T7" fmla="*/ 2147483647 h 130"/>
                    <a:gd name="T8" fmla="*/ 2147483647 w 230"/>
                    <a:gd name="T9" fmla="*/ 2147483647 h 130"/>
                    <a:gd name="T10" fmla="*/ 2147483647 w 230"/>
                    <a:gd name="T11" fmla="*/ 2147483647 h 130"/>
                    <a:gd name="T12" fmla="*/ 2147483647 w 230"/>
                    <a:gd name="T13" fmla="*/ 2147483647 h 130"/>
                    <a:gd name="T14" fmla="*/ 2147483647 w 230"/>
                    <a:gd name="T15" fmla="*/ 2147483647 h 130"/>
                    <a:gd name="T16" fmla="*/ 2147483647 w 230"/>
                    <a:gd name="T17" fmla="*/ 2147483647 h 130"/>
                    <a:gd name="T18" fmla="*/ 2147483647 w 230"/>
                    <a:gd name="T19" fmla="*/ 2147483647 h 130"/>
                    <a:gd name="T20" fmla="*/ 2147483647 w 230"/>
                    <a:gd name="T21" fmla="*/ 2147483647 h 130"/>
                    <a:gd name="T22" fmla="*/ 2147483647 w 230"/>
                    <a:gd name="T23" fmla="*/ 2147483647 h 130"/>
                    <a:gd name="T24" fmla="*/ 2147483647 w 230"/>
                    <a:gd name="T25" fmla="*/ 2147483647 h 130"/>
                    <a:gd name="T26" fmla="*/ 2147483647 w 230"/>
                    <a:gd name="T27" fmla="*/ 2147483647 h 130"/>
                    <a:gd name="T28" fmla="*/ 2147483647 w 230"/>
                    <a:gd name="T29" fmla="*/ 2147483647 h 130"/>
                    <a:gd name="T30" fmla="*/ 2147483647 w 230"/>
                    <a:gd name="T31" fmla="*/ 2147483647 h 130"/>
                    <a:gd name="T32" fmla="*/ 2147483647 w 230"/>
                    <a:gd name="T33" fmla="*/ 2147483647 h 130"/>
                    <a:gd name="T34" fmla="*/ 2147483647 w 230"/>
                    <a:gd name="T35" fmla="*/ 2147483647 h 130"/>
                    <a:gd name="T36" fmla="*/ 2147483647 w 230"/>
                    <a:gd name="T37" fmla="*/ 2147483647 h 130"/>
                    <a:gd name="T38" fmla="*/ 2147483647 w 230"/>
                    <a:gd name="T39" fmla="*/ 2147483647 h 130"/>
                    <a:gd name="T40" fmla="*/ 2147483647 w 230"/>
                    <a:gd name="T41" fmla="*/ 2147483647 h 130"/>
                    <a:gd name="T42" fmla="*/ 2147483647 w 230"/>
                    <a:gd name="T43" fmla="*/ 2147483647 h 130"/>
                    <a:gd name="T44" fmla="*/ 2147483647 w 230"/>
                    <a:gd name="T45" fmla="*/ 2147483647 h 130"/>
                    <a:gd name="T46" fmla="*/ 2147483647 w 230"/>
                    <a:gd name="T47" fmla="*/ 2147483647 h 130"/>
                    <a:gd name="T48" fmla="*/ 2147483647 w 230"/>
                    <a:gd name="T49" fmla="*/ 2147483647 h 130"/>
                    <a:gd name="T50" fmla="*/ 2147483647 w 230"/>
                    <a:gd name="T51" fmla="*/ 2147483647 h 130"/>
                    <a:gd name="T52" fmla="*/ 2147483647 w 230"/>
                    <a:gd name="T53" fmla="*/ 2147483647 h 130"/>
                    <a:gd name="T54" fmla="*/ 0 w 230"/>
                    <a:gd name="T55" fmla="*/ 2147483647 h 130"/>
                    <a:gd name="T56" fmla="*/ 2147483647 w 230"/>
                    <a:gd name="T57" fmla="*/ 2147483647 h 130"/>
                    <a:gd name="T58" fmla="*/ 2147483647 w 230"/>
                    <a:gd name="T59" fmla="*/ 2147483647 h 130"/>
                    <a:gd name="T60" fmla="*/ 2147483647 w 230"/>
                    <a:gd name="T61" fmla="*/ 2147483647 h 130"/>
                    <a:gd name="T62" fmla="*/ 2147483647 w 230"/>
                    <a:gd name="T63" fmla="*/ 2147483647 h 1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0"/>
                    <a:gd name="T97" fmla="*/ 0 h 130"/>
                    <a:gd name="T98" fmla="*/ 230 w 230"/>
                    <a:gd name="T99" fmla="*/ 130 h 13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0" h="130">
                      <a:moveTo>
                        <a:pt x="6" y="6"/>
                      </a:moveTo>
                      <a:lnTo>
                        <a:pt x="18" y="6"/>
                      </a:lnTo>
                      <a:lnTo>
                        <a:pt x="28" y="10"/>
                      </a:lnTo>
                      <a:lnTo>
                        <a:pt x="42" y="22"/>
                      </a:lnTo>
                      <a:lnTo>
                        <a:pt x="50" y="22"/>
                      </a:lnTo>
                      <a:lnTo>
                        <a:pt x="66" y="24"/>
                      </a:lnTo>
                      <a:lnTo>
                        <a:pt x="66" y="14"/>
                      </a:lnTo>
                      <a:lnTo>
                        <a:pt x="78" y="4"/>
                      </a:lnTo>
                      <a:lnTo>
                        <a:pt x="88" y="0"/>
                      </a:lnTo>
                      <a:lnTo>
                        <a:pt x="104" y="6"/>
                      </a:lnTo>
                      <a:lnTo>
                        <a:pt x="110" y="12"/>
                      </a:lnTo>
                      <a:lnTo>
                        <a:pt x="112" y="18"/>
                      </a:lnTo>
                      <a:lnTo>
                        <a:pt x="114" y="22"/>
                      </a:lnTo>
                      <a:lnTo>
                        <a:pt x="114" y="26"/>
                      </a:lnTo>
                      <a:lnTo>
                        <a:pt x="120" y="28"/>
                      </a:lnTo>
                      <a:lnTo>
                        <a:pt x="130" y="28"/>
                      </a:lnTo>
                      <a:lnTo>
                        <a:pt x="140" y="28"/>
                      </a:lnTo>
                      <a:lnTo>
                        <a:pt x="146" y="38"/>
                      </a:lnTo>
                      <a:lnTo>
                        <a:pt x="158" y="52"/>
                      </a:lnTo>
                      <a:lnTo>
                        <a:pt x="170" y="60"/>
                      </a:lnTo>
                      <a:lnTo>
                        <a:pt x="180" y="68"/>
                      </a:lnTo>
                      <a:lnTo>
                        <a:pt x="192" y="70"/>
                      </a:lnTo>
                      <a:lnTo>
                        <a:pt x="204" y="80"/>
                      </a:lnTo>
                      <a:lnTo>
                        <a:pt x="216" y="84"/>
                      </a:lnTo>
                      <a:lnTo>
                        <a:pt x="222" y="86"/>
                      </a:lnTo>
                      <a:lnTo>
                        <a:pt x="226" y="86"/>
                      </a:lnTo>
                      <a:lnTo>
                        <a:pt x="228" y="88"/>
                      </a:lnTo>
                      <a:lnTo>
                        <a:pt x="230" y="96"/>
                      </a:lnTo>
                      <a:lnTo>
                        <a:pt x="230" y="100"/>
                      </a:lnTo>
                      <a:lnTo>
                        <a:pt x="220" y="100"/>
                      </a:lnTo>
                      <a:lnTo>
                        <a:pt x="212" y="96"/>
                      </a:lnTo>
                      <a:lnTo>
                        <a:pt x="206" y="92"/>
                      </a:lnTo>
                      <a:lnTo>
                        <a:pt x="196" y="108"/>
                      </a:lnTo>
                      <a:lnTo>
                        <a:pt x="186" y="122"/>
                      </a:lnTo>
                      <a:lnTo>
                        <a:pt x="178" y="128"/>
                      </a:lnTo>
                      <a:lnTo>
                        <a:pt x="170" y="130"/>
                      </a:lnTo>
                      <a:lnTo>
                        <a:pt x="160" y="128"/>
                      </a:lnTo>
                      <a:lnTo>
                        <a:pt x="150" y="128"/>
                      </a:lnTo>
                      <a:lnTo>
                        <a:pt x="150" y="120"/>
                      </a:lnTo>
                      <a:lnTo>
                        <a:pt x="148" y="112"/>
                      </a:lnTo>
                      <a:lnTo>
                        <a:pt x="140" y="108"/>
                      </a:lnTo>
                      <a:lnTo>
                        <a:pt x="132" y="106"/>
                      </a:lnTo>
                      <a:lnTo>
                        <a:pt x="122" y="100"/>
                      </a:lnTo>
                      <a:lnTo>
                        <a:pt x="108" y="92"/>
                      </a:lnTo>
                      <a:lnTo>
                        <a:pt x="92" y="80"/>
                      </a:lnTo>
                      <a:lnTo>
                        <a:pt x="78" y="74"/>
                      </a:lnTo>
                      <a:lnTo>
                        <a:pt x="66" y="76"/>
                      </a:lnTo>
                      <a:lnTo>
                        <a:pt x="54" y="76"/>
                      </a:lnTo>
                      <a:lnTo>
                        <a:pt x="46" y="82"/>
                      </a:lnTo>
                      <a:lnTo>
                        <a:pt x="30" y="92"/>
                      </a:lnTo>
                      <a:lnTo>
                        <a:pt x="28" y="80"/>
                      </a:lnTo>
                      <a:lnTo>
                        <a:pt x="24" y="68"/>
                      </a:lnTo>
                      <a:lnTo>
                        <a:pt x="18" y="62"/>
                      </a:lnTo>
                      <a:lnTo>
                        <a:pt x="8" y="5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2" y="28"/>
                      </a:lnTo>
                      <a:lnTo>
                        <a:pt x="8" y="30"/>
                      </a:lnTo>
                      <a:lnTo>
                        <a:pt x="12" y="36"/>
                      </a:lnTo>
                      <a:lnTo>
                        <a:pt x="22" y="36"/>
                      </a:lnTo>
                      <a:lnTo>
                        <a:pt x="24" y="32"/>
                      </a:lnTo>
                      <a:lnTo>
                        <a:pt x="22" y="22"/>
                      </a:lnTo>
                      <a:lnTo>
                        <a:pt x="18" y="16"/>
                      </a:lnTo>
                      <a:lnTo>
                        <a:pt x="10" y="1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9" name="î$lïḑe">
                  <a:extLst>
                    <a:ext uri="{FF2B5EF4-FFF2-40B4-BE49-F238E27FC236}">
                      <a16:creationId xmlns="" xmlns:a16="http://schemas.microsoft.com/office/drawing/2014/main" id="{B80D6C31-976A-4420-BF0F-849A2BBEA29C}"/>
                    </a:ext>
                  </a:extLst>
                </p:cNvPr>
                <p:cNvSpPr/>
                <p:nvPr/>
              </p:nvSpPr>
              <p:spPr bwMode="auto">
                <a:xfrm>
                  <a:off x="6164410" y="2545074"/>
                  <a:ext cx="221732" cy="120491"/>
                </a:xfrm>
                <a:custGeom>
                  <a:avLst/>
                  <a:gdLst>
                    <a:gd name="T0" fmla="*/ 2147483647 w 126"/>
                    <a:gd name="T1" fmla="*/ 2147483647 h 72"/>
                    <a:gd name="T2" fmla="*/ 2147483647 w 126"/>
                    <a:gd name="T3" fmla="*/ 2147483647 h 72"/>
                    <a:gd name="T4" fmla="*/ 2147483647 w 126"/>
                    <a:gd name="T5" fmla="*/ 2147483647 h 72"/>
                    <a:gd name="T6" fmla="*/ 2147483647 w 126"/>
                    <a:gd name="T7" fmla="*/ 2147483647 h 72"/>
                    <a:gd name="T8" fmla="*/ 2147483647 w 126"/>
                    <a:gd name="T9" fmla="*/ 2147483647 h 72"/>
                    <a:gd name="T10" fmla="*/ 2147483647 w 126"/>
                    <a:gd name="T11" fmla="*/ 2147483647 h 72"/>
                    <a:gd name="T12" fmla="*/ 2147483647 w 126"/>
                    <a:gd name="T13" fmla="*/ 2147483647 h 72"/>
                    <a:gd name="T14" fmla="*/ 2147483647 w 126"/>
                    <a:gd name="T15" fmla="*/ 2147483647 h 72"/>
                    <a:gd name="T16" fmla="*/ 2147483647 w 126"/>
                    <a:gd name="T17" fmla="*/ 2147483647 h 72"/>
                    <a:gd name="T18" fmla="*/ 0 w 126"/>
                    <a:gd name="T19" fmla="*/ 2147483647 h 72"/>
                    <a:gd name="T20" fmla="*/ 2147483647 w 126"/>
                    <a:gd name="T21" fmla="*/ 2147483647 h 72"/>
                    <a:gd name="T22" fmla="*/ 2147483647 w 126"/>
                    <a:gd name="T23" fmla="*/ 2147483647 h 72"/>
                    <a:gd name="T24" fmla="*/ 2147483647 w 126"/>
                    <a:gd name="T25" fmla="*/ 2147483647 h 72"/>
                    <a:gd name="T26" fmla="*/ 2147483647 w 126"/>
                    <a:gd name="T27" fmla="*/ 2147483647 h 72"/>
                    <a:gd name="T28" fmla="*/ 2147483647 w 126"/>
                    <a:gd name="T29" fmla="*/ 2147483647 h 72"/>
                    <a:gd name="T30" fmla="*/ 2147483647 w 126"/>
                    <a:gd name="T31" fmla="*/ 2147483647 h 72"/>
                    <a:gd name="T32" fmla="*/ 2147483647 w 126"/>
                    <a:gd name="T33" fmla="*/ 2147483647 h 72"/>
                    <a:gd name="T34" fmla="*/ 2147483647 w 126"/>
                    <a:gd name="T35" fmla="*/ 2147483647 h 72"/>
                    <a:gd name="T36" fmla="*/ 2147483647 w 126"/>
                    <a:gd name="T37" fmla="*/ 0 h 72"/>
                    <a:gd name="T38" fmla="*/ 2147483647 w 126"/>
                    <a:gd name="T39" fmla="*/ 2147483647 h 72"/>
                    <a:gd name="T40" fmla="*/ 2147483647 w 126"/>
                    <a:gd name="T41" fmla="*/ 2147483647 h 72"/>
                    <a:gd name="T42" fmla="*/ 2147483647 w 126"/>
                    <a:gd name="T43" fmla="*/ 2147483647 h 72"/>
                    <a:gd name="T44" fmla="*/ 2147483647 w 126"/>
                    <a:gd name="T45" fmla="*/ 2147483647 h 72"/>
                    <a:gd name="T46" fmla="*/ 2147483647 w 126"/>
                    <a:gd name="T47" fmla="*/ 2147483647 h 72"/>
                    <a:gd name="T48" fmla="*/ 2147483647 w 126"/>
                    <a:gd name="T49" fmla="*/ 2147483647 h 72"/>
                    <a:gd name="T50" fmla="*/ 2147483647 w 126"/>
                    <a:gd name="T51" fmla="*/ 2147483647 h 72"/>
                    <a:gd name="T52" fmla="*/ 2147483647 w 126"/>
                    <a:gd name="T53" fmla="*/ 2147483647 h 72"/>
                    <a:gd name="T54" fmla="*/ 2147483647 w 126"/>
                    <a:gd name="T55" fmla="*/ 2147483647 h 72"/>
                    <a:gd name="T56" fmla="*/ 2147483647 w 126"/>
                    <a:gd name="T57" fmla="*/ 2147483647 h 72"/>
                    <a:gd name="T58" fmla="*/ 2147483647 w 126"/>
                    <a:gd name="T59" fmla="*/ 2147483647 h 72"/>
                    <a:gd name="T60" fmla="*/ 2147483647 w 126"/>
                    <a:gd name="T61" fmla="*/ 2147483647 h 72"/>
                    <a:gd name="T62" fmla="*/ 2147483647 w 126"/>
                    <a:gd name="T63" fmla="*/ 2147483647 h 72"/>
                    <a:gd name="T64" fmla="*/ 2147483647 w 126"/>
                    <a:gd name="T65" fmla="*/ 2147483647 h 72"/>
                    <a:gd name="T66" fmla="*/ 2147483647 w 126"/>
                    <a:gd name="T67" fmla="*/ 2147483647 h 72"/>
                    <a:gd name="T68" fmla="*/ 2147483647 w 126"/>
                    <a:gd name="T69" fmla="*/ 2147483647 h 72"/>
                    <a:gd name="T70" fmla="*/ 2147483647 w 126"/>
                    <a:gd name="T71" fmla="*/ 2147483647 h 72"/>
                    <a:gd name="T72" fmla="*/ 2147483647 w 126"/>
                    <a:gd name="T73" fmla="*/ 2147483647 h 72"/>
                    <a:gd name="T74" fmla="*/ 2147483647 w 126"/>
                    <a:gd name="T75" fmla="*/ 2147483647 h 72"/>
                    <a:gd name="T76" fmla="*/ 2147483647 w 126"/>
                    <a:gd name="T77" fmla="*/ 2147483647 h 72"/>
                    <a:gd name="T78" fmla="*/ 2147483647 w 126"/>
                    <a:gd name="T79" fmla="*/ 2147483647 h 72"/>
                    <a:gd name="T80" fmla="*/ 2147483647 w 126"/>
                    <a:gd name="T81" fmla="*/ 2147483647 h 72"/>
                    <a:gd name="T82" fmla="*/ 2147483647 w 126"/>
                    <a:gd name="T83" fmla="*/ 2147483647 h 72"/>
                    <a:gd name="T84" fmla="*/ 2147483647 w 126"/>
                    <a:gd name="T85" fmla="*/ 2147483647 h 72"/>
                    <a:gd name="T86" fmla="*/ 2147483647 w 126"/>
                    <a:gd name="T87" fmla="*/ 2147483647 h 72"/>
                    <a:gd name="T88" fmla="*/ 2147483647 w 126"/>
                    <a:gd name="T89" fmla="*/ 2147483647 h 7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26"/>
                    <a:gd name="T136" fmla="*/ 0 h 72"/>
                    <a:gd name="T137" fmla="*/ 126 w 126"/>
                    <a:gd name="T138" fmla="*/ 72 h 7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26" h="72">
                      <a:moveTo>
                        <a:pt x="12" y="60"/>
                      </a:moveTo>
                      <a:lnTo>
                        <a:pt x="20" y="58"/>
                      </a:lnTo>
                      <a:lnTo>
                        <a:pt x="28" y="56"/>
                      </a:lnTo>
                      <a:lnTo>
                        <a:pt x="36" y="52"/>
                      </a:lnTo>
                      <a:lnTo>
                        <a:pt x="42" y="44"/>
                      </a:lnTo>
                      <a:lnTo>
                        <a:pt x="32" y="40"/>
                      </a:lnTo>
                      <a:lnTo>
                        <a:pt x="20" y="32"/>
                      </a:lnTo>
                      <a:lnTo>
                        <a:pt x="16" y="36"/>
                      </a:lnTo>
                      <a:lnTo>
                        <a:pt x="6" y="34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6" y="20"/>
                      </a:lnTo>
                      <a:lnTo>
                        <a:pt x="6" y="8"/>
                      </a:lnTo>
                      <a:lnTo>
                        <a:pt x="18" y="6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8" y="12"/>
                      </a:lnTo>
                      <a:lnTo>
                        <a:pt x="38" y="4"/>
                      </a:lnTo>
                      <a:lnTo>
                        <a:pt x="48" y="0"/>
                      </a:lnTo>
                      <a:lnTo>
                        <a:pt x="56" y="2"/>
                      </a:lnTo>
                      <a:lnTo>
                        <a:pt x="62" y="4"/>
                      </a:lnTo>
                      <a:lnTo>
                        <a:pt x="68" y="6"/>
                      </a:lnTo>
                      <a:lnTo>
                        <a:pt x="86" y="6"/>
                      </a:lnTo>
                      <a:lnTo>
                        <a:pt x="100" y="6"/>
                      </a:lnTo>
                      <a:lnTo>
                        <a:pt x="112" y="6"/>
                      </a:lnTo>
                      <a:lnTo>
                        <a:pt x="126" y="12"/>
                      </a:lnTo>
                      <a:lnTo>
                        <a:pt x="122" y="18"/>
                      </a:lnTo>
                      <a:lnTo>
                        <a:pt x="118" y="24"/>
                      </a:lnTo>
                      <a:lnTo>
                        <a:pt x="114" y="30"/>
                      </a:lnTo>
                      <a:lnTo>
                        <a:pt x="106" y="36"/>
                      </a:lnTo>
                      <a:lnTo>
                        <a:pt x="100" y="42"/>
                      </a:lnTo>
                      <a:lnTo>
                        <a:pt x="88" y="50"/>
                      </a:lnTo>
                      <a:lnTo>
                        <a:pt x="76" y="52"/>
                      </a:lnTo>
                      <a:lnTo>
                        <a:pt x="68" y="52"/>
                      </a:lnTo>
                      <a:lnTo>
                        <a:pt x="60" y="56"/>
                      </a:lnTo>
                      <a:lnTo>
                        <a:pt x="56" y="58"/>
                      </a:lnTo>
                      <a:lnTo>
                        <a:pt x="50" y="64"/>
                      </a:lnTo>
                      <a:lnTo>
                        <a:pt x="50" y="68"/>
                      </a:lnTo>
                      <a:lnTo>
                        <a:pt x="44" y="72"/>
                      </a:lnTo>
                      <a:lnTo>
                        <a:pt x="38" y="72"/>
                      </a:lnTo>
                      <a:lnTo>
                        <a:pt x="30" y="72"/>
                      </a:lnTo>
                      <a:lnTo>
                        <a:pt x="24" y="70"/>
                      </a:lnTo>
                      <a:lnTo>
                        <a:pt x="18" y="70"/>
                      </a:lnTo>
                      <a:lnTo>
                        <a:pt x="10" y="70"/>
                      </a:lnTo>
                      <a:lnTo>
                        <a:pt x="12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0" name="íŝļiḑè">
                  <a:extLst>
                    <a:ext uri="{FF2B5EF4-FFF2-40B4-BE49-F238E27FC236}">
                      <a16:creationId xmlns="" xmlns:a16="http://schemas.microsoft.com/office/drawing/2014/main" id="{66FE37B9-69C9-4DEC-82E1-77BEB169369D}"/>
                    </a:ext>
                  </a:extLst>
                </p:cNvPr>
                <p:cNvSpPr/>
                <p:nvPr/>
              </p:nvSpPr>
              <p:spPr bwMode="auto">
                <a:xfrm>
                  <a:off x="5766394" y="2472219"/>
                  <a:ext cx="471007" cy="257794"/>
                </a:xfrm>
                <a:custGeom>
                  <a:avLst/>
                  <a:gdLst>
                    <a:gd name="T0" fmla="*/ 0 w 270"/>
                    <a:gd name="T1" fmla="*/ 2147483647 h 154"/>
                    <a:gd name="T2" fmla="*/ 2147483647 w 270"/>
                    <a:gd name="T3" fmla="*/ 2147483647 h 154"/>
                    <a:gd name="T4" fmla="*/ 2147483647 w 270"/>
                    <a:gd name="T5" fmla="*/ 2147483647 h 154"/>
                    <a:gd name="T6" fmla="*/ 2147483647 w 270"/>
                    <a:gd name="T7" fmla="*/ 2147483647 h 154"/>
                    <a:gd name="T8" fmla="*/ 2147483647 w 270"/>
                    <a:gd name="T9" fmla="*/ 2147483647 h 154"/>
                    <a:gd name="T10" fmla="*/ 2147483647 w 270"/>
                    <a:gd name="T11" fmla="*/ 2147483647 h 154"/>
                    <a:gd name="T12" fmla="*/ 2147483647 w 270"/>
                    <a:gd name="T13" fmla="*/ 2147483647 h 154"/>
                    <a:gd name="T14" fmla="*/ 2147483647 w 270"/>
                    <a:gd name="T15" fmla="*/ 2147483647 h 154"/>
                    <a:gd name="T16" fmla="*/ 2147483647 w 270"/>
                    <a:gd name="T17" fmla="*/ 2147483647 h 154"/>
                    <a:gd name="T18" fmla="*/ 2147483647 w 270"/>
                    <a:gd name="T19" fmla="*/ 2147483647 h 154"/>
                    <a:gd name="T20" fmla="*/ 2147483647 w 270"/>
                    <a:gd name="T21" fmla="*/ 2147483647 h 154"/>
                    <a:gd name="T22" fmla="*/ 2147483647 w 270"/>
                    <a:gd name="T23" fmla="*/ 2147483647 h 154"/>
                    <a:gd name="T24" fmla="*/ 2147483647 w 270"/>
                    <a:gd name="T25" fmla="*/ 2147483647 h 154"/>
                    <a:gd name="T26" fmla="*/ 2147483647 w 270"/>
                    <a:gd name="T27" fmla="*/ 2147483647 h 154"/>
                    <a:gd name="T28" fmla="*/ 2147483647 w 270"/>
                    <a:gd name="T29" fmla="*/ 2147483647 h 154"/>
                    <a:gd name="T30" fmla="*/ 2147483647 w 270"/>
                    <a:gd name="T31" fmla="*/ 2147483647 h 154"/>
                    <a:gd name="T32" fmla="*/ 2147483647 w 270"/>
                    <a:gd name="T33" fmla="*/ 2147483647 h 154"/>
                    <a:gd name="T34" fmla="*/ 2147483647 w 270"/>
                    <a:gd name="T35" fmla="*/ 2147483647 h 154"/>
                    <a:gd name="T36" fmla="*/ 2147483647 w 270"/>
                    <a:gd name="T37" fmla="*/ 2147483647 h 154"/>
                    <a:gd name="T38" fmla="*/ 2147483647 w 270"/>
                    <a:gd name="T39" fmla="*/ 2147483647 h 154"/>
                    <a:gd name="T40" fmla="*/ 2147483647 w 270"/>
                    <a:gd name="T41" fmla="*/ 2147483647 h 154"/>
                    <a:gd name="T42" fmla="*/ 2147483647 w 270"/>
                    <a:gd name="T43" fmla="*/ 2147483647 h 154"/>
                    <a:gd name="T44" fmla="*/ 2147483647 w 270"/>
                    <a:gd name="T45" fmla="*/ 2147483647 h 154"/>
                    <a:gd name="T46" fmla="*/ 2147483647 w 270"/>
                    <a:gd name="T47" fmla="*/ 2147483647 h 154"/>
                    <a:gd name="T48" fmla="*/ 2147483647 w 270"/>
                    <a:gd name="T49" fmla="*/ 2147483647 h 154"/>
                    <a:gd name="T50" fmla="*/ 2147483647 w 270"/>
                    <a:gd name="T51" fmla="*/ 2147483647 h 154"/>
                    <a:gd name="T52" fmla="*/ 2147483647 w 270"/>
                    <a:gd name="T53" fmla="*/ 2147483647 h 154"/>
                    <a:gd name="T54" fmla="*/ 2147483647 w 270"/>
                    <a:gd name="T55" fmla="*/ 2147483647 h 154"/>
                    <a:gd name="T56" fmla="*/ 2147483647 w 270"/>
                    <a:gd name="T57" fmla="*/ 2147483647 h 154"/>
                    <a:gd name="T58" fmla="*/ 2147483647 w 270"/>
                    <a:gd name="T59" fmla="*/ 2147483647 h 154"/>
                    <a:gd name="T60" fmla="*/ 2147483647 w 270"/>
                    <a:gd name="T61" fmla="*/ 2147483647 h 154"/>
                    <a:gd name="T62" fmla="*/ 2147483647 w 270"/>
                    <a:gd name="T63" fmla="*/ 2147483647 h 154"/>
                    <a:gd name="T64" fmla="*/ 2147483647 w 270"/>
                    <a:gd name="T65" fmla="*/ 2147483647 h 154"/>
                    <a:gd name="T66" fmla="*/ 2147483647 w 270"/>
                    <a:gd name="T67" fmla="*/ 2147483647 h 154"/>
                    <a:gd name="T68" fmla="*/ 2147483647 w 270"/>
                    <a:gd name="T69" fmla="*/ 2147483647 h 154"/>
                    <a:gd name="T70" fmla="*/ 2147483647 w 270"/>
                    <a:gd name="T71" fmla="*/ 2147483647 h 154"/>
                    <a:gd name="T72" fmla="*/ 2147483647 w 270"/>
                    <a:gd name="T73" fmla="*/ 2147483647 h 154"/>
                    <a:gd name="T74" fmla="*/ 2147483647 w 270"/>
                    <a:gd name="T75" fmla="*/ 2147483647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0"/>
                    <a:gd name="T115" fmla="*/ 0 h 154"/>
                    <a:gd name="T116" fmla="*/ 270 w 270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0" h="154">
                      <a:moveTo>
                        <a:pt x="10" y="76"/>
                      </a:moveTo>
                      <a:lnTo>
                        <a:pt x="0" y="10"/>
                      </a:lnTo>
                      <a:lnTo>
                        <a:pt x="34" y="0"/>
                      </a:lnTo>
                      <a:lnTo>
                        <a:pt x="74" y="18"/>
                      </a:lnTo>
                      <a:lnTo>
                        <a:pt x="92" y="40"/>
                      </a:lnTo>
                      <a:lnTo>
                        <a:pt x="110" y="38"/>
                      </a:lnTo>
                      <a:lnTo>
                        <a:pt x="124" y="36"/>
                      </a:lnTo>
                      <a:lnTo>
                        <a:pt x="136" y="36"/>
                      </a:lnTo>
                      <a:lnTo>
                        <a:pt x="146" y="44"/>
                      </a:lnTo>
                      <a:lnTo>
                        <a:pt x="152" y="50"/>
                      </a:lnTo>
                      <a:lnTo>
                        <a:pt x="158" y="56"/>
                      </a:lnTo>
                      <a:lnTo>
                        <a:pt x="160" y="62"/>
                      </a:lnTo>
                      <a:lnTo>
                        <a:pt x="162" y="66"/>
                      </a:lnTo>
                      <a:lnTo>
                        <a:pt x="170" y="68"/>
                      </a:lnTo>
                      <a:lnTo>
                        <a:pt x="174" y="82"/>
                      </a:lnTo>
                      <a:lnTo>
                        <a:pt x="194" y="82"/>
                      </a:lnTo>
                      <a:lnTo>
                        <a:pt x="196" y="90"/>
                      </a:lnTo>
                      <a:lnTo>
                        <a:pt x="202" y="92"/>
                      </a:lnTo>
                      <a:lnTo>
                        <a:pt x="208" y="82"/>
                      </a:lnTo>
                      <a:lnTo>
                        <a:pt x="214" y="74"/>
                      </a:lnTo>
                      <a:lnTo>
                        <a:pt x="218" y="72"/>
                      </a:lnTo>
                      <a:lnTo>
                        <a:pt x="228" y="64"/>
                      </a:lnTo>
                      <a:lnTo>
                        <a:pt x="234" y="64"/>
                      </a:lnTo>
                      <a:lnTo>
                        <a:pt x="230" y="72"/>
                      </a:lnTo>
                      <a:lnTo>
                        <a:pt x="228" y="76"/>
                      </a:lnTo>
                      <a:lnTo>
                        <a:pt x="232" y="78"/>
                      </a:lnTo>
                      <a:lnTo>
                        <a:pt x="234" y="78"/>
                      </a:lnTo>
                      <a:lnTo>
                        <a:pt x="244" y="80"/>
                      </a:lnTo>
                      <a:lnTo>
                        <a:pt x="248" y="76"/>
                      </a:lnTo>
                      <a:lnTo>
                        <a:pt x="260" y="84"/>
                      </a:lnTo>
                      <a:lnTo>
                        <a:pt x="270" y="88"/>
                      </a:lnTo>
                      <a:lnTo>
                        <a:pt x="264" y="96"/>
                      </a:lnTo>
                      <a:lnTo>
                        <a:pt x="254" y="100"/>
                      </a:lnTo>
                      <a:lnTo>
                        <a:pt x="240" y="104"/>
                      </a:lnTo>
                      <a:lnTo>
                        <a:pt x="234" y="102"/>
                      </a:lnTo>
                      <a:lnTo>
                        <a:pt x="226" y="102"/>
                      </a:lnTo>
                      <a:lnTo>
                        <a:pt x="238" y="96"/>
                      </a:lnTo>
                      <a:lnTo>
                        <a:pt x="238" y="92"/>
                      </a:lnTo>
                      <a:lnTo>
                        <a:pt x="230" y="86"/>
                      </a:lnTo>
                      <a:lnTo>
                        <a:pt x="226" y="92"/>
                      </a:lnTo>
                      <a:lnTo>
                        <a:pt x="216" y="90"/>
                      </a:lnTo>
                      <a:lnTo>
                        <a:pt x="216" y="100"/>
                      </a:lnTo>
                      <a:lnTo>
                        <a:pt x="210" y="102"/>
                      </a:lnTo>
                      <a:lnTo>
                        <a:pt x="208" y="112"/>
                      </a:lnTo>
                      <a:lnTo>
                        <a:pt x="194" y="112"/>
                      </a:lnTo>
                      <a:lnTo>
                        <a:pt x="194" y="118"/>
                      </a:lnTo>
                      <a:lnTo>
                        <a:pt x="196" y="120"/>
                      </a:lnTo>
                      <a:lnTo>
                        <a:pt x="200" y="124"/>
                      </a:lnTo>
                      <a:lnTo>
                        <a:pt x="206" y="128"/>
                      </a:lnTo>
                      <a:lnTo>
                        <a:pt x="210" y="132"/>
                      </a:lnTo>
                      <a:lnTo>
                        <a:pt x="210" y="142"/>
                      </a:lnTo>
                      <a:lnTo>
                        <a:pt x="206" y="152"/>
                      </a:lnTo>
                      <a:lnTo>
                        <a:pt x="200" y="154"/>
                      </a:lnTo>
                      <a:lnTo>
                        <a:pt x="190" y="152"/>
                      </a:lnTo>
                      <a:lnTo>
                        <a:pt x="188" y="142"/>
                      </a:lnTo>
                      <a:lnTo>
                        <a:pt x="182" y="138"/>
                      </a:lnTo>
                      <a:lnTo>
                        <a:pt x="176" y="138"/>
                      </a:lnTo>
                      <a:lnTo>
                        <a:pt x="164" y="134"/>
                      </a:lnTo>
                      <a:lnTo>
                        <a:pt x="152" y="124"/>
                      </a:lnTo>
                      <a:lnTo>
                        <a:pt x="140" y="122"/>
                      </a:lnTo>
                      <a:lnTo>
                        <a:pt x="130" y="114"/>
                      </a:lnTo>
                      <a:lnTo>
                        <a:pt x="118" y="106"/>
                      </a:lnTo>
                      <a:lnTo>
                        <a:pt x="110" y="96"/>
                      </a:lnTo>
                      <a:lnTo>
                        <a:pt x="104" y="88"/>
                      </a:lnTo>
                      <a:lnTo>
                        <a:pt x="100" y="82"/>
                      </a:lnTo>
                      <a:lnTo>
                        <a:pt x="80" y="82"/>
                      </a:lnTo>
                      <a:lnTo>
                        <a:pt x="74" y="80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4" y="60"/>
                      </a:lnTo>
                      <a:lnTo>
                        <a:pt x="48" y="54"/>
                      </a:lnTo>
                      <a:lnTo>
                        <a:pt x="38" y="58"/>
                      </a:lnTo>
                      <a:lnTo>
                        <a:pt x="26" y="68"/>
                      </a:lnTo>
                      <a:lnTo>
                        <a:pt x="26" y="74"/>
                      </a:lnTo>
                      <a:lnTo>
                        <a:pt x="26" y="78"/>
                      </a:lnTo>
                      <a:lnTo>
                        <a:pt x="1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1" name="iś1îḍê">
                  <a:extLst>
                    <a:ext uri="{FF2B5EF4-FFF2-40B4-BE49-F238E27FC236}">
                      <a16:creationId xmlns="" xmlns:a16="http://schemas.microsoft.com/office/drawing/2014/main" id="{95D632E1-1654-4E61-9A92-26A2BE49BE0C}"/>
                    </a:ext>
                  </a:extLst>
                </p:cNvPr>
                <p:cNvSpPr/>
                <p:nvPr/>
              </p:nvSpPr>
              <p:spPr bwMode="auto">
                <a:xfrm>
                  <a:off x="5500592" y="2175195"/>
                  <a:ext cx="997104" cy="449739"/>
                </a:xfrm>
                <a:custGeom>
                  <a:avLst/>
                  <a:gdLst>
                    <a:gd name="T0" fmla="*/ 2147483647 w 570"/>
                    <a:gd name="T1" fmla="*/ 2147483647 h 270"/>
                    <a:gd name="T2" fmla="*/ 2147483647 w 570"/>
                    <a:gd name="T3" fmla="*/ 2147483647 h 270"/>
                    <a:gd name="T4" fmla="*/ 2147483647 w 570"/>
                    <a:gd name="T5" fmla="*/ 2147483647 h 270"/>
                    <a:gd name="T6" fmla="*/ 2147483647 w 570"/>
                    <a:gd name="T7" fmla="*/ 2147483647 h 270"/>
                    <a:gd name="T8" fmla="*/ 2147483647 w 570"/>
                    <a:gd name="T9" fmla="*/ 2147483647 h 270"/>
                    <a:gd name="T10" fmla="*/ 2147483647 w 570"/>
                    <a:gd name="T11" fmla="*/ 2147483647 h 270"/>
                    <a:gd name="T12" fmla="*/ 2147483647 w 570"/>
                    <a:gd name="T13" fmla="*/ 2147483647 h 270"/>
                    <a:gd name="T14" fmla="*/ 2147483647 w 570"/>
                    <a:gd name="T15" fmla="*/ 2147483647 h 270"/>
                    <a:gd name="T16" fmla="*/ 2147483647 w 570"/>
                    <a:gd name="T17" fmla="*/ 2147483647 h 270"/>
                    <a:gd name="T18" fmla="*/ 2147483647 w 570"/>
                    <a:gd name="T19" fmla="*/ 2147483647 h 270"/>
                    <a:gd name="T20" fmla="*/ 0 w 570"/>
                    <a:gd name="T21" fmla="*/ 2147483647 h 270"/>
                    <a:gd name="T22" fmla="*/ 2147483647 w 570"/>
                    <a:gd name="T23" fmla="*/ 2147483647 h 270"/>
                    <a:gd name="T24" fmla="*/ 2147483647 w 570"/>
                    <a:gd name="T25" fmla="*/ 2147483647 h 270"/>
                    <a:gd name="T26" fmla="*/ 2147483647 w 570"/>
                    <a:gd name="T27" fmla="*/ 2147483647 h 270"/>
                    <a:gd name="T28" fmla="*/ 2147483647 w 570"/>
                    <a:gd name="T29" fmla="*/ 2147483647 h 270"/>
                    <a:gd name="T30" fmla="*/ 2147483647 w 570"/>
                    <a:gd name="T31" fmla="*/ 2147483647 h 270"/>
                    <a:gd name="T32" fmla="*/ 2147483647 w 570"/>
                    <a:gd name="T33" fmla="*/ 2147483647 h 270"/>
                    <a:gd name="T34" fmla="*/ 2147483647 w 570"/>
                    <a:gd name="T35" fmla="*/ 2147483647 h 270"/>
                    <a:gd name="T36" fmla="*/ 2147483647 w 570"/>
                    <a:gd name="T37" fmla="*/ 2147483647 h 270"/>
                    <a:gd name="T38" fmla="*/ 2147483647 w 570"/>
                    <a:gd name="T39" fmla="*/ 2147483647 h 270"/>
                    <a:gd name="T40" fmla="*/ 2147483647 w 570"/>
                    <a:gd name="T41" fmla="*/ 2147483647 h 270"/>
                    <a:gd name="T42" fmla="*/ 2147483647 w 570"/>
                    <a:gd name="T43" fmla="*/ 2147483647 h 270"/>
                    <a:gd name="T44" fmla="*/ 2147483647 w 570"/>
                    <a:gd name="T45" fmla="*/ 2147483647 h 270"/>
                    <a:gd name="T46" fmla="*/ 2147483647 w 570"/>
                    <a:gd name="T47" fmla="*/ 2147483647 h 270"/>
                    <a:gd name="T48" fmla="*/ 2147483647 w 570"/>
                    <a:gd name="T49" fmla="*/ 2147483647 h 270"/>
                    <a:gd name="T50" fmla="*/ 2147483647 w 570"/>
                    <a:gd name="T51" fmla="*/ 2147483647 h 270"/>
                    <a:gd name="T52" fmla="*/ 2147483647 w 570"/>
                    <a:gd name="T53" fmla="*/ 2147483647 h 270"/>
                    <a:gd name="T54" fmla="*/ 2147483647 w 570"/>
                    <a:gd name="T55" fmla="*/ 2147483647 h 270"/>
                    <a:gd name="T56" fmla="*/ 2147483647 w 570"/>
                    <a:gd name="T57" fmla="*/ 2147483647 h 270"/>
                    <a:gd name="T58" fmla="*/ 2147483647 w 570"/>
                    <a:gd name="T59" fmla="*/ 2147483647 h 270"/>
                    <a:gd name="T60" fmla="*/ 2147483647 w 570"/>
                    <a:gd name="T61" fmla="*/ 2147483647 h 270"/>
                    <a:gd name="T62" fmla="*/ 2147483647 w 570"/>
                    <a:gd name="T63" fmla="*/ 2147483647 h 270"/>
                    <a:gd name="T64" fmla="*/ 2147483647 w 570"/>
                    <a:gd name="T65" fmla="*/ 2147483647 h 270"/>
                    <a:gd name="T66" fmla="*/ 2147483647 w 570"/>
                    <a:gd name="T67" fmla="*/ 2147483647 h 270"/>
                    <a:gd name="T68" fmla="*/ 2147483647 w 570"/>
                    <a:gd name="T69" fmla="*/ 2147483647 h 270"/>
                    <a:gd name="T70" fmla="*/ 2147483647 w 570"/>
                    <a:gd name="T71" fmla="*/ 2147483647 h 270"/>
                    <a:gd name="T72" fmla="*/ 2147483647 w 570"/>
                    <a:gd name="T73" fmla="*/ 2147483647 h 270"/>
                    <a:gd name="T74" fmla="*/ 2147483647 w 570"/>
                    <a:gd name="T75" fmla="*/ 2147483647 h 270"/>
                    <a:gd name="T76" fmla="*/ 2147483647 w 570"/>
                    <a:gd name="T77" fmla="*/ 2147483647 h 270"/>
                    <a:gd name="T78" fmla="*/ 2147483647 w 570"/>
                    <a:gd name="T79" fmla="*/ 2147483647 h 270"/>
                    <a:gd name="T80" fmla="*/ 2147483647 w 570"/>
                    <a:gd name="T81" fmla="*/ 2147483647 h 270"/>
                    <a:gd name="T82" fmla="*/ 2147483647 w 570"/>
                    <a:gd name="T83" fmla="*/ 2147483647 h 27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70"/>
                    <a:gd name="T127" fmla="*/ 0 h 270"/>
                    <a:gd name="T128" fmla="*/ 570 w 570"/>
                    <a:gd name="T129" fmla="*/ 270 h 27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70" h="270">
                      <a:moveTo>
                        <a:pt x="118" y="238"/>
                      </a:moveTo>
                      <a:lnTo>
                        <a:pt x="110" y="240"/>
                      </a:lnTo>
                      <a:lnTo>
                        <a:pt x="108" y="248"/>
                      </a:lnTo>
                      <a:lnTo>
                        <a:pt x="108" y="252"/>
                      </a:lnTo>
                      <a:lnTo>
                        <a:pt x="104" y="248"/>
                      </a:lnTo>
                      <a:lnTo>
                        <a:pt x="102" y="236"/>
                      </a:lnTo>
                      <a:lnTo>
                        <a:pt x="102" y="230"/>
                      </a:lnTo>
                      <a:lnTo>
                        <a:pt x="92" y="224"/>
                      </a:lnTo>
                      <a:lnTo>
                        <a:pt x="84" y="222"/>
                      </a:lnTo>
                      <a:lnTo>
                        <a:pt x="72" y="210"/>
                      </a:lnTo>
                      <a:lnTo>
                        <a:pt x="62" y="200"/>
                      </a:lnTo>
                      <a:lnTo>
                        <a:pt x="58" y="194"/>
                      </a:lnTo>
                      <a:lnTo>
                        <a:pt x="64" y="194"/>
                      </a:lnTo>
                      <a:lnTo>
                        <a:pt x="76" y="196"/>
                      </a:lnTo>
                      <a:lnTo>
                        <a:pt x="70" y="184"/>
                      </a:lnTo>
                      <a:lnTo>
                        <a:pt x="82" y="182"/>
                      </a:lnTo>
                      <a:lnTo>
                        <a:pt x="94" y="182"/>
                      </a:lnTo>
                      <a:lnTo>
                        <a:pt x="92" y="168"/>
                      </a:lnTo>
                      <a:lnTo>
                        <a:pt x="92" y="158"/>
                      </a:lnTo>
                      <a:lnTo>
                        <a:pt x="88" y="152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0" y="154"/>
                      </a:lnTo>
                      <a:lnTo>
                        <a:pt x="64" y="152"/>
                      </a:lnTo>
                      <a:lnTo>
                        <a:pt x="52" y="152"/>
                      </a:lnTo>
                      <a:lnTo>
                        <a:pt x="42" y="162"/>
                      </a:lnTo>
                      <a:lnTo>
                        <a:pt x="36" y="152"/>
                      </a:lnTo>
                      <a:lnTo>
                        <a:pt x="24" y="136"/>
                      </a:lnTo>
                      <a:lnTo>
                        <a:pt x="10" y="136"/>
                      </a:lnTo>
                      <a:lnTo>
                        <a:pt x="10" y="126"/>
                      </a:lnTo>
                      <a:lnTo>
                        <a:pt x="4" y="128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0" y="110"/>
                      </a:lnTo>
                      <a:lnTo>
                        <a:pt x="0" y="96"/>
                      </a:lnTo>
                      <a:lnTo>
                        <a:pt x="10" y="88"/>
                      </a:lnTo>
                      <a:lnTo>
                        <a:pt x="18" y="98"/>
                      </a:lnTo>
                      <a:lnTo>
                        <a:pt x="26" y="94"/>
                      </a:lnTo>
                      <a:lnTo>
                        <a:pt x="24" y="82"/>
                      </a:lnTo>
                      <a:lnTo>
                        <a:pt x="48" y="62"/>
                      </a:lnTo>
                      <a:lnTo>
                        <a:pt x="68" y="66"/>
                      </a:lnTo>
                      <a:lnTo>
                        <a:pt x="86" y="72"/>
                      </a:lnTo>
                      <a:lnTo>
                        <a:pt x="102" y="84"/>
                      </a:lnTo>
                      <a:lnTo>
                        <a:pt x="110" y="82"/>
                      </a:lnTo>
                      <a:lnTo>
                        <a:pt x="122" y="86"/>
                      </a:lnTo>
                      <a:lnTo>
                        <a:pt x="128" y="78"/>
                      </a:lnTo>
                      <a:lnTo>
                        <a:pt x="160" y="78"/>
                      </a:lnTo>
                      <a:lnTo>
                        <a:pt x="170" y="86"/>
                      </a:lnTo>
                      <a:lnTo>
                        <a:pt x="176" y="86"/>
                      </a:lnTo>
                      <a:lnTo>
                        <a:pt x="186" y="84"/>
                      </a:lnTo>
                      <a:lnTo>
                        <a:pt x="202" y="84"/>
                      </a:lnTo>
                      <a:lnTo>
                        <a:pt x="204" y="70"/>
                      </a:lnTo>
                      <a:lnTo>
                        <a:pt x="180" y="62"/>
                      </a:lnTo>
                      <a:lnTo>
                        <a:pt x="184" y="56"/>
                      </a:lnTo>
                      <a:lnTo>
                        <a:pt x="186" y="44"/>
                      </a:lnTo>
                      <a:lnTo>
                        <a:pt x="200" y="42"/>
                      </a:lnTo>
                      <a:lnTo>
                        <a:pt x="188" y="36"/>
                      </a:lnTo>
                      <a:lnTo>
                        <a:pt x="182" y="26"/>
                      </a:lnTo>
                      <a:lnTo>
                        <a:pt x="204" y="24"/>
                      </a:lnTo>
                      <a:lnTo>
                        <a:pt x="270" y="10"/>
                      </a:lnTo>
                      <a:lnTo>
                        <a:pt x="280" y="0"/>
                      </a:lnTo>
                      <a:lnTo>
                        <a:pt x="308" y="4"/>
                      </a:lnTo>
                      <a:lnTo>
                        <a:pt x="320" y="22"/>
                      </a:lnTo>
                      <a:lnTo>
                        <a:pt x="354" y="26"/>
                      </a:lnTo>
                      <a:lnTo>
                        <a:pt x="352" y="32"/>
                      </a:lnTo>
                      <a:lnTo>
                        <a:pt x="370" y="32"/>
                      </a:lnTo>
                      <a:lnTo>
                        <a:pt x="388" y="18"/>
                      </a:lnTo>
                      <a:lnTo>
                        <a:pt x="396" y="18"/>
                      </a:lnTo>
                      <a:lnTo>
                        <a:pt x="396" y="28"/>
                      </a:lnTo>
                      <a:lnTo>
                        <a:pt x="412" y="34"/>
                      </a:lnTo>
                      <a:lnTo>
                        <a:pt x="464" y="82"/>
                      </a:lnTo>
                      <a:lnTo>
                        <a:pt x="472" y="84"/>
                      </a:lnTo>
                      <a:lnTo>
                        <a:pt x="472" y="74"/>
                      </a:lnTo>
                      <a:lnTo>
                        <a:pt x="484" y="76"/>
                      </a:lnTo>
                      <a:lnTo>
                        <a:pt x="486" y="84"/>
                      </a:lnTo>
                      <a:lnTo>
                        <a:pt x="506" y="86"/>
                      </a:lnTo>
                      <a:lnTo>
                        <a:pt x="510" y="78"/>
                      </a:lnTo>
                      <a:lnTo>
                        <a:pt x="534" y="94"/>
                      </a:lnTo>
                      <a:lnTo>
                        <a:pt x="550" y="104"/>
                      </a:lnTo>
                      <a:lnTo>
                        <a:pt x="570" y="108"/>
                      </a:lnTo>
                      <a:lnTo>
                        <a:pt x="564" y="112"/>
                      </a:lnTo>
                      <a:lnTo>
                        <a:pt x="562" y="116"/>
                      </a:lnTo>
                      <a:lnTo>
                        <a:pt x="558" y="120"/>
                      </a:lnTo>
                      <a:lnTo>
                        <a:pt x="544" y="130"/>
                      </a:lnTo>
                      <a:lnTo>
                        <a:pt x="556" y="144"/>
                      </a:lnTo>
                      <a:lnTo>
                        <a:pt x="548" y="152"/>
                      </a:lnTo>
                      <a:lnTo>
                        <a:pt x="540" y="154"/>
                      </a:lnTo>
                      <a:lnTo>
                        <a:pt x="532" y="152"/>
                      </a:lnTo>
                      <a:lnTo>
                        <a:pt x="518" y="148"/>
                      </a:lnTo>
                      <a:lnTo>
                        <a:pt x="522" y="160"/>
                      </a:lnTo>
                      <a:lnTo>
                        <a:pt x="522" y="176"/>
                      </a:lnTo>
                      <a:lnTo>
                        <a:pt x="520" y="184"/>
                      </a:lnTo>
                      <a:lnTo>
                        <a:pt x="510" y="186"/>
                      </a:lnTo>
                      <a:lnTo>
                        <a:pt x="498" y="182"/>
                      </a:lnTo>
                      <a:lnTo>
                        <a:pt x="500" y="190"/>
                      </a:lnTo>
                      <a:lnTo>
                        <a:pt x="510" y="210"/>
                      </a:lnTo>
                      <a:lnTo>
                        <a:pt x="512" y="224"/>
                      </a:lnTo>
                      <a:lnTo>
                        <a:pt x="506" y="234"/>
                      </a:lnTo>
                      <a:lnTo>
                        <a:pt x="492" y="228"/>
                      </a:lnTo>
                      <a:lnTo>
                        <a:pt x="480" y="228"/>
                      </a:lnTo>
                      <a:lnTo>
                        <a:pt x="460" y="228"/>
                      </a:lnTo>
                      <a:lnTo>
                        <a:pt x="448" y="228"/>
                      </a:lnTo>
                      <a:lnTo>
                        <a:pt x="428" y="222"/>
                      </a:lnTo>
                      <a:lnTo>
                        <a:pt x="418" y="226"/>
                      </a:lnTo>
                      <a:lnTo>
                        <a:pt x="418" y="234"/>
                      </a:lnTo>
                      <a:lnTo>
                        <a:pt x="398" y="228"/>
                      </a:lnTo>
                      <a:lnTo>
                        <a:pt x="386" y="230"/>
                      </a:lnTo>
                      <a:lnTo>
                        <a:pt x="386" y="242"/>
                      </a:lnTo>
                      <a:lnTo>
                        <a:pt x="380" y="242"/>
                      </a:lnTo>
                      <a:lnTo>
                        <a:pt x="360" y="260"/>
                      </a:lnTo>
                      <a:lnTo>
                        <a:pt x="358" y="264"/>
                      </a:lnTo>
                      <a:lnTo>
                        <a:pt x="354" y="270"/>
                      </a:lnTo>
                      <a:lnTo>
                        <a:pt x="348" y="268"/>
                      </a:lnTo>
                      <a:lnTo>
                        <a:pt x="346" y="260"/>
                      </a:lnTo>
                      <a:lnTo>
                        <a:pt x="326" y="260"/>
                      </a:lnTo>
                      <a:lnTo>
                        <a:pt x="322" y="246"/>
                      </a:lnTo>
                      <a:lnTo>
                        <a:pt x="314" y="244"/>
                      </a:lnTo>
                      <a:lnTo>
                        <a:pt x="310" y="234"/>
                      </a:lnTo>
                      <a:lnTo>
                        <a:pt x="288" y="214"/>
                      </a:lnTo>
                      <a:lnTo>
                        <a:pt x="244" y="218"/>
                      </a:lnTo>
                      <a:lnTo>
                        <a:pt x="226" y="196"/>
                      </a:lnTo>
                      <a:lnTo>
                        <a:pt x="186" y="178"/>
                      </a:lnTo>
                      <a:lnTo>
                        <a:pt x="152" y="188"/>
                      </a:lnTo>
                      <a:lnTo>
                        <a:pt x="162" y="254"/>
                      </a:lnTo>
                      <a:lnTo>
                        <a:pt x="154" y="254"/>
                      </a:lnTo>
                      <a:lnTo>
                        <a:pt x="140" y="242"/>
                      </a:lnTo>
                      <a:lnTo>
                        <a:pt x="130" y="238"/>
                      </a:lnTo>
                      <a:lnTo>
                        <a:pt x="118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2" name="íṥļîḑé">
                  <a:extLst>
                    <a:ext uri="{FF2B5EF4-FFF2-40B4-BE49-F238E27FC236}">
                      <a16:creationId xmlns="" xmlns:a16="http://schemas.microsoft.com/office/drawing/2014/main" id="{884B64AA-1B89-4ADC-A171-E3F45C76F762}"/>
                    </a:ext>
                  </a:extLst>
                </p:cNvPr>
                <p:cNvSpPr/>
                <p:nvPr/>
              </p:nvSpPr>
              <p:spPr bwMode="auto">
                <a:xfrm>
                  <a:off x="5500592" y="2652955"/>
                  <a:ext cx="41317" cy="22417"/>
                </a:xfrm>
                <a:custGeom>
                  <a:avLst/>
                  <a:gdLst>
                    <a:gd name="T0" fmla="*/ 0 w 24"/>
                    <a:gd name="T1" fmla="*/ 2147483647 h 14"/>
                    <a:gd name="T2" fmla="*/ 2147483647 w 24"/>
                    <a:gd name="T3" fmla="*/ 0 h 14"/>
                    <a:gd name="T4" fmla="*/ 2147483647 w 24"/>
                    <a:gd name="T5" fmla="*/ 2147483647 h 14"/>
                    <a:gd name="T6" fmla="*/ 2147483647 w 24"/>
                    <a:gd name="T7" fmla="*/ 2147483647 h 14"/>
                    <a:gd name="T8" fmla="*/ 2147483647 w 24"/>
                    <a:gd name="T9" fmla="*/ 2147483647 h 14"/>
                    <a:gd name="T10" fmla="*/ 2147483647 w 24"/>
                    <a:gd name="T11" fmla="*/ 2147483647 h 14"/>
                    <a:gd name="T12" fmla="*/ 2147483647 w 24"/>
                    <a:gd name="T13" fmla="*/ 2147483647 h 14"/>
                    <a:gd name="T14" fmla="*/ 0 w 24"/>
                    <a:gd name="T15" fmla="*/ 2147483647 h 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14"/>
                    <a:gd name="T26" fmla="*/ 24 w 24"/>
                    <a:gd name="T27" fmla="*/ 14 h 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14">
                      <a:moveTo>
                        <a:pt x="0" y="2"/>
                      </a:moveTo>
                      <a:lnTo>
                        <a:pt x="8" y="0"/>
                      </a:lnTo>
                      <a:lnTo>
                        <a:pt x="18" y="8"/>
                      </a:lnTo>
                      <a:lnTo>
                        <a:pt x="24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3" name="ïṣľîďê">
                  <a:extLst>
                    <a:ext uri="{FF2B5EF4-FFF2-40B4-BE49-F238E27FC236}">
                      <a16:creationId xmlns="" xmlns:a16="http://schemas.microsoft.com/office/drawing/2014/main" id="{FAFC2AE3-C5D8-44CA-89CC-E0AAE566DF8C}"/>
                    </a:ext>
                  </a:extLst>
                </p:cNvPr>
                <p:cNvSpPr/>
                <p:nvPr/>
              </p:nvSpPr>
              <p:spPr bwMode="auto">
                <a:xfrm>
                  <a:off x="4920784" y="1590953"/>
                  <a:ext cx="3437531" cy="1008761"/>
                </a:xfrm>
                <a:custGeom>
                  <a:avLst/>
                  <a:gdLst>
                    <a:gd name="T0" fmla="*/ 2147483647 w 1968"/>
                    <a:gd name="T1" fmla="*/ 2147483647 h 606"/>
                    <a:gd name="T2" fmla="*/ 2147483647 w 1968"/>
                    <a:gd name="T3" fmla="*/ 2147483647 h 606"/>
                    <a:gd name="T4" fmla="*/ 2147483647 w 1968"/>
                    <a:gd name="T5" fmla="*/ 2147483647 h 606"/>
                    <a:gd name="T6" fmla="*/ 2147483647 w 1968"/>
                    <a:gd name="T7" fmla="*/ 2147483647 h 606"/>
                    <a:gd name="T8" fmla="*/ 2147483647 w 1968"/>
                    <a:gd name="T9" fmla="*/ 2147483647 h 606"/>
                    <a:gd name="T10" fmla="*/ 2147483647 w 1968"/>
                    <a:gd name="T11" fmla="*/ 2147483647 h 606"/>
                    <a:gd name="T12" fmla="*/ 2147483647 w 1968"/>
                    <a:gd name="T13" fmla="*/ 2147483647 h 606"/>
                    <a:gd name="T14" fmla="*/ 2147483647 w 1968"/>
                    <a:gd name="T15" fmla="*/ 2147483647 h 606"/>
                    <a:gd name="T16" fmla="*/ 2147483647 w 1968"/>
                    <a:gd name="T17" fmla="*/ 2147483647 h 606"/>
                    <a:gd name="T18" fmla="*/ 2147483647 w 1968"/>
                    <a:gd name="T19" fmla="*/ 2147483647 h 606"/>
                    <a:gd name="T20" fmla="*/ 2147483647 w 1968"/>
                    <a:gd name="T21" fmla="*/ 2147483647 h 606"/>
                    <a:gd name="T22" fmla="*/ 2147483647 w 1968"/>
                    <a:gd name="T23" fmla="*/ 2147483647 h 606"/>
                    <a:gd name="T24" fmla="*/ 2147483647 w 1968"/>
                    <a:gd name="T25" fmla="*/ 2147483647 h 606"/>
                    <a:gd name="T26" fmla="*/ 2147483647 w 1968"/>
                    <a:gd name="T27" fmla="*/ 2147483647 h 606"/>
                    <a:gd name="T28" fmla="*/ 2147483647 w 1968"/>
                    <a:gd name="T29" fmla="*/ 2147483647 h 606"/>
                    <a:gd name="T30" fmla="*/ 2147483647 w 1968"/>
                    <a:gd name="T31" fmla="*/ 2147483647 h 606"/>
                    <a:gd name="T32" fmla="*/ 2147483647 w 1968"/>
                    <a:gd name="T33" fmla="*/ 2147483647 h 606"/>
                    <a:gd name="T34" fmla="*/ 2147483647 w 1968"/>
                    <a:gd name="T35" fmla="*/ 2147483647 h 606"/>
                    <a:gd name="T36" fmla="*/ 2147483647 w 1968"/>
                    <a:gd name="T37" fmla="*/ 2147483647 h 606"/>
                    <a:gd name="T38" fmla="*/ 2147483647 w 1968"/>
                    <a:gd name="T39" fmla="*/ 2147483647 h 606"/>
                    <a:gd name="T40" fmla="*/ 2147483647 w 1968"/>
                    <a:gd name="T41" fmla="*/ 2147483647 h 606"/>
                    <a:gd name="T42" fmla="*/ 2147483647 w 1968"/>
                    <a:gd name="T43" fmla="*/ 2147483647 h 606"/>
                    <a:gd name="T44" fmla="*/ 2147483647 w 1968"/>
                    <a:gd name="T45" fmla="*/ 2147483647 h 606"/>
                    <a:gd name="T46" fmla="*/ 2147483647 w 1968"/>
                    <a:gd name="T47" fmla="*/ 2147483647 h 606"/>
                    <a:gd name="T48" fmla="*/ 2147483647 w 1968"/>
                    <a:gd name="T49" fmla="*/ 2147483647 h 606"/>
                    <a:gd name="T50" fmla="*/ 2147483647 w 1968"/>
                    <a:gd name="T51" fmla="*/ 2147483647 h 606"/>
                    <a:gd name="T52" fmla="*/ 2147483647 w 1968"/>
                    <a:gd name="T53" fmla="*/ 2147483647 h 606"/>
                    <a:gd name="T54" fmla="*/ 2147483647 w 1968"/>
                    <a:gd name="T55" fmla="*/ 2147483647 h 606"/>
                    <a:gd name="T56" fmla="*/ 2147483647 w 1968"/>
                    <a:gd name="T57" fmla="*/ 2147483647 h 606"/>
                    <a:gd name="T58" fmla="*/ 2147483647 w 1968"/>
                    <a:gd name="T59" fmla="*/ 2147483647 h 606"/>
                    <a:gd name="T60" fmla="*/ 2147483647 w 1968"/>
                    <a:gd name="T61" fmla="*/ 0 h 606"/>
                    <a:gd name="T62" fmla="*/ 2147483647 w 1968"/>
                    <a:gd name="T63" fmla="*/ 2147483647 h 606"/>
                    <a:gd name="T64" fmla="*/ 2147483647 w 1968"/>
                    <a:gd name="T65" fmla="*/ 2147483647 h 606"/>
                    <a:gd name="T66" fmla="*/ 2147483647 w 1968"/>
                    <a:gd name="T67" fmla="*/ 2147483647 h 606"/>
                    <a:gd name="T68" fmla="*/ 2147483647 w 1968"/>
                    <a:gd name="T69" fmla="*/ 2147483647 h 606"/>
                    <a:gd name="T70" fmla="*/ 2147483647 w 1968"/>
                    <a:gd name="T71" fmla="*/ 2147483647 h 606"/>
                    <a:gd name="T72" fmla="*/ 2147483647 w 1968"/>
                    <a:gd name="T73" fmla="*/ 2147483647 h 606"/>
                    <a:gd name="T74" fmla="*/ 2147483647 w 1968"/>
                    <a:gd name="T75" fmla="*/ 2147483647 h 606"/>
                    <a:gd name="T76" fmla="*/ 2147483647 w 1968"/>
                    <a:gd name="T77" fmla="*/ 2147483647 h 606"/>
                    <a:gd name="T78" fmla="*/ 2147483647 w 1968"/>
                    <a:gd name="T79" fmla="*/ 2147483647 h 606"/>
                    <a:gd name="T80" fmla="*/ 2147483647 w 1968"/>
                    <a:gd name="T81" fmla="*/ 2147483647 h 606"/>
                    <a:gd name="T82" fmla="*/ 2147483647 w 1968"/>
                    <a:gd name="T83" fmla="*/ 2147483647 h 606"/>
                    <a:gd name="T84" fmla="*/ 2147483647 w 1968"/>
                    <a:gd name="T85" fmla="*/ 2147483647 h 606"/>
                    <a:gd name="T86" fmla="*/ 2147483647 w 1968"/>
                    <a:gd name="T87" fmla="*/ 2147483647 h 606"/>
                    <a:gd name="T88" fmla="*/ 2147483647 w 1968"/>
                    <a:gd name="T89" fmla="*/ 2147483647 h 606"/>
                    <a:gd name="T90" fmla="*/ 2147483647 w 1968"/>
                    <a:gd name="T91" fmla="*/ 2147483647 h 606"/>
                    <a:gd name="T92" fmla="*/ 2147483647 w 1968"/>
                    <a:gd name="T93" fmla="*/ 2147483647 h 606"/>
                    <a:gd name="T94" fmla="*/ 2147483647 w 1968"/>
                    <a:gd name="T95" fmla="*/ 2147483647 h 606"/>
                    <a:gd name="T96" fmla="*/ 2147483647 w 1968"/>
                    <a:gd name="T97" fmla="*/ 2147483647 h 606"/>
                    <a:gd name="T98" fmla="*/ 2147483647 w 1968"/>
                    <a:gd name="T99" fmla="*/ 2147483647 h 606"/>
                    <a:gd name="T100" fmla="*/ 2147483647 w 1968"/>
                    <a:gd name="T101" fmla="*/ 2147483647 h 606"/>
                    <a:gd name="T102" fmla="*/ 2147483647 w 1968"/>
                    <a:gd name="T103" fmla="*/ 2147483647 h 606"/>
                    <a:gd name="T104" fmla="*/ 2147483647 w 1968"/>
                    <a:gd name="T105" fmla="*/ 2147483647 h 606"/>
                    <a:gd name="T106" fmla="*/ 2147483647 w 1968"/>
                    <a:gd name="T107" fmla="*/ 2147483647 h 606"/>
                    <a:gd name="T108" fmla="*/ 2147483647 w 1968"/>
                    <a:gd name="T109" fmla="*/ 2147483647 h 606"/>
                    <a:gd name="T110" fmla="*/ 2147483647 w 1968"/>
                    <a:gd name="T111" fmla="*/ 2147483647 h 606"/>
                    <a:gd name="T112" fmla="*/ 2147483647 w 1968"/>
                    <a:gd name="T113" fmla="*/ 2147483647 h 606"/>
                    <a:gd name="T114" fmla="*/ 2147483647 w 1968"/>
                    <a:gd name="T115" fmla="*/ 2147483647 h 606"/>
                    <a:gd name="T116" fmla="*/ 2147483647 w 1968"/>
                    <a:gd name="T117" fmla="*/ 2147483647 h 606"/>
                    <a:gd name="T118" fmla="*/ 2147483647 w 1968"/>
                    <a:gd name="T119" fmla="*/ 2147483647 h 60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68"/>
                    <a:gd name="T181" fmla="*/ 0 h 606"/>
                    <a:gd name="T182" fmla="*/ 1968 w 1968"/>
                    <a:gd name="T183" fmla="*/ 606 h 60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68" h="606">
                      <a:moveTo>
                        <a:pt x="902" y="458"/>
                      </a:moveTo>
                      <a:lnTo>
                        <a:pt x="912" y="448"/>
                      </a:lnTo>
                      <a:lnTo>
                        <a:pt x="924" y="440"/>
                      </a:lnTo>
                      <a:lnTo>
                        <a:pt x="936" y="436"/>
                      </a:lnTo>
                      <a:lnTo>
                        <a:pt x="950" y="434"/>
                      </a:lnTo>
                      <a:lnTo>
                        <a:pt x="958" y="436"/>
                      </a:lnTo>
                      <a:lnTo>
                        <a:pt x="964" y="436"/>
                      </a:lnTo>
                      <a:lnTo>
                        <a:pt x="982" y="442"/>
                      </a:lnTo>
                      <a:lnTo>
                        <a:pt x="1000" y="448"/>
                      </a:lnTo>
                      <a:lnTo>
                        <a:pt x="1010" y="450"/>
                      </a:lnTo>
                      <a:lnTo>
                        <a:pt x="1020" y="450"/>
                      </a:lnTo>
                      <a:lnTo>
                        <a:pt x="1026" y="450"/>
                      </a:lnTo>
                      <a:lnTo>
                        <a:pt x="1030" y="448"/>
                      </a:lnTo>
                      <a:lnTo>
                        <a:pt x="1034" y="446"/>
                      </a:lnTo>
                      <a:lnTo>
                        <a:pt x="1036" y="442"/>
                      </a:lnTo>
                      <a:lnTo>
                        <a:pt x="1036" y="438"/>
                      </a:lnTo>
                      <a:lnTo>
                        <a:pt x="1034" y="436"/>
                      </a:lnTo>
                      <a:lnTo>
                        <a:pt x="1028" y="430"/>
                      </a:lnTo>
                      <a:lnTo>
                        <a:pt x="1024" y="424"/>
                      </a:lnTo>
                      <a:lnTo>
                        <a:pt x="1022" y="420"/>
                      </a:lnTo>
                      <a:lnTo>
                        <a:pt x="1020" y="416"/>
                      </a:lnTo>
                      <a:lnTo>
                        <a:pt x="1022" y="414"/>
                      </a:lnTo>
                      <a:lnTo>
                        <a:pt x="1024" y="414"/>
                      </a:lnTo>
                      <a:lnTo>
                        <a:pt x="1030" y="412"/>
                      </a:lnTo>
                      <a:lnTo>
                        <a:pt x="1048" y="412"/>
                      </a:lnTo>
                      <a:lnTo>
                        <a:pt x="1066" y="416"/>
                      </a:lnTo>
                      <a:lnTo>
                        <a:pt x="1076" y="420"/>
                      </a:lnTo>
                      <a:lnTo>
                        <a:pt x="1082" y="426"/>
                      </a:lnTo>
                      <a:lnTo>
                        <a:pt x="1088" y="434"/>
                      </a:lnTo>
                      <a:lnTo>
                        <a:pt x="1092" y="436"/>
                      </a:lnTo>
                      <a:lnTo>
                        <a:pt x="1094" y="438"/>
                      </a:lnTo>
                      <a:lnTo>
                        <a:pt x="1100" y="440"/>
                      </a:lnTo>
                      <a:lnTo>
                        <a:pt x="1108" y="438"/>
                      </a:lnTo>
                      <a:lnTo>
                        <a:pt x="1122" y="436"/>
                      </a:lnTo>
                      <a:lnTo>
                        <a:pt x="1136" y="438"/>
                      </a:lnTo>
                      <a:lnTo>
                        <a:pt x="1148" y="440"/>
                      </a:lnTo>
                      <a:lnTo>
                        <a:pt x="1160" y="446"/>
                      </a:lnTo>
                      <a:lnTo>
                        <a:pt x="1186" y="458"/>
                      </a:lnTo>
                      <a:lnTo>
                        <a:pt x="1200" y="460"/>
                      </a:lnTo>
                      <a:lnTo>
                        <a:pt x="1214" y="462"/>
                      </a:lnTo>
                      <a:lnTo>
                        <a:pt x="1222" y="462"/>
                      </a:lnTo>
                      <a:lnTo>
                        <a:pt x="1230" y="460"/>
                      </a:lnTo>
                      <a:lnTo>
                        <a:pt x="1240" y="452"/>
                      </a:lnTo>
                      <a:lnTo>
                        <a:pt x="1252" y="444"/>
                      </a:lnTo>
                      <a:lnTo>
                        <a:pt x="1258" y="442"/>
                      </a:lnTo>
                      <a:lnTo>
                        <a:pt x="1264" y="442"/>
                      </a:lnTo>
                      <a:lnTo>
                        <a:pt x="1272" y="442"/>
                      </a:lnTo>
                      <a:lnTo>
                        <a:pt x="1284" y="446"/>
                      </a:lnTo>
                      <a:lnTo>
                        <a:pt x="1306" y="454"/>
                      </a:lnTo>
                      <a:lnTo>
                        <a:pt x="1314" y="454"/>
                      </a:lnTo>
                      <a:lnTo>
                        <a:pt x="1324" y="452"/>
                      </a:lnTo>
                      <a:lnTo>
                        <a:pt x="1326" y="450"/>
                      </a:lnTo>
                      <a:lnTo>
                        <a:pt x="1328" y="446"/>
                      </a:lnTo>
                      <a:lnTo>
                        <a:pt x="1328" y="442"/>
                      </a:lnTo>
                      <a:lnTo>
                        <a:pt x="1328" y="436"/>
                      </a:lnTo>
                      <a:lnTo>
                        <a:pt x="1326" y="426"/>
                      </a:lnTo>
                      <a:lnTo>
                        <a:pt x="1324" y="416"/>
                      </a:lnTo>
                      <a:lnTo>
                        <a:pt x="1318" y="410"/>
                      </a:lnTo>
                      <a:lnTo>
                        <a:pt x="1314" y="406"/>
                      </a:lnTo>
                      <a:lnTo>
                        <a:pt x="1312" y="404"/>
                      </a:lnTo>
                      <a:lnTo>
                        <a:pt x="1312" y="398"/>
                      </a:lnTo>
                      <a:lnTo>
                        <a:pt x="1314" y="394"/>
                      </a:lnTo>
                      <a:lnTo>
                        <a:pt x="1318" y="390"/>
                      </a:lnTo>
                      <a:lnTo>
                        <a:pt x="1324" y="388"/>
                      </a:lnTo>
                      <a:lnTo>
                        <a:pt x="1334" y="386"/>
                      </a:lnTo>
                      <a:lnTo>
                        <a:pt x="1346" y="386"/>
                      </a:lnTo>
                      <a:lnTo>
                        <a:pt x="1368" y="388"/>
                      </a:lnTo>
                      <a:lnTo>
                        <a:pt x="1384" y="394"/>
                      </a:lnTo>
                      <a:lnTo>
                        <a:pt x="1396" y="402"/>
                      </a:lnTo>
                      <a:lnTo>
                        <a:pt x="1408" y="410"/>
                      </a:lnTo>
                      <a:lnTo>
                        <a:pt x="1430" y="432"/>
                      </a:lnTo>
                      <a:lnTo>
                        <a:pt x="1442" y="440"/>
                      </a:lnTo>
                      <a:lnTo>
                        <a:pt x="1452" y="448"/>
                      </a:lnTo>
                      <a:lnTo>
                        <a:pt x="1466" y="454"/>
                      </a:lnTo>
                      <a:lnTo>
                        <a:pt x="1480" y="458"/>
                      </a:lnTo>
                      <a:lnTo>
                        <a:pt x="1494" y="462"/>
                      </a:lnTo>
                      <a:lnTo>
                        <a:pt x="1506" y="466"/>
                      </a:lnTo>
                      <a:lnTo>
                        <a:pt x="1512" y="474"/>
                      </a:lnTo>
                      <a:lnTo>
                        <a:pt x="1518" y="482"/>
                      </a:lnTo>
                      <a:lnTo>
                        <a:pt x="1526" y="488"/>
                      </a:lnTo>
                      <a:lnTo>
                        <a:pt x="1532" y="490"/>
                      </a:lnTo>
                      <a:lnTo>
                        <a:pt x="1536" y="490"/>
                      </a:lnTo>
                      <a:lnTo>
                        <a:pt x="1548" y="488"/>
                      </a:lnTo>
                      <a:lnTo>
                        <a:pt x="1554" y="484"/>
                      </a:lnTo>
                      <a:lnTo>
                        <a:pt x="1560" y="478"/>
                      </a:lnTo>
                      <a:lnTo>
                        <a:pt x="1568" y="472"/>
                      </a:lnTo>
                      <a:lnTo>
                        <a:pt x="1576" y="486"/>
                      </a:lnTo>
                      <a:lnTo>
                        <a:pt x="1580" y="496"/>
                      </a:lnTo>
                      <a:lnTo>
                        <a:pt x="1582" y="510"/>
                      </a:lnTo>
                      <a:lnTo>
                        <a:pt x="1582" y="522"/>
                      </a:lnTo>
                      <a:lnTo>
                        <a:pt x="1582" y="528"/>
                      </a:lnTo>
                      <a:lnTo>
                        <a:pt x="1582" y="538"/>
                      </a:lnTo>
                      <a:lnTo>
                        <a:pt x="1574" y="532"/>
                      </a:lnTo>
                      <a:lnTo>
                        <a:pt x="1562" y="528"/>
                      </a:lnTo>
                      <a:lnTo>
                        <a:pt x="1562" y="544"/>
                      </a:lnTo>
                      <a:lnTo>
                        <a:pt x="1570" y="550"/>
                      </a:lnTo>
                      <a:lnTo>
                        <a:pt x="1576" y="558"/>
                      </a:lnTo>
                      <a:lnTo>
                        <a:pt x="1584" y="580"/>
                      </a:lnTo>
                      <a:lnTo>
                        <a:pt x="1590" y="576"/>
                      </a:lnTo>
                      <a:lnTo>
                        <a:pt x="1600" y="574"/>
                      </a:lnTo>
                      <a:lnTo>
                        <a:pt x="1612" y="576"/>
                      </a:lnTo>
                      <a:lnTo>
                        <a:pt x="1618" y="576"/>
                      </a:lnTo>
                      <a:lnTo>
                        <a:pt x="1624" y="574"/>
                      </a:lnTo>
                      <a:lnTo>
                        <a:pt x="1630" y="574"/>
                      </a:lnTo>
                      <a:lnTo>
                        <a:pt x="1634" y="570"/>
                      </a:lnTo>
                      <a:lnTo>
                        <a:pt x="1640" y="558"/>
                      </a:lnTo>
                      <a:lnTo>
                        <a:pt x="1640" y="546"/>
                      </a:lnTo>
                      <a:lnTo>
                        <a:pt x="1642" y="532"/>
                      </a:lnTo>
                      <a:lnTo>
                        <a:pt x="1642" y="518"/>
                      </a:lnTo>
                      <a:lnTo>
                        <a:pt x="1642" y="494"/>
                      </a:lnTo>
                      <a:lnTo>
                        <a:pt x="1640" y="476"/>
                      </a:lnTo>
                      <a:lnTo>
                        <a:pt x="1636" y="458"/>
                      </a:lnTo>
                      <a:lnTo>
                        <a:pt x="1628" y="436"/>
                      </a:lnTo>
                      <a:lnTo>
                        <a:pt x="1616" y="418"/>
                      </a:lnTo>
                      <a:lnTo>
                        <a:pt x="1604" y="402"/>
                      </a:lnTo>
                      <a:lnTo>
                        <a:pt x="1588" y="386"/>
                      </a:lnTo>
                      <a:lnTo>
                        <a:pt x="1580" y="382"/>
                      </a:lnTo>
                      <a:lnTo>
                        <a:pt x="1572" y="380"/>
                      </a:lnTo>
                      <a:lnTo>
                        <a:pt x="1562" y="376"/>
                      </a:lnTo>
                      <a:lnTo>
                        <a:pt x="1554" y="376"/>
                      </a:lnTo>
                      <a:lnTo>
                        <a:pt x="1550" y="376"/>
                      </a:lnTo>
                      <a:lnTo>
                        <a:pt x="1548" y="376"/>
                      </a:lnTo>
                      <a:lnTo>
                        <a:pt x="1544" y="382"/>
                      </a:lnTo>
                      <a:lnTo>
                        <a:pt x="1534" y="378"/>
                      </a:lnTo>
                      <a:lnTo>
                        <a:pt x="1530" y="370"/>
                      </a:lnTo>
                      <a:lnTo>
                        <a:pt x="1524" y="362"/>
                      </a:lnTo>
                      <a:lnTo>
                        <a:pt x="1516" y="354"/>
                      </a:lnTo>
                      <a:lnTo>
                        <a:pt x="1510" y="358"/>
                      </a:lnTo>
                      <a:lnTo>
                        <a:pt x="1502" y="362"/>
                      </a:lnTo>
                      <a:lnTo>
                        <a:pt x="1492" y="366"/>
                      </a:lnTo>
                      <a:lnTo>
                        <a:pt x="1492" y="354"/>
                      </a:lnTo>
                      <a:lnTo>
                        <a:pt x="1494" y="354"/>
                      </a:lnTo>
                      <a:lnTo>
                        <a:pt x="1496" y="350"/>
                      </a:lnTo>
                      <a:lnTo>
                        <a:pt x="1502" y="344"/>
                      </a:lnTo>
                      <a:lnTo>
                        <a:pt x="1504" y="340"/>
                      </a:lnTo>
                      <a:lnTo>
                        <a:pt x="1504" y="334"/>
                      </a:lnTo>
                      <a:lnTo>
                        <a:pt x="1504" y="324"/>
                      </a:lnTo>
                      <a:lnTo>
                        <a:pt x="1506" y="312"/>
                      </a:lnTo>
                      <a:lnTo>
                        <a:pt x="1506" y="308"/>
                      </a:lnTo>
                      <a:lnTo>
                        <a:pt x="1508" y="302"/>
                      </a:lnTo>
                      <a:lnTo>
                        <a:pt x="1516" y="296"/>
                      </a:lnTo>
                      <a:lnTo>
                        <a:pt x="1524" y="290"/>
                      </a:lnTo>
                      <a:lnTo>
                        <a:pt x="1534" y="286"/>
                      </a:lnTo>
                      <a:lnTo>
                        <a:pt x="1546" y="284"/>
                      </a:lnTo>
                      <a:lnTo>
                        <a:pt x="1570" y="286"/>
                      </a:lnTo>
                      <a:lnTo>
                        <a:pt x="1592" y="286"/>
                      </a:lnTo>
                      <a:lnTo>
                        <a:pt x="1610" y="288"/>
                      </a:lnTo>
                      <a:lnTo>
                        <a:pt x="1624" y="292"/>
                      </a:lnTo>
                      <a:lnTo>
                        <a:pt x="1636" y="296"/>
                      </a:lnTo>
                      <a:lnTo>
                        <a:pt x="1648" y="298"/>
                      </a:lnTo>
                      <a:lnTo>
                        <a:pt x="1656" y="296"/>
                      </a:lnTo>
                      <a:lnTo>
                        <a:pt x="1662" y="294"/>
                      </a:lnTo>
                      <a:lnTo>
                        <a:pt x="1668" y="290"/>
                      </a:lnTo>
                      <a:lnTo>
                        <a:pt x="1670" y="286"/>
                      </a:lnTo>
                      <a:lnTo>
                        <a:pt x="1666" y="284"/>
                      </a:lnTo>
                      <a:lnTo>
                        <a:pt x="1660" y="278"/>
                      </a:lnTo>
                      <a:lnTo>
                        <a:pt x="1656" y="272"/>
                      </a:lnTo>
                      <a:lnTo>
                        <a:pt x="1654" y="262"/>
                      </a:lnTo>
                      <a:lnTo>
                        <a:pt x="1654" y="254"/>
                      </a:lnTo>
                      <a:lnTo>
                        <a:pt x="1656" y="252"/>
                      </a:lnTo>
                      <a:lnTo>
                        <a:pt x="1658" y="248"/>
                      </a:lnTo>
                      <a:lnTo>
                        <a:pt x="1662" y="246"/>
                      </a:lnTo>
                      <a:lnTo>
                        <a:pt x="1668" y="246"/>
                      </a:lnTo>
                      <a:lnTo>
                        <a:pt x="1682" y="246"/>
                      </a:lnTo>
                      <a:lnTo>
                        <a:pt x="1694" y="250"/>
                      </a:lnTo>
                      <a:lnTo>
                        <a:pt x="1704" y="256"/>
                      </a:lnTo>
                      <a:lnTo>
                        <a:pt x="1714" y="262"/>
                      </a:lnTo>
                      <a:lnTo>
                        <a:pt x="1722" y="264"/>
                      </a:lnTo>
                      <a:lnTo>
                        <a:pt x="1722" y="256"/>
                      </a:lnTo>
                      <a:lnTo>
                        <a:pt x="1722" y="250"/>
                      </a:lnTo>
                      <a:lnTo>
                        <a:pt x="1724" y="244"/>
                      </a:lnTo>
                      <a:lnTo>
                        <a:pt x="1722" y="230"/>
                      </a:lnTo>
                      <a:lnTo>
                        <a:pt x="1738" y="230"/>
                      </a:lnTo>
                      <a:lnTo>
                        <a:pt x="1740" y="240"/>
                      </a:lnTo>
                      <a:lnTo>
                        <a:pt x="1744" y="246"/>
                      </a:lnTo>
                      <a:lnTo>
                        <a:pt x="1750" y="254"/>
                      </a:lnTo>
                      <a:lnTo>
                        <a:pt x="1754" y="260"/>
                      </a:lnTo>
                      <a:lnTo>
                        <a:pt x="1748" y="270"/>
                      </a:lnTo>
                      <a:lnTo>
                        <a:pt x="1740" y="284"/>
                      </a:lnTo>
                      <a:lnTo>
                        <a:pt x="1734" y="300"/>
                      </a:lnTo>
                      <a:lnTo>
                        <a:pt x="1732" y="314"/>
                      </a:lnTo>
                      <a:lnTo>
                        <a:pt x="1732" y="322"/>
                      </a:lnTo>
                      <a:lnTo>
                        <a:pt x="1736" y="330"/>
                      </a:lnTo>
                      <a:lnTo>
                        <a:pt x="1740" y="338"/>
                      </a:lnTo>
                      <a:lnTo>
                        <a:pt x="1746" y="346"/>
                      </a:lnTo>
                      <a:lnTo>
                        <a:pt x="1760" y="362"/>
                      </a:lnTo>
                      <a:lnTo>
                        <a:pt x="1776" y="378"/>
                      </a:lnTo>
                      <a:lnTo>
                        <a:pt x="1814" y="406"/>
                      </a:lnTo>
                      <a:lnTo>
                        <a:pt x="1830" y="420"/>
                      </a:lnTo>
                      <a:lnTo>
                        <a:pt x="1840" y="434"/>
                      </a:lnTo>
                      <a:lnTo>
                        <a:pt x="1846" y="424"/>
                      </a:lnTo>
                      <a:lnTo>
                        <a:pt x="1848" y="416"/>
                      </a:lnTo>
                      <a:lnTo>
                        <a:pt x="1846" y="410"/>
                      </a:lnTo>
                      <a:lnTo>
                        <a:pt x="1840" y="404"/>
                      </a:lnTo>
                      <a:lnTo>
                        <a:pt x="1838" y="400"/>
                      </a:lnTo>
                      <a:lnTo>
                        <a:pt x="1840" y="398"/>
                      </a:lnTo>
                      <a:lnTo>
                        <a:pt x="1844" y="394"/>
                      </a:lnTo>
                      <a:lnTo>
                        <a:pt x="1850" y="390"/>
                      </a:lnTo>
                      <a:lnTo>
                        <a:pt x="1842" y="384"/>
                      </a:lnTo>
                      <a:lnTo>
                        <a:pt x="1838" y="382"/>
                      </a:lnTo>
                      <a:lnTo>
                        <a:pt x="1838" y="376"/>
                      </a:lnTo>
                      <a:lnTo>
                        <a:pt x="1838" y="372"/>
                      </a:lnTo>
                      <a:lnTo>
                        <a:pt x="1840" y="368"/>
                      </a:lnTo>
                      <a:lnTo>
                        <a:pt x="1850" y="366"/>
                      </a:lnTo>
                      <a:lnTo>
                        <a:pt x="1850" y="364"/>
                      </a:lnTo>
                      <a:lnTo>
                        <a:pt x="1852" y="362"/>
                      </a:lnTo>
                      <a:lnTo>
                        <a:pt x="1852" y="358"/>
                      </a:lnTo>
                      <a:lnTo>
                        <a:pt x="1850" y="356"/>
                      </a:lnTo>
                      <a:lnTo>
                        <a:pt x="1846" y="354"/>
                      </a:lnTo>
                      <a:lnTo>
                        <a:pt x="1838" y="354"/>
                      </a:lnTo>
                      <a:lnTo>
                        <a:pt x="1828" y="354"/>
                      </a:lnTo>
                      <a:lnTo>
                        <a:pt x="1840" y="338"/>
                      </a:lnTo>
                      <a:lnTo>
                        <a:pt x="1828" y="328"/>
                      </a:lnTo>
                      <a:lnTo>
                        <a:pt x="1806" y="316"/>
                      </a:lnTo>
                      <a:lnTo>
                        <a:pt x="1798" y="308"/>
                      </a:lnTo>
                      <a:lnTo>
                        <a:pt x="1790" y="302"/>
                      </a:lnTo>
                      <a:lnTo>
                        <a:pt x="1784" y="296"/>
                      </a:lnTo>
                      <a:lnTo>
                        <a:pt x="1782" y="290"/>
                      </a:lnTo>
                      <a:lnTo>
                        <a:pt x="1784" y="282"/>
                      </a:lnTo>
                      <a:lnTo>
                        <a:pt x="1786" y="274"/>
                      </a:lnTo>
                      <a:lnTo>
                        <a:pt x="1792" y="270"/>
                      </a:lnTo>
                      <a:lnTo>
                        <a:pt x="1796" y="268"/>
                      </a:lnTo>
                      <a:lnTo>
                        <a:pt x="1828" y="268"/>
                      </a:lnTo>
                      <a:lnTo>
                        <a:pt x="1838" y="266"/>
                      </a:lnTo>
                      <a:lnTo>
                        <a:pt x="1850" y="262"/>
                      </a:lnTo>
                      <a:lnTo>
                        <a:pt x="1858" y="258"/>
                      </a:lnTo>
                      <a:lnTo>
                        <a:pt x="1868" y="252"/>
                      </a:lnTo>
                      <a:lnTo>
                        <a:pt x="1888" y="240"/>
                      </a:lnTo>
                      <a:lnTo>
                        <a:pt x="1898" y="234"/>
                      </a:lnTo>
                      <a:lnTo>
                        <a:pt x="1912" y="228"/>
                      </a:lnTo>
                      <a:lnTo>
                        <a:pt x="1906" y="218"/>
                      </a:lnTo>
                      <a:lnTo>
                        <a:pt x="1900" y="214"/>
                      </a:lnTo>
                      <a:lnTo>
                        <a:pt x="1892" y="210"/>
                      </a:lnTo>
                      <a:lnTo>
                        <a:pt x="1884" y="208"/>
                      </a:lnTo>
                      <a:lnTo>
                        <a:pt x="1864" y="206"/>
                      </a:lnTo>
                      <a:lnTo>
                        <a:pt x="1856" y="204"/>
                      </a:lnTo>
                      <a:lnTo>
                        <a:pt x="1846" y="198"/>
                      </a:lnTo>
                      <a:lnTo>
                        <a:pt x="1858" y="194"/>
                      </a:lnTo>
                      <a:lnTo>
                        <a:pt x="1868" y="190"/>
                      </a:lnTo>
                      <a:lnTo>
                        <a:pt x="1862" y="184"/>
                      </a:lnTo>
                      <a:lnTo>
                        <a:pt x="1858" y="178"/>
                      </a:lnTo>
                      <a:lnTo>
                        <a:pt x="1868" y="176"/>
                      </a:lnTo>
                      <a:lnTo>
                        <a:pt x="1882" y="180"/>
                      </a:lnTo>
                      <a:lnTo>
                        <a:pt x="1912" y="188"/>
                      </a:lnTo>
                      <a:lnTo>
                        <a:pt x="1940" y="194"/>
                      </a:lnTo>
                      <a:lnTo>
                        <a:pt x="1950" y="198"/>
                      </a:lnTo>
                      <a:lnTo>
                        <a:pt x="1962" y="198"/>
                      </a:lnTo>
                      <a:lnTo>
                        <a:pt x="1966" y="198"/>
                      </a:lnTo>
                      <a:lnTo>
                        <a:pt x="1968" y="196"/>
                      </a:lnTo>
                      <a:lnTo>
                        <a:pt x="1968" y="194"/>
                      </a:lnTo>
                      <a:lnTo>
                        <a:pt x="1968" y="190"/>
                      </a:lnTo>
                      <a:lnTo>
                        <a:pt x="1968" y="188"/>
                      </a:lnTo>
                      <a:lnTo>
                        <a:pt x="1962" y="182"/>
                      </a:lnTo>
                      <a:lnTo>
                        <a:pt x="1960" y="178"/>
                      </a:lnTo>
                      <a:lnTo>
                        <a:pt x="1956" y="174"/>
                      </a:lnTo>
                      <a:lnTo>
                        <a:pt x="1940" y="166"/>
                      </a:lnTo>
                      <a:lnTo>
                        <a:pt x="1924" y="164"/>
                      </a:lnTo>
                      <a:lnTo>
                        <a:pt x="1906" y="162"/>
                      </a:lnTo>
                      <a:lnTo>
                        <a:pt x="1896" y="162"/>
                      </a:lnTo>
                      <a:lnTo>
                        <a:pt x="1892" y="162"/>
                      </a:lnTo>
                      <a:lnTo>
                        <a:pt x="1888" y="164"/>
                      </a:lnTo>
                      <a:lnTo>
                        <a:pt x="1868" y="152"/>
                      </a:lnTo>
                      <a:lnTo>
                        <a:pt x="1844" y="142"/>
                      </a:lnTo>
                      <a:lnTo>
                        <a:pt x="1818" y="134"/>
                      </a:lnTo>
                      <a:lnTo>
                        <a:pt x="1788" y="126"/>
                      </a:lnTo>
                      <a:lnTo>
                        <a:pt x="1760" y="122"/>
                      </a:lnTo>
                      <a:lnTo>
                        <a:pt x="1730" y="118"/>
                      </a:lnTo>
                      <a:lnTo>
                        <a:pt x="1700" y="114"/>
                      </a:lnTo>
                      <a:lnTo>
                        <a:pt x="1674" y="114"/>
                      </a:lnTo>
                      <a:lnTo>
                        <a:pt x="1668" y="112"/>
                      </a:lnTo>
                      <a:lnTo>
                        <a:pt x="1656" y="110"/>
                      </a:lnTo>
                      <a:lnTo>
                        <a:pt x="1652" y="110"/>
                      </a:lnTo>
                      <a:lnTo>
                        <a:pt x="1650" y="114"/>
                      </a:lnTo>
                      <a:lnTo>
                        <a:pt x="1652" y="120"/>
                      </a:lnTo>
                      <a:lnTo>
                        <a:pt x="1660" y="130"/>
                      </a:lnTo>
                      <a:lnTo>
                        <a:pt x="1644" y="130"/>
                      </a:lnTo>
                      <a:lnTo>
                        <a:pt x="1636" y="124"/>
                      </a:lnTo>
                      <a:lnTo>
                        <a:pt x="1622" y="120"/>
                      </a:lnTo>
                      <a:lnTo>
                        <a:pt x="1610" y="118"/>
                      </a:lnTo>
                      <a:lnTo>
                        <a:pt x="1594" y="118"/>
                      </a:lnTo>
                      <a:lnTo>
                        <a:pt x="1562" y="120"/>
                      </a:lnTo>
                      <a:lnTo>
                        <a:pt x="1548" y="120"/>
                      </a:lnTo>
                      <a:lnTo>
                        <a:pt x="1534" y="118"/>
                      </a:lnTo>
                      <a:lnTo>
                        <a:pt x="1526" y="116"/>
                      </a:lnTo>
                      <a:lnTo>
                        <a:pt x="1520" y="112"/>
                      </a:lnTo>
                      <a:lnTo>
                        <a:pt x="1514" y="108"/>
                      </a:lnTo>
                      <a:lnTo>
                        <a:pt x="1508" y="102"/>
                      </a:lnTo>
                      <a:lnTo>
                        <a:pt x="1500" y="98"/>
                      </a:lnTo>
                      <a:lnTo>
                        <a:pt x="1480" y="96"/>
                      </a:lnTo>
                      <a:lnTo>
                        <a:pt x="1454" y="96"/>
                      </a:lnTo>
                      <a:lnTo>
                        <a:pt x="1418" y="100"/>
                      </a:lnTo>
                      <a:lnTo>
                        <a:pt x="1406" y="100"/>
                      </a:lnTo>
                      <a:lnTo>
                        <a:pt x="1394" y="96"/>
                      </a:lnTo>
                      <a:lnTo>
                        <a:pt x="1388" y="90"/>
                      </a:lnTo>
                      <a:lnTo>
                        <a:pt x="1378" y="84"/>
                      </a:lnTo>
                      <a:lnTo>
                        <a:pt x="1364" y="72"/>
                      </a:lnTo>
                      <a:lnTo>
                        <a:pt x="1354" y="68"/>
                      </a:lnTo>
                      <a:lnTo>
                        <a:pt x="1344" y="66"/>
                      </a:lnTo>
                      <a:lnTo>
                        <a:pt x="1340" y="68"/>
                      </a:lnTo>
                      <a:lnTo>
                        <a:pt x="1336" y="70"/>
                      </a:lnTo>
                      <a:lnTo>
                        <a:pt x="1334" y="78"/>
                      </a:lnTo>
                      <a:lnTo>
                        <a:pt x="1328" y="78"/>
                      </a:lnTo>
                      <a:lnTo>
                        <a:pt x="1312" y="80"/>
                      </a:lnTo>
                      <a:lnTo>
                        <a:pt x="1304" y="78"/>
                      </a:lnTo>
                      <a:lnTo>
                        <a:pt x="1292" y="76"/>
                      </a:lnTo>
                      <a:lnTo>
                        <a:pt x="1280" y="72"/>
                      </a:lnTo>
                      <a:lnTo>
                        <a:pt x="1266" y="66"/>
                      </a:lnTo>
                      <a:lnTo>
                        <a:pt x="1260" y="64"/>
                      </a:lnTo>
                      <a:lnTo>
                        <a:pt x="1256" y="64"/>
                      </a:lnTo>
                      <a:lnTo>
                        <a:pt x="1250" y="68"/>
                      </a:lnTo>
                      <a:lnTo>
                        <a:pt x="1246" y="74"/>
                      </a:lnTo>
                      <a:lnTo>
                        <a:pt x="1240" y="82"/>
                      </a:lnTo>
                      <a:lnTo>
                        <a:pt x="1236" y="88"/>
                      </a:lnTo>
                      <a:lnTo>
                        <a:pt x="1232" y="90"/>
                      </a:lnTo>
                      <a:lnTo>
                        <a:pt x="1224" y="94"/>
                      </a:lnTo>
                      <a:lnTo>
                        <a:pt x="1212" y="96"/>
                      </a:lnTo>
                      <a:lnTo>
                        <a:pt x="1190" y="98"/>
                      </a:lnTo>
                      <a:lnTo>
                        <a:pt x="1148" y="96"/>
                      </a:lnTo>
                      <a:lnTo>
                        <a:pt x="1136" y="94"/>
                      </a:lnTo>
                      <a:lnTo>
                        <a:pt x="1124" y="90"/>
                      </a:lnTo>
                      <a:lnTo>
                        <a:pt x="1114" y="84"/>
                      </a:lnTo>
                      <a:lnTo>
                        <a:pt x="1104" y="80"/>
                      </a:lnTo>
                      <a:lnTo>
                        <a:pt x="1094" y="72"/>
                      </a:lnTo>
                      <a:lnTo>
                        <a:pt x="1082" y="66"/>
                      </a:lnTo>
                      <a:lnTo>
                        <a:pt x="1066" y="62"/>
                      </a:lnTo>
                      <a:lnTo>
                        <a:pt x="1048" y="60"/>
                      </a:lnTo>
                      <a:lnTo>
                        <a:pt x="1038" y="58"/>
                      </a:lnTo>
                      <a:lnTo>
                        <a:pt x="1018" y="56"/>
                      </a:lnTo>
                      <a:lnTo>
                        <a:pt x="980" y="54"/>
                      </a:lnTo>
                      <a:lnTo>
                        <a:pt x="924" y="56"/>
                      </a:lnTo>
                      <a:lnTo>
                        <a:pt x="898" y="54"/>
                      </a:lnTo>
                      <a:lnTo>
                        <a:pt x="868" y="54"/>
                      </a:lnTo>
                      <a:lnTo>
                        <a:pt x="880" y="46"/>
                      </a:lnTo>
                      <a:lnTo>
                        <a:pt x="886" y="40"/>
                      </a:lnTo>
                      <a:lnTo>
                        <a:pt x="890" y="34"/>
                      </a:lnTo>
                      <a:lnTo>
                        <a:pt x="876" y="26"/>
                      </a:lnTo>
                      <a:lnTo>
                        <a:pt x="852" y="20"/>
                      </a:lnTo>
                      <a:lnTo>
                        <a:pt x="828" y="12"/>
                      </a:lnTo>
                      <a:lnTo>
                        <a:pt x="800" y="4"/>
                      </a:lnTo>
                      <a:lnTo>
                        <a:pt x="774" y="2"/>
                      </a:lnTo>
                      <a:lnTo>
                        <a:pt x="764" y="0"/>
                      </a:lnTo>
                      <a:lnTo>
                        <a:pt x="752" y="2"/>
                      </a:lnTo>
                      <a:lnTo>
                        <a:pt x="742" y="4"/>
                      </a:lnTo>
                      <a:lnTo>
                        <a:pt x="736" y="8"/>
                      </a:lnTo>
                      <a:lnTo>
                        <a:pt x="732" y="14"/>
                      </a:lnTo>
                      <a:lnTo>
                        <a:pt x="728" y="22"/>
                      </a:lnTo>
                      <a:lnTo>
                        <a:pt x="712" y="20"/>
                      </a:lnTo>
                      <a:lnTo>
                        <a:pt x="692" y="18"/>
                      </a:lnTo>
                      <a:lnTo>
                        <a:pt x="668" y="20"/>
                      </a:lnTo>
                      <a:lnTo>
                        <a:pt x="642" y="26"/>
                      </a:lnTo>
                      <a:lnTo>
                        <a:pt x="630" y="28"/>
                      </a:lnTo>
                      <a:lnTo>
                        <a:pt x="618" y="32"/>
                      </a:lnTo>
                      <a:lnTo>
                        <a:pt x="608" y="38"/>
                      </a:lnTo>
                      <a:lnTo>
                        <a:pt x="602" y="46"/>
                      </a:lnTo>
                      <a:lnTo>
                        <a:pt x="608" y="46"/>
                      </a:lnTo>
                      <a:lnTo>
                        <a:pt x="618" y="52"/>
                      </a:lnTo>
                      <a:lnTo>
                        <a:pt x="606" y="54"/>
                      </a:lnTo>
                      <a:lnTo>
                        <a:pt x="596" y="54"/>
                      </a:lnTo>
                      <a:lnTo>
                        <a:pt x="578" y="54"/>
                      </a:lnTo>
                      <a:lnTo>
                        <a:pt x="564" y="56"/>
                      </a:lnTo>
                      <a:lnTo>
                        <a:pt x="574" y="74"/>
                      </a:lnTo>
                      <a:lnTo>
                        <a:pt x="562" y="74"/>
                      </a:lnTo>
                      <a:lnTo>
                        <a:pt x="552" y="76"/>
                      </a:lnTo>
                      <a:lnTo>
                        <a:pt x="548" y="80"/>
                      </a:lnTo>
                      <a:lnTo>
                        <a:pt x="548" y="82"/>
                      </a:lnTo>
                      <a:lnTo>
                        <a:pt x="546" y="86"/>
                      </a:lnTo>
                      <a:lnTo>
                        <a:pt x="548" y="90"/>
                      </a:lnTo>
                      <a:lnTo>
                        <a:pt x="548" y="96"/>
                      </a:lnTo>
                      <a:lnTo>
                        <a:pt x="542" y="94"/>
                      </a:lnTo>
                      <a:lnTo>
                        <a:pt x="536" y="90"/>
                      </a:lnTo>
                      <a:lnTo>
                        <a:pt x="524" y="82"/>
                      </a:lnTo>
                      <a:lnTo>
                        <a:pt x="516" y="74"/>
                      </a:lnTo>
                      <a:lnTo>
                        <a:pt x="510" y="72"/>
                      </a:lnTo>
                      <a:lnTo>
                        <a:pt x="502" y="68"/>
                      </a:lnTo>
                      <a:lnTo>
                        <a:pt x="502" y="72"/>
                      </a:lnTo>
                      <a:lnTo>
                        <a:pt x="500" y="80"/>
                      </a:lnTo>
                      <a:lnTo>
                        <a:pt x="502" y="84"/>
                      </a:lnTo>
                      <a:lnTo>
                        <a:pt x="506" y="90"/>
                      </a:lnTo>
                      <a:lnTo>
                        <a:pt x="514" y="96"/>
                      </a:lnTo>
                      <a:lnTo>
                        <a:pt x="522" y="102"/>
                      </a:lnTo>
                      <a:lnTo>
                        <a:pt x="522" y="124"/>
                      </a:lnTo>
                      <a:lnTo>
                        <a:pt x="512" y="116"/>
                      </a:lnTo>
                      <a:lnTo>
                        <a:pt x="504" y="108"/>
                      </a:lnTo>
                      <a:lnTo>
                        <a:pt x="492" y="88"/>
                      </a:lnTo>
                      <a:lnTo>
                        <a:pt x="486" y="82"/>
                      </a:lnTo>
                      <a:lnTo>
                        <a:pt x="478" y="74"/>
                      </a:lnTo>
                      <a:lnTo>
                        <a:pt x="466" y="68"/>
                      </a:lnTo>
                      <a:lnTo>
                        <a:pt x="450" y="66"/>
                      </a:lnTo>
                      <a:lnTo>
                        <a:pt x="442" y="68"/>
                      </a:lnTo>
                      <a:lnTo>
                        <a:pt x="438" y="72"/>
                      </a:lnTo>
                      <a:lnTo>
                        <a:pt x="434" y="80"/>
                      </a:lnTo>
                      <a:lnTo>
                        <a:pt x="434" y="88"/>
                      </a:lnTo>
                      <a:lnTo>
                        <a:pt x="434" y="94"/>
                      </a:lnTo>
                      <a:lnTo>
                        <a:pt x="438" y="102"/>
                      </a:lnTo>
                      <a:lnTo>
                        <a:pt x="440" y="108"/>
                      </a:lnTo>
                      <a:lnTo>
                        <a:pt x="446" y="114"/>
                      </a:lnTo>
                      <a:lnTo>
                        <a:pt x="454" y="120"/>
                      </a:lnTo>
                      <a:lnTo>
                        <a:pt x="462" y="126"/>
                      </a:lnTo>
                      <a:lnTo>
                        <a:pt x="468" y="128"/>
                      </a:lnTo>
                      <a:lnTo>
                        <a:pt x="478" y="130"/>
                      </a:lnTo>
                      <a:lnTo>
                        <a:pt x="468" y="136"/>
                      </a:lnTo>
                      <a:lnTo>
                        <a:pt x="460" y="136"/>
                      </a:lnTo>
                      <a:lnTo>
                        <a:pt x="450" y="134"/>
                      </a:lnTo>
                      <a:lnTo>
                        <a:pt x="440" y="132"/>
                      </a:lnTo>
                      <a:lnTo>
                        <a:pt x="420" y="122"/>
                      </a:lnTo>
                      <a:lnTo>
                        <a:pt x="410" y="118"/>
                      </a:lnTo>
                      <a:lnTo>
                        <a:pt x="400" y="116"/>
                      </a:lnTo>
                      <a:lnTo>
                        <a:pt x="366" y="116"/>
                      </a:lnTo>
                      <a:lnTo>
                        <a:pt x="368" y="120"/>
                      </a:lnTo>
                      <a:lnTo>
                        <a:pt x="370" y="130"/>
                      </a:lnTo>
                      <a:lnTo>
                        <a:pt x="370" y="134"/>
                      </a:lnTo>
                      <a:lnTo>
                        <a:pt x="368" y="134"/>
                      </a:lnTo>
                      <a:lnTo>
                        <a:pt x="362" y="132"/>
                      </a:lnTo>
                      <a:lnTo>
                        <a:pt x="356" y="124"/>
                      </a:lnTo>
                      <a:lnTo>
                        <a:pt x="350" y="122"/>
                      </a:lnTo>
                      <a:lnTo>
                        <a:pt x="346" y="122"/>
                      </a:lnTo>
                      <a:lnTo>
                        <a:pt x="340" y="124"/>
                      </a:lnTo>
                      <a:lnTo>
                        <a:pt x="334" y="128"/>
                      </a:lnTo>
                      <a:lnTo>
                        <a:pt x="322" y="136"/>
                      </a:lnTo>
                      <a:lnTo>
                        <a:pt x="314" y="136"/>
                      </a:lnTo>
                      <a:lnTo>
                        <a:pt x="306" y="138"/>
                      </a:lnTo>
                      <a:lnTo>
                        <a:pt x="302" y="136"/>
                      </a:lnTo>
                      <a:lnTo>
                        <a:pt x="302" y="134"/>
                      </a:lnTo>
                      <a:lnTo>
                        <a:pt x="298" y="132"/>
                      </a:lnTo>
                      <a:lnTo>
                        <a:pt x="290" y="130"/>
                      </a:lnTo>
                      <a:lnTo>
                        <a:pt x="280" y="132"/>
                      </a:lnTo>
                      <a:lnTo>
                        <a:pt x="270" y="134"/>
                      </a:lnTo>
                      <a:lnTo>
                        <a:pt x="260" y="136"/>
                      </a:lnTo>
                      <a:lnTo>
                        <a:pt x="250" y="142"/>
                      </a:lnTo>
                      <a:lnTo>
                        <a:pt x="236" y="152"/>
                      </a:lnTo>
                      <a:lnTo>
                        <a:pt x="222" y="164"/>
                      </a:lnTo>
                      <a:lnTo>
                        <a:pt x="218" y="158"/>
                      </a:lnTo>
                      <a:lnTo>
                        <a:pt x="216" y="152"/>
                      </a:lnTo>
                      <a:lnTo>
                        <a:pt x="214" y="144"/>
                      </a:lnTo>
                      <a:lnTo>
                        <a:pt x="214" y="136"/>
                      </a:lnTo>
                      <a:lnTo>
                        <a:pt x="192" y="136"/>
                      </a:lnTo>
                      <a:lnTo>
                        <a:pt x="192" y="144"/>
                      </a:lnTo>
                      <a:lnTo>
                        <a:pt x="194" y="150"/>
                      </a:lnTo>
                      <a:lnTo>
                        <a:pt x="196" y="158"/>
                      </a:lnTo>
                      <a:lnTo>
                        <a:pt x="198" y="166"/>
                      </a:lnTo>
                      <a:lnTo>
                        <a:pt x="190" y="166"/>
                      </a:lnTo>
                      <a:lnTo>
                        <a:pt x="180" y="168"/>
                      </a:lnTo>
                      <a:lnTo>
                        <a:pt x="172" y="172"/>
                      </a:lnTo>
                      <a:lnTo>
                        <a:pt x="166" y="176"/>
                      </a:lnTo>
                      <a:lnTo>
                        <a:pt x="158" y="186"/>
                      </a:lnTo>
                      <a:lnTo>
                        <a:pt x="148" y="196"/>
                      </a:lnTo>
                      <a:lnTo>
                        <a:pt x="132" y="190"/>
                      </a:lnTo>
                      <a:lnTo>
                        <a:pt x="118" y="190"/>
                      </a:lnTo>
                      <a:lnTo>
                        <a:pt x="126" y="198"/>
                      </a:lnTo>
                      <a:lnTo>
                        <a:pt x="130" y="206"/>
                      </a:lnTo>
                      <a:lnTo>
                        <a:pt x="132" y="210"/>
                      </a:lnTo>
                      <a:lnTo>
                        <a:pt x="118" y="210"/>
                      </a:lnTo>
                      <a:lnTo>
                        <a:pt x="110" y="208"/>
                      </a:lnTo>
                      <a:lnTo>
                        <a:pt x="102" y="202"/>
                      </a:lnTo>
                      <a:lnTo>
                        <a:pt x="94" y="196"/>
                      </a:lnTo>
                      <a:lnTo>
                        <a:pt x="84" y="180"/>
                      </a:lnTo>
                      <a:lnTo>
                        <a:pt x="76" y="166"/>
                      </a:lnTo>
                      <a:lnTo>
                        <a:pt x="84" y="166"/>
                      </a:lnTo>
                      <a:lnTo>
                        <a:pt x="96" y="170"/>
                      </a:lnTo>
                      <a:lnTo>
                        <a:pt x="110" y="172"/>
                      </a:lnTo>
                      <a:lnTo>
                        <a:pt x="124" y="174"/>
                      </a:lnTo>
                      <a:lnTo>
                        <a:pt x="134" y="172"/>
                      </a:lnTo>
                      <a:lnTo>
                        <a:pt x="142" y="170"/>
                      </a:lnTo>
                      <a:lnTo>
                        <a:pt x="158" y="164"/>
                      </a:lnTo>
                      <a:lnTo>
                        <a:pt x="156" y="158"/>
                      </a:lnTo>
                      <a:lnTo>
                        <a:pt x="150" y="152"/>
                      </a:lnTo>
                      <a:lnTo>
                        <a:pt x="144" y="146"/>
                      </a:lnTo>
                      <a:lnTo>
                        <a:pt x="138" y="142"/>
                      </a:lnTo>
                      <a:lnTo>
                        <a:pt x="120" y="136"/>
                      </a:lnTo>
                      <a:lnTo>
                        <a:pt x="100" y="132"/>
                      </a:lnTo>
                      <a:lnTo>
                        <a:pt x="56" y="124"/>
                      </a:lnTo>
                      <a:lnTo>
                        <a:pt x="36" y="118"/>
                      </a:lnTo>
                      <a:lnTo>
                        <a:pt x="28" y="114"/>
                      </a:lnTo>
                      <a:lnTo>
                        <a:pt x="24" y="110"/>
                      </a:lnTo>
                      <a:lnTo>
                        <a:pt x="24" y="122"/>
                      </a:lnTo>
                      <a:lnTo>
                        <a:pt x="8" y="126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36"/>
                      </a:lnTo>
                      <a:lnTo>
                        <a:pt x="0" y="140"/>
                      </a:lnTo>
                      <a:lnTo>
                        <a:pt x="2" y="142"/>
                      </a:lnTo>
                      <a:lnTo>
                        <a:pt x="10" y="144"/>
                      </a:lnTo>
                      <a:lnTo>
                        <a:pt x="18" y="146"/>
                      </a:lnTo>
                      <a:lnTo>
                        <a:pt x="20" y="148"/>
                      </a:lnTo>
                      <a:lnTo>
                        <a:pt x="20" y="150"/>
                      </a:lnTo>
                      <a:lnTo>
                        <a:pt x="20" y="154"/>
                      </a:lnTo>
                      <a:lnTo>
                        <a:pt x="18" y="158"/>
                      </a:lnTo>
                      <a:lnTo>
                        <a:pt x="14" y="160"/>
                      </a:lnTo>
                      <a:lnTo>
                        <a:pt x="14" y="164"/>
                      </a:lnTo>
                      <a:lnTo>
                        <a:pt x="16" y="166"/>
                      </a:lnTo>
                      <a:lnTo>
                        <a:pt x="18" y="164"/>
                      </a:lnTo>
                      <a:lnTo>
                        <a:pt x="24" y="164"/>
                      </a:lnTo>
                      <a:lnTo>
                        <a:pt x="24" y="174"/>
                      </a:lnTo>
                      <a:lnTo>
                        <a:pt x="28" y="186"/>
                      </a:lnTo>
                      <a:lnTo>
                        <a:pt x="30" y="192"/>
                      </a:lnTo>
                      <a:lnTo>
                        <a:pt x="32" y="196"/>
                      </a:lnTo>
                      <a:lnTo>
                        <a:pt x="36" y="198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0" y="212"/>
                      </a:lnTo>
                      <a:lnTo>
                        <a:pt x="40" y="218"/>
                      </a:lnTo>
                      <a:lnTo>
                        <a:pt x="50" y="222"/>
                      </a:lnTo>
                      <a:lnTo>
                        <a:pt x="56" y="228"/>
                      </a:lnTo>
                      <a:lnTo>
                        <a:pt x="56" y="240"/>
                      </a:lnTo>
                      <a:lnTo>
                        <a:pt x="46" y="242"/>
                      </a:lnTo>
                      <a:lnTo>
                        <a:pt x="38" y="246"/>
                      </a:lnTo>
                      <a:lnTo>
                        <a:pt x="28" y="260"/>
                      </a:lnTo>
                      <a:lnTo>
                        <a:pt x="32" y="266"/>
                      </a:lnTo>
                      <a:lnTo>
                        <a:pt x="36" y="268"/>
                      </a:lnTo>
                      <a:lnTo>
                        <a:pt x="40" y="270"/>
                      </a:lnTo>
                      <a:lnTo>
                        <a:pt x="34" y="276"/>
                      </a:lnTo>
                      <a:lnTo>
                        <a:pt x="26" y="282"/>
                      </a:lnTo>
                      <a:lnTo>
                        <a:pt x="20" y="284"/>
                      </a:lnTo>
                      <a:lnTo>
                        <a:pt x="20" y="294"/>
                      </a:lnTo>
                      <a:lnTo>
                        <a:pt x="18" y="296"/>
                      </a:lnTo>
                      <a:lnTo>
                        <a:pt x="14" y="296"/>
                      </a:lnTo>
                      <a:lnTo>
                        <a:pt x="16" y="300"/>
                      </a:lnTo>
                      <a:lnTo>
                        <a:pt x="24" y="314"/>
                      </a:lnTo>
                      <a:lnTo>
                        <a:pt x="26" y="320"/>
                      </a:lnTo>
                      <a:lnTo>
                        <a:pt x="28" y="330"/>
                      </a:lnTo>
                      <a:lnTo>
                        <a:pt x="30" y="338"/>
                      </a:lnTo>
                      <a:lnTo>
                        <a:pt x="30" y="340"/>
                      </a:lnTo>
                      <a:lnTo>
                        <a:pt x="32" y="340"/>
                      </a:lnTo>
                      <a:lnTo>
                        <a:pt x="34" y="340"/>
                      </a:lnTo>
                      <a:lnTo>
                        <a:pt x="42" y="338"/>
                      </a:lnTo>
                      <a:lnTo>
                        <a:pt x="50" y="334"/>
                      </a:lnTo>
                      <a:lnTo>
                        <a:pt x="58" y="338"/>
                      </a:lnTo>
                      <a:lnTo>
                        <a:pt x="68" y="338"/>
                      </a:lnTo>
                      <a:lnTo>
                        <a:pt x="80" y="338"/>
                      </a:lnTo>
                      <a:lnTo>
                        <a:pt x="88" y="350"/>
                      </a:lnTo>
                      <a:lnTo>
                        <a:pt x="88" y="358"/>
                      </a:lnTo>
                      <a:lnTo>
                        <a:pt x="94" y="362"/>
                      </a:lnTo>
                      <a:lnTo>
                        <a:pt x="100" y="372"/>
                      </a:lnTo>
                      <a:lnTo>
                        <a:pt x="104" y="376"/>
                      </a:lnTo>
                      <a:lnTo>
                        <a:pt x="108" y="376"/>
                      </a:lnTo>
                      <a:lnTo>
                        <a:pt x="112" y="378"/>
                      </a:lnTo>
                      <a:lnTo>
                        <a:pt x="112" y="376"/>
                      </a:lnTo>
                      <a:lnTo>
                        <a:pt x="114" y="384"/>
                      </a:lnTo>
                      <a:lnTo>
                        <a:pt x="110" y="386"/>
                      </a:lnTo>
                      <a:lnTo>
                        <a:pt x="96" y="390"/>
                      </a:lnTo>
                      <a:lnTo>
                        <a:pt x="104" y="406"/>
                      </a:lnTo>
                      <a:lnTo>
                        <a:pt x="112" y="406"/>
                      </a:lnTo>
                      <a:lnTo>
                        <a:pt x="132" y="400"/>
                      </a:lnTo>
                      <a:lnTo>
                        <a:pt x="142" y="408"/>
                      </a:lnTo>
                      <a:lnTo>
                        <a:pt x="142" y="414"/>
                      </a:lnTo>
                      <a:lnTo>
                        <a:pt x="144" y="422"/>
                      </a:lnTo>
                      <a:lnTo>
                        <a:pt x="160" y="424"/>
                      </a:lnTo>
                      <a:lnTo>
                        <a:pt x="164" y="436"/>
                      </a:lnTo>
                      <a:lnTo>
                        <a:pt x="174" y="436"/>
                      </a:lnTo>
                      <a:lnTo>
                        <a:pt x="178" y="440"/>
                      </a:lnTo>
                      <a:lnTo>
                        <a:pt x="192" y="436"/>
                      </a:lnTo>
                      <a:lnTo>
                        <a:pt x="198" y="444"/>
                      </a:lnTo>
                      <a:lnTo>
                        <a:pt x="210" y="448"/>
                      </a:lnTo>
                      <a:lnTo>
                        <a:pt x="214" y="448"/>
                      </a:lnTo>
                      <a:lnTo>
                        <a:pt x="222" y="450"/>
                      </a:lnTo>
                      <a:lnTo>
                        <a:pt x="228" y="452"/>
                      </a:lnTo>
                      <a:lnTo>
                        <a:pt x="234" y="454"/>
                      </a:lnTo>
                      <a:lnTo>
                        <a:pt x="236" y="456"/>
                      </a:lnTo>
                      <a:lnTo>
                        <a:pt x="236" y="458"/>
                      </a:lnTo>
                      <a:lnTo>
                        <a:pt x="234" y="460"/>
                      </a:lnTo>
                      <a:lnTo>
                        <a:pt x="230" y="464"/>
                      </a:lnTo>
                      <a:lnTo>
                        <a:pt x="234" y="472"/>
                      </a:lnTo>
                      <a:lnTo>
                        <a:pt x="236" y="480"/>
                      </a:lnTo>
                      <a:lnTo>
                        <a:pt x="236" y="484"/>
                      </a:lnTo>
                      <a:lnTo>
                        <a:pt x="220" y="484"/>
                      </a:lnTo>
                      <a:lnTo>
                        <a:pt x="212" y="492"/>
                      </a:lnTo>
                      <a:lnTo>
                        <a:pt x="212" y="500"/>
                      </a:lnTo>
                      <a:lnTo>
                        <a:pt x="216" y="500"/>
                      </a:lnTo>
                      <a:lnTo>
                        <a:pt x="224" y="500"/>
                      </a:lnTo>
                      <a:lnTo>
                        <a:pt x="206" y="510"/>
                      </a:lnTo>
                      <a:lnTo>
                        <a:pt x="214" y="518"/>
                      </a:lnTo>
                      <a:lnTo>
                        <a:pt x="206" y="520"/>
                      </a:lnTo>
                      <a:lnTo>
                        <a:pt x="206" y="532"/>
                      </a:lnTo>
                      <a:lnTo>
                        <a:pt x="192" y="534"/>
                      </a:lnTo>
                      <a:lnTo>
                        <a:pt x="198" y="536"/>
                      </a:lnTo>
                      <a:lnTo>
                        <a:pt x="202" y="540"/>
                      </a:lnTo>
                      <a:lnTo>
                        <a:pt x="208" y="544"/>
                      </a:lnTo>
                      <a:lnTo>
                        <a:pt x="216" y="548"/>
                      </a:lnTo>
                      <a:lnTo>
                        <a:pt x="242" y="562"/>
                      </a:lnTo>
                      <a:lnTo>
                        <a:pt x="250" y="564"/>
                      </a:lnTo>
                      <a:lnTo>
                        <a:pt x="260" y="564"/>
                      </a:lnTo>
                      <a:lnTo>
                        <a:pt x="272" y="568"/>
                      </a:lnTo>
                      <a:lnTo>
                        <a:pt x="284" y="570"/>
                      </a:lnTo>
                      <a:lnTo>
                        <a:pt x="294" y="572"/>
                      </a:lnTo>
                      <a:lnTo>
                        <a:pt x="304" y="578"/>
                      </a:lnTo>
                      <a:lnTo>
                        <a:pt x="318" y="578"/>
                      </a:lnTo>
                      <a:lnTo>
                        <a:pt x="334" y="584"/>
                      </a:lnTo>
                      <a:lnTo>
                        <a:pt x="340" y="592"/>
                      </a:lnTo>
                      <a:lnTo>
                        <a:pt x="350" y="594"/>
                      </a:lnTo>
                      <a:lnTo>
                        <a:pt x="354" y="598"/>
                      </a:lnTo>
                      <a:lnTo>
                        <a:pt x="356" y="600"/>
                      </a:lnTo>
                      <a:lnTo>
                        <a:pt x="358" y="602"/>
                      </a:lnTo>
                      <a:lnTo>
                        <a:pt x="362" y="604"/>
                      </a:lnTo>
                      <a:lnTo>
                        <a:pt x="364" y="606"/>
                      </a:lnTo>
                      <a:lnTo>
                        <a:pt x="370" y="606"/>
                      </a:lnTo>
                      <a:lnTo>
                        <a:pt x="376" y="600"/>
                      </a:lnTo>
                      <a:lnTo>
                        <a:pt x="380" y="596"/>
                      </a:lnTo>
                      <a:lnTo>
                        <a:pt x="372" y="582"/>
                      </a:lnTo>
                      <a:lnTo>
                        <a:pt x="362" y="568"/>
                      </a:lnTo>
                      <a:lnTo>
                        <a:pt x="352" y="558"/>
                      </a:lnTo>
                      <a:lnTo>
                        <a:pt x="350" y="556"/>
                      </a:lnTo>
                      <a:lnTo>
                        <a:pt x="342" y="544"/>
                      </a:lnTo>
                      <a:lnTo>
                        <a:pt x="344" y="542"/>
                      </a:lnTo>
                      <a:lnTo>
                        <a:pt x="348" y="530"/>
                      </a:lnTo>
                      <a:lnTo>
                        <a:pt x="350" y="526"/>
                      </a:lnTo>
                      <a:lnTo>
                        <a:pt x="354" y="526"/>
                      </a:lnTo>
                      <a:lnTo>
                        <a:pt x="358" y="524"/>
                      </a:lnTo>
                      <a:lnTo>
                        <a:pt x="366" y="518"/>
                      </a:lnTo>
                      <a:lnTo>
                        <a:pt x="374" y="512"/>
                      </a:lnTo>
                      <a:lnTo>
                        <a:pt x="370" y="506"/>
                      </a:lnTo>
                      <a:lnTo>
                        <a:pt x="366" y="498"/>
                      </a:lnTo>
                      <a:lnTo>
                        <a:pt x="358" y="486"/>
                      </a:lnTo>
                      <a:lnTo>
                        <a:pt x="342" y="486"/>
                      </a:lnTo>
                      <a:lnTo>
                        <a:pt x="342" y="476"/>
                      </a:lnTo>
                      <a:lnTo>
                        <a:pt x="336" y="478"/>
                      </a:lnTo>
                      <a:lnTo>
                        <a:pt x="332" y="478"/>
                      </a:lnTo>
                      <a:lnTo>
                        <a:pt x="332" y="476"/>
                      </a:lnTo>
                      <a:lnTo>
                        <a:pt x="332" y="474"/>
                      </a:lnTo>
                      <a:lnTo>
                        <a:pt x="332" y="464"/>
                      </a:lnTo>
                      <a:lnTo>
                        <a:pt x="332" y="462"/>
                      </a:lnTo>
                      <a:lnTo>
                        <a:pt x="332" y="446"/>
                      </a:lnTo>
                      <a:lnTo>
                        <a:pt x="342" y="436"/>
                      </a:lnTo>
                      <a:lnTo>
                        <a:pt x="350" y="448"/>
                      </a:lnTo>
                      <a:lnTo>
                        <a:pt x="358" y="444"/>
                      </a:lnTo>
                      <a:lnTo>
                        <a:pt x="356" y="432"/>
                      </a:lnTo>
                      <a:lnTo>
                        <a:pt x="380" y="412"/>
                      </a:lnTo>
                      <a:lnTo>
                        <a:pt x="402" y="416"/>
                      </a:lnTo>
                      <a:lnTo>
                        <a:pt x="418" y="422"/>
                      </a:lnTo>
                      <a:lnTo>
                        <a:pt x="434" y="434"/>
                      </a:lnTo>
                      <a:lnTo>
                        <a:pt x="442" y="432"/>
                      </a:lnTo>
                      <a:lnTo>
                        <a:pt x="454" y="436"/>
                      </a:lnTo>
                      <a:lnTo>
                        <a:pt x="460" y="428"/>
                      </a:lnTo>
                      <a:lnTo>
                        <a:pt x="492" y="428"/>
                      </a:lnTo>
                      <a:lnTo>
                        <a:pt x="502" y="436"/>
                      </a:lnTo>
                      <a:lnTo>
                        <a:pt x="534" y="434"/>
                      </a:lnTo>
                      <a:lnTo>
                        <a:pt x="536" y="420"/>
                      </a:lnTo>
                      <a:lnTo>
                        <a:pt x="512" y="412"/>
                      </a:lnTo>
                      <a:lnTo>
                        <a:pt x="516" y="406"/>
                      </a:lnTo>
                      <a:lnTo>
                        <a:pt x="518" y="394"/>
                      </a:lnTo>
                      <a:lnTo>
                        <a:pt x="532" y="392"/>
                      </a:lnTo>
                      <a:lnTo>
                        <a:pt x="520" y="386"/>
                      </a:lnTo>
                      <a:lnTo>
                        <a:pt x="514" y="376"/>
                      </a:lnTo>
                      <a:lnTo>
                        <a:pt x="534" y="376"/>
                      </a:lnTo>
                      <a:lnTo>
                        <a:pt x="602" y="360"/>
                      </a:lnTo>
                      <a:lnTo>
                        <a:pt x="612" y="350"/>
                      </a:lnTo>
                      <a:lnTo>
                        <a:pt x="640" y="354"/>
                      </a:lnTo>
                      <a:lnTo>
                        <a:pt x="652" y="372"/>
                      </a:lnTo>
                      <a:lnTo>
                        <a:pt x="684" y="376"/>
                      </a:lnTo>
                      <a:lnTo>
                        <a:pt x="684" y="382"/>
                      </a:lnTo>
                      <a:lnTo>
                        <a:pt x="702" y="382"/>
                      </a:lnTo>
                      <a:lnTo>
                        <a:pt x="720" y="368"/>
                      </a:lnTo>
                      <a:lnTo>
                        <a:pt x="728" y="368"/>
                      </a:lnTo>
                      <a:lnTo>
                        <a:pt x="728" y="378"/>
                      </a:lnTo>
                      <a:lnTo>
                        <a:pt x="744" y="384"/>
                      </a:lnTo>
                      <a:lnTo>
                        <a:pt x="796" y="432"/>
                      </a:lnTo>
                      <a:lnTo>
                        <a:pt x="804" y="434"/>
                      </a:lnTo>
                      <a:lnTo>
                        <a:pt x="804" y="424"/>
                      </a:lnTo>
                      <a:lnTo>
                        <a:pt x="816" y="426"/>
                      </a:lnTo>
                      <a:lnTo>
                        <a:pt x="818" y="434"/>
                      </a:lnTo>
                      <a:lnTo>
                        <a:pt x="836" y="436"/>
                      </a:lnTo>
                      <a:lnTo>
                        <a:pt x="842" y="428"/>
                      </a:lnTo>
                      <a:lnTo>
                        <a:pt x="866" y="446"/>
                      </a:lnTo>
                      <a:lnTo>
                        <a:pt x="884" y="454"/>
                      </a:lnTo>
                      <a:lnTo>
                        <a:pt x="902" y="4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4" name="îŝļîďè">
                  <a:extLst>
                    <a:ext uri="{FF2B5EF4-FFF2-40B4-BE49-F238E27FC236}">
                      <a16:creationId xmlns="" xmlns:a16="http://schemas.microsoft.com/office/drawing/2014/main" id="{78BF85FC-F94E-4B7C-99D4-92DB9BBE9378}"/>
                    </a:ext>
                  </a:extLst>
                </p:cNvPr>
                <p:cNvSpPr/>
                <p:nvPr/>
              </p:nvSpPr>
              <p:spPr bwMode="auto">
                <a:xfrm>
                  <a:off x="6105190" y="2613726"/>
                  <a:ext cx="196942" cy="116288"/>
                </a:xfrm>
                <a:custGeom>
                  <a:avLst/>
                  <a:gdLst>
                    <a:gd name="T0" fmla="*/ 0 w 112"/>
                    <a:gd name="T1" fmla="*/ 2147483647 h 68"/>
                    <a:gd name="T2" fmla="*/ 2147483647 w 112"/>
                    <a:gd name="T3" fmla="*/ 2147483647 h 68"/>
                    <a:gd name="T4" fmla="*/ 2147483647 w 112"/>
                    <a:gd name="T5" fmla="*/ 2147483647 h 68"/>
                    <a:gd name="T6" fmla="*/ 2147483647 w 112"/>
                    <a:gd name="T7" fmla="*/ 2147483647 h 68"/>
                    <a:gd name="T8" fmla="*/ 2147483647 w 112"/>
                    <a:gd name="T9" fmla="*/ 2147483647 h 68"/>
                    <a:gd name="T10" fmla="*/ 2147483647 w 112"/>
                    <a:gd name="T11" fmla="*/ 2147483647 h 68"/>
                    <a:gd name="T12" fmla="*/ 2147483647 w 112"/>
                    <a:gd name="T13" fmla="*/ 0 h 68"/>
                    <a:gd name="T14" fmla="*/ 2147483647 w 112"/>
                    <a:gd name="T15" fmla="*/ 2147483647 h 68"/>
                    <a:gd name="T16" fmla="*/ 2147483647 w 112"/>
                    <a:gd name="T17" fmla="*/ 2147483647 h 68"/>
                    <a:gd name="T18" fmla="*/ 2147483647 w 112"/>
                    <a:gd name="T19" fmla="*/ 2147483647 h 68"/>
                    <a:gd name="T20" fmla="*/ 2147483647 w 112"/>
                    <a:gd name="T21" fmla="*/ 2147483647 h 68"/>
                    <a:gd name="T22" fmla="*/ 2147483647 w 112"/>
                    <a:gd name="T23" fmla="*/ 2147483647 h 68"/>
                    <a:gd name="T24" fmla="*/ 2147483647 w 112"/>
                    <a:gd name="T25" fmla="*/ 2147483647 h 68"/>
                    <a:gd name="T26" fmla="*/ 2147483647 w 112"/>
                    <a:gd name="T27" fmla="*/ 2147483647 h 68"/>
                    <a:gd name="T28" fmla="*/ 2147483647 w 112"/>
                    <a:gd name="T29" fmla="*/ 2147483647 h 68"/>
                    <a:gd name="T30" fmla="*/ 2147483647 w 112"/>
                    <a:gd name="T31" fmla="*/ 2147483647 h 68"/>
                    <a:gd name="T32" fmla="*/ 2147483647 w 112"/>
                    <a:gd name="T33" fmla="*/ 2147483647 h 68"/>
                    <a:gd name="T34" fmla="*/ 2147483647 w 112"/>
                    <a:gd name="T35" fmla="*/ 2147483647 h 68"/>
                    <a:gd name="T36" fmla="*/ 2147483647 w 112"/>
                    <a:gd name="T37" fmla="*/ 2147483647 h 68"/>
                    <a:gd name="T38" fmla="*/ 2147483647 w 112"/>
                    <a:gd name="T39" fmla="*/ 2147483647 h 68"/>
                    <a:gd name="T40" fmla="*/ 2147483647 w 112"/>
                    <a:gd name="T41" fmla="*/ 2147483647 h 68"/>
                    <a:gd name="T42" fmla="*/ 2147483647 w 112"/>
                    <a:gd name="T43" fmla="*/ 2147483647 h 68"/>
                    <a:gd name="T44" fmla="*/ 2147483647 w 112"/>
                    <a:gd name="T45" fmla="*/ 2147483647 h 68"/>
                    <a:gd name="T46" fmla="*/ 2147483647 w 112"/>
                    <a:gd name="T47" fmla="*/ 2147483647 h 68"/>
                    <a:gd name="T48" fmla="*/ 2147483647 w 112"/>
                    <a:gd name="T49" fmla="*/ 2147483647 h 68"/>
                    <a:gd name="T50" fmla="*/ 2147483647 w 112"/>
                    <a:gd name="T51" fmla="*/ 2147483647 h 68"/>
                    <a:gd name="T52" fmla="*/ 2147483647 w 112"/>
                    <a:gd name="T53" fmla="*/ 2147483647 h 68"/>
                    <a:gd name="T54" fmla="*/ 2147483647 w 112"/>
                    <a:gd name="T55" fmla="*/ 2147483647 h 68"/>
                    <a:gd name="T56" fmla="*/ 2147483647 w 112"/>
                    <a:gd name="T57" fmla="*/ 2147483647 h 68"/>
                    <a:gd name="T58" fmla="*/ 2147483647 w 112"/>
                    <a:gd name="T59" fmla="*/ 2147483647 h 68"/>
                    <a:gd name="T60" fmla="*/ 2147483647 w 112"/>
                    <a:gd name="T61" fmla="*/ 2147483647 h 68"/>
                    <a:gd name="T62" fmla="*/ 2147483647 w 112"/>
                    <a:gd name="T63" fmla="*/ 2147483647 h 68"/>
                    <a:gd name="T64" fmla="*/ 2147483647 w 112"/>
                    <a:gd name="T65" fmla="*/ 2147483647 h 68"/>
                    <a:gd name="T66" fmla="*/ 2147483647 w 112"/>
                    <a:gd name="T67" fmla="*/ 2147483647 h 68"/>
                    <a:gd name="T68" fmla="*/ 2147483647 w 112"/>
                    <a:gd name="T69" fmla="*/ 2147483647 h 68"/>
                    <a:gd name="T70" fmla="*/ 2147483647 w 112"/>
                    <a:gd name="T71" fmla="*/ 2147483647 h 68"/>
                    <a:gd name="T72" fmla="*/ 2147483647 w 112"/>
                    <a:gd name="T73" fmla="*/ 2147483647 h 68"/>
                    <a:gd name="T74" fmla="*/ 2147483647 w 112"/>
                    <a:gd name="T75" fmla="*/ 2147483647 h 68"/>
                    <a:gd name="T76" fmla="*/ 2147483647 w 112"/>
                    <a:gd name="T77" fmla="*/ 2147483647 h 68"/>
                    <a:gd name="T78" fmla="*/ 2147483647 w 112"/>
                    <a:gd name="T79" fmla="*/ 2147483647 h 68"/>
                    <a:gd name="T80" fmla="*/ 2147483647 w 112"/>
                    <a:gd name="T81" fmla="*/ 2147483647 h 68"/>
                    <a:gd name="T82" fmla="*/ 2147483647 w 112"/>
                    <a:gd name="T83" fmla="*/ 2147483647 h 68"/>
                    <a:gd name="T84" fmla="*/ 2147483647 w 112"/>
                    <a:gd name="T85" fmla="*/ 2147483647 h 68"/>
                    <a:gd name="T86" fmla="*/ 2147483647 w 112"/>
                    <a:gd name="T87" fmla="*/ 2147483647 h 68"/>
                    <a:gd name="T88" fmla="*/ 2147483647 w 112"/>
                    <a:gd name="T89" fmla="*/ 2147483647 h 68"/>
                    <a:gd name="T90" fmla="*/ 2147483647 w 112"/>
                    <a:gd name="T91" fmla="*/ 2147483647 h 68"/>
                    <a:gd name="T92" fmla="*/ 0 w 112"/>
                    <a:gd name="T93" fmla="*/ 2147483647 h 68"/>
                    <a:gd name="T94" fmla="*/ 0 w 112"/>
                    <a:gd name="T95" fmla="*/ 2147483647 h 6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12"/>
                    <a:gd name="T145" fmla="*/ 0 h 68"/>
                    <a:gd name="T146" fmla="*/ 112 w 112"/>
                    <a:gd name="T147" fmla="*/ 68 h 6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12" h="68">
                      <a:moveTo>
                        <a:pt x="0" y="26"/>
                      </a:moveTo>
                      <a:lnTo>
                        <a:pt x="14" y="26"/>
                      </a:lnTo>
                      <a:lnTo>
                        <a:pt x="16" y="16"/>
                      </a:lnTo>
                      <a:lnTo>
                        <a:pt x="22" y="14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3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36" y="14"/>
                      </a:lnTo>
                      <a:lnTo>
                        <a:pt x="32" y="16"/>
                      </a:lnTo>
                      <a:lnTo>
                        <a:pt x="40" y="16"/>
                      </a:lnTo>
                      <a:lnTo>
                        <a:pt x="46" y="18"/>
                      </a:lnTo>
                      <a:lnTo>
                        <a:pt x="44" y="28"/>
                      </a:lnTo>
                      <a:lnTo>
                        <a:pt x="58" y="28"/>
                      </a:lnTo>
                      <a:lnTo>
                        <a:pt x="64" y="30"/>
                      </a:lnTo>
                      <a:lnTo>
                        <a:pt x="78" y="30"/>
                      </a:lnTo>
                      <a:lnTo>
                        <a:pt x="84" y="26"/>
                      </a:lnTo>
                      <a:lnTo>
                        <a:pt x="84" y="30"/>
                      </a:lnTo>
                      <a:lnTo>
                        <a:pt x="88" y="32"/>
                      </a:lnTo>
                      <a:lnTo>
                        <a:pt x="98" y="3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2" y="58"/>
                      </a:lnTo>
                      <a:lnTo>
                        <a:pt x="106" y="60"/>
                      </a:lnTo>
                      <a:lnTo>
                        <a:pt x="98" y="62"/>
                      </a:lnTo>
                      <a:lnTo>
                        <a:pt x="90" y="64"/>
                      </a:lnTo>
                      <a:lnTo>
                        <a:pt x="82" y="66"/>
                      </a:lnTo>
                      <a:lnTo>
                        <a:pt x="76" y="68"/>
                      </a:lnTo>
                      <a:lnTo>
                        <a:pt x="74" y="68"/>
                      </a:lnTo>
                      <a:lnTo>
                        <a:pt x="70" y="68"/>
                      </a:lnTo>
                      <a:lnTo>
                        <a:pt x="66" y="64"/>
                      </a:lnTo>
                      <a:lnTo>
                        <a:pt x="60" y="58"/>
                      </a:lnTo>
                      <a:lnTo>
                        <a:pt x="58" y="50"/>
                      </a:lnTo>
                      <a:lnTo>
                        <a:pt x="54" y="40"/>
                      </a:lnTo>
                      <a:lnTo>
                        <a:pt x="48" y="40"/>
                      </a:lnTo>
                      <a:lnTo>
                        <a:pt x="44" y="46"/>
                      </a:lnTo>
                      <a:lnTo>
                        <a:pt x="40" y="50"/>
                      </a:lnTo>
                      <a:lnTo>
                        <a:pt x="34" y="56"/>
                      </a:lnTo>
                      <a:lnTo>
                        <a:pt x="30" y="60"/>
                      </a:lnTo>
                      <a:lnTo>
                        <a:pt x="20" y="66"/>
                      </a:lnTo>
                      <a:lnTo>
                        <a:pt x="12" y="66"/>
                      </a:lnTo>
                      <a:lnTo>
                        <a:pt x="16" y="56"/>
                      </a:lnTo>
                      <a:lnTo>
                        <a:pt x="16" y="46"/>
                      </a:lnTo>
                      <a:lnTo>
                        <a:pt x="12" y="42"/>
                      </a:lnTo>
                      <a:lnTo>
                        <a:pt x="6" y="38"/>
                      </a:lnTo>
                      <a:lnTo>
                        <a:pt x="0" y="32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5" name="îṥlîḓè">
                  <a:extLst>
                    <a:ext uri="{FF2B5EF4-FFF2-40B4-BE49-F238E27FC236}">
                      <a16:creationId xmlns="" xmlns:a16="http://schemas.microsoft.com/office/drawing/2014/main" id="{747FD6B1-90F9-4213-B078-0DD9B58435BC}"/>
                    </a:ext>
                  </a:extLst>
                </p:cNvPr>
                <p:cNvSpPr/>
                <p:nvPr/>
              </p:nvSpPr>
              <p:spPr bwMode="auto">
                <a:xfrm>
                  <a:off x="5343590" y="2528262"/>
                  <a:ext cx="192810" cy="77058"/>
                </a:xfrm>
                <a:custGeom>
                  <a:avLst/>
                  <a:gdLst>
                    <a:gd name="T0" fmla="*/ 2147483647 w 110"/>
                    <a:gd name="T1" fmla="*/ 2147483647 h 46"/>
                    <a:gd name="T2" fmla="*/ 2147483647 w 110"/>
                    <a:gd name="T3" fmla="*/ 2147483647 h 46"/>
                    <a:gd name="T4" fmla="*/ 2147483647 w 110"/>
                    <a:gd name="T5" fmla="*/ 2147483647 h 46"/>
                    <a:gd name="T6" fmla="*/ 2147483647 w 110"/>
                    <a:gd name="T7" fmla="*/ 2147483647 h 46"/>
                    <a:gd name="T8" fmla="*/ 2147483647 w 110"/>
                    <a:gd name="T9" fmla="*/ 2147483647 h 46"/>
                    <a:gd name="T10" fmla="*/ 2147483647 w 110"/>
                    <a:gd name="T11" fmla="*/ 2147483647 h 46"/>
                    <a:gd name="T12" fmla="*/ 2147483647 w 110"/>
                    <a:gd name="T13" fmla="*/ 2147483647 h 46"/>
                    <a:gd name="T14" fmla="*/ 2147483647 w 110"/>
                    <a:gd name="T15" fmla="*/ 2147483647 h 46"/>
                    <a:gd name="T16" fmla="*/ 2147483647 w 110"/>
                    <a:gd name="T17" fmla="*/ 2147483647 h 46"/>
                    <a:gd name="T18" fmla="*/ 2147483647 w 110"/>
                    <a:gd name="T19" fmla="*/ 2147483647 h 46"/>
                    <a:gd name="T20" fmla="*/ 2147483647 w 110"/>
                    <a:gd name="T21" fmla="*/ 2147483647 h 46"/>
                    <a:gd name="T22" fmla="*/ 2147483647 w 110"/>
                    <a:gd name="T23" fmla="*/ 2147483647 h 46"/>
                    <a:gd name="T24" fmla="*/ 2147483647 w 110"/>
                    <a:gd name="T25" fmla="*/ 2147483647 h 46"/>
                    <a:gd name="T26" fmla="*/ 2147483647 w 110"/>
                    <a:gd name="T27" fmla="*/ 2147483647 h 46"/>
                    <a:gd name="T28" fmla="*/ 2147483647 w 110"/>
                    <a:gd name="T29" fmla="*/ 2147483647 h 46"/>
                    <a:gd name="T30" fmla="*/ 2147483647 w 110"/>
                    <a:gd name="T31" fmla="*/ 2147483647 h 46"/>
                    <a:gd name="T32" fmla="*/ 2147483647 w 110"/>
                    <a:gd name="T33" fmla="*/ 2147483647 h 46"/>
                    <a:gd name="T34" fmla="*/ 2147483647 w 110"/>
                    <a:gd name="T35" fmla="*/ 2147483647 h 46"/>
                    <a:gd name="T36" fmla="*/ 2147483647 w 110"/>
                    <a:gd name="T37" fmla="*/ 2147483647 h 46"/>
                    <a:gd name="T38" fmla="*/ 2147483647 w 110"/>
                    <a:gd name="T39" fmla="*/ 2147483647 h 46"/>
                    <a:gd name="T40" fmla="*/ 2147483647 w 110"/>
                    <a:gd name="T41" fmla="*/ 2147483647 h 46"/>
                    <a:gd name="T42" fmla="*/ 2147483647 w 110"/>
                    <a:gd name="T43" fmla="*/ 2147483647 h 46"/>
                    <a:gd name="T44" fmla="*/ 2147483647 w 110"/>
                    <a:gd name="T45" fmla="*/ 2147483647 h 46"/>
                    <a:gd name="T46" fmla="*/ 2147483647 w 110"/>
                    <a:gd name="T47" fmla="*/ 2147483647 h 46"/>
                    <a:gd name="T48" fmla="*/ 0 w 110"/>
                    <a:gd name="T49" fmla="*/ 0 h 46"/>
                    <a:gd name="T50" fmla="*/ 2147483647 w 110"/>
                    <a:gd name="T51" fmla="*/ 2147483647 h 46"/>
                    <a:gd name="T52" fmla="*/ 2147483647 w 110"/>
                    <a:gd name="T53" fmla="*/ 2147483647 h 46"/>
                    <a:gd name="T54" fmla="*/ 2147483647 w 110"/>
                    <a:gd name="T55" fmla="*/ 2147483647 h 46"/>
                    <a:gd name="T56" fmla="*/ 2147483647 w 110"/>
                    <a:gd name="T57" fmla="*/ 2147483647 h 46"/>
                    <a:gd name="T58" fmla="*/ 2147483647 w 110"/>
                    <a:gd name="T59" fmla="*/ 2147483647 h 46"/>
                    <a:gd name="T60" fmla="*/ 2147483647 w 110"/>
                    <a:gd name="T61" fmla="*/ 2147483647 h 46"/>
                    <a:gd name="T62" fmla="*/ 2147483647 w 110"/>
                    <a:gd name="T63" fmla="*/ 2147483647 h 46"/>
                    <a:gd name="T64" fmla="*/ 2147483647 w 110"/>
                    <a:gd name="T65" fmla="*/ 2147483647 h 46"/>
                    <a:gd name="T66" fmla="*/ 2147483647 w 110"/>
                    <a:gd name="T67" fmla="*/ 2147483647 h 46"/>
                    <a:gd name="T68" fmla="*/ 2147483647 w 110"/>
                    <a:gd name="T69" fmla="*/ 2147483647 h 46"/>
                    <a:gd name="T70" fmla="*/ 2147483647 w 110"/>
                    <a:gd name="T71" fmla="*/ 2147483647 h 4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0"/>
                    <a:gd name="T109" fmla="*/ 0 h 46"/>
                    <a:gd name="T110" fmla="*/ 110 w 110"/>
                    <a:gd name="T111" fmla="*/ 46 h 4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0" h="46">
                      <a:moveTo>
                        <a:pt x="36" y="36"/>
                      </a:moveTo>
                      <a:lnTo>
                        <a:pt x="44" y="34"/>
                      </a:lnTo>
                      <a:lnTo>
                        <a:pt x="50" y="34"/>
                      </a:lnTo>
                      <a:lnTo>
                        <a:pt x="60" y="36"/>
                      </a:lnTo>
                      <a:lnTo>
                        <a:pt x="64" y="40"/>
                      </a:lnTo>
                      <a:lnTo>
                        <a:pt x="66" y="42"/>
                      </a:lnTo>
                      <a:lnTo>
                        <a:pt x="66" y="44"/>
                      </a:lnTo>
                      <a:lnTo>
                        <a:pt x="78" y="44"/>
                      </a:lnTo>
                      <a:lnTo>
                        <a:pt x="86" y="44"/>
                      </a:lnTo>
                      <a:lnTo>
                        <a:pt x="88" y="38"/>
                      </a:lnTo>
                      <a:lnTo>
                        <a:pt x="96" y="42"/>
                      </a:lnTo>
                      <a:lnTo>
                        <a:pt x="100" y="46"/>
                      </a:lnTo>
                      <a:lnTo>
                        <a:pt x="110" y="46"/>
                      </a:lnTo>
                      <a:lnTo>
                        <a:pt x="106" y="40"/>
                      </a:lnTo>
                      <a:lnTo>
                        <a:pt x="104" y="36"/>
                      </a:lnTo>
                      <a:lnTo>
                        <a:pt x="108" y="32"/>
                      </a:lnTo>
                      <a:lnTo>
                        <a:pt x="98" y="30"/>
                      </a:lnTo>
                      <a:lnTo>
                        <a:pt x="92" y="22"/>
                      </a:lnTo>
                      <a:lnTo>
                        <a:pt x="76" y="16"/>
                      </a:lnTo>
                      <a:lnTo>
                        <a:pt x="62" y="16"/>
                      </a:lnTo>
                      <a:lnTo>
                        <a:pt x="52" y="10"/>
                      </a:lnTo>
                      <a:lnTo>
                        <a:pt x="40" y="8"/>
                      </a:lnTo>
                      <a:lnTo>
                        <a:pt x="30" y="6"/>
                      </a:lnTo>
                      <a:lnTo>
                        <a:pt x="18" y="2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2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30" y="16"/>
                      </a:lnTo>
                      <a:lnTo>
                        <a:pt x="32" y="20"/>
                      </a:lnTo>
                      <a:lnTo>
                        <a:pt x="34" y="24"/>
                      </a:lnTo>
                      <a:lnTo>
                        <a:pt x="34" y="26"/>
                      </a:lnTo>
                      <a:lnTo>
                        <a:pt x="36" y="3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6" name="ïṡļiḋè">
                  <a:extLst>
                    <a:ext uri="{FF2B5EF4-FFF2-40B4-BE49-F238E27FC236}">
                      <a16:creationId xmlns="" xmlns:a16="http://schemas.microsoft.com/office/drawing/2014/main" id="{D8BE49D9-1507-40DA-81B7-14A5C5BBD0E2}"/>
                    </a:ext>
                  </a:extLst>
                </p:cNvPr>
                <p:cNvSpPr/>
                <p:nvPr/>
              </p:nvSpPr>
              <p:spPr bwMode="auto">
                <a:xfrm>
                  <a:off x="5459276" y="2599715"/>
                  <a:ext cx="89519" cy="71454"/>
                </a:xfrm>
                <a:custGeom>
                  <a:avLst/>
                  <a:gdLst>
                    <a:gd name="T0" fmla="*/ 0 w 52"/>
                    <a:gd name="T1" fmla="*/ 0 h 42"/>
                    <a:gd name="T2" fmla="*/ 2147483647 w 52"/>
                    <a:gd name="T3" fmla="*/ 0 h 42"/>
                    <a:gd name="T4" fmla="*/ 2147483647 w 52"/>
                    <a:gd name="T5" fmla="*/ 2147483647 h 42"/>
                    <a:gd name="T6" fmla="*/ 2147483647 w 52"/>
                    <a:gd name="T7" fmla="*/ 2147483647 h 42"/>
                    <a:gd name="T8" fmla="*/ 2147483647 w 52"/>
                    <a:gd name="T9" fmla="*/ 2147483647 h 42"/>
                    <a:gd name="T10" fmla="*/ 2147483647 w 52"/>
                    <a:gd name="T11" fmla="*/ 2147483647 h 42"/>
                    <a:gd name="T12" fmla="*/ 2147483647 w 52"/>
                    <a:gd name="T13" fmla="*/ 2147483647 h 42"/>
                    <a:gd name="T14" fmla="*/ 2147483647 w 52"/>
                    <a:gd name="T15" fmla="*/ 2147483647 h 42"/>
                    <a:gd name="T16" fmla="*/ 2147483647 w 52"/>
                    <a:gd name="T17" fmla="*/ 2147483647 h 42"/>
                    <a:gd name="T18" fmla="*/ 2147483647 w 52"/>
                    <a:gd name="T19" fmla="*/ 2147483647 h 42"/>
                    <a:gd name="T20" fmla="*/ 2147483647 w 52"/>
                    <a:gd name="T21" fmla="*/ 2147483647 h 42"/>
                    <a:gd name="T22" fmla="*/ 2147483647 w 52"/>
                    <a:gd name="T23" fmla="*/ 2147483647 h 42"/>
                    <a:gd name="T24" fmla="*/ 2147483647 w 52"/>
                    <a:gd name="T25" fmla="*/ 2147483647 h 42"/>
                    <a:gd name="T26" fmla="*/ 2147483647 w 52"/>
                    <a:gd name="T27" fmla="*/ 2147483647 h 42"/>
                    <a:gd name="T28" fmla="*/ 2147483647 w 52"/>
                    <a:gd name="T29" fmla="*/ 2147483647 h 42"/>
                    <a:gd name="T30" fmla="*/ 2147483647 w 52"/>
                    <a:gd name="T31" fmla="*/ 2147483647 h 42"/>
                    <a:gd name="T32" fmla="*/ 2147483647 w 52"/>
                    <a:gd name="T33" fmla="*/ 2147483647 h 42"/>
                    <a:gd name="T34" fmla="*/ 2147483647 w 52"/>
                    <a:gd name="T35" fmla="*/ 2147483647 h 42"/>
                    <a:gd name="T36" fmla="*/ 2147483647 w 52"/>
                    <a:gd name="T37" fmla="*/ 2147483647 h 42"/>
                    <a:gd name="T38" fmla="*/ 2147483647 w 52"/>
                    <a:gd name="T39" fmla="*/ 2147483647 h 42"/>
                    <a:gd name="T40" fmla="*/ 0 w 52"/>
                    <a:gd name="T41" fmla="*/ 0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2"/>
                    <a:gd name="T64" fmla="*/ 0 h 42"/>
                    <a:gd name="T65" fmla="*/ 52 w 52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2" h="42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30" y="10"/>
                      </a:lnTo>
                      <a:lnTo>
                        <a:pt x="32" y="16"/>
                      </a:lnTo>
                      <a:lnTo>
                        <a:pt x="38" y="22"/>
                      </a:lnTo>
                      <a:lnTo>
                        <a:pt x="40" y="22"/>
                      </a:lnTo>
                      <a:lnTo>
                        <a:pt x="48" y="26"/>
                      </a:lnTo>
                      <a:lnTo>
                        <a:pt x="52" y="38"/>
                      </a:lnTo>
                      <a:lnTo>
                        <a:pt x="48" y="42"/>
                      </a:lnTo>
                      <a:lnTo>
                        <a:pt x="42" y="38"/>
                      </a:lnTo>
                      <a:lnTo>
                        <a:pt x="38" y="34"/>
                      </a:lnTo>
                      <a:lnTo>
                        <a:pt x="32" y="30"/>
                      </a:lnTo>
                      <a:lnTo>
                        <a:pt x="24" y="32"/>
                      </a:lnTo>
                      <a:lnTo>
                        <a:pt x="20" y="26"/>
                      </a:lnTo>
                      <a:lnTo>
                        <a:pt x="16" y="22"/>
                      </a:lnTo>
                      <a:lnTo>
                        <a:pt x="12" y="20"/>
                      </a:lnTo>
                      <a:lnTo>
                        <a:pt x="2" y="18"/>
                      </a:lnTo>
                      <a:lnTo>
                        <a:pt x="2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7" name="islidê">
                  <a:extLst>
                    <a:ext uri="{FF2B5EF4-FFF2-40B4-BE49-F238E27FC236}">
                      <a16:creationId xmlns="" xmlns:a16="http://schemas.microsoft.com/office/drawing/2014/main" id="{736299E4-DFD9-4BF3-B036-88C52DE07295}"/>
                    </a:ext>
                  </a:extLst>
                </p:cNvPr>
                <p:cNvSpPr/>
                <p:nvPr/>
              </p:nvSpPr>
              <p:spPr bwMode="auto">
                <a:xfrm>
                  <a:off x="5495084" y="2582903"/>
                  <a:ext cx="134967" cy="98074"/>
                </a:xfrm>
                <a:custGeom>
                  <a:avLst/>
                  <a:gdLst>
                    <a:gd name="T0" fmla="*/ 2147483647 w 78"/>
                    <a:gd name="T1" fmla="*/ 2147483647 h 60"/>
                    <a:gd name="T2" fmla="*/ 2147483647 w 78"/>
                    <a:gd name="T3" fmla="*/ 2147483647 h 60"/>
                    <a:gd name="T4" fmla="*/ 2147483647 w 78"/>
                    <a:gd name="T5" fmla="*/ 2147483647 h 60"/>
                    <a:gd name="T6" fmla="*/ 2147483647 w 78"/>
                    <a:gd name="T7" fmla="*/ 2147483647 h 60"/>
                    <a:gd name="T8" fmla="*/ 2147483647 w 78"/>
                    <a:gd name="T9" fmla="*/ 2147483647 h 60"/>
                    <a:gd name="T10" fmla="*/ 2147483647 w 78"/>
                    <a:gd name="T11" fmla="*/ 2147483647 h 60"/>
                    <a:gd name="T12" fmla="*/ 2147483647 w 78"/>
                    <a:gd name="T13" fmla="*/ 0 h 60"/>
                    <a:gd name="T14" fmla="*/ 2147483647 w 78"/>
                    <a:gd name="T15" fmla="*/ 2147483647 h 60"/>
                    <a:gd name="T16" fmla="*/ 2147483647 w 78"/>
                    <a:gd name="T17" fmla="*/ 2147483647 h 60"/>
                    <a:gd name="T18" fmla="*/ 2147483647 w 78"/>
                    <a:gd name="T19" fmla="*/ 2147483647 h 60"/>
                    <a:gd name="T20" fmla="*/ 2147483647 w 78"/>
                    <a:gd name="T21" fmla="*/ 2147483647 h 60"/>
                    <a:gd name="T22" fmla="*/ 2147483647 w 78"/>
                    <a:gd name="T23" fmla="*/ 2147483647 h 60"/>
                    <a:gd name="T24" fmla="*/ 2147483647 w 78"/>
                    <a:gd name="T25" fmla="*/ 2147483647 h 60"/>
                    <a:gd name="T26" fmla="*/ 2147483647 w 78"/>
                    <a:gd name="T27" fmla="*/ 2147483647 h 60"/>
                    <a:gd name="T28" fmla="*/ 0 w 78"/>
                    <a:gd name="T29" fmla="*/ 2147483647 h 60"/>
                    <a:gd name="T30" fmla="*/ 2147483647 w 78"/>
                    <a:gd name="T31" fmla="*/ 2147483647 h 60"/>
                    <a:gd name="T32" fmla="*/ 2147483647 w 78"/>
                    <a:gd name="T33" fmla="*/ 2147483647 h 60"/>
                    <a:gd name="T34" fmla="*/ 2147483647 w 78"/>
                    <a:gd name="T35" fmla="*/ 2147483647 h 60"/>
                    <a:gd name="T36" fmla="*/ 2147483647 w 78"/>
                    <a:gd name="T37" fmla="*/ 2147483647 h 60"/>
                    <a:gd name="T38" fmla="*/ 2147483647 w 78"/>
                    <a:gd name="T39" fmla="*/ 2147483647 h 60"/>
                    <a:gd name="T40" fmla="*/ 2147483647 w 78"/>
                    <a:gd name="T41" fmla="*/ 2147483647 h 60"/>
                    <a:gd name="T42" fmla="*/ 2147483647 w 78"/>
                    <a:gd name="T43" fmla="*/ 2147483647 h 60"/>
                    <a:gd name="T44" fmla="*/ 2147483647 w 78"/>
                    <a:gd name="T45" fmla="*/ 2147483647 h 60"/>
                    <a:gd name="T46" fmla="*/ 2147483647 w 78"/>
                    <a:gd name="T47" fmla="*/ 2147483647 h 60"/>
                    <a:gd name="T48" fmla="*/ 2147483647 w 78"/>
                    <a:gd name="T49" fmla="*/ 2147483647 h 60"/>
                    <a:gd name="T50" fmla="*/ 2147483647 w 78"/>
                    <a:gd name="T51" fmla="*/ 2147483647 h 60"/>
                    <a:gd name="T52" fmla="*/ 2147483647 w 78"/>
                    <a:gd name="T53" fmla="*/ 2147483647 h 60"/>
                    <a:gd name="T54" fmla="*/ 2147483647 w 78"/>
                    <a:gd name="T55" fmla="*/ 2147483647 h 60"/>
                    <a:gd name="T56" fmla="*/ 2147483647 w 78"/>
                    <a:gd name="T57" fmla="*/ 2147483647 h 60"/>
                    <a:gd name="T58" fmla="*/ 2147483647 w 78"/>
                    <a:gd name="T59" fmla="*/ 2147483647 h 60"/>
                    <a:gd name="T60" fmla="*/ 2147483647 w 78"/>
                    <a:gd name="T61" fmla="*/ 2147483647 h 60"/>
                    <a:gd name="T62" fmla="*/ 2147483647 w 78"/>
                    <a:gd name="T63" fmla="*/ 2147483647 h 60"/>
                    <a:gd name="T64" fmla="*/ 2147483647 w 78"/>
                    <a:gd name="T65" fmla="*/ 2147483647 h 60"/>
                    <a:gd name="T66" fmla="*/ 2147483647 w 78"/>
                    <a:gd name="T67" fmla="*/ 2147483647 h 60"/>
                    <a:gd name="T68" fmla="*/ 2147483647 w 78"/>
                    <a:gd name="T69" fmla="*/ 2147483647 h 60"/>
                    <a:gd name="T70" fmla="*/ 2147483647 w 78"/>
                    <a:gd name="T71" fmla="*/ 2147483647 h 60"/>
                    <a:gd name="T72" fmla="*/ 2147483647 w 78"/>
                    <a:gd name="T73" fmla="*/ 2147483647 h 60"/>
                    <a:gd name="T74" fmla="*/ 2147483647 w 78"/>
                    <a:gd name="T75" fmla="*/ 2147483647 h 60"/>
                    <a:gd name="T76" fmla="*/ 2147483647 w 78"/>
                    <a:gd name="T77" fmla="*/ 2147483647 h 60"/>
                    <a:gd name="T78" fmla="*/ 2147483647 w 78"/>
                    <a:gd name="T79" fmla="*/ 2147483647 h 60"/>
                    <a:gd name="T80" fmla="*/ 2147483647 w 78"/>
                    <a:gd name="T81" fmla="*/ 2147483647 h 6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78"/>
                    <a:gd name="T124" fmla="*/ 0 h 60"/>
                    <a:gd name="T125" fmla="*/ 78 w 78"/>
                    <a:gd name="T126" fmla="*/ 60 h 6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78" h="60">
                      <a:moveTo>
                        <a:pt x="52" y="2"/>
                      </a:moveTo>
                      <a:lnTo>
                        <a:pt x="48" y="6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32" y="8"/>
                      </a:lnTo>
                      <a:lnTo>
                        <a:pt x="28" y="6"/>
                      </a:lnTo>
                      <a:lnTo>
                        <a:pt x="22" y="0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4" y="14"/>
                      </a:lnTo>
                      <a:lnTo>
                        <a:pt x="10" y="10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6" y="18"/>
                      </a:lnTo>
                      <a:lnTo>
                        <a:pt x="8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4" y="30"/>
                      </a:lnTo>
                      <a:lnTo>
                        <a:pt x="20" y="34"/>
                      </a:lnTo>
                      <a:lnTo>
                        <a:pt x="28" y="38"/>
                      </a:lnTo>
                      <a:lnTo>
                        <a:pt x="32" y="50"/>
                      </a:lnTo>
                      <a:lnTo>
                        <a:pt x="36" y="46"/>
                      </a:lnTo>
                      <a:lnTo>
                        <a:pt x="42" y="42"/>
                      </a:lnTo>
                      <a:lnTo>
                        <a:pt x="46" y="38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6" y="46"/>
                      </a:lnTo>
                      <a:lnTo>
                        <a:pt x="56" y="52"/>
                      </a:lnTo>
                      <a:lnTo>
                        <a:pt x="58" y="54"/>
                      </a:lnTo>
                      <a:lnTo>
                        <a:pt x="60" y="56"/>
                      </a:lnTo>
                      <a:lnTo>
                        <a:pt x="64" y="56"/>
                      </a:lnTo>
                      <a:lnTo>
                        <a:pt x="68" y="60"/>
                      </a:lnTo>
                      <a:lnTo>
                        <a:pt x="72" y="28"/>
                      </a:lnTo>
                      <a:lnTo>
                        <a:pt x="78" y="28"/>
                      </a:lnTo>
                      <a:lnTo>
                        <a:pt x="64" y="18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8" name="işļîdê">
                  <a:extLst>
                    <a:ext uri="{FF2B5EF4-FFF2-40B4-BE49-F238E27FC236}">
                      <a16:creationId xmlns="" xmlns:a16="http://schemas.microsoft.com/office/drawing/2014/main" id="{70E50D20-10CB-4B38-8AE6-48694B010C7D}"/>
                    </a:ext>
                  </a:extLst>
                </p:cNvPr>
                <p:cNvSpPr/>
                <p:nvPr/>
              </p:nvSpPr>
              <p:spPr bwMode="auto">
                <a:xfrm>
                  <a:off x="8283945" y="3934923"/>
                  <a:ext cx="265802" cy="254992"/>
                </a:xfrm>
                <a:custGeom>
                  <a:avLst/>
                  <a:gdLst>
                    <a:gd name="T0" fmla="*/ 2147483647 w 152"/>
                    <a:gd name="T1" fmla="*/ 2147483647 h 154"/>
                    <a:gd name="T2" fmla="*/ 0 w 152"/>
                    <a:gd name="T3" fmla="*/ 2147483647 h 154"/>
                    <a:gd name="T4" fmla="*/ 2147483647 w 152"/>
                    <a:gd name="T5" fmla="*/ 2147483647 h 154"/>
                    <a:gd name="T6" fmla="*/ 2147483647 w 152"/>
                    <a:gd name="T7" fmla="*/ 2147483647 h 154"/>
                    <a:gd name="T8" fmla="*/ 2147483647 w 152"/>
                    <a:gd name="T9" fmla="*/ 2147483647 h 154"/>
                    <a:gd name="T10" fmla="*/ 2147483647 w 152"/>
                    <a:gd name="T11" fmla="*/ 2147483647 h 154"/>
                    <a:gd name="T12" fmla="*/ 2147483647 w 152"/>
                    <a:gd name="T13" fmla="*/ 2147483647 h 154"/>
                    <a:gd name="T14" fmla="*/ 2147483647 w 152"/>
                    <a:gd name="T15" fmla="*/ 2147483647 h 154"/>
                    <a:gd name="T16" fmla="*/ 2147483647 w 152"/>
                    <a:gd name="T17" fmla="*/ 2147483647 h 154"/>
                    <a:gd name="T18" fmla="*/ 2147483647 w 152"/>
                    <a:gd name="T19" fmla="*/ 2147483647 h 154"/>
                    <a:gd name="T20" fmla="*/ 2147483647 w 152"/>
                    <a:gd name="T21" fmla="*/ 2147483647 h 154"/>
                    <a:gd name="T22" fmla="*/ 2147483647 w 152"/>
                    <a:gd name="T23" fmla="*/ 2147483647 h 154"/>
                    <a:gd name="T24" fmla="*/ 2147483647 w 152"/>
                    <a:gd name="T25" fmla="*/ 2147483647 h 154"/>
                    <a:gd name="T26" fmla="*/ 2147483647 w 152"/>
                    <a:gd name="T27" fmla="*/ 2147483647 h 154"/>
                    <a:gd name="T28" fmla="*/ 2147483647 w 152"/>
                    <a:gd name="T29" fmla="*/ 2147483647 h 154"/>
                    <a:gd name="T30" fmla="*/ 2147483647 w 152"/>
                    <a:gd name="T31" fmla="*/ 2147483647 h 154"/>
                    <a:gd name="T32" fmla="*/ 2147483647 w 152"/>
                    <a:gd name="T33" fmla="*/ 2147483647 h 154"/>
                    <a:gd name="T34" fmla="*/ 2147483647 w 152"/>
                    <a:gd name="T35" fmla="*/ 2147483647 h 154"/>
                    <a:gd name="T36" fmla="*/ 2147483647 w 152"/>
                    <a:gd name="T37" fmla="*/ 2147483647 h 154"/>
                    <a:gd name="T38" fmla="*/ 2147483647 w 152"/>
                    <a:gd name="T39" fmla="*/ 2147483647 h 154"/>
                    <a:gd name="T40" fmla="*/ 2147483647 w 152"/>
                    <a:gd name="T41" fmla="*/ 2147483647 h 154"/>
                    <a:gd name="T42" fmla="*/ 2147483647 w 152"/>
                    <a:gd name="T43" fmla="*/ 2147483647 h 154"/>
                    <a:gd name="T44" fmla="*/ 2147483647 w 152"/>
                    <a:gd name="T45" fmla="*/ 2147483647 h 154"/>
                    <a:gd name="T46" fmla="*/ 2147483647 w 152"/>
                    <a:gd name="T47" fmla="*/ 2147483647 h 154"/>
                    <a:gd name="T48" fmla="*/ 2147483647 w 152"/>
                    <a:gd name="T49" fmla="*/ 2147483647 h 154"/>
                    <a:gd name="T50" fmla="*/ 2147483647 w 152"/>
                    <a:gd name="T51" fmla="*/ 2147483647 h 154"/>
                    <a:gd name="T52" fmla="*/ 2147483647 w 152"/>
                    <a:gd name="T53" fmla="*/ 2147483647 h 154"/>
                    <a:gd name="T54" fmla="*/ 2147483647 w 152"/>
                    <a:gd name="T55" fmla="*/ 2147483647 h 154"/>
                    <a:gd name="T56" fmla="*/ 2147483647 w 152"/>
                    <a:gd name="T57" fmla="*/ 2147483647 h 154"/>
                    <a:gd name="T58" fmla="*/ 2147483647 w 152"/>
                    <a:gd name="T59" fmla="*/ 2147483647 h 154"/>
                    <a:gd name="T60" fmla="*/ 2147483647 w 152"/>
                    <a:gd name="T61" fmla="*/ 2147483647 h 154"/>
                    <a:gd name="T62" fmla="*/ 2147483647 w 152"/>
                    <a:gd name="T63" fmla="*/ 2147483647 h 154"/>
                    <a:gd name="T64" fmla="*/ 2147483647 w 152"/>
                    <a:gd name="T65" fmla="*/ 2147483647 h 154"/>
                    <a:gd name="T66" fmla="*/ 2147483647 w 152"/>
                    <a:gd name="T67" fmla="*/ 2147483647 h 154"/>
                    <a:gd name="T68" fmla="*/ 2147483647 w 152"/>
                    <a:gd name="T69" fmla="*/ 2147483647 h 154"/>
                    <a:gd name="T70" fmla="*/ 2147483647 w 152"/>
                    <a:gd name="T71" fmla="*/ 2147483647 h 154"/>
                    <a:gd name="T72" fmla="*/ 2147483647 w 152"/>
                    <a:gd name="T73" fmla="*/ 2147483647 h 154"/>
                    <a:gd name="T74" fmla="*/ 2147483647 w 152"/>
                    <a:gd name="T75" fmla="*/ 0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52"/>
                    <a:gd name="T115" fmla="*/ 0 h 154"/>
                    <a:gd name="T116" fmla="*/ 152 w 152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52" h="154">
                      <a:moveTo>
                        <a:pt x="4" y="0"/>
                      </a:moveTo>
                      <a:lnTo>
                        <a:pt x="4" y="76"/>
                      </a:lnTo>
                      <a:lnTo>
                        <a:pt x="0" y="80"/>
                      </a:lnTo>
                      <a:lnTo>
                        <a:pt x="0" y="84"/>
                      </a:lnTo>
                      <a:lnTo>
                        <a:pt x="4" y="88"/>
                      </a:lnTo>
                      <a:lnTo>
                        <a:pt x="4" y="126"/>
                      </a:lnTo>
                      <a:lnTo>
                        <a:pt x="14" y="130"/>
                      </a:lnTo>
                      <a:lnTo>
                        <a:pt x="24" y="130"/>
                      </a:lnTo>
                      <a:lnTo>
                        <a:pt x="28" y="130"/>
                      </a:lnTo>
                      <a:lnTo>
                        <a:pt x="32" y="126"/>
                      </a:lnTo>
                      <a:lnTo>
                        <a:pt x="36" y="122"/>
                      </a:lnTo>
                      <a:lnTo>
                        <a:pt x="38" y="118"/>
                      </a:lnTo>
                      <a:lnTo>
                        <a:pt x="32" y="118"/>
                      </a:lnTo>
                      <a:lnTo>
                        <a:pt x="42" y="118"/>
                      </a:lnTo>
                      <a:lnTo>
                        <a:pt x="42" y="110"/>
                      </a:lnTo>
                      <a:lnTo>
                        <a:pt x="42" y="104"/>
                      </a:lnTo>
                      <a:lnTo>
                        <a:pt x="46" y="98"/>
                      </a:lnTo>
                      <a:lnTo>
                        <a:pt x="52" y="98"/>
                      </a:lnTo>
                      <a:lnTo>
                        <a:pt x="68" y="98"/>
                      </a:lnTo>
                      <a:lnTo>
                        <a:pt x="82" y="106"/>
                      </a:lnTo>
                      <a:lnTo>
                        <a:pt x="86" y="110"/>
                      </a:lnTo>
                      <a:lnTo>
                        <a:pt x="88" y="114"/>
                      </a:lnTo>
                      <a:lnTo>
                        <a:pt x="90" y="120"/>
                      </a:lnTo>
                      <a:lnTo>
                        <a:pt x="92" y="126"/>
                      </a:lnTo>
                      <a:lnTo>
                        <a:pt x="90" y="124"/>
                      </a:lnTo>
                      <a:lnTo>
                        <a:pt x="92" y="130"/>
                      </a:lnTo>
                      <a:lnTo>
                        <a:pt x="96" y="134"/>
                      </a:lnTo>
                      <a:lnTo>
                        <a:pt x="98" y="138"/>
                      </a:lnTo>
                      <a:lnTo>
                        <a:pt x="104" y="142"/>
                      </a:lnTo>
                      <a:lnTo>
                        <a:pt x="120" y="146"/>
                      </a:lnTo>
                      <a:lnTo>
                        <a:pt x="132" y="150"/>
                      </a:lnTo>
                      <a:lnTo>
                        <a:pt x="136" y="152"/>
                      </a:lnTo>
                      <a:lnTo>
                        <a:pt x="138" y="154"/>
                      </a:lnTo>
                      <a:lnTo>
                        <a:pt x="142" y="154"/>
                      </a:lnTo>
                      <a:lnTo>
                        <a:pt x="148" y="154"/>
                      </a:lnTo>
                      <a:lnTo>
                        <a:pt x="150" y="152"/>
                      </a:lnTo>
                      <a:lnTo>
                        <a:pt x="152" y="150"/>
                      </a:lnTo>
                      <a:lnTo>
                        <a:pt x="150" y="146"/>
                      </a:lnTo>
                      <a:lnTo>
                        <a:pt x="148" y="142"/>
                      </a:lnTo>
                      <a:lnTo>
                        <a:pt x="144" y="138"/>
                      </a:lnTo>
                      <a:lnTo>
                        <a:pt x="142" y="134"/>
                      </a:lnTo>
                      <a:lnTo>
                        <a:pt x="136" y="132"/>
                      </a:lnTo>
                      <a:lnTo>
                        <a:pt x="132" y="130"/>
                      </a:lnTo>
                      <a:lnTo>
                        <a:pt x="130" y="122"/>
                      </a:lnTo>
                      <a:lnTo>
                        <a:pt x="128" y="120"/>
                      </a:lnTo>
                      <a:lnTo>
                        <a:pt x="124" y="118"/>
                      </a:lnTo>
                      <a:lnTo>
                        <a:pt x="122" y="118"/>
                      </a:lnTo>
                      <a:lnTo>
                        <a:pt x="118" y="116"/>
                      </a:lnTo>
                      <a:lnTo>
                        <a:pt x="114" y="108"/>
                      </a:lnTo>
                      <a:lnTo>
                        <a:pt x="112" y="104"/>
                      </a:lnTo>
                      <a:lnTo>
                        <a:pt x="112" y="98"/>
                      </a:lnTo>
                      <a:lnTo>
                        <a:pt x="108" y="98"/>
                      </a:lnTo>
                      <a:lnTo>
                        <a:pt x="102" y="94"/>
                      </a:lnTo>
                      <a:lnTo>
                        <a:pt x="96" y="84"/>
                      </a:lnTo>
                      <a:lnTo>
                        <a:pt x="102" y="84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2" y="82"/>
                      </a:lnTo>
                      <a:lnTo>
                        <a:pt x="124" y="80"/>
                      </a:lnTo>
                      <a:lnTo>
                        <a:pt x="126" y="76"/>
                      </a:lnTo>
                      <a:lnTo>
                        <a:pt x="122" y="74"/>
                      </a:lnTo>
                      <a:lnTo>
                        <a:pt x="116" y="72"/>
                      </a:lnTo>
                      <a:lnTo>
                        <a:pt x="104" y="66"/>
                      </a:lnTo>
                      <a:lnTo>
                        <a:pt x="96" y="62"/>
                      </a:lnTo>
                      <a:lnTo>
                        <a:pt x="94" y="60"/>
                      </a:lnTo>
                      <a:lnTo>
                        <a:pt x="90" y="58"/>
                      </a:lnTo>
                      <a:lnTo>
                        <a:pt x="86" y="58"/>
                      </a:lnTo>
                      <a:lnTo>
                        <a:pt x="82" y="58"/>
                      </a:lnTo>
                      <a:lnTo>
                        <a:pt x="82" y="56"/>
                      </a:lnTo>
                      <a:lnTo>
                        <a:pt x="80" y="52"/>
                      </a:lnTo>
                      <a:lnTo>
                        <a:pt x="80" y="46"/>
                      </a:lnTo>
                      <a:lnTo>
                        <a:pt x="80" y="44"/>
                      </a:lnTo>
                      <a:lnTo>
                        <a:pt x="78" y="38"/>
                      </a:lnTo>
                      <a:lnTo>
                        <a:pt x="56" y="22"/>
                      </a:lnTo>
                      <a:lnTo>
                        <a:pt x="32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9" name="ïṣḷïḍê">
                  <a:extLst>
                    <a:ext uri="{FF2B5EF4-FFF2-40B4-BE49-F238E27FC236}">
                      <a16:creationId xmlns="" xmlns:a16="http://schemas.microsoft.com/office/drawing/2014/main" id="{CA0FB09E-BA3C-44DA-836B-5933E9712627}"/>
                    </a:ext>
                  </a:extLst>
                </p:cNvPr>
                <p:cNvSpPr/>
                <p:nvPr/>
              </p:nvSpPr>
              <p:spPr bwMode="auto">
                <a:xfrm>
                  <a:off x="7007266" y="3685535"/>
                  <a:ext cx="307120" cy="343260"/>
                </a:xfrm>
                <a:custGeom>
                  <a:avLst/>
                  <a:gdLst>
                    <a:gd name="T0" fmla="*/ 2147483647 w 176"/>
                    <a:gd name="T1" fmla="*/ 2147483647 h 206"/>
                    <a:gd name="T2" fmla="*/ 2147483647 w 176"/>
                    <a:gd name="T3" fmla="*/ 2147483647 h 206"/>
                    <a:gd name="T4" fmla="*/ 2147483647 w 176"/>
                    <a:gd name="T5" fmla="*/ 2147483647 h 206"/>
                    <a:gd name="T6" fmla="*/ 0 w 176"/>
                    <a:gd name="T7" fmla="*/ 2147483647 h 206"/>
                    <a:gd name="T8" fmla="*/ 2147483647 w 176"/>
                    <a:gd name="T9" fmla="*/ 0 h 206"/>
                    <a:gd name="T10" fmla="*/ 2147483647 w 176"/>
                    <a:gd name="T11" fmla="*/ 0 h 206"/>
                    <a:gd name="T12" fmla="*/ 2147483647 w 176"/>
                    <a:gd name="T13" fmla="*/ 2147483647 h 206"/>
                    <a:gd name="T14" fmla="*/ 2147483647 w 176"/>
                    <a:gd name="T15" fmla="*/ 2147483647 h 206"/>
                    <a:gd name="T16" fmla="*/ 2147483647 w 176"/>
                    <a:gd name="T17" fmla="*/ 2147483647 h 206"/>
                    <a:gd name="T18" fmla="*/ 2147483647 w 176"/>
                    <a:gd name="T19" fmla="*/ 2147483647 h 206"/>
                    <a:gd name="T20" fmla="*/ 2147483647 w 176"/>
                    <a:gd name="T21" fmla="*/ 2147483647 h 206"/>
                    <a:gd name="T22" fmla="*/ 2147483647 w 176"/>
                    <a:gd name="T23" fmla="*/ 2147483647 h 206"/>
                    <a:gd name="T24" fmla="*/ 2147483647 w 176"/>
                    <a:gd name="T25" fmla="*/ 2147483647 h 206"/>
                    <a:gd name="T26" fmla="*/ 2147483647 w 176"/>
                    <a:gd name="T27" fmla="*/ 2147483647 h 206"/>
                    <a:gd name="T28" fmla="*/ 2147483647 w 176"/>
                    <a:gd name="T29" fmla="*/ 2147483647 h 206"/>
                    <a:gd name="T30" fmla="*/ 2147483647 w 176"/>
                    <a:gd name="T31" fmla="*/ 2147483647 h 206"/>
                    <a:gd name="T32" fmla="*/ 2147483647 w 176"/>
                    <a:gd name="T33" fmla="*/ 2147483647 h 206"/>
                    <a:gd name="T34" fmla="*/ 2147483647 w 176"/>
                    <a:gd name="T35" fmla="*/ 2147483647 h 206"/>
                    <a:gd name="T36" fmla="*/ 2147483647 w 176"/>
                    <a:gd name="T37" fmla="*/ 2147483647 h 206"/>
                    <a:gd name="T38" fmla="*/ 2147483647 w 176"/>
                    <a:gd name="T39" fmla="*/ 2147483647 h 206"/>
                    <a:gd name="T40" fmla="*/ 2147483647 w 176"/>
                    <a:gd name="T41" fmla="*/ 2147483647 h 206"/>
                    <a:gd name="T42" fmla="*/ 2147483647 w 176"/>
                    <a:gd name="T43" fmla="*/ 2147483647 h 206"/>
                    <a:gd name="T44" fmla="*/ 2147483647 w 176"/>
                    <a:gd name="T45" fmla="*/ 2147483647 h 206"/>
                    <a:gd name="T46" fmla="*/ 2147483647 w 176"/>
                    <a:gd name="T47" fmla="*/ 2147483647 h 206"/>
                    <a:gd name="T48" fmla="*/ 2147483647 w 176"/>
                    <a:gd name="T49" fmla="*/ 2147483647 h 206"/>
                    <a:gd name="T50" fmla="*/ 2147483647 w 176"/>
                    <a:gd name="T51" fmla="*/ 2147483647 h 206"/>
                    <a:gd name="T52" fmla="*/ 2147483647 w 176"/>
                    <a:gd name="T53" fmla="*/ 2147483647 h 206"/>
                    <a:gd name="T54" fmla="*/ 2147483647 w 176"/>
                    <a:gd name="T55" fmla="*/ 2147483647 h 206"/>
                    <a:gd name="T56" fmla="*/ 2147483647 w 176"/>
                    <a:gd name="T57" fmla="*/ 2147483647 h 206"/>
                    <a:gd name="T58" fmla="*/ 2147483647 w 176"/>
                    <a:gd name="T59" fmla="*/ 2147483647 h 206"/>
                    <a:gd name="T60" fmla="*/ 2147483647 w 176"/>
                    <a:gd name="T61" fmla="*/ 2147483647 h 206"/>
                    <a:gd name="T62" fmla="*/ 2147483647 w 176"/>
                    <a:gd name="T63" fmla="*/ 2147483647 h 206"/>
                    <a:gd name="T64" fmla="*/ 2147483647 w 176"/>
                    <a:gd name="T65" fmla="*/ 2147483647 h 206"/>
                    <a:gd name="T66" fmla="*/ 2147483647 w 176"/>
                    <a:gd name="T67" fmla="*/ 2147483647 h 206"/>
                    <a:gd name="T68" fmla="*/ 2147483647 w 176"/>
                    <a:gd name="T69" fmla="*/ 2147483647 h 206"/>
                    <a:gd name="T70" fmla="*/ 2147483647 w 176"/>
                    <a:gd name="T71" fmla="*/ 2147483647 h 206"/>
                    <a:gd name="T72" fmla="*/ 2147483647 w 176"/>
                    <a:gd name="T73" fmla="*/ 2147483647 h 206"/>
                    <a:gd name="T74" fmla="*/ 2147483647 w 176"/>
                    <a:gd name="T75" fmla="*/ 2147483647 h 206"/>
                    <a:gd name="T76" fmla="*/ 2147483647 w 176"/>
                    <a:gd name="T77" fmla="*/ 2147483647 h 206"/>
                    <a:gd name="T78" fmla="*/ 2147483647 w 176"/>
                    <a:gd name="T79" fmla="*/ 2147483647 h 206"/>
                    <a:gd name="T80" fmla="*/ 2147483647 w 176"/>
                    <a:gd name="T81" fmla="*/ 2147483647 h 206"/>
                    <a:gd name="T82" fmla="*/ 2147483647 w 176"/>
                    <a:gd name="T83" fmla="*/ 2147483647 h 206"/>
                    <a:gd name="T84" fmla="*/ 2147483647 w 176"/>
                    <a:gd name="T85" fmla="*/ 2147483647 h 206"/>
                    <a:gd name="T86" fmla="*/ 2147483647 w 176"/>
                    <a:gd name="T87" fmla="*/ 2147483647 h 2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206"/>
                    <a:gd name="T134" fmla="*/ 176 w 176"/>
                    <a:gd name="T135" fmla="*/ 206 h 2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206">
                      <a:moveTo>
                        <a:pt x="42" y="54"/>
                      </a:moveTo>
                      <a:lnTo>
                        <a:pt x="36" y="46"/>
                      </a:lnTo>
                      <a:lnTo>
                        <a:pt x="32" y="38"/>
                      </a:lnTo>
                      <a:lnTo>
                        <a:pt x="22" y="28"/>
                      </a:lnTo>
                      <a:lnTo>
                        <a:pt x="16" y="24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18" y="6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40" y="8"/>
                      </a:lnTo>
                      <a:lnTo>
                        <a:pt x="44" y="14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60" y="32"/>
                      </a:lnTo>
                      <a:lnTo>
                        <a:pt x="62" y="34"/>
                      </a:lnTo>
                      <a:lnTo>
                        <a:pt x="64" y="36"/>
                      </a:lnTo>
                      <a:lnTo>
                        <a:pt x="70" y="38"/>
                      </a:lnTo>
                      <a:lnTo>
                        <a:pt x="74" y="42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8" y="62"/>
                      </a:lnTo>
                      <a:lnTo>
                        <a:pt x="100" y="66"/>
                      </a:lnTo>
                      <a:lnTo>
                        <a:pt x="108" y="72"/>
                      </a:lnTo>
                      <a:lnTo>
                        <a:pt x="118" y="80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28" y="86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40" y="94"/>
                      </a:lnTo>
                      <a:lnTo>
                        <a:pt x="140" y="102"/>
                      </a:lnTo>
                      <a:lnTo>
                        <a:pt x="136" y="114"/>
                      </a:lnTo>
                      <a:lnTo>
                        <a:pt x="138" y="118"/>
                      </a:lnTo>
                      <a:lnTo>
                        <a:pt x="142" y="120"/>
                      </a:lnTo>
                      <a:lnTo>
                        <a:pt x="146" y="122"/>
                      </a:lnTo>
                      <a:lnTo>
                        <a:pt x="152" y="122"/>
                      </a:lnTo>
                      <a:lnTo>
                        <a:pt x="152" y="134"/>
                      </a:lnTo>
                      <a:lnTo>
                        <a:pt x="152" y="136"/>
                      </a:lnTo>
                      <a:lnTo>
                        <a:pt x="152" y="138"/>
                      </a:lnTo>
                      <a:lnTo>
                        <a:pt x="156" y="138"/>
                      </a:lnTo>
                      <a:lnTo>
                        <a:pt x="158" y="138"/>
                      </a:lnTo>
                      <a:lnTo>
                        <a:pt x="160" y="140"/>
                      </a:lnTo>
                      <a:lnTo>
                        <a:pt x="162" y="144"/>
                      </a:lnTo>
                      <a:lnTo>
                        <a:pt x="172" y="150"/>
                      </a:lnTo>
                      <a:lnTo>
                        <a:pt x="174" y="152"/>
                      </a:lnTo>
                      <a:lnTo>
                        <a:pt x="176" y="158"/>
                      </a:lnTo>
                      <a:lnTo>
                        <a:pt x="174" y="192"/>
                      </a:lnTo>
                      <a:lnTo>
                        <a:pt x="174" y="204"/>
                      </a:lnTo>
                      <a:lnTo>
                        <a:pt x="170" y="206"/>
                      </a:lnTo>
                      <a:lnTo>
                        <a:pt x="164" y="206"/>
                      </a:lnTo>
                      <a:lnTo>
                        <a:pt x="160" y="204"/>
                      </a:lnTo>
                      <a:lnTo>
                        <a:pt x="154" y="206"/>
                      </a:lnTo>
                      <a:lnTo>
                        <a:pt x="152" y="206"/>
                      </a:lnTo>
                      <a:lnTo>
                        <a:pt x="148" y="206"/>
                      </a:lnTo>
                      <a:lnTo>
                        <a:pt x="146" y="204"/>
                      </a:lnTo>
                      <a:lnTo>
                        <a:pt x="144" y="198"/>
                      </a:lnTo>
                      <a:lnTo>
                        <a:pt x="140" y="192"/>
                      </a:lnTo>
                      <a:lnTo>
                        <a:pt x="132" y="186"/>
                      </a:lnTo>
                      <a:lnTo>
                        <a:pt x="124" y="180"/>
                      </a:lnTo>
                      <a:lnTo>
                        <a:pt x="118" y="176"/>
                      </a:lnTo>
                      <a:lnTo>
                        <a:pt x="112" y="168"/>
                      </a:lnTo>
                      <a:lnTo>
                        <a:pt x="104" y="160"/>
                      </a:lnTo>
                      <a:lnTo>
                        <a:pt x="98" y="150"/>
                      </a:lnTo>
                      <a:lnTo>
                        <a:pt x="96" y="144"/>
                      </a:lnTo>
                      <a:lnTo>
                        <a:pt x="94" y="138"/>
                      </a:lnTo>
                      <a:lnTo>
                        <a:pt x="88" y="126"/>
                      </a:lnTo>
                      <a:lnTo>
                        <a:pt x="82" y="114"/>
                      </a:lnTo>
                      <a:lnTo>
                        <a:pt x="76" y="104"/>
                      </a:lnTo>
                      <a:lnTo>
                        <a:pt x="66" y="94"/>
                      </a:lnTo>
                      <a:lnTo>
                        <a:pt x="64" y="88"/>
                      </a:lnTo>
                      <a:lnTo>
                        <a:pt x="64" y="82"/>
                      </a:lnTo>
                      <a:lnTo>
                        <a:pt x="62" y="76"/>
                      </a:lnTo>
                      <a:lnTo>
                        <a:pt x="60" y="70"/>
                      </a:lnTo>
                      <a:lnTo>
                        <a:pt x="54" y="66"/>
                      </a:lnTo>
                      <a:lnTo>
                        <a:pt x="48" y="62"/>
                      </a:lnTo>
                      <a:lnTo>
                        <a:pt x="42" y="58"/>
                      </a:lnTo>
                      <a:lnTo>
                        <a:pt x="40" y="54"/>
                      </a:lnTo>
                      <a:lnTo>
                        <a:pt x="42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0" name="ïṥľïdê">
                  <a:extLst>
                    <a:ext uri="{FF2B5EF4-FFF2-40B4-BE49-F238E27FC236}">
                      <a16:creationId xmlns="" xmlns:a16="http://schemas.microsoft.com/office/drawing/2014/main" id="{205C7044-F337-439A-86CE-5441C356C1D6}"/>
                    </a:ext>
                  </a:extLst>
                </p:cNvPr>
                <p:cNvSpPr/>
                <p:nvPr/>
              </p:nvSpPr>
              <p:spPr bwMode="auto">
                <a:xfrm>
                  <a:off x="7401151" y="3735973"/>
                  <a:ext cx="279576" cy="243783"/>
                </a:xfrm>
                <a:custGeom>
                  <a:avLst/>
                  <a:gdLst>
                    <a:gd name="T0" fmla="*/ 2147483647 w 160"/>
                    <a:gd name="T1" fmla="*/ 2147483647 h 146"/>
                    <a:gd name="T2" fmla="*/ 2147483647 w 160"/>
                    <a:gd name="T3" fmla="*/ 0 h 146"/>
                    <a:gd name="T4" fmla="*/ 2147483647 w 160"/>
                    <a:gd name="T5" fmla="*/ 2147483647 h 146"/>
                    <a:gd name="T6" fmla="*/ 2147483647 w 160"/>
                    <a:gd name="T7" fmla="*/ 2147483647 h 146"/>
                    <a:gd name="T8" fmla="*/ 2147483647 w 160"/>
                    <a:gd name="T9" fmla="*/ 2147483647 h 146"/>
                    <a:gd name="T10" fmla="*/ 2147483647 w 160"/>
                    <a:gd name="T11" fmla="*/ 2147483647 h 146"/>
                    <a:gd name="T12" fmla="*/ 2147483647 w 160"/>
                    <a:gd name="T13" fmla="*/ 2147483647 h 146"/>
                    <a:gd name="T14" fmla="*/ 2147483647 w 160"/>
                    <a:gd name="T15" fmla="*/ 2147483647 h 146"/>
                    <a:gd name="T16" fmla="*/ 2147483647 w 160"/>
                    <a:gd name="T17" fmla="*/ 2147483647 h 146"/>
                    <a:gd name="T18" fmla="*/ 2147483647 w 160"/>
                    <a:gd name="T19" fmla="*/ 2147483647 h 146"/>
                    <a:gd name="T20" fmla="*/ 2147483647 w 160"/>
                    <a:gd name="T21" fmla="*/ 2147483647 h 146"/>
                    <a:gd name="T22" fmla="*/ 2147483647 w 160"/>
                    <a:gd name="T23" fmla="*/ 2147483647 h 146"/>
                    <a:gd name="T24" fmla="*/ 2147483647 w 160"/>
                    <a:gd name="T25" fmla="*/ 2147483647 h 146"/>
                    <a:gd name="T26" fmla="*/ 2147483647 w 160"/>
                    <a:gd name="T27" fmla="*/ 2147483647 h 146"/>
                    <a:gd name="T28" fmla="*/ 2147483647 w 160"/>
                    <a:gd name="T29" fmla="*/ 2147483647 h 146"/>
                    <a:gd name="T30" fmla="*/ 2147483647 w 160"/>
                    <a:gd name="T31" fmla="*/ 2147483647 h 146"/>
                    <a:gd name="T32" fmla="*/ 0 w 160"/>
                    <a:gd name="T33" fmla="*/ 2147483647 h 146"/>
                    <a:gd name="T34" fmla="*/ 2147483647 w 160"/>
                    <a:gd name="T35" fmla="*/ 2147483647 h 146"/>
                    <a:gd name="T36" fmla="*/ 2147483647 w 160"/>
                    <a:gd name="T37" fmla="*/ 2147483647 h 146"/>
                    <a:gd name="T38" fmla="*/ 2147483647 w 160"/>
                    <a:gd name="T39" fmla="*/ 2147483647 h 146"/>
                    <a:gd name="T40" fmla="*/ 2147483647 w 160"/>
                    <a:gd name="T41" fmla="*/ 2147483647 h 146"/>
                    <a:gd name="T42" fmla="*/ 2147483647 w 160"/>
                    <a:gd name="T43" fmla="*/ 2147483647 h 146"/>
                    <a:gd name="T44" fmla="*/ 2147483647 w 160"/>
                    <a:gd name="T45" fmla="*/ 2147483647 h 146"/>
                    <a:gd name="T46" fmla="*/ 2147483647 w 160"/>
                    <a:gd name="T47" fmla="*/ 2147483647 h 146"/>
                    <a:gd name="T48" fmla="*/ 2147483647 w 160"/>
                    <a:gd name="T49" fmla="*/ 2147483647 h 146"/>
                    <a:gd name="T50" fmla="*/ 2147483647 w 160"/>
                    <a:gd name="T51" fmla="*/ 2147483647 h 146"/>
                    <a:gd name="T52" fmla="*/ 2147483647 w 160"/>
                    <a:gd name="T53" fmla="*/ 2147483647 h 146"/>
                    <a:gd name="T54" fmla="*/ 2147483647 w 160"/>
                    <a:gd name="T55" fmla="*/ 2147483647 h 146"/>
                    <a:gd name="T56" fmla="*/ 2147483647 w 160"/>
                    <a:gd name="T57" fmla="*/ 2147483647 h 146"/>
                    <a:gd name="T58" fmla="*/ 2147483647 w 160"/>
                    <a:gd name="T59" fmla="*/ 2147483647 h 146"/>
                    <a:gd name="T60" fmla="*/ 2147483647 w 160"/>
                    <a:gd name="T61" fmla="*/ 2147483647 h 146"/>
                    <a:gd name="T62" fmla="*/ 2147483647 w 160"/>
                    <a:gd name="T63" fmla="*/ 2147483647 h 146"/>
                    <a:gd name="T64" fmla="*/ 2147483647 w 160"/>
                    <a:gd name="T65" fmla="*/ 2147483647 h 146"/>
                    <a:gd name="T66" fmla="*/ 2147483647 w 160"/>
                    <a:gd name="T67" fmla="*/ 2147483647 h 146"/>
                    <a:gd name="T68" fmla="*/ 2147483647 w 160"/>
                    <a:gd name="T69" fmla="*/ 2147483647 h 146"/>
                    <a:gd name="T70" fmla="*/ 2147483647 w 160"/>
                    <a:gd name="T71" fmla="*/ 2147483647 h 146"/>
                    <a:gd name="T72" fmla="*/ 2147483647 w 160"/>
                    <a:gd name="T73" fmla="*/ 2147483647 h 146"/>
                    <a:gd name="T74" fmla="*/ 2147483647 w 160"/>
                    <a:gd name="T75" fmla="*/ 2147483647 h 146"/>
                    <a:gd name="T76" fmla="*/ 2147483647 w 160"/>
                    <a:gd name="T77" fmla="*/ 2147483647 h 146"/>
                    <a:gd name="T78" fmla="*/ 2147483647 w 160"/>
                    <a:gd name="T79" fmla="*/ 2147483647 h 146"/>
                    <a:gd name="T80" fmla="*/ 2147483647 w 160"/>
                    <a:gd name="T81" fmla="*/ 2147483647 h 146"/>
                    <a:gd name="T82" fmla="*/ 2147483647 w 160"/>
                    <a:gd name="T83" fmla="*/ 2147483647 h 146"/>
                    <a:gd name="T84" fmla="*/ 2147483647 w 160"/>
                    <a:gd name="T85" fmla="*/ 2147483647 h 146"/>
                    <a:gd name="T86" fmla="*/ 2147483647 w 160"/>
                    <a:gd name="T87" fmla="*/ 2147483647 h 146"/>
                    <a:gd name="T88" fmla="*/ 2147483647 w 160"/>
                    <a:gd name="T89" fmla="*/ 2147483647 h 146"/>
                    <a:gd name="T90" fmla="*/ 2147483647 w 160"/>
                    <a:gd name="T91" fmla="*/ 2147483647 h 146"/>
                    <a:gd name="T92" fmla="*/ 2147483647 w 160"/>
                    <a:gd name="T93" fmla="*/ 2147483647 h 146"/>
                    <a:gd name="T94" fmla="*/ 2147483647 w 160"/>
                    <a:gd name="T95" fmla="*/ 2147483647 h 146"/>
                    <a:gd name="T96" fmla="*/ 2147483647 w 160"/>
                    <a:gd name="T97" fmla="*/ 2147483647 h 146"/>
                    <a:gd name="T98" fmla="*/ 2147483647 w 160"/>
                    <a:gd name="T99" fmla="*/ 2147483647 h 146"/>
                    <a:gd name="T100" fmla="*/ 2147483647 w 160"/>
                    <a:gd name="T101" fmla="*/ 2147483647 h 146"/>
                    <a:gd name="T102" fmla="*/ 2147483647 w 160"/>
                    <a:gd name="T103" fmla="*/ 2147483647 h 14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46"/>
                    <a:gd name="T158" fmla="*/ 160 w 160"/>
                    <a:gd name="T159" fmla="*/ 146 h 14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46">
                      <a:moveTo>
                        <a:pt x="136" y="4"/>
                      </a:move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8" y="0"/>
                      </a:lnTo>
                      <a:lnTo>
                        <a:pt x="102" y="4"/>
                      </a:lnTo>
                      <a:lnTo>
                        <a:pt x="96" y="8"/>
                      </a:lnTo>
                      <a:lnTo>
                        <a:pt x="92" y="14"/>
                      </a:lnTo>
                      <a:lnTo>
                        <a:pt x="88" y="26"/>
                      </a:lnTo>
                      <a:lnTo>
                        <a:pt x="84" y="40"/>
                      </a:lnTo>
                      <a:lnTo>
                        <a:pt x="84" y="48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0"/>
                      </a:lnTo>
                      <a:lnTo>
                        <a:pt x="70" y="48"/>
                      </a:lnTo>
                      <a:lnTo>
                        <a:pt x="66" y="44"/>
                      </a:lnTo>
                      <a:lnTo>
                        <a:pt x="62" y="42"/>
                      </a:lnTo>
                      <a:lnTo>
                        <a:pt x="58" y="42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2" y="52"/>
                      </a:lnTo>
                      <a:lnTo>
                        <a:pt x="40" y="54"/>
                      </a:lnTo>
                      <a:lnTo>
                        <a:pt x="34" y="56"/>
                      </a:lnTo>
                      <a:lnTo>
                        <a:pt x="28" y="54"/>
                      </a:lnTo>
                      <a:lnTo>
                        <a:pt x="22" y="52"/>
                      </a:lnTo>
                      <a:lnTo>
                        <a:pt x="16" y="50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4" y="34"/>
                      </a:lnTo>
                      <a:lnTo>
                        <a:pt x="8" y="38"/>
                      </a:lnTo>
                      <a:lnTo>
                        <a:pt x="4" y="44"/>
                      </a:lnTo>
                      <a:lnTo>
                        <a:pt x="2" y="52"/>
                      </a:lnTo>
                      <a:lnTo>
                        <a:pt x="0" y="60"/>
                      </a:lnTo>
                      <a:lnTo>
                        <a:pt x="2" y="66"/>
                      </a:lnTo>
                      <a:lnTo>
                        <a:pt x="4" y="72"/>
                      </a:lnTo>
                      <a:lnTo>
                        <a:pt x="4" y="74"/>
                      </a:lnTo>
                      <a:lnTo>
                        <a:pt x="2" y="78"/>
                      </a:lnTo>
                      <a:lnTo>
                        <a:pt x="4" y="82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6" y="108"/>
                      </a:lnTo>
                      <a:lnTo>
                        <a:pt x="18" y="112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0"/>
                      </a:lnTo>
                      <a:lnTo>
                        <a:pt x="24" y="124"/>
                      </a:lnTo>
                      <a:lnTo>
                        <a:pt x="28" y="126"/>
                      </a:lnTo>
                      <a:lnTo>
                        <a:pt x="34" y="126"/>
                      </a:lnTo>
                      <a:lnTo>
                        <a:pt x="42" y="128"/>
                      </a:lnTo>
                      <a:lnTo>
                        <a:pt x="46" y="130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4" y="134"/>
                      </a:lnTo>
                      <a:lnTo>
                        <a:pt x="56" y="132"/>
                      </a:lnTo>
                      <a:lnTo>
                        <a:pt x="62" y="130"/>
                      </a:lnTo>
                      <a:lnTo>
                        <a:pt x="66" y="130"/>
                      </a:lnTo>
                      <a:lnTo>
                        <a:pt x="72" y="130"/>
                      </a:lnTo>
                      <a:lnTo>
                        <a:pt x="78" y="132"/>
                      </a:lnTo>
                      <a:lnTo>
                        <a:pt x="82" y="134"/>
                      </a:lnTo>
                      <a:lnTo>
                        <a:pt x="88" y="134"/>
                      </a:lnTo>
                      <a:lnTo>
                        <a:pt x="88" y="140"/>
                      </a:lnTo>
                      <a:lnTo>
                        <a:pt x="88" y="144"/>
                      </a:lnTo>
                      <a:lnTo>
                        <a:pt x="88" y="146"/>
                      </a:lnTo>
                      <a:lnTo>
                        <a:pt x="90" y="146"/>
                      </a:lnTo>
                      <a:lnTo>
                        <a:pt x="98" y="144"/>
                      </a:lnTo>
                      <a:lnTo>
                        <a:pt x="106" y="142"/>
                      </a:lnTo>
                      <a:lnTo>
                        <a:pt x="112" y="138"/>
                      </a:lnTo>
                      <a:lnTo>
                        <a:pt x="120" y="138"/>
                      </a:lnTo>
                      <a:lnTo>
                        <a:pt x="120" y="134"/>
                      </a:lnTo>
                      <a:lnTo>
                        <a:pt x="118" y="134"/>
                      </a:lnTo>
                      <a:lnTo>
                        <a:pt x="116" y="130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0"/>
                      </a:lnTo>
                      <a:lnTo>
                        <a:pt x="122" y="114"/>
                      </a:lnTo>
                      <a:lnTo>
                        <a:pt x="122" y="108"/>
                      </a:lnTo>
                      <a:lnTo>
                        <a:pt x="120" y="106"/>
                      </a:lnTo>
                      <a:lnTo>
                        <a:pt x="122" y="100"/>
                      </a:lnTo>
                      <a:lnTo>
                        <a:pt x="126" y="94"/>
                      </a:lnTo>
                      <a:lnTo>
                        <a:pt x="132" y="92"/>
                      </a:lnTo>
                      <a:lnTo>
                        <a:pt x="136" y="82"/>
                      </a:lnTo>
                      <a:lnTo>
                        <a:pt x="138" y="72"/>
                      </a:lnTo>
                      <a:lnTo>
                        <a:pt x="142" y="60"/>
                      </a:lnTo>
                      <a:lnTo>
                        <a:pt x="144" y="58"/>
                      </a:lnTo>
                      <a:lnTo>
                        <a:pt x="148" y="56"/>
                      </a:lnTo>
                      <a:lnTo>
                        <a:pt x="154" y="56"/>
                      </a:lnTo>
                      <a:lnTo>
                        <a:pt x="160" y="56"/>
                      </a:lnTo>
                      <a:lnTo>
                        <a:pt x="160" y="52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34"/>
                      </a:lnTo>
                      <a:lnTo>
                        <a:pt x="146" y="32"/>
                      </a:lnTo>
                      <a:lnTo>
                        <a:pt x="148" y="28"/>
                      </a:lnTo>
                      <a:lnTo>
                        <a:pt x="142" y="26"/>
                      </a:lnTo>
                      <a:lnTo>
                        <a:pt x="138" y="22"/>
                      </a:lnTo>
                      <a:lnTo>
                        <a:pt x="138" y="14"/>
                      </a:lnTo>
                      <a:lnTo>
                        <a:pt x="136" y="8"/>
                      </a:lnTo>
                      <a:lnTo>
                        <a:pt x="13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1" name="îṧḷiḓe">
                  <a:extLst>
                    <a:ext uri="{FF2B5EF4-FFF2-40B4-BE49-F238E27FC236}">
                      <a16:creationId xmlns="" xmlns:a16="http://schemas.microsoft.com/office/drawing/2014/main" id="{DB1DF9B7-5D79-4B7B-BAA9-181E41097FA8}"/>
                    </a:ext>
                  </a:extLst>
                </p:cNvPr>
                <p:cNvSpPr/>
                <p:nvPr/>
              </p:nvSpPr>
              <p:spPr bwMode="auto">
                <a:xfrm>
                  <a:off x="7397018" y="4189916"/>
                  <a:ext cx="1111414" cy="861650"/>
                </a:xfrm>
                <a:custGeom>
                  <a:avLst/>
                  <a:gdLst>
                    <a:gd name="T0" fmla="*/ 2147483647 w 636"/>
                    <a:gd name="T1" fmla="*/ 2147483647 h 516"/>
                    <a:gd name="T2" fmla="*/ 2147483647 w 636"/>
                    <a:gd name="T3" fmla="*/ 2147483647 h 516"/>
                    <a:gd name="T4" fmla="*/ 2147483647 w 636"/>
                    <a:gd name="T5" fmla="*/ 2147483647 h 516"/>
                    <a:gd name="T6" fmla="*/ 2147483647 w 636"/>
                    <a:gd name="T7" fmla="*/ 2147483647 h 516"/>
                    <a:gd name="T8" fmla="*/ 2147483647 w 636"/>
                    <a:gd name="T9" fmla="*/ 2147483647 h 516"/>
                    <a:gd name="T10" fmla="*/ 2147483647 w 636"/>
                    <a:gd name="T11" fmla="*/ 2147483647 h 516"/>
                    <a:gd name="T12" fmla="*/ 2147483647 w 636"/>
                    <a:gd name="T13" fmla="*/ 2147483647 h 516"/>
                    <a:gd name="T14" fmla="*/ 2147483647 w 636"/>
                    <a:gd name="T15" fmla="*/ 2147483647 h 516"/>
                    <a:gd name="T16" fmla="*/ 2147483647 w 636"/>
                    <a:gd name="T17" fmla="*/ 2147483647 h 516"/>
                    <a:gd name="T18" fmla="*/ 2147483647 w 636"/>
                    <a:gd name="T19" fmla="*/ 2147483647 h 516"/>
                    <a:gd name="T20" fmla="*/ 2147483647 w 636"/>
                    <a:gd name="T21" fmla="*/ 2147483647 h 516"/>
                    <a:gd name="T22" fmla="*/ 2147483647 w 636"/>
                    <a:gd name="T23" fmla="*/ 2147483647 h 516"/>
                    <a:gd name="T24" fmla="*/ 2147483647 w 636"/>
                    <a:gd name="T25" fmla="*/ 2147483647 h 516"/>
                    <a:gd name="T26" fmla="*/ 2147483647 w 636"/>
                    <a:gd name="T27" fmla="*/ 2147483647 h 516"/>
                    <a:gd name="T28" fmla="*/ 2147483647 w 636"/>
                    <a:gd name="T29" fmla="*/ 2147483647 h 516"/>
                    <a:gd name="T30" fmla="*/ 2147483647 w 636"/>
                    <a:gd name="T31" fmla="*/ 2147483647 h 516"/>
                    <a:gd name="T32" fmla="*/ 2147483647 w 636"/>
                    <a:gd name="T33" fmla="*/ 2147483647 h 516"/>
                    <a:gd name="T34" fmla="*/ 2147483647 w 636"/>
                    <a:gd name="T35" fmla="*/ 2147483647 h 516"/>
                    <a:gd name="T36" fmla="*/ 2147483647 w 636"/>
                    <a:gd name="T37" fmla="*/ 2147483647 h 516"/>
                    <a:gd name="T38" fmla="*/ 2147483647 w 636"/>
                    <a:gd name="T39" fmla="*/ 2147483647 h 516"/>
                    <a:gd name="T40" fmla="*/ 2147483647 w 636"/>
                    <a:gd name="T41" fmla="*/ 2147483647 h 516"/>
                    <a:gd name="T42" fmla="*/ 2147483647 w 636"/>
                    <a:gd name="T43" fmla="*/ 0 h 516"/>
                    <a:gd name="T44" fmla="*/ 2147483647 w 636"/>
                    <a:gd name="T45" fmla="*/ 2147483647 h 516"/>
                    <a:gd name="T46" fmla="*/ 2147483647 w 636"/>
                    <a:gd name="T47" fmla="*/ 2147483647 h 516"/>
                    <a:gd name="T48" fmla="*/ 2147483647 w 636"/>
                    <a:gd name="T49" fmla="*/ 2147483647 h 516"/>
                    <a:gd name="T50" fmla="*/ 2147483647 w 636"/>
                    <a:gd name="T51" fmla="*/ 2147483647 h 516"/>
                    <a:gd name="T52" fmla="*/ 2147483647 w 636"/>
                    <a:gd name="T53" fmla="*/ 2147483647 h 516"/>
                    <a:gd name="T54" fmla="*/ 2147483647 w 636"/>
                    <a:gd name="T55" fmla="*/ 2147483647 h 516"/>
                    <a:gd name="T56" fmla="*/ 2147483647 w 636"/>
                    <a:gd name="T57" fmla="*/ 2147483647 h 516"/>
                    <a:gd name="T58" fmla="*/ 2147483647 w 636"/>
                    <a:gd name="T59" fmla="*/ 2147483647 h 516"/>
                    <a:gd name="T60" fmla="*/ 2147483647 w 636"/>
                    <a:gd name="T61" fmla="*/ 2147483647 h 516"/>
                    <a:gd name="T62" fmla="*/ 2147483647 w 636"/>
                    <a:gd name="T63" fmla="*/ 2147483647 h 516"/>
                    <a:gd name="T64" fmla="*/ 2147483647 w 636"/>
                    <a:gd name="T65" fmla="*/ 2147483647 h 516"/>
                    <a:gd name="T66" fmla="*/ 2147483647 w 636"/>
                    <a:gd name="T67" fmla="*/ 2147483647 h 516"/>
                    <a:gd name="T68" fmla="*/ 2147483647 w 636"/>
                    <a:gd name="T69" fmla="*/ 2147483647 h 516"/>
                    <a:gd name="T70" fmla="*/ 2147483647 w 636"/>
                    <a:gd name="T71" fmla="*/ 2147483647 h 516"/>
                    <a:gd name="T72" fmla="*/ 2147483647 w 636"/>
                    <a:gd name="T73" fmla="*/ 2147483647 h 516"/>
                    <a:gd name="T74" fmla="*/ 2147483647 w 636"/>
                    <a:gd name="T75" fmla="*/ 2147483647 h 516"/>
                    <a:gd name="T76" fmla="*/ 2147483647 w 636"/>
                    <a:gd name="T77" fmla="*/ 2147483647 h 516"/>
                    <a:gd name="T78" fmla="*/ 2147483647 w 636"/>
                    <a:gd name="T79" fmla="*/ 2147483647 h 516"/>
                    <a:gd name="T80" fmla="*/ 2147483647 w 636"/>
                    <a:gd name="T81" fmla="*/ 2147483647 h 516"/>
                    <a:gd name="T82" fmla="*/ 2147483647 w 636"/>
                    <a:gd name="T83" fmla="*/ 2147483647 h 516"/>
                    <a:gd name="T84" fmla="*/ 2147483647 w 636"/>
                    <a:gd name="T85" fmla="*/ 2147483647 h 516"/>
                    <a:gd name="T86" fmla="*/ 2147483647 w 636"/>
                    <a:gd name="T87" fmla="*/ 2147483647 h 516"/>
                    <a:gd name="T88" fmla="*/ 2147483647 w 636"/>
                    <a:gd name="T89" fmla="*/ 2147483647 h 516"/>
                    <a:gd name="T90" fmla="*/ 2147483647 w 636"/>
                    <a:gd name="T91" fmla="*/ 2147483647 h 516"/>
                    <a:gd name="T92" fmla="*/ 2147483647 w 636"/>
                    <a:gd name="T93" fmla="*/ 2147483647 h 516"/>
                    <a:gd name="T94" fmla="*/ 2147483647 w 636"/>
                    <a:gd name="T95" fmla="*/ 2147483647 h 516"/>
                    <a:gd name="T96" fmla="*/ 2147483647 w 636"/>
                    <a:gd name="T97" fmla="*/ 2147483647 h 516"/>
                    <a:gd name="T98" fmla="*/ 2147483647 w 636"/>
                    <a:gd name="T99" fmla="*/ 2147483647 h 516"/>
                    <a:gd name="T100" fmla="*/ 0 w 636"/>
                    <a:gd name="T101" fmla="*/ 2147483647 h 516"/>
                    <a:gd name="T102" fmla="*/ 2147483647 w 636"/>
                    <a:gd name="T103" fmla="*/ 2147483647 h 516"/>
                    <a:gd name="T104" fmla="*/ 2147483647 w 636"/>
                    <a:gd name="T105" fmla="*/ 2147483647 h 516"/>
                    <a:gd name="T106" fmla="*/ 2147483647 w 636"/>
                    <a:gd name="T107" fmla="*/ 2147483647 h 516"/>
                    <a:gd name="T108" fmla="*/ 2147483647 w 636"/>
                    <a:gd name="T109" fmla="*/ 2147483647 h 516"/>
                    <a:gd name="T110" fmla="*/ 2147483647 w 636"/>
                    <a:gd name="T111" fmla="*/ 2147483647 h 516"/>
                    <a:gd name="T112" fmla="*/ 2147483647 w 636"/>
                    <a:gd name="T113" fmla="*/ 2147483647 h 516"/>
                    <a:gd name="T114" fmla="*/ 2147483647 w 636"/>
                    <a:gd name="T115" fmla="*/ 2147483647 h 516"/>
                    <a:gd name="T116" fmla="*/ 2147483647 w 636"/>
                    <a:gd name="T117" fmla="*/ 2147483647 h 516"/>
                    <a:gd name="T118" fmla="*/ 2147483647 w 636"/>
                    <a:gd name="T119" fmla="*/ 2147483647 h 5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36"/>
                    <a:gd name="T181" fmla="*/ 0 h 516"/>
                    <a:gd name="T182" fmla="*/ 636 w 636"/>
                    <a:gd name="T183" fmla="*/ 516 h 51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36" h="516">
                      <a:moveTo>
                        <a:pt x="180" y="138"/>
                      </a:moveTo>
                      <a:lnTo>
                        <a:pt x="186" y="132"/>
                      </a:lnTo>
                      <a:lnTo>
                        <a:pt x="188" y="130"/>
                      </a:lnTo>
                      <a:lnTo>
                        <a:pt x="188" y="124"/>
                      </a:lnTo>
                      <a:lnTo>
                        <a:pt x="190" y="118"/>
                      </a:lnTo>
                      <a:lnTo>
                        <a:pt x="194" y="112"/>
                      </a:lnTo>
                      <a:lnTo>
                        <a:pt x="198" y="108"/>
                      </a:lnTo>
                      <a:lnTo>
                        <a:pt x="202" y="106"/>
                      </a:lnTo>
                      <a:lnTo>
                        <a:pt x="204" y="112"/>
                      </a:lnTo>
                      <a:lnTo>
                        <a:pt x="206" y="114"/>
                      </a:lnTo>
                      <a:lnTo>
                        <a:pt x="210" y="116"/>
                      </a:lnTo>
                      <a:lnTo>
                        <a:pt x="212" y="114"/>
                      </a:lnTo>
                      <a:lnTo>
                        <a:pt x="212" y="112"/>
                      </a:lnTo>
                      <a:lnTo>
                        <a:pt x="214" y="110"/>
                      </a:lnTo>
                      <a:lnTo>
                        <a:pt x="212" y="106"/>
                      </a:lnTo>
                      <a:lnTo>
                        <a:pt x="212" y="100"/>
                      </a:lnTo>
                      <a:lnTo>
                        <a:pt x="220" y="100"/>
                      </a:lnTo>
                      <a:lnTo>
                        <a:pt x="226" y="100"/>
                      </a:lnTo>
                      <a:lnTo>
                        <a:pt x="226" y="92"/>
                      </a:lnTo>
                      <a:lnTo>
                        <a:pt x="230" y="86"/>
                      </a:lnTo>
                      <a:lnTo>
                        <a:pt x="232" y="82"/>
                      </a:lnTo>
                      <a:lnTo>
                        <a:pt x="236" y="80"/>
                      </a:lnTo>
                      <a:lnTo>
                        <a:pt x="240" y="78"/>
                      </a:lnTo>
                      <a:lnTo>
                        <a:pt x="242" y="72"/>
                      </a:lnTo>
                      <a:lnTo>
                        <a:pt x="244" y="68"/>
                      </a:lnTo>
                      <a:lnTo>
                        <a:pt x="248" y="64"/>
                      </a:lnTo>
                      <a:lnTo>
                        <a:pt x="262" y="58"/>
                      </a:lnTo>
                      <a:lnTo>
                        <a:pt x="270" y="56"/>
                      </a:lnTo>
                      <a:lnTo>
                        <a:pt x="276" y="54"/>
                      </a:lnTo>
                      <a:lnTo>
                        <a:pt x="284" y="62"/>
                      </a:lnTo>
                      <a:lnTo>
                        <a:pt x="288" y="66"/>
                      </a:lnTo>
                      <a:lnTo>
                        <a:pt x="288" y="72"/>
                      </a:lnTo>
                      <a:lnTo>
                        <a:pt x="288" y="74"/>
                      </a:lnTo>
                      <a:lnTo>
                        <a:pt x="286" y="76"/>
                      </a:lnTo>
                      <a:lnTo>
                        <a:pt x="290" y="74"/>
                      </a:lnTo>
                      <a:lnTo>
                        <a:pt x="294" y="72"/>
                      </a:lnTo>
                      <a:lnTo>
                        <a:pt x="298" y="74"/>
                      </a:lnTo>
                      <a:lnTo>
                        <a:pt x="302" y="74"/>
                      </a:lnTo>
                      <a:lnTo>
                        <a:pt x="306" y="72"/>
                      </a:lnTo>
                      <a:lnTo>
                        <a:pt x="310" y="70"/>
                      </a:lnTo>
                      <a:lnTo>
                        <a:pt x="308" y="62"/>
                      </a:lnTo>
                      <a:lnTo>
                        <a:pt x="310" y="56"/>
                      </a:lnTo>
                      <a:lnTo>
                        <a:pt x="314" y="54"/>
                      </a:lnTo>
                      <a:lnTo>
                        <a:pt x="320" y="50"/>
                      </a:lnTo>
                      <a:lnTo>
                        <a:pt x="326" y="48"/>
                      </a:lnTo>
                      <a:lnTo>
                        <a:pt x="324" y="44"/>
                      </a:lnTo>
                      <a:lnTo>
                        <a:pt x="322" y="42"/>
                      </a:lnTo>
                      <a:lnTo>
                        <a:pt x="324" y="38"/>
                      </a:lnTo>
                      <a:lnTo>
                        <a:pt x="326" y="34"/>
                      </a:lnTo>
                      <a:lnTo>
                        <a:pt x="334" y="28"/>
                      </a:lnTo>
                      <a:lnTo>
                        <a:pt x="344" y="26"/>
                      </a:lnTo>
                      <a:lnTo>
                        <a:pt x="354" y="26"/>
                      </a:lnTo>
                      <a:lnTo>
                        <a:pt x="358" y="24"/>
                      </a:lnTo>
                      <a:lnTo>
                        <a:pt x="360" y="24"/>
                      </a:lnTo>
                      <a:lnTo>
                        <a:pt x="362" y="20"/>
                      </a:lnTo>
                      <a:lnTo>
                        <a:pt x="364" y="16"/>
                      </a:lnTo>
                      <a:lnTo>
                        <a:pt x="364" y="12"/>
                      </a:lnTo>
                      <a:lnTo>
                        <a:pt x="358" y="10"/>
                      </a:lnTo>
                      <a:lnTo>
                        <a:pt x="358" y="8"/>
                      </a:lnTo>
                      <a:lnTo>
                        <a:pt x="358" y="2"/>
                      </a:lnTo>
                      <a:lnTo>
                        <a:pt x="362" y="2"/>
                      </a:lnTo>
                      <a:lnTo>
                        <a:pt x="364" y="4"/>
                      </a:lnTo>
                      <a:lnTo>
                        <a:pt x="368" y="6"/>
                      </a:lnTo>
                      <a:lnTo>
                        <a:pt x="366" y="10"/>
                      </a:lnTo>
                      <a:lnTo>
                        <a:pt x="368" y="10"/>
                      </a:lnTo>
                      <a:lnTo>
                        <a:pt x="372" y="12"/>
                      </a:lnTo>
                      <a:lnTo>
                        <a:pt x="374" y="12"/>
                      </a:lnTo>
                      <a:lnTo>
                        <a:pt x="384" y="14"/>
                      </a:lnTo>
                      <a:lnTo>
                        <a:pt x="390" y="18"/>
                      </a:lnTo>
                      <a:lnTo>
                        <a:pt x="398" y="22"/>
                      </a:lnTo>
                      <a:lnTo>
                        <a:pt x="408" y="22"/>
                      </a:lnTo>
                      <a:lnTo>
                        <a:pt x="414" y="22"/>
                      </a:lnTo>
                      <a:lnTo>
                        <a:pt x="416" y="18"/>
                      </a:lnTo>
                      <a:lnTo>
                        <a:pt x="418" y="24"/>
                      </a:lnTo>
                      <a:lnTo>
                        <a:pt x="422" y="26"/>
                      </a:lnTo>
                      <a:lnTo>
                        <a:pt x="424" y="22"/>
                      </a:lnTo>
                      <a:lnTo>
                        <a:pt x="424" y="20"/>
                      </a:lnTo>
                      <a:lnTo>
                        <a:pt x="428" y="20"/>
                      </a:lnTo>
                      <a:lnTo>
                        <a:pt x="432" y="22"/>
                      </a:lnTo>
                      <a:lnTo>
                        <a:pt x="434" y="26"/>
                      </a:lnTo>
                      <a:lnTo>
                        <a:pt x="432" y="30"/>
                      </a:lnTo>
                      <a:lnTo>
                        <a:pt x="428" y="36"/>
                      </a:lnTo>
                      <a:lnTo>
                        <a:pt x="422" y="40"/>
                      </a:lnTo>
                      <a:lnTo>
                        <a:pt x="416" y="42"/>
                      </a:lnTo>
                      <a:lnTo>
                        <a:pt x="416" y="48"/>
                      </a:lnTo>
                      <a:lnTo>
                        <a:pt x="416" y="50"/>
                      </a:lnTo>
                      <a:lnTo>
                        <a:pt x="418" y="52"/>
                      </a:lnTo>
                      <a:lnTo>
                        <a:pt x="420" y="54"/>
                      </a:lnTo>
                      <a:lnTo>
                        <a:pt x="422" y="54"/>
                      </a:lnTo>
                      <a:lnTo>
                        <a:pt x="424" y="52"/>
                      </a:lnTo>
                      <a:lnTo>
                        <a:pt x="426" y="54"/>
                      </a:lnTo>
                      <a:lnTo>
                        <a:pt x="428" y="54"/>
                      </a:lnTo>
                      <a:lnTo>
                        <a:pt x="426" y="58"/>
                      </a:lnTo>
                      <a:lnTo>
                        <a:pt x="422" y="60"/>
                      </a:lnTo>
                      <a:lnTo>
                        <a:pt x="420" y="60"/>
                      </a:lnTo>
                      <a:lnTo>
                        <a:pt x="418" y="56"/>
                      </a:lnTo>
                      <a:lnTo>
                        <a:pt x="418" y="54"/>
                      </a:lnTo>
                      <a:lnTo>
                        <a:pt x="410" y="60"/>
                      </a:lnTo>
                      <a:lnTo>
                        <a:pt x="406" y="64"/>
                      </a:lnTo>
                      <a:lnTo>
                        <a:pt x="404" y="70"/>
                      </a:lnTo>
                      <a:lnTo>
                        <a:pt x="404" y="76"/>
                      </a:lnTo>
                      <a:lnTo>
                        <a:pt x="408" y="80"/>
                      </a:lnTo>
                      <a:lnTo>
                        <a:pt x="410" y="84"/>
                      </a:lnTo>
                      <a:lnTo>
                        <a:pt x="414" y="86"/>
                      </a:lnTo>
                      <a:lnTo>
                        <a:pt x="424" y="90"/>
                      </a:lnTo>
                      <a:lnTo>
                        <a:pt x="430" y="92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6" y="108"/>
                      </a:lnTo>
                      <a:lnTo>
                        <a:pt x="458" y="110"/>
                      </a:lnTo>
                      <a:lnTo>
                        <a:pt x="462" y="116"/>
                      </a:lnTo>
                      <a:lnTo>
                        <a:pt x="464" y="120"/>
                      </a:lnTo>
                      <a:lnTo>
                        <a:pt x="466" y="122"/>
                      </a:lnTo>
                      <a:lnTo>
                        <a:pt x="468" y="122"/>
                      </a:lnTo>
                      <a:lnTo>
                        <a:pt x="472" y="122"/>
                      </a:lnTo>
                      <a:lnTo>
                        <a:pt x="476" y="120"/>
                      </a:lnTo>
                      <a:lnTo>
                        <a:pt x="480" y="116"/>
                      </a:lnTo>
                      <a:lnTo>
                        <a:pt x="484" y="110"/>
                      </a:lnTo>
                      <a:lnTo>
                        <a:pt x="486" y="104"/>
                      </a:lnTo>
                      <a:lnTo>
                        <a:pt x="490" y="92"/>
                      </a:lnTo>
                      <a:lnTo>
                        <a:pt x="494" y="84"/>
                      </a:lnTo>
                      <a:lnTo>
                        <a:pt x="498" y="76"/>
                      </a:lnTo>
                      <a:lnTo>
                        <a:pt x="500" y="64"/>
                      </a:lnTo>
                      <a:lnTo>
                        <a:pt x="502" y="52"/>
                      </a:lnTo>
                      <a:lnTo>
                        <a:pt x="504" y="42"/>
                      </a:lnTo>
                      <a:lnTo>
                        <a:pt x="510" y="32"/>
                      </a:lnTo>
                      <a:lnTo>
                        <a:pt x="514" y="24"/>
                      </a:lnTo>
                      <a:lnTo>
                        <a:pt x="520" y="6"/>
                      </a:lnTo>
                      <a:lnTo>
                        <a:pt x="522" y="0"/>
                      </a:lnTo>
                      <a:lnTo>
                        <a:pt x="524" y="0"/>
                      </a:lnTo>
                      <a:lnTo>
                        <a:pt x="528" y="0"/>
                      </a:lnTo>
                      <a:lnTo>
                        <a:pt x="532" y="0"/>
                      </a:lnTo>
                      <a:lnTo>
                        <a:pt x="534" y="4"/>
                      </a:lnTo>
                      <a:lnTo>
                        <a:pt x="532" y="12"/>
                      </a:lnTo>
                      <a:lnTo>
                        <a:pt x="532" y="20"/>
                      </a:lnTo>
                      <a:lnTo>
                        <a:pt x="532" y="26"/>
                      </a:lnTo>
                      <a:lnTo>
                        <a:pt x="536" y="44"/>
                      </a:lnTo>
                      <a:lnTo>
                        <a:pt x="538" y="56"/>
                      </a:lnTo>
                      <a:lnTo>
                        <a:pt x="540" y="60"/>
                      </a:lnTo>
                      <a:lnTo>
                        <a:pt x="542" y="62"/>
                      </a:lnTo>
                      <a:lnTo>
                        <a:pt x="546" y="62"/>
                      </a:lnTo>
                      <a:lnTo>
                        <a:pt x="548" y="60"/>
                      </a:lnTo>
                      <a:lnTo>
                        <a:pt x="552" y="68"/>
                      </a:lnTo>
                      <a:lnTo>
                        <a:pt x="558" y="76"/>
                      </a:lnTo>
                      <a:lnTo>
                        <a:pt x="554" y="82"/>
                      </a:lnTo>
                      <a:lnTo>
                        <a:pt x="556" y="90"/>
                      </a:lnTo>
                      <a:lnTo>
                        <a:pt x="554" y="100"/>
                      </a:lnTo>
                      <a:lnTo>
                        <a:pt x="556" y="106"/>
                      </a:lnTo>
                      <a:lnTo>
                        <a:pt x="558" y="110"/>
                      </a:lnTo>
                      <a:lnTo>
                        <a:pt x="560" y="118"/>
                      </a:lnTo>
                      <a:lnTo>
                        <a:pt x="560" y="124"/>
                      </a:lnTo>
                      <a:lnTo>
                        <a:pt x="562" y="132"/>
                      </a:lnTo>
                      <a:lnTo>
                        <a:pt x="564" y="136"/>
                      </a:lnTo>
                      <a:lnTo>
                        <a:pt x="564" y="144"/>
                      </a:lnTo>
                      <a:lnTo>
                        <a:pt x="564" y="148"/>
                      </a:lnTo>
                      <a:lnTo>
                        <a:pt x="568" y="152"/>
                      </a:lnTo>
                      <a:lnTo>
                        <a:pt x="576" y="158"/>
                      </a:lnTo>
                      <a:lnTo>
                        <a:pt x="584" y="162"/>
                      </a:lnTo>
                      <a:lnTo>
                        <a:pt x="592" y="168"/>
                      </a:lnTo>
                      <a:lnTo>
                        <a:pt x="594" y="174"/>
                      </a:lnTo>
                      <a:lnTo>
                        <a:pt x="594" y="178"/>
                      </a:lnTo>
                      <a:lnTo>
                        <a:pt x="596" y="182"/>
                      </a:lnTo>
                      <a:lnTo>
                        <a:pt x="598" y="186"/>
                      </a:lnTo>
                      <a:lnTo>
                        <a:pt x="598" y="200"/>
                      </a:lnTo>
                      <a:lnTo>
                        <a:pt x="598" y="206"/>
                      </a:lnTo>
                      <a:lnTo>
                        <a:pt x="600" y="208"/>
                      </a:lnTo>
                      <a:lnTo>
                        <a:pt x="602" y="208"/>
                      </a:lnTo>
                      <a:lnTo>
                        <a:pt x="604" y="208"/>
                      </a:lnTo>
                      <a:lnTo>
                        <a:pt x="604" y="206"/>
                      </a:lnTo>
                      <a:lnTo>
                        <a:pt x="612" y="216"/>
                      </a:lnTo>
                      <a:lnTo>
                        <a:pt x="614" y="220"/>
                      </a:lnTo>
                      <a:lnTo>
                        <a:pt x="614" y="228"/>
                      </a:lnTo>
                      <a:lnTo>
                        <a:pt x="616" y="232"/>
                      </a:lnTo>
                      <a:lnTo>
                        <a:pt x="618" y="234"/>
                      </a:lnTo>
                      <a:lnTo>
                        <a:pt x="620" y="236"/>
                      </a:lnTo>
                      <a:lnTo>
                        <a:pt x="622" y="238"/>
                      </a:lnTo>
                      <a:lnTo>
                        <a:pt x="632" y="250"/>
                      </a:lnTo>
                      <a:lnTo>
                        <a:pt x="634" y="258"/>
                      </a:lnTo>
                      <a:lnTo>
                        <a:pt x="636" y="264"/>
                      </a:lnTo>
                      <a:lnTo>
                        <a:pt x="634" y="270"/>
                      </a:lnTo>
                      <a:lnTo>
                        <a:pt x="632" y="276"/>
                      </a:lnTo>
                      <a:lnTo>
                        <a:pt x="630" y="280"/>
                      </a:lnTo>
                      <a:lnTo>
                        <a:pt x="630" y="288"/>
                      </a:lnTo>
                      <a:lnTo>
                        <a:pt x="630" y="300"/>
                      </a:lnTo>
                      <a:lnTo>
                        <a:pt x="630" y="312"/>
                      </a:lnTo>
                      <a:lnTo>
                        <a:pt x="626" y="322"/>
                      </a:lnTo>
                      <a:lnTo>
                        <a:pt x="624" y="328"/>
                      </a:lnTo>
                      <a:lnTo>
                        <a:pt x="620" y="336"/>
                      </a:lnTo>
                      <a:lnTo>
                        <a:pt x="608" y="352"/>
                      </a:lnTo>
                      <a:lnTo>
                        <a:pt x="600" y="370"/>
                      </a:lnTo>
                      <a:lnTo>
                        <a:pt x="598" y="376"/>
                      </a:lnTo>
                      <a:lnTo>
                        <a:pt x="594" y="378"/>
                      </a:lnTo>
                      <a:lnTo>
                        <a:pt x="590" y="382"/>
                      </a:lnTo>
                      <a:lnTo>
                        <a:pt x="586" y="384"/>
                      </a:lnTo>
                      <a:lnTo>
                        <a:pt x="582" y="390"/>
                      </a:lnTo>
                      <a:lnTo>
                        <a:pt x="578" y="394"/>
                      </a:lnTo>
                      <a:lnTo>
                        <a:pt x="566" y="402"/>
                      </a:lnTo>
                      <a:lnTo>
                        <a:pt x="558" y="408"/>
                      </a:lnTo>
                      <a:lnTo>
                        <a:pt x="552" y="416"/>
                      </a:lnTo>
                      <a:lnTo>
                        <a:pt x="548" y="424"/>
                      </a:lnTo>
                      <a:lnTo>
                        <a:pt x="542" y="432"/>
                      </a:lnTo>
                      <a:lnTo>
                        <a:pt x="522" y="454"/>
                      </a:lnTo>
                      <a:lnTo>
                        <a:pt x="510" y="466"/>
                      </a:lnTo>
                      <a:lnTo>
                        <a:pt x="500" y="480"/>
                      </a:lnTo>
                      <a:lnTo>
                        <a:pt x="498" y="482"/>
                      </a:lnTo>
                      <a:lnTo>
                        <a:pt x="496" y="486"/>
                      </a:lnTo>
                      <a:lnTo>
                        <a:pt x="496" y="488"/>
                      </a:lnTo>
                      <a:lnTo>
                        <a:pt x="494" y="490"/>
                      </a:lnTo>
                      <a:lnTo>
                        <a:pt x="484" y="490"/>
                      </a:lnTo>
                      <a:lnTo>
                        <a:pt x="476" y="490"/>
                      </a:lnTo>
                      <a:lnTo>
                        <a:pt x="468" y="492"/>
                      </a:lnTo>
                      <a:lnTo>
                        <a:pt x="462" y="492"/>
                      </a:lnTo>
                      <a:lnTo>
                        <a:pt x="454" y="496"/>
                      </a:lnTo>
                      <a:lnTo>
                        <a:pt x="448" y="500"/>
                      </a:lnTo>
                      <a:lnTo>
                        <a:pt x="442" y="504"/>
                      </a:lnTo>
                      <a:lnTo>
                        <a:pt x="438" y="506"/>
                      </a:lnTo>
                      <a:lnTo>
                        <a:pt x="434" y="508"/>
                      </a:lnTo>
                      <a:lnTo>
                        <a:pt x="432" y="512"/>
                      </a:lnTo>
                      <a:lnTo>
                        <a:pt x="428" y="514"/>
                      </a:lnTo>
                      <a:lnTo>
                        <a:pt x="426" y="516"/>
                      </a:lnTo>
                      <a:lnTo>
                        <a:pt x="420" y="506"/>
                      </a:lnTo>
                      <a:lnTo>
                        <a:pt x="416" y="494"/>
                      </a:lnTo>
                      <a:lnTo>
                        <a:pt x="412" y="494"/>
                      </a:lnTo>
                      <a:lnTo>
                        <a:pt x="410" y="496"/>
                      </a:lnTo>
                      <a:lnTo>
                        <a:pt x="408" y="500"/>
                      </a:lnTo>
                      <a:lnTo>
                        <a:pt x="386" y="514"/>
                      </a:lnTo>
                      <a:lnTo>
                        <a:pt x="380" y="510"/>
                      </a:lnTo>
                      <a:lnTo>
                        <a:pt x="378" y="504"/>
                      </a:lnTo>
                      <a:lnTo>
                        <a:pt x="370" y="504"/>
                      </a:lnTo>
                      <a:lnTo>
                        <a:pt x="364" y="504"/>
                      </a:lnTo>
                      <a:lnTo>
                        <a:pt x="358" y="500"/>
                      </a:lnTo>
                      <a:lnTo>
                        <a:pt x="354" y="494"/>
                      </a:lnTo>
                      <a:lnTo>
                        <a:pt x="348" y="488"/>
                      </a:lnTo>
                      <a:lnTo>
                        <a:pt x="346" y="482"/>
                      </a:lnTo>
                      <a:lnTo>
                        <a:pt x="346" y="478"/>
                      </a:lnTo>
                      <a:lnTo>
                        <a:pt x="350" y="474"/>
                      </a:lnTo>
                      <a:lnTo>
                        <a:pt x="352" y="470"/>
                      </a:lnTo>
                      <a:lnTo>
                        <a:pt x="354" y="464"/>
                      </a:lnTo>
                      <a:lnTo>
                        <a:pt x="352" y="458"/>
                      </a:lnTo>
                      <a:lnTo>
                        <a:pt x="348" y="454"/>
                      </a:lnTo>
                      <a:lnTo>
                        <a:pt x="344" y="452"/>
                      </a:lnTo>
                      <a:lnTo>
                        <a:pt x="340" y="448"/>
                      </a:lnTo>
                      <a:lnTo>
                        <a:pt x="346" y="440"/>
                      </a:lnTo>
                      <a:lnTo>
                        <a:pt x="346" y="436"/>
                      </a:lnTo>
                      <a:lnTo>
                        <a:pt x="348" y="432"/>
                      </a:lnTo>
                      <a:lnTo>
                        <a:pt x="346" y="428"/>
                      </a:lnTo>
                      <a:lnTo>
                        <a:pt x="342" y="428"/>
                      </a:lnTo>
                      <a:lnTo>
                        <a:pt x="340" y="430"/>
                      </a:lnTo>
                      <a:lnTo>
                        <a:pt x="336" y="436"/>
                      </a:lnTo>
                      <a:lnTo>
                        <a:pt x="332" y="442"/>
                      </a:lnTo>
                      <a:lnTo>
                        <a:pt x="330" y="444"/>
                      </a:lnTo>
                      <a:lnTo>
                        <a:pt x="326" y="444"/>
                      </a:lnTo>
                      <a:lnTo>
                        <a:pt x="324" y="444"/>
                      </a:lnTo>
                      <a:lnTo>
                        <a:pt x="322" y="442"/>
                      </a:lnTo>
                      <a:lnTo>
                        <a:pt x="324" y="438"/>
                      </a:lnTo>
                      <a:lnTo>
                        <a:pt x="328" y="438"/>
                      </a:lnTo>
                      <a:lnTo>
                        <a:pt x="332" y="436"/>
                      </a:lnTo>
                      <a:lnTo>
                        <a:pt x="346" y="420"/>
                      </a:lnTo>
                      <a:lnTo>
                        <a:pt x="352" y="412"/>
                      </a:lnTo>
                      <a:lnTo>
                        <a:pt x="356" y="404"/>
                      </a:lnTo>
                      <a:lnTo>
                        <a:pt x="350" y="404"/>
                      </a:lnTo>
                      <a:lnTo>
                        <a:pt x="342" y="404"/>
                      </a:lnTo>
                      <a:lnTo>
                        <a:pt x="340" y="410"/>
                      </a:lnTo>
                      <a:lnTo>
                        <a:pt x="338" y="416"/>
                      </a:lnTo>
                      <a:lnTo>
                        <a:pt x="332" y="416"/>
                      </a:lnTo>
                      <a:lnTo>
                        <a:pt x="326" y="418"/>
                      </a:lnTo>
                      <a:lnTo>
                        <a:pt x="318" y="424"/>
                      </a:lnTo>
                      <a:lnTo>
                        <a:pt x="312" y="432"/>
                      </a:lnTo>
                      <a:lnTo>
                        <a:pt x="310" y="438"/>
                      </a:lnTo>
                      <a:lnTo>
                        <a:pt x="304" y="438"/>
                      </a:lnTo>
                      <a:lnTo>
                        <a:pt x="304" y="436"/>
                      </a:lnTo>
                      <a:lnTo>
                        <a:pt x="304" y="434"/>
                      </a:lnTo>
                      <a:lnTo>
                        <a:pt x="304" y="426"/>
                      </a:lnTo>
                      <a:lnTo>
                        <a:pt x="306" y="418"/>
                      </a:lnTo>
                      <a:lnTo>
                        <a:pt x="304" y="410"/>
                      </a:lnTo>
                      <a:lnTo>
                        <a:pt x="304" y="406"/>
                      </a:lnTo>
                      <a:lnTo>
                        <a:pt x="302" y="400"/>
                      </a:lnTo>
                      <a:lnTo>
                        <a:pt x="300" y="392"/>
                      </a:lnTo>
                      <a:lnTo>
                        <a:pt x="286" y="388"/>
                      </a:lnTo>
                      <a:lnTo>
                        <a:pt x="276" y="384"/>
                      </a:lnTo>
                      <a:lnTo>
                        <a:pt x="270" y="382"/>
                      </a:lnTo>
                      <a:lnTo>
                        <a:pt x="268" y="380"/>
                      </a:lnTo>
                      <a:lnTo>
                        <a:pt x="264" y="378"/>
                      </a:lnTo>
                      <a:lnTo>
                        <a:pt x="232" y="378"/>
                      </a:lnTo>
                      <a:lnTo>
                        <a:pt x="208" y="392"/>
                      </a:lnTo>
                      <a:lnTo>
                        <a:pt x="176" y="392"/>
                      </a:lnTo>
                      <a:lnTo>
                        <a:pt x="164" y="398"/>
                      </a:lnTo>
                      <a:lnTo>
                        <a:pt x="150" y="406"/>
                      </a:lnTo>
                      <a:lnTo>
                        <a:pt x="134" y="416"/>
                      </a:lnTo>
                      <a:lnTo>
                        <a:pt x="122" y="420"/>
                      </a:lnTo>
                      <a:lnTo>
                        <a:pt x="108" y="422"/>
                      </a:lnTo>
                      <a:lnTo>
                        <a:pt x="92" y="422"/>
                      </a:lnTo>
                      <a:lnTo>
                        <a:pt x="84" y="424"/>
                      </a:lnTo>
                      <a:lnTo>
                        <a:pt x="74" y="426"/>
                      </a:lnTo>
                      <a:lnTo>
                        <a:pt x="58" y="432"/>
                      </a:lnTo>
                      <a:lnTo>
                        <a:pt x="42" y="438"/>
                      </a:lnTo>
                      <a:lnTo>
                        <a:pt x="32" y="440"/>
                      </a:lnTo>
                      <a:lnTo>
                        <a:pt x="24" y="440"/>
                      </a:lnTo>
                      <a:lnTo>
                        <a:pt x="18" y="440"/>
                      </a:lnTo>
                      <a:lnTo>
                        <a:pt x="14" y="436"/>
                      </a:lnTo>
                      <a:lnTo>
                        <a:pt x="6" y="430"/>
                      </a:lnTo>
                      <a:lnTo>
                        <a:pt x="4" y="428"/>
                      </a:lnTo>
                      <a:lnTo>
                        <a:pt x="2" y="428"/>
                      </a:lnTo>
                      <a:lnTo>
                        <a:pt x="0" y="426"/>
                      </a:lnTo>
                      <a:lnTo>
                        <a:pt x="0" y="422"/>
                      </a:lnTo>
                      <a:lnTo>
                        <a:pt x="0" y="420"/>
                      </a:lnTo>
                      <a:lnTo>
                        <a:pt x="2" y="416"/>
                      </a:lnTo>
                      <a:lnTo>
                        <a:pt x="4" y="414"/>
                      </a:lnTo>
                      <a:lnTo>
                        <a:pt x="10" y="412"/>
                      </a:lnTo>
                      <a:lnTo>
                        <a:pt x="16" y="408"/>
                      </a:lnTo>
                      <a:lnTo>
                        <a:pt x="24" y="394"/>
                      </a:lnTo>
                      <a:lnTo>
                        <a:pt x="30" y="380"/>
                      </a:lnTo>
                      <a:lnTo>
                        <a:pt x="28" y="376"/>
                      </a:lnTo>
                      <a:lnTo>
                        <a:pt x="26" y="372"/>
                      </a:lnTo>
                      <a:lnTo>
                        <a:pt x="26" y="362"/>
                      </a:lnTo>
                      <a:lnTo>
                        <a:pt x="26" y="328"/>
                      </a:lnTo>
                      <a:lnTo>
                        <a:pt x="26" y="316"/>
                      </a:lnTo>
                      <a:lnTo>
                        <a:pt x="26" y="304"/>
                      </a:lnTo>
                      <a:lnTo>
                        <a:pt x="24" y="296"/>
                      </a:lnTo>
                      <a:lnTo>
                        <a:pt x="20" y="288"/>
                      </a:lnTo>
                      <a:lnTo>
                        <a:pt x="16" y="280"/>
                      </a:lnTo>
                      <a:lnTo>
                        <a:pt x="16" y="276"/>
                      </a:lnTo>
                      <a:lnTo>
                        <a:pt x="20" y="280"/>
                      </a:lnTo>
                      <a:lnTo>
                        <a:pt x="20" y="284"/>
                      </a:lnTo>
                      <a:lnTo>
                        <a:pt x="26" y="284"/>
                      </a:lnTo>
                      <a:lnTo>
                        <a:pt x="24" y="278"/>
                      </a:lnTo>
                      <a:lnTo>
                        <a:pt x="24" y="272"/>
                      </a:lnTo>
                      <a:lnTo>
                        <a:pt x="28" y="276"/>
                      </a:lnTo>
                      <a:lnTo>
                        <a:pt x="28" y="280"/>
                      </a:lnTo>
                      <a:lnTo>
                        <a:pt x="30" y="278"/>
                      </a:lnTo>
                      <a:lnTo>
                        <a:pt x="30" y="276"/>
                      </a:lnTo>
                      <a:lnTo>
                        <a:pt x="32" y="272"/>
                      </a:lnTo>
                      <a:lnTo>
                        <a:pt x="28" y="256"/>
                      </a:lnTo>
                      <a:lnTo>
                        <a:pt x="36" y="236"/>
                      </a:lnTo>
                      <a:lnTo>
                        <a:pt x="38" y="226"/>
                      </a:lnTo>
                      <a:lnTo>
                        <a:pt x="40" y="214"/>
                      </a:lnTo>
                      <a:lnTo>
                        <a:pt x="40" y="208"/>
                      </a:lnTo>
                      <a:lnTo>
                        <a:pt x="44" y="202"/>
                      </a:lnTo>
                      <a:lnTo>
                        <a:pt x="46" y="206"/>
                      </a:lnTo>
                      <a:lnTo>
                        <a:pt x="48" y="208"/>
                      </a:lnTo>
                      <a:lnTo>
                        <a:pt x="48" y="210"/>
                      </a:lnTo>
                      <a:lnTo>
                        <a:pt x="52" y="208"/>
                      </a:lnTo>
                      <a:lnTo>
                        <a:pt x="54" y="206"/>
                      </a:lnTo>
                      <a:lnTo>
                        <a:pt x="56" y="202"/>
                      </a:lnTo>
                      <a:lnTo>
                        <a:pt x="58" y="198"/>
                      </a:lnTo>
                      <a:lnTo>
                        <a:pt x="62" y="196"/>
                      </a:lnTo>
                      <a:lnTo>
                        <a:pt x="70" y="194"/>
                      </a:lnTo>
                      <a:lnTo>
                        <a:pt x="76" y="190"/>
                      </a:lnTo>
                      <a:lnTo>
                        <a:pt x="78" y="188"/>
                      </a:lnTo>
                      <a:lnTo>
                        <a:pt x="82" y="186"/>
                      </a:lnTo>
                      <a:lnTo>
                        <a:pt x="86" y="182"/>
                      </a:lnTo>
                      <a:lnTo>
                        <a:pt x="94" y="178"/>
                      </a:lnTo>
                      <a:lnTo>
                        <a:pt x="102" y="176"/>
                      </a:lnTo>
                      <a:lnTo>
                        <a:pt x="110" y="174"/>
                      </a:lnTo>
                      <a:lnTo>
                        <a:pt x="118" y="172"/>
                      </a:lnTo>
                      <a:lnTo>
                        <a:pt x="128" y="168"/>
                      </a:lnTo>
                      <a:lnTo>
                        <a:pt x="138" y="166"/>
                      </a:lnTo>
                      <a:lnTo>
                        <a:pt x="146" y="166"/>
                      </a:lnTo>
                      <a:lnTo>
                        <a:pt x="156" y="164"/>
                      </a:lnTo>
                      <a:lnTo>
                        <a:pt x="162" y="162"/>
                      </a:lnTo>
                      <a:lnTo>
                        <a:pt x="168" y="152"/>
                      </a:lnTo>
                      <a:lnTo>
                        <a:pt x="180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2" name="iṧľïḍê">
                  <a:extLst>
                    <a:ext uri="{FF2B5EF4-FFF2-40B4-BE49-F238E27FC236}">
                      <a16:creationId xmlns="" xmlns:a16="http://schemas.microsoft.com/office/drawing/2014/main" id="{ACF8874A-5747-4368-B1AF-AABA191851DB}"/>
                    </a:ext>
                  </a:extLst>
                </p:cNvPr>
                <p:cNvSpPr/>
                <p:nvPr/>
              </p:nvSpPr>
              <p:spPr bwMode="auto">
                <a:xfrm>
                  <a:off x="7785393" y="4114259"/>
                  <a:ext cx="112932" cy="61646"/>
                </a:xfrm>
                <a:custGeom>
                  <a:avLst/>
                  <a:gdLst>
                    <a:gd name="T0" fmla="*/ 2147483647 w 64"/>
                    <a:gd name="T1" fmla="*/ 0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2147483647 w 64"/>
                    <a:gd name="T13" fmla="*/ 2147483647 h 38"/>
                    <a:gd name="T14" fmla="*/ 2147483647 w 64"/>
                    <a:gd name="T15" fmla="*/ 2147483647 h 38"/>
                    <a:gd name="T16" fmla="*/ 2147483647 w 64"/>
                    <a:gd name="T17" fmla="*/ 2147483647 h 38"/>
                    <a:gd name="T18" fmla="*/ 0 w 64"/>
                    <a:gd name="T19" fmla="*/ 2147483647 h 38"/>
                    <a:gd name="T20" fmla="*/ 0 w 64"/>
                    <a:gd name="T21" fmla="*/ 2147483647 h 38"/>
                    <a:gd name="T22" fmla="*/ 0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2147483647 h 38"/>
                    <a:gd name="T38" fmla="*/ 2147483647 w 64"/>
                    <a:gd name="T39" fmla="*/ 2147483647 h 38"/>
                    <a:gd name="T40" fmla="*/ 2147483647 w 64"/>
                    <a:gd name="T41" fmla="*/ 0 h 38"/>
                    <a:gd name="T42" fmla="*/ 2147483647 w 64"/>
                    <a:gd name="T43" fmla="*/ 0 h 38"/>
                    <a:gd name="T44" fmla="*/ 2147483647 w 64"/>
                    <a:gd name="T45" fmla="*/ 2147483647 h 38"/>
                    <a:gd name="T46" fmla="*/ 2147483647 w 64"/>
                    <a:gd name="T47" fmla="*/ 0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38"/>
                    <a:gd name="T74" fmla="*/ 64 w 64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38">
                      <a:moveTo>
                        <a:pt x="64" y="0"/>
                      </a:moveTo>
                      <a:lnTo>
                        <a:pt x="52" y="10"/>
                      </a:lnTo>
                      <a:lnTo>
                        <a:pt x="36" y="16"/>
                      </a:lnTo>
                      <a:lnTo>
                        <a:pt x="32" y="18"/>
                      </a:lnTo>
                      <a:lnTo>
                        <a:pt x="28" y="20"/>
                      </a:lnTo>
                      <a:lnTo>
                        <a:pt x="22" y="28"/>
                      </a:lnTo>
                      <a:lnTo>
                        <a:pt x="14" y="36"/>
                      </a:lnTo>
                      <a:lnTo>
                        <a:pt x="8" y="38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10" y="20"/>
                      </a:lnTo>
                      <a:lnTo>
                        <a:pt x="26" y="14"/>
                      </a:lnTo>
                      <a:lnTo>
                        <a:pt x="28" y="12"/>
                      </a:lnTo>
                      <a:lnTo>
                        <a:pt x="30" y="8"/>
                      </a:lnTo>
                      <a:lnTo>
                        <a:pt x="32" y="6"/>
                      </a:lnTo>
                      <a:lnTo>
                        <a:pt x="36" y="4"/>
                      </a:lnTo>
                      <a:lnTo>
                        <a:pt x="46" y="2"/>
                      </a:lnTo>
                      <a:lnTo>
                        <a:pt x="54" y="0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3" name="íṩḷïḑê">
                  <a:extLst>
                    <a:ext uri="{FF2B5EF4-FFF2-40B4-BE49-F238E27FC236}">
                      <a16:creationId xmlns="" xmlns:a16="http://schemas.microsoft.com/office/drawing/2014/main" id="{A1C5CE7F-A3A6-4297-96BE-05AF6D3EDFB1}"/>
                    </a:ext>
                  </a:extLst>
                </p:cNvPr>
                <p:cNvSpPr/>
                <p:nvPr/>
              </p:nvSpPr>
              <p:spPr bwMode="auto">
                <a:xfrm>
                  <a:off x="7691743" y="4105852"/>
                  <a:ext cx="86765" cy="16812"/>
                </a:xfrm>
                <a:custGeom>
                  <a:avLst/>
                  <a:gdLst>
                    <a:gd name="T0" fmla="*/ 2147483647 w 50"/>
                    <a:gd name="T1" fmla="*/ 2147483647 h 10"/>
                    <a:gd name="T2" fmla="*/ 2147483647 w 50"/>
                    <a:gd name="T3" fmla="*/ 2147483647 h 10"/>
                    <a:gd name="T4" fmla="*/ 2147483647 w 50"/>
                    <a:gd name="T5" fmla="*/ 2147483647 h 10"/>
                    <a:gd name="T6" fmla="*/ 2147483647 w 50"/>
                    <a:gd name="T7" fmla="*/ 2147483647 h 10"/>
                    <a:gd name="T8" fmla="*/ 2147483647 w 50"/>
                    <a:gd name="T9" fmla="*/ 2147483647 h 10"/>
                    <a:gd name="T10" fmla="*/ 2147483647 w 50"/>
                    <a:gd name="T11" fmla="*/ 2147483647 h 10"/>
                    <a:gd name="T12" fmla="*/ 2147483647 w 50"/>
                    <a:gd name="T13" fmla="*/ 2147483647 h 10"/>
                    <a:gd name="T14" fmla="*/ 0 w 50"/>
                    <a:gd name="T15" fmla="*/ 2147483647 h 10"/>
                    <a:gd name="T16" fmla="*/ 2147483647 w 50"/>
                    <a:gd name="T17" fmla="*/ 2147483647 h 10"/>
                    <a:gd name="T18" fmla="*/ 2147483647 w 50"/>
                    <a:gd name="T19" fmla="*/ 0 h 10"/>
                    <a:gd name="T20" fmla="*/ 2147483647 w 50"/>
                    <a:gd name="T21" fmla="*/ 2147483647 h 10"/>
                    <a:gd name="T22" fmla="*/ 2147483647 w 50"/>
                    <a:gd name="T23" fmla="*/ 2147483647 h 10"/>
                    <a:gd name="T24" fmla="*/ 2147483647 w 50"/>
                    <a:gd name="T25" fmla="*/ 2147483647 h 10"/>
                    <a:gd name="T26" fmla="*/ 2147483647 w 50"/>
                    <a:gd name="T27" fmla="*/ 2147483647 h 10"/>
                    <a:gd name="T28" fmla="*/ 2147483647 w 50"/>
                    <a:gd name="T29" fmla="*/ 2147483647 h 10"/>
                    <a:gd name="T30" fmla="*/ 2147483647 w 50"/>
                    <a:gd name="T31" fmla="*/ 2147483647 h 10"/>
                    <a:gd name="T32" fmla="*/ 2147483647 w 50"/>
                    <a:gd name="T33" fmla="*/ 2147483647 h 10"/>
                    <a:gd name="T34" fmla="*/ 2147483647 w 50"/>
                    <a:gd name="T35" fmla="*/ 2147483647 h 10"/>
                    <a:gd name="T36" fmla="*/ 2147483647 w 50"/>
                    <a:gd name="T37" fmla="*/ 2147483647 h 10"/>
                    <a:gd name="T38" fmla="*/ 2147483647 w 50"/>
                    <a:gd name="T39" fmla="*/ 2147483647 h 1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10"/>
                    <a:gd name="T62" fmla="*/ 50 w 50"/>
                    <a:gd name="T63" fmla="*/ 10 h 1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10">
                      <a:moveTo>
                        <a:pt x="40" y="8"/>
                      </a:moveTo>
                      <a:lnTo>
                        <a:pt x="34" y="10"/>
                      </a:lnTo>
                      <a:lnTo>
                        <a:pt x="28" y="10"/>
                      </a:lnTo>
                      <a:lnTo>
                        <a:pt x="22" y="8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8" y="2"/>
                      </a:lnTo>
                      <a:lnTo>
                        <a:pt x="24" y="4"/>
                      </a:lnTo>
                      <a:lnTo>
                        <a:pt x="28" y="6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50" y="4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38" y="1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4" name="îşļiḑe">
                  <a:extLst>
                    <a:ext uri="{FF2B5EF4-FFF2-40B4-BE49-F238E27FC236}">
                      <a16:creationId xmlns="" xmlns:a16="http://schemas.microsoft.com/office/drawing/2014/main" id="{1D57D13E-3A4C-4BD6-886E-CF2EF239150D}"/>
                    </a:ext>
                  </a:extLst>
                </p:cNvPr>
                <p:cNvSpPr/>
                <p:nvPr/>
              </p:nvSpPr>
              <p:spPr bwMode="auto">
                <a:xfrm>
                  <a:off x="7295104" y="4040003"/>
                  <a:ext cx="280952" cy="82662"/>
                </a:xfrm>
                <a:custGeom>
                  <a:avLst/>
                  <a:gdLst>
                    <a:gd name="T0" fmla="*/ 2147483647 w 162"/>
                    <a:gd name="T1" fmla="*/ 2147483647 h 50"/>
                    <a:gd name="T2" fmla="*/ 0 w 162"/>
                    <a:gd name="T3" fmla="*/ 2147483647 h 50"/>
                    <a:gd name="T4" fmla="*/ 2147483647 w 162"/>
                    <a:gd name="T5" fmla="*/ 2147483647 h 50"/>
                    <a:gd name="T6" fmla="*/ 2147483647 w 162"/>
                    <a:gd name="T7" fmla="*/ 2147483647 h 50"/>
                    <a:gd name="T8" fmla="*/ 2147483647 w 162"/>
                    <a:gd name="T9" fmla="*/ 2147483647 h 50"/>
                    <a:gd name="T10" fmla="*/ 2147483647 w 162"/>
                    <a:gd name="T11" fmla="*/ 0 h 50"/>
                    <a:gd name="T12" fmla="*/ 2147483647 w 162"/>
                    <a:gd name="T13" fmla="*/ 2147483647 h 50"/>
                    <a:gd name="T14" fmla="*/ 2147483647 w 162"/>
                    <a:gd name="T15" fmla="*/ 2147483647 h 50"/>
                    <a:gd name="T16" fmla="*/ 2147483647 w 162"/>
                    <a:gd name="T17" fmla="*/ 2147483647 h 50"/>
                    <a:gd name="T18" fmla="*/ 2147483647 w 162"/>
                    <a:gd name="T19" fmla="*/ 2147483647 h 50"/>
                    <a:gd name="T20" fmla="*/ 2147483647 w 162"/>
                    <a:gd name="T21" fmla="*/ 2147483647 h 50"/>
                    <a:gd name="T22" fmla="*/ 2147483647 w 162"/>
                    <a:gd name="T23" fmla="*/ 2147483647 h 50"/>
                    <a:gd name="T24" fmla="*/ 2147483647 w 162"/>
                    <a:gd name="T25" fmla="*/ 2147483647 h 50"/>
                    <a:gd name="T26" fmla="*/ 2147483647 w 162"/>
                    <a:gd name="T27" fmla="*/ 2147483647 h 50"/>
                    <a:gd name="T28" fmla="*/ 2147483647 w 162"/>
                    <a:gd name="T29" fmla="*/ 2147483647 h 50"/>
                    <a:gd name="T30" fmla="*/ 2147483647 w 162"/>
                    <a:gd name="T31" fmla="*/ 2147483647 h 50"/>
                    <a:gd name="T32" fmla="*/ 2147483647 w 162"/>
                    <a:gd name="T33" fmla="*/ 2147483647 h 50"/>
                    <a:gd name="T34" fmla="*/ 2147483647 w 162"/>
                    <a:gd name="T35" fmla="*/ 2147483647 h 50"/>
                    <a:gd name="T36" fmla="*/ 2147483647 w 162"/>
                    <a:gd name="T37" fmla="*/ 2147483647 h 50"/>
                    <a:gd name="T38" fmla="*/ 2147483647 w 162"/>
                    <a:gd name="T39" fmla="*/ 2147483647 h 50"/>
                    <a:gd name="T40" fmla="*/ 2147483647 w 162"/>
                    <a:gd name="T41" fmla="*/ 2147483647 h 50"/>
                    <a:gd name="T42" fmla="*/ 2147483647 w 162"/>
                    <a:gd name="T43" fmla="*/ 2147483647 h 50"/>
                    <a:gd name="T44" fmla="*/ 2147483647 w 162"/>
                    <a:gd name="T45" fmla="*/ 2147483647 h 50"/>
                    <a:gd name="T46" fmla="*/ 2147483647 w 162"/>
                    <a:gd name="T47" fmla="*/ 2147483647 h 50"/>
                    <a:gd name="T48" fmla="*/ 2147483647 w 162"/>
                    <a:gd name="T49" fmla="*/ 2147483647 h 50"/>
                    <a:gd name="T50" fmla="*/ 2147483647 w 162"/>
                    <a:gd name="T51" fmla="*/ 2147483647 h 50"/>
                    <a:gd name="T52" fmla="*/ 2147483647 w 162"/>
                    <a:gd name="T53" fmla="*/ 2147483647 h 50"/>
                    <a:gd name="T54" fmla="*/ 2147483647 w 162"/>
                    <a:gd name="T55" fmla="*/ 2147483647 h 50"/>
                    <a:gd name="T56" fmla="*/ 2147483647 w 162"/>
                    <a:gd name="T57" fmla="*/ 2147483647 h 50"/>
                    <a:gd name="T58" fmla="*/ 2147483647 w 162"/>
                    <a:gd name="T59" fmla="*/ 2147483647 h 50"/>
                    <a:gd name="T60" fmla="*/ 2147483647 w 162"/>
                    <a:gd name="T61" fmla="*/ 2147483647 h 50"/>
                    <a:gd name="T62" fmla="*/ 2147483647 w 162"/>
                    <a:gd name="T63" fmla="*/ 2147483647 h 50"/>
                    <a:gd name="T64" fmla="*/ 2147483647 w 162"/>
                    <a:gd name="T65" fmla="*/ 2147483647 h 50"/>
                    <a:gd name="T66" fmla="*/ 2147483647 w 162"/>
                    <a:gd name="T67" fmla="*/ 2147483647 h 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2"/>
                    <a:gd name="T103" fmla="*/ 0 h 50"/>
                    <a:gd name="T104" fmla="*/ 162 w 162"/>
                    <a:gd name="T105" fmla="*/ 50 h 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2" h="50">
                      <a:moveTo>
                        <a:pt x="16" y="16"/>
                      </a:move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36" y="2"/>
                      </a:lnTo>
                      <a:lnTo>
                        <a:pt x="48" y="4"/>
                      </a:lnTo>
                      <a:lnTo>
                        <a:pt x="50" y="6"/>
                      </a:lnTo>
                      <a:lnTo>
                        <a:pt x="52" y="8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62" y="16"/>
                      </a:lnTo>
                      <a:lnTo>
                        <a:pt x="70" y="16"/>
                      </a:lnTo>
                      <a:lnTo>
                        <a:pt x="78" y="14"/>
                      </a:lnTo>
                      <a:lnTo>
                        <a:pt x="84" y="12"/>
                      </a:lnTo>
                      <a:lnTo>
                        <a:pt x="88" y="10"/>
                      </a:lnTo>
                      <a:lnTo>
                        <a:pt x="90" y="8"/>
                      </a:lnTo>
                      <a:lnTo>
                        <a:pt x="92" y="10"/>
                      </a:lnTo>
                      <a:lnTo>
                        <a:pt x="94" y="10"/>
                      </a:lnTo>
                      <a:lnTo>
                        <a:pt x="100" y="12"/>
                      </a:lnTo>
                      <a:lnTo>
                        <a:pt x="102" y="16"/>
                      </a:lnTo>
                      <a:lnTo>
                        <a:pt x="106" y="16"/>
                      </a:lnTo>
                      <a:lnTo>
                        <a:pt x="114" y="18"/>
                      </a:lnTo>
                      <a:lnTo>
                        <a:pt x="118" y="20"/>
                      </a:lnTo>
                      <a:lnTo>
                        <a:pt x="118" y="22"/>
                      </a:lnTo>
                      <a:lnTo>
                        <a:pt x="118" y="30"/>
                      </a:lnTo>
                      <a:lnTo>
                        <a:pt x="124" y="32"/>
                      </a:lnTo>
                      <a:lnTo>
                        <a:pt x="132" y="32"/>
                      </a:lnTo>
                      <a:lnTo>
                        <a:pt x="146" y="34"/>
                      </a:lnTo>
                      <a:lnTo>
                        <a:pt x="150" y="36"/>
                      </a:lnTo>
                      <a:lnTo>
                        <a:pt x="162" y="40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156" y="48"/>
                      </a:lnTo>
                      <a:lnTo>
                        <a:pt x="152" y="48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46"/>
                      </a:lnTo>
                      <a:lnTo>
                        <a:pt x="144" y="48"/>
                      </a:lnTo>
                      <a:lnTo>
                        <a:pt x="142" y="50"/>
                      </a:lnTo>
                      <a:lnTo>
                        <a:pt x="136" y="48"/>
                      </a:lnTo>
                      <a:lnTo>
                        <a:pt x="130" y="46"/>
                      </a:lnTo>
                      <a:lnTo>
                        <a:pt x="126" y="44"/>
                      </a:lnTo>
                      <a:lnTo>
                        <a:pt x="118" y="42"/>
                      </a:lnTo>
                      <a:lnTo>
                        <a:pt x="92" y="42"/>
                      </a:lnTo>
                      <a:lnTo>
                        <a:pt x="90" y="40"/>
                      </a:lnTo>
                      <a:lnTo>
                        <a:pt x="84" y="40"/>
                      </a:lnTo>
                      <a:lnTo>
                        <a:pt x="82" y="38"/>
                      </a:lnTo>
                      <a:lnTo>
                        <a:pt x="80" y="36"/>
                      </a:lnTo>
                      <a:lnTo>
                        <a:pt x="74" y="34"/>
                      </a:lnTo>
                      <a:lnTo>
                        <a:pt x="64" y="32"/>
                      </a:lnTo>
                      <a:lnTo>
                        <a:pt x="56" y="32"/>
                      </a:lnTo>
                      <a:lnTo>
                        <a:pt x="48" y="32"/>
                      </a:lnTo>
                      <a:lnTo>
                        <a:pt x="40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24" y="26"/>
                      </a:lnTo>
                      <a:lnTo>
                        <a:pt x="20" y="26"/>
                      </a:lnTo>
                      <a:lnTo>
                        <a:pt x="18" y="22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5" name="îsḻïḋé">
                  <a:extLst>
                    <a:ext uri="{FF2B5EF4-FFF2-40B4-BE49-F238E27FC236}">
                      <a16:creationId xmlns="" xmlns:a16="http://schemas.microsoft.com/office/drawing/2014/main" id="{F04A4626-5331-4182-BA3B-39A60CDEB918}"/>
                    </a:ext>
                  </a:extLst>
                </p:cNvPr>
                <p:cNvSpPr/>
                <p:nvPr/>
              </p:nvSpPr>
              <p:spPr bwMode="auto">
                <a:xfrm>
                  <a:off x="7295104" y="3905501"/>
                  <a:ext cx="39939" cy="43433"/>
                </a:xfrm>
                <a:custGeom>
                  <a:avLst/>
                  <a:gdLst>
                    <a:gd name="T0" fmla="*/ 0 w 24"/>
                    <a:gd name="T1" fmla="*/ 2147483647 h 26"/>
                    <a:gd name="T2" fmla="*/ 2147483647 w 24"/>
                    <a:gd name="T3" fmla="*/ 2147483647 h 26"/>
                    <a:gd name="T4" fmla="*/ 2147483647 w 24"/>
                    <a:gd name="T5" fmla="*/ 2147483647 h 26"/>
                    <a:gd name="T6" fmla="*/ 2147483647 w 24"/>
                    <a:gd name="T7" fmla="*/ 0 h 26"/>
                    <a:gd name="T8" fmla="*/ 2147483647 w 24"/>
                    <a:gd name="T9" fmla="*/ 0 h 26"/>
                    <a:gd name="T10" fmla="*/ 2147483647 w 24"/>
                    <a:gd name="T11" fmla="*/ 2147483647 h 26"/>
                    <a:gd name="T12" fmla="*/ 2147483647 w 24"/>
                    <a:gd name="T13" fmla="*/ 2147483647 h 26"/>
                    <a:gd name="T14" fmla="*/ 2147483647 w 24"/>
                    <a:gd name="T15" fmla="*/ 2147483647 h 26"/>
                    <a:gd name="T16" fmla="*/ 2147483647 w 24"/>
                    <a:gd name="T17" fmla="*/ 2147483647 h 26"/>
                    <a:gd name="T18" fmla="*/ 2147483647 w 24"/>
                    <a:gd name="T19" fmla="*/ 2147483647 h 26"/>
                    <a:gd name="T20" fmla="*/ 2147483647 w 24"/>
                    <a:gd name="T21" fmla="*/ 2147483647 h 26"/>
                    <a:gd name="T22" fmla="*/ 2147483647 w 24"/>
                    <a:gd name="T23" fmla="*/ 2147483647 h 26"/>
                    <a:gd name="T24" fmla="*/ 2147483647 w 24"/>
                    <a:gd name="T25" fmla="*/ 2147483647 h 26"/>
                    <a:gd name="T26" fmla="*/ 2147483647 w 24"/>
                    <a:gd name="T27" fmla="*/ 2147483647 h 26"/>
                    <a:gd name="T28" fmla="*/ 2147483647 w 24"/>
                    <a:gd name="T29" fmla="*/ 2147483647 h 26"/>
                    <a:gd name="T30" fmla="*/ 2147483647 w 24"/>
                    <a:gd name="T31" fmla="*/ 2147483647 h 26"/>
                    <a:gd name="T32" fmla="*/ 2147483647 w 24"/>
                    <a:gd name="T33" fmla="*/ 2147483647 h 26"/>
                    <a:gd name="T34" fmla="*/ 2147483647 w 24"/>
                    <a:gd name="T35" fmla="*/ 2147483647 h 26"/>
                    <a:gd name="T36" fmla="*/ 0 w 24"/>
                    <a:gd name="T37" fmla="*/ 2147483647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6"/>
                    <a:gd name="T59" fmla="*/ 24 w 24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6">
                      <a:moveTo>
                        <a:pt x="0" y="6"/>
                      </a:move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8" y="12"/>
                      </a:lnTo>
                      <a:lnTo>
                        <a:pt x="24" y="18"/>
                      </a:lnTo>
                      <a:lnTo>
                        <a:pt x="24" y="24"/>
                      </a:lnTo>
                      <a:lnTo>
                        <a:pt x="22" y="26"/>
                      </a:lnTo>
                      <a:lnTo>
                        <a:pt x="14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2" y="10"/>
                      </a:lnTo>
                      <a:lnTo>
                        <a:pt x="6" y="8"/>
                      </a:lnTo>
                      <a:lnTo>
                        <a:pt x="2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6" name="iṡ1íḍe">
                  <a:extLst>
                    <a:ext uri="{FF2B5EF4-FFF2-40B4-BE49-F238E27FC236}">
                      <a16:creationId xmlns="" xmlns:a16="http://schemas.microsoft.com/office/drawing/2014/main" id="{7B63E233-60A2-4BC1-BC31-AB79A15AAF47}"/>
                    </a:ext>
                  </a:extLst>
                </p:cNvPr>
                <p:cNvSpPr/>
                <p:nvPr/>
              </p:nvSpPr>
              <p:spPr bwMode="auto">
                <a:xfrm>
                  <a:off x="7359833" y="3936324"/>
                  <a:ext cx="20657" cy="16812"/>
                </a:xfrm>
                <a:custGeom>
                  <a:avLst/>
                  <a:gdLst>
                    <a:gd name="T0" fmla="*/ 2147483647 w 12"/>
                    <a:gd name="T1" fmla="*/ 2147483647 h 10"/>
                    <a:gd name="T2" fmla="*/ 2147483647 w 12"/>
                    <a:gd name="T3" fmla="*/ 2147483647 h 10"/>
                    <a:gd name="T4" fmla="*/ 2147483647 w 12"/>
                    <a:gd name="T5" fmla="*/ 2147483647 h 10"/>
                    <a:gd name="T6" fmla="*/ 2147483647 w 12"/>
                    <a:gd name="T7" fmla="*/ 2147483647 h 10"/>
                    <a:gd name="T8" fmla="*/ 2147483647 w 12"/>
                    <a:gd name="T9" fmla="*/ 2147483647 h 10"/>
                    <a:gd name="T10" fmla="*/ 0 w 12"/>
                    <a:gd name="T11" fmla="*/ 2147483647 h 10"/>
                    <a:gd name="T12" fmla="*/ 2147483647 w 12"/>
                    <a:gd name="T13" fmla="*/ 2147483647 h 10"/>
                    <a:gd name="T14" fmla="*/ 2147483647 w 12"/>
                    <a:gd name="T15" fmla="*/ 0 h 10"/>
                    <a:gd name="T16" fmla="*/ 2147483647 w 12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0"/>
                    <a:gd name="T29" fmla="*/ 12 w 12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0">
                      <a:moveTo>
                        <a:pt x="12" y="2"/>
                      </a:move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7" name="iş1íḍe">
                  <a:extLst>
                    <a:ext uri="{FF2B5EF4-FFF2-40B4-BE49-F238E27FC236}">
                      <a16:creationId xmlns="" xmlns:a16="http://schemas.microsoft.com/office/drawing/2014/main" id="{5069DCD7-DEE0-4066-B734-227B19C33258}"/>
                    </a:ext>
                  </a:extLst>
                </p:cNvPr>
                <p:cNvSpPr/>
                <p:nvPr/>
              </p:nvSpPr>
              <p:spPr bwMode="auto">
                <a:xfrm>
                  <a:off x="7107803" y="3887287"/>
                  <a:ext cx="16526" cy="18214"/>
                </a:xfrm>
                <a:custGeom>
                  <a:avLst/>
                  <a:gdLst>
                    <a:gd name="T0" fmla="*/ 2147483647 w 10"/>
                    <a:gd name="T1" fmla="*/ 0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2147483647 h 12"/>
                    <a:gd name="T10" fmla="*/ 2147483647 w 10"/>
                    <a:gd name="T11" fmla="*/ 2147483647 h 12"/>
                    <a:gd name="T12" fmla="*/ 2147483647 w 10"/>
                    <a:gd name="T13" fmla="*/ 2147483647 h 12"/>
                    <a:gd name="T14" fmla="*/ 0 w 10"/>
                    <a:gd name="T15" fmla="*/ 2147483647 h 12"/>
                    <a:gd name="T16" fmla="*/ 2147483647 w 10"/>
                    <a:gd name="T17" fmla="*/ 0 h 12"/>
                    <a:gd name="T18" fmla="*/ 2147483647 w 10"/>
                    <a:gd name="T19" fmla="*/ 0 h 12"/>
                    <a:gd name="T20" fmla="*/ 2147483647 w 10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2"/>
                    <a:gd name="T35" fmla="*/ 10 w 10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2">
                      <a:moveTo>
                        <a:pt x="6" y="0"/>
                      </a:moveTo>
                      <a:lnTo>
                        <a:pt x="6" y="6"/>
                      </a:lnTo>
                      <a:lnTo>
                        <a:pt x="10" y="8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8" name="îş1ïḋe">
                  <a:extLst>
                    <a:ext uri="{FF2B5EF4-FFF2-40B4-BE49-F238E27FC236}">
                      <a16:creationId xmlns="" xmlns:a16="http://schemas.microsoft.com/office/drawing/2014/main" id="{025AA51E-F35B-4D10-9AAE-A5C22CF6537E}"/>
                    </a:ext>
                  </a:extLst>
                </p:cNvPr>
                <p:cNvSpPr/>
                <p:nvPr/>
              </p:nvSpPr>
              <p:spPr bwMode="auto">
                <a:xfrm>
                  <a:off x="7070618" y="3813032"/>
                  <a:ext cx="20657" cy="23818"/>
                </a:xfrm>
                <a:custGeom>
                  <a:avLst/>
                  <a:gdLst>
                    <a:gd name="T0" fmla="*/ 2147483647 w 12"/>
                    <a:gd name="T1" fmla="*/ 2147483647 h 14"/>
                    <a:gd name="T2" fmla="*/ 2147483647 w 12"/>
                    <a:gd name="T3" fmla="*/ 2147483647 h 14"/>
                    <a:gd name="T4" fmla="*/ 2147483647 w 12"/>
                    <a:gd name="T5" fmla="*/ 2147483647 h 14"/>
                    <a:gd name="T6" fmla="*/ 2147483647 w 12"/>
                    <a:gd name="T7" fmla="*/ 2147483647 h 14"/>
                    <a:gd name="T8" fmla="*/ 0 w 12"/>
                    <a:gd name="T9" fmla="*/ 2147483647 h 14"/>
                    <a:gd name="T10" fmla="*/ 0 w 12"/>
                    <a:gd name="T11" fmla="*/ 2147483647 h 14"/>
                    <a:gd name="T12" fmla="*/ 0 w 12"/>
                    <a:gd name="T13" fmla="*/ 0 h 14"/>
                    <a:gd name="T14" fmla="*/ 2147483647 w 12"/>
                    <a:gd name="T15" fmla="*/ 2147483647 h 14"/>
                    <a:gd name="T16" fmla="*/ 2147483647 w 12"/>
                    <a:gd name="T17" fmla="*/ 2147483647 h 14"/>
                    <a:gd name="T18" fmla="*/ 2147483647 w 12"/>
                    <a:gd name="T19" fmla="*/ 2147483647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4"/>
                    <a:gd name="T32" fmla="*/ 12 w 12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4">
                      <a:moveTo>
                        <a:pt x="12" y="8"/>
                      </a:move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9" name="iSḻíde">
                  <a:extLst>
                    <a:ext uri="{FF2B5EF4-FFF2-40B4-BE49-F238E27FC236}">
                      <a16:creationId xmlns="" xmlns:a16="http://schemas.microsoft.com/office/drawing/2014/main" id="{854E80EB-AF1A-4866-B92A-DEF91121F120}"/>
                    </a:ext>
                  </a:extLst>
                </p:cNvPr>
                <p:cNvSpPr/>
                <p:nvPr/>
              </p:nvSpPr>
              <p:spPr bwMode="auto">
                <a:xfrm>
                  <a:off x="7974072" y="4199724"/>
                  <a:ext cx="35808" cy="16812"/>
                </a:xfrm>
                <a:custGeom>
                  <a:avLst/>
                  <a:gdLst>
                    <a:gd name="T0" fmla="*/ 0 w 20"/>
                    <a:gd name="T1" fmla="*/ 0 h 10"/>
                    <a:gd name="T2" fmla="*/ 0 w 20"/>
                    <a:gd name="T3" fmla="*/ 2147483647 h 10"/>
                    <a:gd name="T4" fmla="*/ 2147483647 w 20"/>
                    <a:gd name="T5" fmla="*/ 2147483647 h 10"/>
                    <a:gd name="T6" fmla="*/ 2147483647 w 20"/>
                    <a:gd name="T7" fmla="*/ 2147483647 h 10"/>
                    <a:gd name="T8" fmla="*/ 2147483647 w 20"/>
                    <a:gd name="T9" fmla="*/ 2147483647 h 10"/>
                    <a:gd name="T10" fmla="*/ 2147483647 w 20"/>
                    <a:gd name="T11" fmla="*/ 2147483647 h 10"/>
                    <a:gd name="T12" fmla="*/ 2147483647 w 20"/>
                    <a:gd name="T13" fmla="*/ 2147483647 h 10"/>
                    <a:gd name="T14" fmla="*/ 2147483647 w 20"/>
                    <a:gd name="T15" fmla="*/ 0 h 10"/>
                    <a:gd name="T16" fmla="*/ 2147483647 w 20"/>
                    <a:gd name="T17" fmla="*/ 0 h 10"/>
                    <a:gd name="T18" fmla="*/ 0 w 20"/>
                    <a:gd name="T19" fmla="*/ 0 h 1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0"/>
                    <a:gd name="T32" fmla="*/ 20 w 20"/>
                    <a:gd name="T33" fmla="*/ 10 h 1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0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10" y="10"/>
                      </a:lnTo>
                      <a:lnTo>
                        <a:pt x="14" y="10"/>
                      </a:lnTo>
                      <a:lnTo>
                        <a:pt x="16" y="6"/>
                      </a:lnTo>
                      <a:lnTo>
                        <a:pt x="20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0" name="íṩlîḍé">
                  <a:extLst>
                    <a:ext uri="{FF2B5EF4-FFF2-40B4-BE49-F238E27FC236}">
                      <a16:creationId xmlns="" xmlns:a16="http://schemas.microsoft.com/office/drawing/2014/main" id="{6456DF1B-50EF-4F65-9122-1B0B7C99DD5B}"/>
                    </a:ext>
                  </a:extLst>
                </p:cNvPr>
                <p:cNvSpPr/>
                <p:nvPr/>
              </p:nvSpPr>
              <p:spPr bwMode="auto">
                <a:xfrm>
                  <a:off x="8041555" y="5092197"/>
                  <a:ext cx="114309" cy="98074"/>
                </a:xfrm>
                <a:custGeom>
                  <a:avLst/>
                  <a:gdLst>
                    <a:gd name="T0" fmla="*/ 2147483647 w 66"/>
                    <a:gd name="T1" fmla="*/ 2147483647 h 58"/>
                    <a:gd name="T2" fmla="*/ 2147483647 w 66"/>
                    <a:gd name="T3" fmla="*/ 2147483647 h 58"/>
                    <a:gd name="T4" fmla="*/ 2147483647 w 66"/>
                    <a:gd name="T5" fmla="*/ 2147483647 h 58"/>
                    <a:gd name="T6" fmla="*/ 2147483647 w 66"/>
                    <a:gd name="T7" fmla="*/ 2147483647 h 58"/>
                    <a:gd name="T8" fmla="*/ 2147483647 w 66"/>
                    <a:gd name="T9" fmla="*/ 2147483647 h 58"/>
                    <a:gd name="T10" fmla="*/ 2147483647 w 66"/>
                    <a:gd name="T11" fmla="*/ 2147483647 h 58"/>
                    <a:gd name="T12" fmla="*/ 2147483647 w 66"/>
                    <a:gd name="T13" fmla="*/ 2147483647 h 58"/>
                    <a:gd name="T14" fmla="*/ 2147483647 w 66"/>
                    <a:gd name="T15" fmla="*/ 2147483647 h 58"/>
                    <a:gd name="T16" fmla="*/ 2147483647 w 66"/>
                    <a:gd name="T17" fmla="*/ 2147483647 h 58"/>
                    <a:gd name="T18" fmla="*/ 2147483647 w 66"/>
                    <a:gd name="T19" fmla="*/ 2147483647 h 58"/>
                    <a:gd name="T20" fmla="*/ 2147483647 w 66"/>
                    <a:gd name="T21" fmla="*/ 2147483647 h 58"/>
                    <a:gd name="T22" fmla="*/ 2147483647 w 66"/>
                    <a:gd name="T23" fmla="*/ 2147483647 h 58"/>
                    <a:gd name="T24" fmla="*/ 2147483647 w 66"/>
                    <a:gd name="T25" fmla="*/ 2147483647 h 58"/>
                    <a:gd name="T26" fmla="*/ 2147483647 w 66"/>
                    <a:gd name="T27" fmla="*/ 2147483647 h 58"/>
                    <a:gd name="T28" fmla="*/ 2147483647 w 66"/>
                    <a:gd name="T29" fmla="*/ 2147483647 h 58"/>
                    <a:gd name="T30" fmla="*/ 2147483647 w 66"/>
                    <a:gd name="T31" fmla="*/ 2147483647 h 58"/>
                    <a:gd name="T32" fmla="*/ 2147483647 w 66"/>
                    <a:gd name="T33" fmla="*/ 2147483647 h 58"/>
                    <a:gd name="T34" fmla="*/ 2147483647 w 66"/>
                    <a:gd name="T35" fmla="*/ 2147483647 h 58"/>
                    <a:gd name="T36" fmla="*/ 2147483647 w 66"/>
                    <a:gd name="T37" fmla="*/ 2147483647 h 58"/>
                    <a:gd name="T38" fmla="*/ 2147483647 w 66"/>
                    <a:gd name="T39" fmla="*/ 2147483647 h 58"/>
                    <a:gd name="T40" fmla="*/ 2147483647 w 66"/>
                    <a:gd name="T41" fmla="*/ 2147483647 h 58"/>
                    <a:gd name="T42" fmla="*/ 2147483647 w 66"/>
                    <a:gd name="T43" fmla="*/ 2147483647 h 58"/>
                    <a:gd name="T44" fmla="*/ 2147483647 w 66"/>
                    <a:gd name="T45" fmla="*/ 2147483647 h 58"/>
                    <a:gd name="T46" fmla="*/ 2147483647 w 66"/>
                    <a:gd name="T47" fmla="*/ 2147483647 h 58"/>
                    <a:gd name="T48" fmla="*/ 2147483647 w 66"/>
                    <a:gd name="T49" fmla="*/ 2147483647 h 58"/>
                    <a:gd name="T50" fmla="*/ 0 w 66"/>
                    <a:gd name="T51" fmla="*/ 2147483647 h 58"/>
                    <a:gd name="T52" fmla="*/ 0 w 66"/>
                    <a:gd name="T53" fmla="*/ 2147483647 h 58"/>
                    <a:gd name="T54" fmla="*/ 0 w 66"/>
                    <a:gd name="T55" fmla="*/ 2147483647 h 58"/>
                    <a:gd name="T56" fmla="*/ 0 w 66"/>
                    <a:gd name="T57" fmla="*/ 2147483647 h 58"/>
                    <a:gd name="T58" fmla="*/ 2147483647 w 66"/>
                    <a:gd name="T59" fmla="*/ 2147483647 h 58"/>
                    <a:gd name="T60" fmla="*/ 2147483647 w 66"/>
                    <a:gd name="T61" fmla="*/ 2147483647 h 58"/>
                    <a:gd name="T62" fmla="*/ 2147483647 w 66"/>
                    <a:gd name="T63" fmla="*/ 2147483647 h 58"/>
                    <a:gd name="T64" fmla="*/ 2147483647 w 66"/>
                    <a:gd name="T65" fmla="*/ 2147483647 h 58"/>
                    <a:gd name="T66" fmla="*/ 2147483647 w 66"/>
                    <a:gd name="T67" fmla="*/ 2147483647 h 58"/>
                    <a:gd name="T68" fmla="*/ 2147483647 w 66"/>
                    <a:gd name="T69" fmla="*/ 2147483647 h 58"/>
                    <a:gd name="T70" fmla="*/ 2147483647 w 66"/>
                    <a:gd name="T71" fmla="*/ 2147483647 h 58"/>
                    <a:gd name="T72" fmla="*/ 2147483647 w 66"/>
                    <a:gd name="T73" fmla="*/ 0 h 58"/>
                    <a:gd name="T74" fmla="*/ 2147483647 w 66"/>
                    <a:gd name="T75" fmla="*/ 2147483647 h 58"/>
                    <a:gd name="T76" fmla="*/ 2147483647 w 66"/>
                    <a:gd name="T77" fmla="*/ 2147483647 h 5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8"/>
                    <a:gd name="T119" fmla="*/ 66 w 66"/>
                    <a:gd name="T120" fmla="*/ 58 h 5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8">
                      <a:moveTo>
                        <a:pt x="18" y="2"/>
                      </a:moveTo>
                      <a:lnTo>
                        <a:pt x="24" y="8"/>
                      </a:lnTo>
                      <a:lnTo>
                        <a:pt x="28" y="10"/>
                      </a:lnTo>
                      <a:lnTo>
                        <a:pt x="32" y="12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8" y="6"/>
                      </a:lnTo>
                      <a:lnTo>
                        <a:pt x="66" y="6"/>
                      </a:lnTo>
                      <a:lnTo>
                        <a:pt x="66" y="8"/>
                      </a:lnTo>
                      <a:lnTo>
                        <a:pt x="64" y="12"/>
                      </a:lnTo>
                      <a:lnTo>
                        <a:pt x="60" y="16"/>
                      </a:lnTo>
                      <a:lnTo>
                        <a:pt x="56" y="24"/>
                      </a:lnTo>
                      <a:lnTo>
                        <a:pt x="54" y="32"/>
                      </a:lnTo>
                      <a:lnTo>
                        <a:pt x="50" y="34"/>
                      </a:lnTo>
                      <a:lnTo>
                        <a:pt x="46" y="36"/>
                      </a:lnTo>
                      <a:lnTo>
                        <a:pt x="42" y="42"/>
                      </a:lnTo>
                      <a:lnTo>
                        <a:pt x="38" y="48"/>
                      </a:lnTo>
                      <a:lnTo>
                        <a:pt x="34" y="50"/>
                      </a:lnTo>
                      <a:lnTo>
                        <a:pt x="32" y="52"/>
                      </a:lnTo>
                      <a:lnTo>
                        <a:pt x="30" y="50"/>
                      </a:lnTo>
                      <a:lnTo>
                        <a:pt x="28" y="46"/>
                      </a:lnTo>
                      <a:lnTo>
                        <a:pt x="18" y="54"/>
                      </a:lnTo>
                      <a:lnTo>
                        <a:pt x="16" y="56"/>
                      </a:lnTo>
                      <a:lnTo>
                        <a:pt x="10" y="58"/>
                      </a:lnTo>
                      <a:lnTo>
                        <a:pt x="4" y="56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8" y="28"/>
                      </a:lnTo>
                      <a:lnTo>
                        <a:pt x="6" y="20"/>
                      </a:lnTo>
                      <a:lnTo>
                        <a:pt x="8" y="16"/>
                      </a:lnTo>
                      <a:lnTo>
                        <a:pt x="12" y="8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1" name="íṡļîďe">
                  <a:extLst>
                    <a:ext uri="{FF2B5EF4-FFF2-40B4-BE49-F238E27FC236}">
                      <a16:creationId xmlns="" xmlns:a16="http://schemas.microsoft.com/office/drawing/2014/main" id="{C1617C94-3DF0-445F-8604-70C84AF30F08}"/>
                    </a:ext>
                  </a:extLst>
                </p:cNvPr>
                <p:cNvSpPr/>
                <p:nvPr/>
              </p:nvSpPr>
              <p:spPr bwMode="auto">
                <a:xfrm>
                  <a:off x="8502922" y="5097802"/>
                  <a:ext cx="319514" cy="189143"/>
                </a:xfrm>
                <a:custGeom>
                  <a:avLst/>
                  <a:gdLst>
                    <a:gd name="T0" fmla="*/ 2147483647 w 184"/>
                    <a:gd name="T1" fmla="*/ 2147483647 h 114"/>
                    <a:gd name="T2" fmla="*/ 2147483647 w 184"/>
                    <a:gd name="T3" fmla="*/ 2147483647 h 114"/>
                    <a:gd name="T4" fmla="*/ 2147483647 w 184"/>
                    <a:gd name="T5" fmla="*/ 2147483647 h 114"/>
                    <a:gd name="T6" fmla="*/ 2147483647 w 184"/>
                    <a:gd name="T7" fmla="*/ 2147483647 h 114"/>
                    <a:gd name="T8" fmla="*/ 2147483647 w 184"/>
                    <a:gd name="T9" fmla="*/ 2147483647 h 114"/>
                    <a:gd name="T10" fmla="*/ 2147483647 w 184"/>
                    <a:gd name="T11" fmla="*/ 2147483647 h 114"/>
                    <a:gd name="T12" fmla="*/ 2147483647 w 184"/>
                    <a:gd name="T13" fmla="*/ 2147483647 h 114"/>
                    <a:gd name="T14" fmla="*/ 2147483647 w 184"/>
                    <a:gd name="T15" fmla="*/ 0 h 114"/>
                    <a:gd name="T16" fmla="*/ 2147483647 w 184"/>
                    <a:gd name="T17" fmla="*/ 2147483647 h 114"/>
                    <a:gd name="T18" fmla="*/ 2147483647 w 184"/>
                    <a:gd name="T19" fmla="*/ 2147483647 h 114"/>
                    <a:gd name="T20" fmla="*/ 2147483647 w 184"/>
                    <a:gd name="T21" fmla="*/ 2147483647 h 114"/>
                    <a:gd name="T22" fmla="*/ 2147483647 w 184"/>
                    <a:gd name="T23" fmla="*/ 2147483647 h 114"/>
                    <a:gd name="T24" fmla="*/ 2147483647 w 184"/>
                    <a:gd name="T25" fmla="*/ 2147483647 h 114"/>
                    <a:gd name="T26" fmla="*/ 2147483647 w 184"/>
                    <a:gd name="T27" fmla="*/ 2147483647 h 114"/>
                    <a:gd name="T28" fmla="*/ 2147483647 w 184"/>
                    <a:gd name="T29" fmla="*/ 2147483647 h 114"/>
                    <a:gd name="T30" fmla="*/ 2147483647 w 184"/>
                    <a:gd name="T31" fmla="*/ 2147483647 h 114"/>
                    <a:gd name="T32" fmla="*/ 2147483647 w 184"/>
                    <a:gd name="T33" fmla="*/ 2147483647 h 114"/>
                    <a:gd name="T34" fmla="*/ 2147483647 w 184"/>
                    <a:gd name="T35" fmla="*/ 2147483647 h 114"/>
                    <a:gd name="T36" fmla="*/ 2147483647 w 184"/>
                    <a:gd name="T37" fmla="*/ 2147483647 h 114"/>
                    <a:gd name="T38" fmla="*/ 2147483647 w 184"/>
                    <a:gd name="T39" fmla="*/ 2147483647 h 114"/>
                    <a:gd name="T40" fmla="*/ 2147483647 w 184"/>
                    <a:gd name="T41" fmla="*/ 2147483647 h 114"/>
                    <a:gd name="T42" fmla="*/ 2147483647 w 184"/>
                    <a:gd name="T43" fmla="*/ 2147483647 h 114"/>
                    <a:gd name="T44" fmla="*/ 2147483647 w 184"/>
                    <a:gd name="T45" fmla="*/ 2147483647 h 114"/>
                    <a:gd name="T46" fmla="*/ 2147483647 w 184"/>
                    <a:gd name="T47" fmla="*/ 2147483647 h 114"/>
                    <a:gd name="T48" fmla="*/ 2147483647 w 184"/>
                    <a:gd name="T49" fmla="*/ 2147483647 h 114"/>
                    <a:gd name="T50" fmla="*/ 2147483647 w 184"/>
                    <a:gd name="T51" fmla="*/ 2147483647 h 114"/>
                    <a:gd name="T52" fmla="*/ 2147483647 w 184"/>
                    <a:gd name="T53" fmla="*/ 2147483647 h 114"/>
                    <a:gd name="T54" fmla="*/ 2147483647 w 184"/>
                    <a:gd name="T55" fmla="*/ 2147483647 h 114"/>
                    <a:gd name="T56" fmla="*/ 2147483647 w 184"/>
                    <a:gd name="T57" fmla="*/ 2147483647 h 114"/>
                    <a:gd name="T58" fmla="*/ 2147483647 w 184"/>
                    <a:gd name="T59" fmla="*/ 2147483647 h 114"/>
                    <a:gd name="T60" fmla="*/ 2147483647 w 184"/>
                    <a:gd name="T61" fmla="*/ 2147483647 h 114"/>
                    <a:gd name="T62" fmla="*/ 2147483647 w 184"/>
                    <a:gd name="T63" fmla="*/ 2147483647 h 114"/>
                    <a:gd name="T64" fmla="*/ 2147483647 w 184"/>
                    <a:gd name="T65" fmla="*/ 2147483647 h 114"/>
                    <a:gd name="T66" fmla="*/ 2147483647 w 184"/>
                    <a:gd name="T67" fmla="*/ 2147483647 h 114"/>
                    <a:gd name="T68" fmla="*/ 2147483647 w 184"/>
                    <a:gd name="T69" fmla="*/ 2147483647 h 114"/>
                    <a:gd name="T70" fmla="*/ 2147483647 w 184"/>
                    <a:gd name="T71" fmla="*/ 2147483647 h 114"/>
                    <a:gd name="T72" fmla="*/ 2147483647 w 184"/>
                    <a:gd name="T73" fmla="*/ 2147483647 h 114"/>
                    <a:gd name="T74" fmla="*/ 2147483647 w 184"/>
                    <a:gd name="T75" fmla="*/ 2147483647 h 114"/>
                    <a:gd name="T76" fmla="*/ 2147483647 w 184"/>
                    <a:gd name="T77" fmla="*/ 2147483647 h 114"/>
                    <a:gd name="T78" fmla="*/ 2147483647 w 184"/>
                    <a:gd name="T79" fmla="*/ 2147483647 h 114"/>
                    <a:gd name="T80" fmla="*/ 2147483647 w 184"/>
                    <a:gd name="T81" fmla="*/ 2147483647 h 114"/>
                    <a:gd name="T82" fmla="*/ 2147483647 w 184"/>
                    <a:gd name="T83" fmla="*/ 2147483647 h 114"/>
                    <a:gd name="T84" fmla="*/ 0 w 184"/>
                    <a:gd name="T85" fmla="*/ 2147483647 h 114"/>
                    <a:gd name="T86" fmla="*/ 0 w 184"/>
                    <a:gd name="T87" fmla="*/ 2147483647 h 114"/>
                    <a:gd name="T88" fmla="*/ 2147483647 w 184"/>
                    <a:gd name="T89" fmla="*/ 2147483647 h 114"/>
                    <a:gd name="T90" fmla="*/ 2147483647 w 184"/>
                    <a:gd name="T91" fmla="*/ 2147483647 h 114"/>
                    <a:gd name="T92" fmla="*/ 2147483647 w 184"/>
                    <a:gd name="T93" fmla="*/ 2147483647 h 114"/>
                    <a:gd name="T94" fmla="*/ 2147483647 w 184"/>
                    <a:gd name="T95" fmla="*/ 2147483647 h 114"/>
                    <a:gd name="T96" fmla="*/ 2147483647 w 184"/>
                    <a:gd name="T97" fmla="*/ 2147483647 h 114"/>
                    <a:gd name="T98" fmla="*/ 2147483647 w 184"/>
                    <a:gd name="T99" fmla="*/ 2147483647 h 114"/>
                    <a:gd name="T100" fmla="*/ 2147483647 w 184"/>
                    <a:gd name="T101" fmla="*/ 2147483647 h 114"/>
                    <a:gd name="T102" fmla="*/ 2147483647 w 184"/>
                    <a:gd name="T103" fmla="*/ 2147483647 h 114"/>
                    <a:gd name="T104" fmla="*/ 2147483647 w 184"/>
                    <a:gd name="T105" fmla="*/ 2147483647 h 114"/>
                    <a:gd name="T106" fmla="*/ 2147483647 w 184"/>
                    <a:gd name="T107" fmla="*/ 2147483647 h 11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84"/>
                    <a:gd name="T163" fmla="*/ 0 h 114"/>
                    <a:gd name="T164" fmla="*/ 184 w 184"/>
                    <a:gd name="T165" fmla="*/ 114 h 11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84" h="114">
                      <a:moveTo>
                        <a:pt x="110" y="42"/>
                      </a:moveTo>
                      <a:lnTo>
                        <a:pt x="120" y="32"/>
                      </a:lnTo>
                      <a:lnTo>
                        <a:pt x="132" y="24"/>
                      </a:lnTo>
                      <a:lnTo>
                        <a:pt x="138" y="22"/>
                      </a:lnTo>
                      <a:lnTo>
                        <a:pt x="144" y="18"/>
                      </a:lnTo>
                      <a:lnTo>
                        <a:pt x="154" y="6"/>
                      </a:lnTo>
                      <a:lnTo>
                        <a:pt x="162" y="2"/>
                      </a:lnTo>
                      <a:lnTo>
                        <a:pt x="166" y="0"/>
                      </a:lnTo>
                      <a:lnTo>
                        <a:pt x="172" y="2"/>
                      </a:lnTo>
                      <a:lnTo>
                        <a:pt x="168" y="6"/>
                      </a:lnTo>
                      <a:lnTo>
                        <a:pt x="166" y="14"/>
                      </a:lnTo>
                      <a:lnTo>
                        <a:pt x="172" y="12"/>
                      </a:lnTo>
                      <a:lnTo>
                        <a:pt x="176" y="10"/>
                      </a:lnTo>
                      <a:lnTo>
                        <a:pt x="184" y="6"/>
                      </a:lnTo>
                      <a:lnTo>
                        <a:pt x="184" y="16"/>
                      </a:lnTo>
                      <a:lnTo>
                        <a:pt x="178" y="18"/>
                      </a:lnTo>
                      <a:lnTo>
                        <a:pt x="176" y="22"/>
                      </a:lnTo>
                      <a:lnTo>
                        <a:pt x="172" y="28"/>
                      </a:lnTo>
                      <a:lnTo>
                        <a:pt x="168" y="32"/>
                      </a:lnTo>
                      <a:lnTo>
                        <a:pt x="164" y="34"/>
                      </a:lnTo>
                      <a:lnTo>
                        <a:pt x="158" y="36"/>
                      </a:lnTo>
                      <a:lnTo>
                        <a:pt x="140" y="46"/>
                      </a:lnTo>
                      <a:lnTo>
                        <a:pt x="132" y="52"/>
                      </a:lnTo>
                      <a:lnTo>
                        <a:pt x="130" y="54"/>
                      </a:lnTo>
                      <a:lnTo>
                        <a:pt x="128" y="56"/>
                      </a:lnTo>
                      <a:lnTo>
                        <a:pt x="128" y="60"/>
                      </a:lnTo>
                      <a:lnTo>
                        <a:pt x="122" y="64"/>
                      </a:lnTo>
                      <a:lnTo>
                        <a:pt x="114" y="64"/>
                      </a:lnTo>
                      <a:lnTo>
                        <a:pt x="102" y="66"/>
                      </a:lnTo>
                      <a:lnTo>
                        <a:pt x="94" y="70"/>
                      </a:lnTo>
                      <a:lnTo>
                        <a:pt x="86" y="78"/>
                      </a:lnTo>
                      <a:lnTo>
                        <a:pt x="74" y="90"/>
                      </a:lnTo>
                      <a:lnTo>
                        <a:pt x="70" y="94"/>
                      </a:lnTo>
                      <a:lnTo>
                        <a:pt x="66" y="98"/>
                      </a:lnTo>
                      <a:lnTo>
                        <a:pt x="54" y="100"/>
                      </a:lnTo>
                      <a:lnTo>
                        <a:pt x="50" y="104"/>
                      </a:lnTo>
                      <a:lnTo>
                        <a:pt x="42" y="110"/>
                      </a:lnTo>
                      <a:lnTo>
                        <a:pt x="36" y="112"/>
                      </a:lnTo>
                      <a:lnTo>
                        <a:pt x="28" y="114"/>
                      </a:lnTo>
                      <a:lnTo>
                        <a:pt x="20" y="112"/>
                      </a:lnTo>
                      <a:lnTo>
                        <a:pt x="10" y="108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6"/>
                      </a:lnTo>
                      <a:lnTo>
                        <a:pt x="8" y="90"/>
                      </a:lnTo>
                      <a:lnTo>
                        <a:pt x="20" y="84"/>
                      </a:lnTo>
                      <a:lnTo>
                        <a:pt x="30" y="78"/>
                      </a:lnTo>
                      <a:lnTo>
                        <a:pt x="40" y="72"/>
                      </a:lnTo>
                      <a:lnTo>
                        <a:pt x="62" y="60"/>
                      </a:lnTo>
                      <a:lnTo>
                        <a:pt x="68" y="58"/>
                      </a:lnTo>
                      <a:lnTo>
                        <a:pt x="72" y="58"/>
                      </a:lnTo>
                      <a:lnTo>
                        <a:pt x="82" y="58"/>
                      </a:lnTo>
                      <a:lnTo>
                        <a:pt x="96" y="52"/>
                      </a:lnTo>
                      <a:lnTo>
                        <a:pt x="11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2" name="ïS1îḓé">
                  <a:extLst>
                    <a:ext uri="{FF2B5EF4-FFF2-40B4-BE49-F238E27FC236}">
                      <a16:creationId xmlns="" xmlns:a16="http://schemas.microsoft.com/office/drawing/2014/main" id="{AAE2A309-4788-40F9-BCA2-0EB250E3D12A}"/>
                    </a:ext>
                  </a:extLst>
                </p:cNvPr>
                <p:cNvSpPr/>
                <p:nvPr/>
              </p:nvSpPr>
              <p:spPr bwMode="auto">
                <a:xfrm>
                  <a:off x="8830700" y="4914262"/>
                  <a:ext cx="183170" cy="219967"/>
                </a:xfrm>
                <a:custGeom>
                  <a:avLst/>
                  <a:gdLst>
                    <a:gd name="T0" fmla="*/ 2147483647 w 106"/>
                    <a:gd name="T1" fmla="*/ 2147483647 h 132"/>
                    <a:gd name="T2" fmla="*/ 0 w 106"/>
                    <a:gd name="T3" fmla="*/ 2147483647 h 132"/>
                    <a:gd name="T4" fmla="*/ 2147483647 w 106"/>
                    <a:gd name="T5" fmla="*/ 2147483647 h 132"/>
                    <a:gd name="T6" fmla="*/ 2147483647 w 106"/>
                    <a:gd name="T7" fmla="*/ 2147483647 h 132"/>
                    <a:gd name="T8" fmla="*/ 2147483647 w 106"/>
                    <a:gd name="T9" fmla="*/ 2147483647 h 132"/>
                    <a:gd name="T10" fmla="*/ 2147483647 w 106"/>
                    <a:gd name="T11" fmla="*/ 2147483647 h 132"/>
                    <a:gd name="T12" fmla="*/ 2147483647 w 106"/>
                    <a:gd name="T13" fmla="*/ 2147483647 h 132"/>
                    <a:gd name="T14" fmla="*/ 2147483647 w 106"/>
                    <a:gd name="T15" fmla="*/ 2147483647 h 132"/>
                    <a:gd name="T16" fmla="*/ 2147483647 w 106"/>
                    <a:gd name="T17" fmla="*/ 2147483647 h 132"/>
                    <a:gd name="T18" fmla="*/ 2147483647 w 106"/>
                    <a:gd name="T19" fmla="*/ 2147483647 h 132"/>
                    <a:gd name="T20" fmla="*/ 2147483647 w 106"/>
                    <a:gd name="T21" fmla="*/ 2147483647 h 132"/>
                    <a:gd name="T22" fmla="*/ 2147483647 w 106"/>
                    <a:gd name="T23" fmla="*/ 2147483647 h 132"/>
                    <a:gd name="T24" fmla="*/ 2147483647 w 106"/>
                    <a:gd name="T25" fmla="*/ 2147483647 h 132"/>
                    <a:gd name="T26" fmla="*/ 2147483647 w 106"/>
                    <a:gd name="T27" fmla="*/ 2147483647 h 132"/>
                    <a:gd name="T28" fmla="*/ 2147483647 w 106"/>
                    <a:gd name="T29" fmla="*/ 2147483647 h 132"/>
                    <a:gd name="T30" fmla="*/ 2147483647 w 106"/>
                    <a:gd name="T31" fmla="*/ 2147483647 h 132"/>
                    <a:gd name="T32" fmla="*/ 2147483647 w 106"/>
                    <a:gd name="T33" fmla="*/ 2147483647 h 132"/>
                    <a:gd name="T34" fmla="*/ 2147483647 w 106"/>
                    <a:gd name="T35" fmla="*/ 0 h 132"/>
                    <a:gd name="T36" fmla="*/ 2147483647 w 106"/>
                    <a:gd name="T37" fmla="*/ 2147483647 h 132"/>
                    <a:gd name="T38" fmla="*/ 2147483647 w 106"/>
                    <a:gd name="T39" fmla="*/ 2147483647 h 132"/>
                    <a:gd name="T40" fmla="*/ 2147483647 w 106"/>
                    <a:gd name="T41" fmla="*/ 2147483647 h 132"/>
                    <a:gd name="T42" fmla="*/ 2147483647 w 106"/>
                    <a:gd name="T43" fmla="*/ 2147483647 h 132"/>
                    <a:gd name="T44" fmla="*/ 2147483647 w 106"/>
                    <a:gd name="T45" fmla="*/ 2147483647 h 132"/>
                    <a:gd name="T46" fmla="*/ 2147483647 w 106"/>
                    <a:gd name="T47" fmla="*/ 2147483647 h 132"/>
                    <a:gd name="T48" fmla="*/ 2147483647 w 106"/>
                    <a:gd name="T49" fmla="*/ 2147483647 h 132"/>
                    <a:gd name="T50" fmla="*/ 2147483647 w 106"/>
                    <a:gd name="T51" fmla="*/ 2147483647 h 132"/>
                    <a:gd name="T52" fmla="*/ 2147483647 w 106"/>
                    <a:gd name="T53" fmla="*/ 2147483647 h 132"/>
                    <a:gd name="T54" fmla="*/ 2147483647 w 106"/>
                    <a:gd name="T55" fmla="*/ 2147483647 h 132"/>
                    <a:gd name="T56" fmla="*/ 2147483647 w 106"/>
                    <a:gd name="T57" fmla="*/ 2147483647 h 132"/>
                    <a:gd name="T58" fmla="*/ 2147483647 w 106"/>
                    <a:gd name="T59" fmla="*/ 2147483647 h 132"/>
                    <a:gd name="T60" fmla="*/ 2147483647 w 106"/>
                    <a:gd name="T61" fmla="*/ 2147483647 h 132"/>
                    <a:gd name="T62" fmla="*/ 2147483647 w 106"/>
                    <a:gd name="T63" fmla="*/ 2147483647 h 132"/>
                    <a:gd name="T64" fmla="*/ 2147483647 w 106"/>
                    <a:gd name="T65" fmla="*/ 2147483647 h 132"/>
                    <a:gd name="T66" fmla="*/ 2147483647 w 106"/>
                    <a:gd name="T67" fmla="*/ 2147483647 h 132"/>
                    <a:gd name="T68" fmla="*/ 2147483647 w 106"/>
                    <a:gd name="T69" fmla="*/ 2147483647 h 132"/>
                    <a:gd name="T70" fmla="*/ 2147483647 w 106"/>
                    <a:gd name="T71" fmla="*/ 2147483647 h 132"/>
                    <a:gd name="T72" fmla="*/ 2147483647 w 106"/>
                    <a:gd name="T73" fmla="*/ 2147483647 h 132"/>
                    <a:gd name="T74" fmla="*/ 2147483647 w 106"/>
                    <a:gd name="T75" fmla="*/ 2147483647 h 132"/>
                    <a:gd name="T76" fmla="*/ 2147483647 w 106"/>
                    <a:gd name="T77" fmla="*/ 2147483647 h 132"/>
                    <a:gd name="T78" fmla="*/ 2147483647 w 106"/>
                    <a:gd name="T79" fmla="*/ 2147483647 h 132"/>
                    <a:gd name="T80" fmla="*/ 2147483647 w 106"/>
                    <a:gd name="T81" fmla="*/ 2147483647 h 13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06"/>
                    <a:gd name="T124" fmla="*/ 0 h 132"/>
                    <a:gd name="T125" fmla="*/ 106 w 106"/>
                    <a:gd name="T126" fmla="*/ 132 h 13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06" h="132">
                      <a:moveTo>
                        <a:pt x="6" y="132"/>
                      </a:moveTo>
                      <a:lnTo>
                        <a:pt x="2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20"/>
                      </a:lnTo>
                      <a:lnTo>
                        <a:pt x="6" y="120"/>
                      </a:lnTo>
                      <a:lnTo>
                        <a:pt x="12" y="116"/>
                      </a:lnTo>
                      <a:lnTo>
                        <a:pt x="18" y="114"/>
                      </a:lnTo>
                      <a:lnTo>
                        <a:pt x="22" y="110"/>
                      </a:lnTo>
                      <a:lnTo>
                        <a:pt x="24" y="104"/>
                      </a:lnTo>
                      <a:lnTo>
                        <a:pt x="16" y="98"/>
                      </a:lnTo>
                      <a:lnTo>
                        <a:pt x="12" y="94"/>
                      </a:lnTo>
                      <a:lnTo>
                        <a:pt x="12" y="90"/>
                      </a:lnTo>
                      <a:lnTo>
                        <a:pt x="14" y="86"/>
                      </a:lnTo>
                      <a:lnTo>
                        <a:pt x="16" y="84"/>
                      </a:lnTo>
                      <a:lnTo>
                        <a:pt x="18" y="84"/>
                      </a:lnTo>
                      <a:lnTo>
                        <a:pt x="20" y="84"/>
                      </a:lnTo>
                      <a:lnTo>
                        <a:pt x="26" y="84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2"/>
                      </a:lnTo>
                      <a:lnTo>
                        <a:pt x="52" y="54"/>
                      </a:lnTo>
                      <a:lnTo>
                        <a:pt x="54" y="44"/>
                      </a:lnTo>
                      <a:lnTo>
                        <a:pt x="58" y="34"/>
                      </a:lnTo>
                      <a:lnTo>
                        <a:pt x="54" y="32"/>
                      </a:lnTo>
                      <a:lnTo>
                        <a:pt x="52" y="30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2" y="16"/>
                      </a:lnTo>
                      <a:lnTo>
                        <a:pt x="52" y="14"/>
                      </a:lnTo>
                      <a:lnTo>
                        <a:pt x="54" y="4"/>
                      </a:lnTo>
                      <a:lnTo>
                        <a:pt x="56" y="2"/>
                      </a:lnTo>
                      <a:lnTo>
                        <a:pt x="58" y="0"/>
                      </a:lnTo>
                      <a:lnTo>
                        <a:pt x="60" y="4"/>
                      </a:lnTo>
                      <a:lnTo>
                        <a:pt x="64" y="8"/>
                      </a:lnTo>
                      <a:lnTo>
                        <a:pt x="68" y="14"/>
                      </a:lnTo>
                      <a:lnTo>
                        <a:pt x="70" y="20"/>
                      </a:lnTo>
                      <a:lnTo>
                        <a:pt x="70" y="24"/>
                      </a:lnTo>
                      <a:lnTo>
                        <a:pt x="68" y="26"/>
                      </a:lnTo>
                      <a:lnTo>
                        <a:pt x="64" y="28"/>
                      </a:lnTo>
                      <a:lnTo>
                        <a:pt x="62" y="30"/>
                      </a:lnTo>
                      <a:lnTo>
                        <a:pt x="62" y="34"/>
                      </a:lnTo>
                      <a:lnTo>
                        <a:pt x="60" y="38"/>
                      </a:lnTo>
                      <a:lnTo>
                        <a:pt x="58" y="44"/>
                      </a:lnTo>
                      <a:lnTo>
                        <a:pt x="60" y="46"/>
                      </a:lnTo>
                      <a:lnTo>
                        <a:pt x="62" y="48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74" y="38"/>
                      </a:lnTo>
                      <a:lnTo>
                        <a:pt x="74" y="40"/>
                      </a:lnTo>
                      <a:lnTo>
                        <a:pt x="74" y="44"/>
                      </a:lnTo>
                      <a:lnTo>
                        <a:pt x="72" y="48"/>
                      </a:lnTo>
                      <a:lnTo>
                        <a:pt x="70" y="52"/>
                      </a:lnTo>
                      <a:lnTo>
                        <a:pt x="70" y="56"/>
                      </a:lnTo>
                      <a:lnTo>
                        <a:pt x="72" y="60"/>
                      </a:lnTo>
                      <a:lnTo>
                        <a:pt x="76" y="62"/>
                      </a:lnTo>
                      <a:lnTo>
                        <a:pt x="78" y="64"/>
                      </a:lnTo>
                      <a:lnTo>
                        <a:pt x="84" y="62"/>
                      </a:lnTo>
                      <a:lnTo>
                        <a:pt x="88" y="60"/>
                      </a:lnTo>
                      <a:lnTo>
                        <a:pt x="92" y="58"/>
                      </a:lnTo>
                      <a:lnTo>
                        <a:pt x="96" y="56"/>
                      </a:lnTo>
                      <a:lnTo>
                        <a:pt x="102" y="58"/>
                      </a:lnTo>
                      <a:lnTo>
                        <a:pt x="104" y="60"/>
                      </a:lnTo>
                      <a:lnTo>
                        <a:pt x="106" y="62"/>
                      </a:lnTo>
                      <a:lnTo>
                        <a:pt x="104" y="64"/>
                      </a:lnTo>
                      <a:lnTo>
                        <a:pt x="102" y="68"/>
                      </a:lnTo>
                      <a:lnTo>
                        <a:pt x="96" y="70"/>
                      </a:lnTo>
                      <a:lnTo>
                        <a:pt x="80" y="86"/>
                      </a:lnTo>
                      <a:lnTo>
                        <a:pt x="76" y="88"/>
                      </a:lnTo>
                      <a:lnTo>
                        <a:pt x="72" y="86"/>
                      </a:lnTo>
                      <a:lnTo>
                        <a:pt x="68" y="86"/>
                      </a:lnTo>
                      <a:lnTo>
                        <a:pt x="64" y="86"/>
                      </a:lnTo>
                      <a:lnTo>
                        <a:pt x="58" y="92"/>
                      </a:lnTo>
                      <a:lnTo>
                        <a:pt x="54" y="98"/>
                      </a:lnTo>
                      <a:lnTo>
                        <a:pt x="44" y="108"/>
                      </a:lnTo>
                      <a:lnTo>
                        <a:pt x="30" y="118"/>
                      </a:lnTo>
                      <a:lnTo>
                        <a:pt x="18" y="128"/>
                      </a:lnTo>
                      <a:lnTo>
                        <a:pt x="12" y="130"/>
                      </a:lnTo>
                      <a:lnTo>
                        <a:pt x="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3" name="ïśļíḓé">
                  <a:extLst>
                    <a:ext uri="{FF2B5EF4-FFF2-40B4-BE49-F238E27FC236}">
                      <a16:creationId xmlns="" xmlns:a16="http://schemas.microsoft.com/office/drawing/2014/main" id="{DA0A8870-9D05-45C7-B766-D6AA81CE4D27}"/>
                    </a:ext>
                  </a:extLst>
                </p:cNvPr>
                <p:cNvSpPr/>
                <p:nvPr/>
              </p:nvSpPr>
              <p:spPr bwMode="auto">
                <a:xfrm>
                  <a:off x="8863753" y="4477133"/>
                  <a:ext cx="67484" cy="74256"/>
                </a:xfrm>
                <a:custGeom>
                  <a:avLst/>
                  <a:gdLst>
                    <a:gd name="T0" fmla="*/ 2147483647 w 38"/>
                    <a:gd name="T1" fmla="*/ 2147483647 h 44"/>
                    <a:gd name="T2" fmla="*/ 2147483647 w 38"/>
                    <a:gd name="T3" fmla="*/ 2147483647 h 44"/>
                    <a:gd name="T4" fmla="*/ 2147483647 w 38"/>
                    <a:gd name="T5" fmla="*/ 2147483647 h 44"/>
                    <a:gd name="T6" fmla="*/ 2147483647 w 38"/>
                    <a:gd name="T7" fmla="*/ 2147483647 h 44"/>
                    <a:gd name="T8" fmla="*/ 2147483647 w 38"/>
                    <a:gd name="T9" fmla="*/ 2147483647 h 44"/>
                    <a:gd name="T10" fmla="*/ 2147483647 w 38"/>
                    <a:gd name="T11" fmla="*/ 2147483647 h 44"/>
                    <a:gd name="T12" fmla="*/ 0 w 38"/>
                    <a:gd name="T13" fmla="*/ 2147483647 h 44"/>
                    <a:gd name="T14" fmla="*/ 0 w 38"/>
                    <a:gd name="T15" fmla="*/ 0 h 44"/>
                    <a:gd name="T16" fmla="*/ 2147483647 w 38"/>
                    <a:gd name="T17" fmla="*/ 2147483647 h 44"/>
                    <a:gd name="T18" fmla="*/ 2147483647 w 38"/>
                    <a:gd name="T19" fmla="*/ 2147483647 h 44"/>
                    <a:gd name="T20" fmla="*/ 2147483647 w 38"/>
                    <a:gd name="T21" fmla="*/ 2147483647 h 44"/>
                    <a:gd name="T22" fmla="*/ 2147483647 w 38"/>
                    <a:gd name="T23" fmla="*/ 2147483647 h 44"/>
                    <a:gd name="T24" fmla="*/ 2147483647 w 38"/>
                    <a:gd name="T25" fmla="*/ 2147483647 h 44"/>
                    <a:gd name="T26" fmla="*/ 2147483647 w 38"/>
                    <a:gd name="T27" fmla="*/ 2147483647 h 44"/>
                    <a:gd name="T28" fmla="*/ 2147483647 w 38"/>
                    <a:gd name="T29" fmla="*/ 2147483647 h 44"/>
                    <a:gd name="T30" fmla="*/ 2147483647 w 38"/>
                    <a:gd name="T31" fmla="*/ 2147483647 h 44"/>
                    <a:gd name="T32" fmla="*/ 2147483647 w 38"/>
                    <a:gd name="T33" fmla="*/ 2147483647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44"/>
                    <a:gd name="T53" fmla="*/ 38 w 38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44">
                      <a:moveTo>
                        <a:pt x="38" y="42"/>
                      </a:moveTo>
                      <a:lnTo>
                        <a:pt x="36" y="44"/>
                      </a:lnTo>
                      <a:lnTo>
                        <a:pt x="32" y="42"/>
                      </a:lnTo>
                      <a:lnTo>
                        <a:pt x="26" y="40"/>
                      </a:lnTo>
                      <a:lnTo>
                        <a:pt x="14" y="3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10"/>
                      </a:lnTo>
                      <a:lnTo>
                        <a:pt x="16" y="16"/>
                      </a:lnTo>
                      <a:lnTo>
                        <a:pt x="20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8"/>
                      </a:lnTo>
                      <a:lnTo>
                        <a:pt x="34" y="32"/>
                      </a:lnTo>
                      <a:lnTo>
                        <a:pt x="38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4" name="iṧḻïḓe">
                  <a:extLst>
                    <a:ext uri="{FF2B5EF4-FFF2-40B4-BE49-F238E27FC236}">
                      <a16:creationId xmlns="" xmlns:a16="http://schemas.microsoft.com/office/drawing/2014/main" id="{1124B72B-03A2-45C5-ADBA-BC72AF7A8C51}"/>
                    </a:ext>
                  </a:extLst>
                </p:cNvPr>
                <p:cNvSpPr/>
                <p:nvPr/>
              </p:nvSpPr>
              <p:spPr bwMode="auto">
                <a:xfrm>
                  <a:off x="8502922" y="3990966"/>
                  <a:ext cx="110178" cy="63047"/>
                </a:xfrm>
                <a:custGeom>
                  <a:avLst/>
                  <a:gdLst>
                    <a:gd name="T0" fmla="*/ 2147483647 w 64"/>
                    <a:gd name="T1" fmla="*/ 2147483647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0 w 64"/>
                    <a:gd name="T13" fmla="*/ 2147483647 h 38"/>
                    <a:gd name="T14" fmla="*/ 0 w 64"/>
                    <a:gd name="T15" fmla="*/ 2147483647 h 38"/>
                    <a:gd name="T16" fmla="*/ 0 w 64"/>
                    <a:gd name="T17" fmla="*/ 2147483647 h 38"/>
                    <a:gd name="T18" fmla="*/ 2147483647 w 64"/>
                    <a:gd name="T19" fmla="*/ 2147483647 h 38"/>
                    <a:gd name="T20" fmla="*/ 2147483647 w 64"/>
                    <a:gd name="T21" fmla="*/ 2147483647 h 38"/>
                    <a:gd name="T22" fmla="*/ 2147483647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0 h 38"/>
                    <a:gd name="T38" fmla="*/ 2147483647 w 64"/>
                    <a:gd name="T39" fmla="*/ 0 h 38"/>
                    <a:gd name="T40" fmla="*/ 2147483647 w 64"/>
                    <a:gd name="T41" fmla="*/ 2147483647 h 38"/>
                    <a:gd name="T42" fmla="*/ 2147483647 w 64"/>
                    <a:gd name="T43" fmla="*/ 2147483647 h 38"/>
                    <a:gd name="T44" fmla="*/ 2147483647 w 64"/>
                    <a:gd name="T45" fmla="*/ 2147483647 h 38"/>
                    <a:gd name="T46" fmla="*/ 2147483647 w 64"/>
                    <a:gd name="T47" fmla="*/ 2147483647 h 38"/>
                    <a:gd name="T48" fmla="*/ 2147483647 w 64"/>
                    <a:gd name="T49" fmla="*/ 2147483647 h 38"/>
                    <a:gd name="T50" fmla="*/ 2147483647 w 64"/>
                    <a:gd name="T51" fmla="*/ 2147483647 h 38"/>
                    <a:gd name="T52" fmla="*/ 2147483647 w 64"/>
                    <a:gd name="T53" fmla="*/ 2147483647 h 38"/>
                    <a:gd name="T54" fmla="*/ 2147483647 w 64"/>
                    <a:gd name="T55" fmla="*/ 2147483647 h 38"/>
                    <a:gd name="T56" fmla="*/ 2147483647 w 64"/>
                    <a:gd name="T57" fmla="*/ 2147483647 h 38"/>
                    <a:gd name="T58" fmla="*/ 2147483647 w 64"/>
                    <a:gd name="T59" fmla="*/ 2147483647 h 38"/>
                    <a:gd name="T60" fmla="*/ 2147483647 w 64"/>
                    <a:gd name="T61" fmla="*/ 2147483647 h 38"/>
                    <a:gd name="T62" fmla="*/ 2147483647 w 64"/>
                    <a:gd name="T63" fmla="*/ 2147483647 h 38"/>
                    <a:gd name="T64" fmla="*/ 2147483647 w 64"/>
                    <a:gd name="T65" fmla="*/ 2147483647 h 3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4"/>
                    <a:gd name="T100" fmla="*/ 0 h 38"/>
                    <a:gd name="T101" fmla="*/ 64 w 64"/>
                    <a:gd name="T102" fmla="*/ 38 h 3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4" h="38">
                      <a:moveTo>
                        <a:pt x="36" y="38"/>
                      </a:moveTo>
                      <a:lnTo>
                        <a:pt x="34" y="38"/>
                      </a:lnTo>
                      <a:lnTo>
                        <a:pt x="30" y="38"/>
                      </a:lnTo>
                      <a:lnTo>
                        <a:pt x="22" y="38"/>
                      </a:lnTo>
                      <a:lnTo>
                        <a:pt x="10" y="36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2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4"/>
                      </a:lnTo>
                      <a:lnTo>
                        <a:pt x="38" y="22"/>
                      </a:lnTo>
                      <a:lnTo>
                        <a:pt x="42" y="18"/>
                      </a:lnTo>
                      <a:lnTo>
                        <a:pt x="46" y="14"/>
                      </a:lnTo>
                      <a:lnTo>
                        <a:pt x="52" y="10"/>
                      </a:lnTo>
                      <a:lnTo>
                        <a:pt x="52" y="4"/>
                      </a:lnTo>
                      <a:lnTo>
                        <a:pt x="52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2" y="8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0" y="16"/>
                      </a:lnTo>
                      <a:lnTo>
                        <a:pt x="58" y="18"/>
                      </a:lnTo>
                      <a:lnTo>
                        <a:pt x="58" y="20"/>
                      </a:lnTo>
                      <a:lnTo>
                        <a:pt x="54" y="26"/>
                      </a:lnTo>
                      <a:lnTo>
                        <a:pt x="46" y="32"/>
                      </a:lnTo>
                      <a:lnTo>
                        <a:pt x="40" y="36"/>
                      </a:lnTo>
                      <a:lnTo>
                        <a:pt x="34" y="38"/>
                      </a:lnTo>
                      <a:lnTo>
                        <a:pt x="3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5" name="îṣlïdê">
                  <a:extLst>
                    <a:ext uri="{FF2B5EF4-FFF2-40B4-BE49-F238E27FC236}">
                      <a16:creationId xmlns="" xmlns:a16="http://schemas.microsoft.com/office/drawing/2014/main" id="{2CF3E858-84EB-403A-9F98-6358E085F2E6}"/>
                    </a:ext>
                  </a:extLst>
                </p:cNvPr>
                <p:cNvSpPr/>
                <p:nvPr/>
              </p:nvSpPr>
              <p:spPr bwMode="auto">
                <a:xfrm>
                  <a:off x="8099398" y="4027394"/>
                  <a:ext cx="20657" cy="26620"/>
                </a:xfrm>
                <a:custGeom>
                  <a:avLst/>
                  <a:gdLst>
                    <a:gd name="T0" fmla="*/ 2147483647 w 12"/>
                    <a:gd name="T1" fmla="*/ 2147483647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0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0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12" y="10"/>
                      </a:move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6" y="16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2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6" name="iṩľîde">
                  <a:extLst>
                    <a:ext uri="{FF2B5EF4-FFF2-40B4-BE49-F238E27FC236}">
                      <a16:creationId xmlns="" xmlns:a16="http://schemas.microsoft.com/office/drawing/2014/main" id="{04EDFCA3-5195-4C2F-BFFF-B405987D7A68}"/>
                    </a:ext>
                  </a:extLst>
                </p:cNvPr>
                <p:cNvSpPr/>
                <p:nvPr/>
              </p:nvSpPr>
              <p:spPr bwMode="auto">
                <a:xfrm>
                  <a:off x="8009879" y="4077832"/>
                  <a:ext cx="20657" cy="30822"/>
                </a:xfrm>
                <a:custGeom>
                  <a:avLst/>
                  <a:gdLst>
                    <a:gd name="T0" fmla="*/ 2147483647 w 12"/>
                    <a:gd name="T1" fmla="*/ 2147483647 h 20"/>
                    <a:gd name="T2" fmla="*/ 2147483647 w 12"/>
                    <a:gd name="T3" fmla="*/ 2147483647 h 20"/>
                    <a:gd name="T4" fmla="*/ 2147483647 w 12"/>
                    <a:gd name="T5" fmla="*/ 0 h 20"/>
                    <a:gd name="T6" fmla="*/ 2147483647 w 12"/>
                    <a:gd name="T7" fmla="*/ 2147483647 h 20"/>
                    <a:gd name="T8" fmla="*/ 2147483647 w 12"/>
                    <a:gd name="T9" fmla="*/ 2147483647 h 20"/>
                    <a:gd name="T10" fmla="*/ 2147483647 w 12"/>
                    <a:gd name="T11" fmla="*/ 2147483647 h 20"/>
                    <a:gd name="T12" fmla="*/ 2147483647 w 12"/>
                    <a:gd name="T13" fmla="*/ 2147483647 h 20"/>
                    <a:gd name="T14" fmla="*/ 0 w 12"/>
                    <a:gd name="T15" fmla="*/ 2147483647 h 20"/>
                    <a:gd name="T16" fmla="*/ 0 w 12"/>
                    <a:gd name="T17" fmla="*/ 2147483647 h 20"/>
                    <a:gd name="T18" fmla="*/ 2147483647 w 12"/>
                    <a:gd name="T19" fmla="*/ 2147483647 h 20"/>
                    <a:gd name="T20" fmla="*/ 2147483647 w 12"/>
                    <a:gd name="T21" fmla="*/ 2147483647 h 20"/>
                    <a:gd name="T22" fmla="*/ 2147483647 w 12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20"/>
                    <a:gd name="T38" fmla="*/ 12 w 12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20">
                      <a:moveTo>
                        <a:pt x="6" y="2"/>
                      </a:move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8" y="12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7" name="îš1iďe">
                  <a:extLst>
                    <a:ext uri="{FF2B5EF4-FFF2-40B4-BE49-F238E27FC236}">
                      <a16:creationId xmlns="" xmlns:a16="http://schemas.microsoft.com/office/drawing/2014/main" id="{F1969889-71A4-472A-8B23-06E2080FA120}"/>
                    </a:ext>
                  </a:extLst>
                </p:cNvPr>
                <p:cNvSpPr/>
                <p:nvPr/>
              </p:nvSpPr>
              <p:spPr bwMode="auto">
                <a:xfrm>
                  <a:off x="7928624" y="3943330"/>
                  <a:ext cx="88142" cy="36427"/>
                </a:xfrm>
                <a:custGeom>
                  <a:avLst/>
                  <a:gdLst>
                    <a:gd name="T0" fmla="*/ 2147483647 w 50"/>
                    <a:gd name="T1" fmla="*/ 2147483647 h 22"/>
                    <a:gd name="T2" fmla="*/ 2147483647 w 50"/>
                    <a:gd name="T3" fmla="*/ 2147483647 h 22"/>
                    <a:gd name="T4" fmla="*/ 2147483647 w 50"/>
                    <a:gd name="T5" fmla="*/ 2147483647 h 22"/>
                    <a:gd name="T6" fmla="*/ 2147483647 w 50"/>
                    <a:gd name="T7" fmla="*/ 2147483647 h 22"/>
                    <a:gd name="T8" fmla="*/ 2147483647 w 50"/>
                    <a:gd name="T9" fmla="*/ 2147483647 h 22"/>
                    <a:gd name="T10" fmla="*/ 2147483647 w 50"/>
                    <a:gd name="T11" fmla="*/ 2147483647 h 22"/>
                    <a:gd name="T12" fmla="*/ 2147483647 w 50"/>
                    <a:gd name="T13" fmla="*/ 2147483647 h 22"/>
                    <a:gd name="T14" fmla="*/ 2147483647 w 50"/>
                    <a:gd name="T15" fmla="*/ 2147483647 h 22"/>
                    <a:gd name="T16" fmla="*/ 2147483647 w 50"/>
                    <a:gd name="T17" fmla="*/ 2147483647 h 22"/>
                    <a:gd name="T18" fmla="*/ 0 w 50"/>
                    <a:gd name="T19" fmla="*/ 2147483647 h 22"/>
                    <a:gd name="T20" fmla="*/ 2147483647 w 50"/>
                    <a:gd name="T21" fmla="*/ 2147483647 h 22"/>
                    <a:gd name="T22" fmla="*/ 2147483647 w 50"/>
                    <a:gd name="T23" fmla="*/ 2147483647 h 22"/>
                    <a:gd name="T24" fmla="*/ 2147483647 w 50"/>
                    <a:gd name="T25" fmla="*/ 2147483647 h 22"/>
                    <a:gd name="T26" fmla="*/ 2147483647 w 50"/>
                    <a:gd name="T27" fmla="*/ 2147483647 h 22"/>
                    <a:gd name="T28" fmla="*/ 2147483647 w 50"/>
                    <a:gd name="T29" fmla="*/ 0 h 22"/>
                    <a:gd name="T30" fmla="*/ 2147483647 w 50"/>
                    <a:gd name="T31" fmla="*/ 2147483647 h 22"/>
                    <a:gd name="T32" fmla="*/ 2147483647 w 50"/>
                    <a:gd name="T33" fmla="*/ 2147483647 h 22"/>
                    <a:gd name="T34" fmla="*/ 2147483647 w 50"/>
                    <a:gd name="T35" fmla="*/ 0 h 22"/>
                    <a:gd name="T36" fmla="*/ 2147483647 w 50"/>
                    <a:gd name="T37" fmla="*/ 2147483647 h 22"/>
                    <a:gd name="T38" fmla="*/ 2147483647 w 50"/>
                    <a:gd name="T39" fmla="*/ 2147483647 h 22"/>
                    <a:gd name="T40" fmla="*/ 2147483647 w 50"/>
                    <a:gd name="T41" fmla="*/ 2147483647 h 22"/>
                    <a:gd name="T42" fmla="*/ 2147483647 w 50"/>
                    <a:gd name="T43" fmla="*/ 2147483647 h 22"/>
                    <a:gd name="T44" fmla="*/ 2147483647 w 50"/>
                    <a:gd name="T45" fmla="*/ 2147483647 h 22"/>
                    <a:gd name="T46" fmla="*/ 2147483647 w 50"/>
                    <a:gd name="T47" fmla="*/ 2147483647 h 22"/>
                    <a:gd name="T48" fmla="*/ 2147483647 w 50"/>
                    <a:gd name="T49" fmla="*/ 2147483647 h 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0"/>
                    <a:gd name="T76" fmla="*/ 0 h 22"/>
                    <a:gd name="T77" fmla="*/ 50 w 50"/>
                    <a:gd name="T78" fmla="*/ 22 h 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0" h="22">
                      <a:moveTo>
                        <a:pt x="42" y="22"/>
                      </a:moveTo>
                      <a:lnTo>
                        <a:pt x="40" y="20"/>
                      </a:lnTo>
                      <a:lnTo>
                        <a:pt x="38" y="16"/>
                      </a:lnTo>
                      <a:lnTo>
                        <a:pt x="34" y="14"/>
                      </a:lnTo>
                      <a:lnTo>
                        <a:pt x="30" y="14"/>
                      </a:lnTo>
                      <a:lnTo>
                        <a:pt x="24" y="12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8" y="4"/>
                      </a:lnTo>
                      <a:lnTo>
                        <a:pt x="14" y="4"/>
                      </a:lnTo>
                      <a:lnTo>
                        <a:pt x="18" y="2"/>
                      </a:lnTo>
                      <a:lnTo>
                        <a:pt x="24" y="2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4" y="6"/>
                      </a:lnTo>
                      <a:lnTo>
                        <a:pt x="48" y="10"/>
                      </a:lnTo>
                      <a:lnTo>
                        <a:pt x="50" y="16"/>
                      </a:lnTo>
                      <a:lnTo>
                        <a:pt x="48" y="18"/>
                      </a:lnTo>
                      <a:lnTo>
                        <a:pt x="46" y="20"/>
                      </a:lnTo>
                      <a:lnTo>
                        <a:pt x="4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8" name="ïṥlíḑê">
                  <a:extLst>
                    <a:ext uri="{FF2B5EF4-FFF2-40B4-BE49-F238E27FC236}">
                      <a16:creationId xmlns="" xmlns:a16="http://schemas.microsoft.com/office/drawing/2014/main" id="{EE0CB022-FD8E-4C5E-A6D9-C3222C4DC48A}"/>
                    </a:ext>
                  </a:extLst>
                </p:cNvPr>
                <p:cNvSpPr/>
                <p:nvPr/>
              </p:nvSpPr>
              <p:spPr bwMode="auto">
                <a:xfrm>
                  <a:off x="7925869" y="3800422"/>
                  <a:ext cx="34431" cy="70053"/>
                </a:xfrm>
                <a:custGeom>
                  <a:avLst/>
                  <a:gdLst>
                    <a:gd name="T0" fmla="*/ 2147483647 w 20"/>
                    <a:gd name="T1" fmla="*/ 2147483647 h 42"/>
                    <a:gd name="T2" fmla="*/ 2147483647 w 20"/>
                    <a:gd name="T3" fmla="*/ 2147483647 h 42"/>
                    <a:gd name="T4" fmla="*/ 2147483647 w 20"/>
                    <a:gd name="T5" fmla="*/ 2147483647 h 42"/>
                    <a:gd name="T6" fmla="*/ 0 w 20"/>
                    <a:gd name="T7" fmla="*/ 2147483647 h 42"/>
                    <a:gd name="T8" fmla="*/ 2147483647 w 20"/>
                    <a:gd name="T9" fmla="*/ 2147483647 h 42"/>
                    <a:gd name="T10" fmla="*/ 0 w 20"/>
                    <a:gd name="T11" fmla="*/ 0 h 42"/>
                    <a:gd name="T12" fmla="*/ 2147483647 w 20"/>
                    <a:gd name="T13" fmla="*/ 0 h 42"/>
                    <a:gd name="T14" fmla="*/ 2147483647 w 20"/>
                    <a:gd name="T15" fmla="*/ 2147483647 h 42"/>
                    <a:gd name="T16" fmla="*/ 2147483647 w 20"/>
                    <a:gd name="T17" fmla="*/ 2147483647 h 42"/>
                    <a:gd name="T18" fmla="*/ 2147483647 w 20"/>
                    <a:gd name="T19" fmla="*/ 2147483647 h 42"/>
                    <a:gd name="T20" fmla="*/ 2147483647 w 20"/>
                    <a:gd name="T21" fmla="*/ 2147483647 h 42"/>
                    <a:gd name="T22" fmla="*/ 2147483647 w 20"/>
                    <a:gd name="T23" fmla="*/ 2147483647 h 42"/>
                    <a:gd name="T24" fmla="*/ 2147483647 w 20"/>
                    <a:gd name="T25" fmla="*/ 2147483647 h 42"/>
                    <a:gd name="T26" fmla="*/ 2147483647 w 20"/>
                    <a:gd name="T27" fmla="*/ 2147483647 h 42"/>
                    <a:gd name="T28" fmla="*/ 2147483647 w 20"/>
                    <a:gd name="T29" fmla="*/ 2147483647 h 42"/>
                    <a:gd name="T30" fmla="*/ 2147483647 w 20"/>
                    <a:gd name="T31" fmla="*/ 2147483647 h 42"/>
                    <a:gd name="T32" fmla="*/ 2147483647 w 20"/>
                    <a:gd name="T33" fmla="*/ 2147483647 h 42"/>
                    <a:gd name="T34" fmla="*/ 2147483647 w 20"/>
                    <a:gd name="T35" fmla="*/ 2147483647 h 42"/>
                    <a:gd name="T36" fmla="*/ 2147483647 w 20"/>
                    <a:gd name="T37" fmla="*/ 2147483647 h 42"/>
                    <a:gd name="T38" fmla="*/ 2147483647 w 20"/>
                    <a:gd name="T39" fmla="*/ 2147483647 h 42"/>
                    <a:gd name="T40" fmla="*/ 2147483647 w 20"/>
                    <a:gd name="T41" fmla="*/ 2147483647 h 42"/>
                    <a:gd name="T42" fmla="*/ 2147483647 w 20"/>
                    <a:gd name="T43" fmla="*/ 2147483647 h 42"/>
                    <a:gd name="T44" fmla="*/ 2147483647 w 20"/>
                    <a:gd name="T45" fmla="*/ 2147483647 h 42"/>
                    <a:gd name="T46" fmla="*/ 2147483647 w 20"/>
                    <a:gd name="T47" fmla="*/ 2147483647 h 42"/>
                    <a:gd name="T48" fmla="*/ 2147483647 w 20"/>
                    <a:gd name="T49" fmla="*/ 2147483647 h 42"/>
                    <a:gd name="T50" fmla="*/ 2147483647 w 20"/>
                    <a:gd name="T51" fmla="*/ 2147483647 h 42"/>
                    <a:gd name="T52" fmla="*/ 2147483647 w 20"/>
                    <a:gd name="T53" fmla="*/ 2147483647 h 42"/>
                    <a:gd name="T54" fmla="*/ 2147483647 w 20"/>
                    <a:gd name="T55" fmla="*/ 2147483647 h 42"/>
                    <a:gd name="T56" fmla="*/ 2147483647 w 20"/>
                    <a:gd name="T57" fmla="*/ 2147483647 h 42"/>
                    <a:gd name="T58" fmla="*/ 2147483647 w 2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0"/>
                    <a:gd name="T91" fmla="*/ 0 h 42"/>
                    <a:gd name="T92" fmla="*/ 20 w 2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0" h="42">
                      <a:moveTo>
                        <a:pt x="2" y="22"/>
                      </a:moveTo>
                      <a:lnTo>
                        <a:pt x="2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2" y="18"/>
                      </a:lnTo>
                      <a:lnTo>
                        <a:pt x="12" y="2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4" y="30"/>
                      </a:lnTo>
                      <a:lnTo>
                        <a:pt x="12" y="28"/>
                      </a:lnTo>
                      <a:lnTo>
                        <a:pt x="8" y="28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6" y="42"/>
                      </a:lnTo>
                      <a:lnTo>
                        <a:pt x="2" y="40"/>
                      </a:lnTo>
                      <a:lnTo>
                        <a:pt x="2" y="34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9" name="îşḷîḑé">
                  <a:extLst>
                    <a:ext uri="{FF2B5EF4-FFF2-40B4-BE49-F238E27FC236}">
                      <a16:creationId xmlns="" xmlns:a16="http://schemas.microsoft.com/office/drawing/2014/main" id="{13CCB3AF-C3A1-4558-9ECC-DA6494227070}"/>
                    </a:ext>
                  </a:extLst>
                </p:cNvPr>
                <p:cNvSpPr/>
                <p:nvPr/>
              </p:nvSpPr>
              <p:spPr bwMode="auto">
                <a:xfrm>
                  <a:off x="7881799" y="3953137"/>
                  <a:ext cx="28921" cy="26620"/>
                </a:xfrm>
                <a:custGeom>
                  <a:avLst/>
                  <a:gdLst>
                    <a:gd name="T0" fmla="*/ 2147483647 w 18"/>
                    <a:gd name="T1" fmla="*/ 2147483647 h 16"/>
                    <a:gd name="T2" fmla="*/ 2147483647 w 18"/>
                    <a:gd name="T3" fmla="*/ 2147483647 h 16"/>
                    <a:gd name="T4" fmla="*/ 2147483647 w 18"/>
                    <a:gd name="T5" fmla="*/ 2147483647 h 16"/>
                    <a:gd name="T6" fmla="*/ 2147483647 w 18"/>
                    <a:gd name="T7" fmla="*/ 2147483647 h 16"/>
                    <a:gd name="T8" fmla="*/ 2147483647 w 18"/>
                    <a:gd name="T9" fmla="*/ 2147483647 h 16"/>
                    <a:gd name="T10" fmla="*/ 2147483647 w 18"/>
                    <a:gd name="T11" fmla="*/ 2147483647 h 16"/>
                    <a:gd name="T12" fmla="*/ 2147483647 w 18"/>
                    <a:gd name="T13" fmla="*/ 2147483647 h 16"/>
                    <a:gd name="T14" fmla="*/ 0 w 18"/>
                    <a:gd name="T15" fmla="*/ 2147483647 h 16"/>
                    <a:gd name="T16" fmla="*/ 0 w 18"/>
                    <a:gd name="T17" fmla="*/ 2147483647 h 16"/>
                    <a:gd name="T18" fmla="*/ 2147483647 w 18"/>
                    <a:gd name="T19" fmla="*/ 0 h 16"/>
                    <a:gd name="T20" fmla="*/ 2147483647 w 18"/>
                    <a:gd name="T21" fmla="*/ 2147483647 h 16"/>
                    <a:gd name="T22" fmla="*/ 2147483647 w 18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16"/>
                    <a:gd name="T38" fmla="*/ 18 w 18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16">
                      <a:moveTo>
                        <a:pt x="16" y="4"/>
                      </a:move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0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10" y="0"/>
                      </a:lnTo>
                      <a:lnTo>
                        <a:pt x="18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0" name="ïṥḷíde">
                  <a:extLst>
                    <a:ext uri="{FF2B5EF4-FFF2-40B4-BE49-F238E27FC236}">
                      <a16:creationId xmlns="" xmlns:a16="http://schemas.microsoft.com/office/drawing/2014/main" id="{B287A03E-884C-4D37-A171-30D2852A7BF2}"/>
                    </a:ext>
                  </a:extLst>
                </p:cNvPr>
                <p:cNvSpPr/>
                <p:nvPr/>
              </p:nvSpPr>
              <p:spPr bwMode="auto">
                <a:xfrm>
                  <a:off x="7587074" y="4104452"/>
                  <a:ext cx="88142" cy="26620"/>
                </a:xfrm>
                <a:custGeom>
                  <a:avLst/>
                  <a:gdLst>
                    <a:gd name="T0" fmla="*/ 2147483647 w 50"/>
                    <a:gd name="T1" fmla="*/ 2147483647 h 16"/>
                    <a:gd name="T2" fmla="*/ 2147483647 w 50"/>
                    <a:gd name="T3" fmla="*/ 2147483647 h 16"/>
                    <a:gd name="T4" fmla="*/ 2147483647 w 50"/>
                    <a:gd name="T5" fmla="*/ 2147483647 h 16"/>
                    <a:gd name="T6" fmla="*/ 2147483647 w 50"/>
                    <a:gd name="T7" fmla="*/ 2147483647 h 16"/>
                    <a:gd name="T8" fmla="*/ 2147483647 w 50"/>
                    <a:gd name="T9" fmla="*/ 2147483647 h 16"/>
                    <a:gd name="T10" fmla="*/ 2147483647 w 50"/>
                    <a:gd name="T11" fmla="*/ 2147483647 h 16"/>
                    <a:gd name="T12" fmla="*/ 2147483647 w 50"/>
                    <a:gd name="T13" fmla="*/ 2147483647 h 16"/>
                    <a:gd name="T14" fmla="*/ 2147483647 w 50"/>
                    <a:gd name="T15" fmla="*/ 2147483647 h 16"/>
                    <a:gd name="T16" fmla="*/ 2147483647 w 50"/>
                    <a:gd name="T17" fmla="*/ 2147483647 h 16"/>
                    <a:gd name="T18" fmla="*/ 2147483647 w 50"/>
                    <a:gd name="T19" fmla="*/ 2147483647 h 16"/>
                    <a:gd name="T20" fmla="*/ 2147483647 w 50"/>
                    <a:gd name="T21" fmla="*/ 2147483647 h 16"/>
                    <a:gd name="T22" fmla="*/ 2147483647 w 50"/>
                    <a:gd name="T23" fmla="*/ 2147483647 h 16"/>
                    <a:gd name="T24" fmla="*/ 2147483647 w 50"/>
                    <a:gd name="T25" fmla="*/ 2147483647 h 16"/>
                    <a:gd name="T26" fmla="*/ 0 w 50"/>
                    <a:gd name="T27" fmla="*/ 2147483647 h 16"/>
                    <a:gd name="T28" fmla="*/ 2147483647 w 50"/>
                    <a:gd name="T29" fmla="*/ 2147483647 h 16"/>
                    <a:gd name="T30" fmla="*/ 2147483647 w 50"/>
                    <a:gd name="T31" fmla="*/ 2147483647 h 16"/>
                    <a:gd name="T32" fmla="*/ 2147483647 w 50"/>
                    <a:gd name="T33" fmla="*/ 2147483647 h 16"/>
                    <a:gd name="T34" fmla="*/ 2147483647 w 50"/>
                    <a:gd name="T35" fmla="*/ 2147483647 h 16"/>
                    <a:gd name="T36" fmla="*/ 2147483647 w 50"/>
                    <a:gd name="T37" fmla="*/ 2147483647 h 16"/>
                    <a:gd name="T38" fmla="*/ 2147483647 w 50"/>
                    <a:gd name="T39" fmla="*/ 2147483647 h 16"/>
                    <a:gd name="T40" fmla="*/ 2147483647 w 50"/>
                    <a:gd name="T41" fmla="*/ 2147483647 h 16"/>
                    <a:gd name="T42" fmla="*/ 2147483647 w 50"/>
                    <a:gd name="T43" fmla="*/ 2147483647 h 16"/>
                    <a:gd name="T44" fmla="*/ 2147483647 w 50"/>
                    <a:gd name="T45" fmla="*/ 2147483647 h 16"/>
                    <a:gd name="T46" fmla="*/ 2147483647 w 50"/>
                    <a:gd name="T47" fmla="*/ 2147483647 h 16"/>
                    <a:gd name="T48" fmla="*/ 2147483647 w 50"/>
                    <a:gd name="T49" fmla="*/ 0 h 16"/>
                    <a:gd name="T50" fmla="*/ 2147483647 w 50"/>
                    <a:gd name="T51" fmla="*/ 2147483647 h 16"/>
                    <a:gd name="T52" fmla="*/ 2147483647 w 50"/>
                    <a:gd name="T53" fmla="*/ 2147483647 h 16"/>
                    <a:gd name="T54" fmla="*/ 2147483647 w 50"/>
                    <a:gd name="T55" fmla="*/ 2147483647 h 1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0"/>
                    <a:gd name="T85" fmla="*/ 0 h 16"/>
                    <a:gd name="T86" fmla="*/ 50 w 50"/>
                    <a:gd name="T87" fmla="*/ 16 h 1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0" h="16">
                      <a:moveTo>
                        <a:pt x="50" y="12"/>
                      </a:moveTo>
                      <a:lnTo>
                        <a:pt x="48" y="12"/>
                      </a:lnTo>
                      <a:lnTo>
                        <a:pt x="42" y="12"/>
                      </a:lnTo>
                      <a:lnTo>
                        <a:pt x="38" y="10"/>
                      </a:lnTo>
                      <a:lnTo>
                        <a:pt x="34" y="14"/>
                      </a:lnTo>
                      <a:lnTo>
                        <a:pt x="30" y="16"/>
                      </a:lnTo>
                      <a:lnTo>
                        <a:pt x="20" y="16"/>
                      </a:lnTo>
                      <a:lnTo>
                        <a:pt x="16" y="16"/>
                      </a:lnTo>
                      <a:lnTo>
                        <a:pt x="14" y="14"/>
                      </a:lnTo>
                      <a:lnTo>
                        <a:pt x="12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32" y="10"/>
                      </a:lnTo>
                      <a:lnTo>
                        <a:pt x="38" y="10"/>
                      </a:lnTo>
                      <a:lnTo>
                        <a:pt x="34" y="6"/>
                      </a:lnTo>
                      <a:lnTo>
                        <a:pt x="32" y="4"/>
                      </a:lnTo>
                      <a:lnTo>
                        <a:pt x="34" y="2"/>
                      </a:lnTo>
                      <a:lnTo>
                        <a:pt x="38" y="0"/>
                      </a:lnTo>
                      <a:lnTo>
                        <a:pt x="42" y="4"/>
                      </a:lnTo>
                      <a:lnTo>
                        <a:pt x="50" y="8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1" name="ïş1iḑè">
                  <a:extLst>
                    <a:ext uri="{FF2B5EF4-FFF2-40B4-BE49-F238E27FC236}">
                      <a16:creationId xmlns="" xmlns:a16="http://schemas.microsoft.com/office/drawing/2014/main" id="{47F5DE6F-A9E0-4DC8-8294-901C63DC8715}"/>
                    </a:ext>
                  </a:extLst>
                </p:cNvPr>
                <p:cNvSpPr/>
                <p:nvPr/>
              </p:nvSpPr>
              <p:spPr bwMode="auto">
                <a:xfrm>
                  <a:off x="7759226" y="3556637"/>
                  <a:ext cx="132212" cy="128898"/>
                </a:xfrm>
                <a:custGeom>
                  <a:avLst/>
                  <a:gdLst>
                    <a:gd name="T0" fmla="*/ 2147483647 w 76"/>
                    <a:gd name="T1" fmla="*/ 2147483647 h 78"/>
                    <a:gd name="T2" fmla="*/ 2147483647 w 76"/>
                    <a:gd name="T3" fmla="*/ 2147483647 h 78"/>
                    <a:gd name="T4" fmla="*/ 2147483647 w 76"/>
                    <a:gd name="T5" fmla="*/ 2147483647 h 78"/>
                    <a:gd name="T6" fmla="*/ 2147483647 w 76"/>
                    <a:gd name="T7" fmla="*/ 2147483647 h 78"/>
                    <a:gd name="T8" fmla="*/ 2147483647 w 76"/>
                    <a:gd name="T9" fmla="*/ 2147483647 h 78"/>
                    <a:gd name="T10" fmla="*/ 2147483647 w 76"/>
                    <a:gd name="T11" fmla="*/ 2147483647 h 78"/>
                    <a:gd name="T12" fmla="*/ 2147483647 w 76"/>
                    <a:gd name="T13" fmla="*/ 2147483647 h 78"/>
                    <a:gd name="T14" fmla="*/ 2147483647 w 76"/>
                    <a:gd name="T15" fmla="*/ 2147483647 h 78"/>
                    <a:gd name="T16" fmla="*/ 2147483647 w 76"/>
                    <a:gd name="T17" fmla="*/ 2147483647 h 78"/>
                    <a:gd name="T18" fmla="*/ 2147483647 w 76"/>
                    <a:gd name="T19" fmla="*/ 2147483647 h 78"/>
                    <a:gd name="T20" fmla="*/ 2147483647 w 76"/>
                    <a:gd name="T21" fmla="*/ 2147483647 h 78"/>
                    <a:gd name="T22" fmla="*/ 2147483647 w 76"/>
                    <a:gd name="T23" fmla="*/ 2147483647 h 78"/>
                    <a:gd name="T24" fmla="*/ 2147483647 w 76"/>
                    <a:gd name="T25" fmla="*/ 2147483647 h 78"/>
                    <a:gd name="T26" fmla="*/ 2147483647 w 76"/>
                    <a:gd name="T27" fmla="*/ 2147483647 h 78"/>
                    <a:gd name="T28" fmla="*/ 2147483647 w 76"/>
                    <a:gd name="T29" fmla="*/ 2147483647 h 78"/>
                    <a:gd name="T30" fmla="*/ 2147483647 w 76"/>
                    <a:gd name="T31" fmla="*/ 2147483647 h 78"/>
                    <a:gd name="T32" fmla="*/ 0 w 76"/>
                    <a:gd name="T33" fmla="*/ 2147483647 h 78"/>
                    <a:gd name="T34" fmla="*/ 2147483647 w 76"/>
                    <a:gd name="T35" fmla="*/ 2147483647 h 78"/>
                    <a:gd name="T36" fmla="*/ 0 w 76"/>
                    <a:gd name="T37" fmla="*/ 2147483647 h 78"/>
                    <a:gd name="T38" fmla="*/ 2147483647 w 76"/>
                    <a:gd name="T39" fmla="*/ 2147483647 h 78"/>
                    <a:gd name="T40" fmla="*/ 2147483647 w 76"/>
                    <a:gd name="T41" fmla="*/ 2147483647 h 78"/>
                    <a:gd name="T42" fmla="*/ 2147483647 w 76"/>
                    <a:gd name="T43" fmla="*/ 2147483647 h 78"/>
                    <a:gd name="T44" fmla="*/ 2147483647 w 76"/>
                    <a:gd name="T45" fmla="*/ 2147483647 h 78"/>
                    <a:gd name="T46" fmla="*/ 2147483647 w 76"/>
                    <a:gd name="T47" fmla="*/ 2147483647 h 78"/>
                    <a:gd name="T48" fmla="*/ 2147483647 w 76"/>
                    <a:gd name="T49" fmla="*/ 2147483647 h 78"/>
                    <a:gd name="T50" fmla="*/ 2147483647 w 76"/>
                    <a:gd name="T51" fmla="*/ 2147483647 h 78"/>
                    <a:gd name="T52" fmla="*/ 2147483647 w 76"/>
                    <a:gd name="T53" fmla="*/ 2147483647 h 78"/>
                    <a:gd name="T54" fmla="*/ 2147483647 w 76"/>
                    <a:gd name="T55" fmla="*/ 2147483647 h 78"/>
                    <a:gd name="T56" fmla="*/ 2147483647 w 76"/>
                    <a:gd name="T57" fmla="*/ 0 h 78"/>
                    <a:gd name="T58" fmla="*/ 2147483647 w 76"/>
                    <a:gd name="T59" fmla="*/ 2147483647 h 78"/>
                    <a:gd name="T60" fmla="*/ 2147483647 w 76"/>
                    <a:gd name="T61" fmla="*/ 2147483647 h 78"/>
                    <a:gd name="T62" fmla="*/ 2147483647 w 76"/>
                    <a:gd name="T63" fmla="*/ 2147483647 h 78"/>
                    <a:gd name="T64" fmla="*/ 2147483647 w 76"/>
                    <a:gd name="T65" fmla="*/ 2147483647 h 78"/>
                    <a:gd name="T66" fmla="*/ 2147483647 w 76"/>
                    <a:gd name="T67" fmla="*/ 2147483647 h 78"/>
                    <a:gd name="T68" fmla="*/ 2147483647 w 76"/>
                    <a:gd name="T69" fmla="*/ 2147483647 h 7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"/>
                    <a:gd name="T106" fmla="*/ 0 h 78"/>
                    <a:gd name="T107" fmla="*/ 76 w 76"/>
                    <a:gd name="T108" fmla="*/ 78 h 7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" h="78">
                      <a:moveTo>
                        <a:pt x="64" y="56"/>
                      </a:moveTo>
                      <a:lnTo>
                        <a:pt x="60" y="52"/>
                      </a:lnTo>
                      <a:lnTo>
                        <a:pt x="56" y="54"/>
                      </a:lnTo>
                      <a:lnTo>
                        <a:pt x="54" y="58"/>
                      </a:lnTo>
                      <a:lnTo>
                        <a:pt x="56" y="62"/>
                      </a:lnTo>
                      <a:lnTo>
                        <a:pt x="58" y="64"/>
                      </a:lnTo>
                      <a:lnTo>
                        <a:pt x="60" y="68"/>
                      </a:lnTo>
                      <a:lnTo>
                        <a:pt x="62" y="72"/>
                      </a:lnTo>
                      <a:lnTo>
                        <a:pt x="60" y="78"/>
                      </a:lnTo>
                      <a:lnTo>
                        <a:pt x="58" y="78"/>
                      </a:lnTo>
                      <a:lnTo>
                        <a:pt x="54" y="78"/>
                      </a:lnTo>
                      <a:lnTo>
                        <a:pt x="52" y="78"/>
                      </a:lnTo>
                      <a:lnTo>
                        <a:pt x="52" y="74"/>
                      </a:lnTo>
                      <a:lnTo>
                        <a:pt x="48" y="76"/>
                      </a:lnTo>
                      <a:lnTo>
                        <a:pt x="46" y="76"/>
                      </a:lnTo>
                      <a:lnTo>
                        <a:pt x="42" y="74"/>
                      </a:lnTo>
                      <a:lnTo>
                        <a:pt x="36" y="70"/>
                      </a:lnTo>
                      <a:lnTo>
                        <a:pt x="34" y="62"/>
                      </a:lnTo>
                      <a:lnTo>
                        <a:pt x="32" y="54"/>
                      </a:lnTo>
                      <a:lnTo>
                        <a:pt x="34" y="52"/>
                      </a:lnTo>
                      <a:lnTo>
                        <a:pt x="36" y="50"/>
                      </a:lnTo>
                      <a:lnTo>
                        <a:pt x="32" y="44"/>
                      </a:lnTo>
                      <a:lnTo>
                        <a:pt x="24" y="44"/>
                      </a:lnTo>
                      <a:lnTo>
                        <a:pt x="24" y="48"/>
                      </a:lnTo>
                      <a:lnTo>
                        <a:pt x="20" y="48"/>
                      </a:lnTo>
                      <a:lnTo>
                        <a:pt x="18" y="46"/>
                      </a:lnTo>
                      <a:lnTo>
                        <a:pt x="16" y="48"/>
                      </a:lnTo>
                      <a:lnTo>
                        <a:pt x="12" y="44"/>
                      </a:lnTo>
                      <a:lnTo>
                        <a:pt x="10" y="50"/>
                      </a:lnTo>
                      <a:lnTo>
                        <a:pt x="8" y="56"/>
                      </a:lnTo>
                      <a:lnTo>
                        <a:pt x="6" y="64"/>
                      </a:lnTo>
                      <a:lnTo>
                        <a:pt x="4" y="66"/>
                      </a:lnTo>
                      <a:lnTo>
                        <a:pt x="2" y="68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2" y="54"/>
                      </a:lnTo>
                      <a:lnTo>
                        <a:pt x="0" y="50"/>
                      </a:lnTo>
                      <a:lnTo>
                        <a:pt x="0" y="42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2"/>
                      </a:lnTo>
                      <a:lnTo>
                        <a:pt x="14" y="28"/>
                      </a:lnTo>
                      <a:lnTo>
                        <a:pt x="16" y="24"/>
                      </a:lnTo>
                      <a:lnTo>
                        <a:pt x="18" y="24"/>
                      </a:lnTo>
                      <a:lnTo>
                        <a:pt x="20" y="22"/>
                      </a:lnTo>
                      <a:lnTo>
                        <a:pt x="26" y="24"/>
                      </a:lnTo>
                      <a:lnTo>
                        <a:pt x="28" y="26"/>
                      </a:lnTo>
                      <a:lnTo>
                        <a:pt x="30" y="28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6" y="26"/>
                      </a:lnTo>
                      <a:lnTo>
                        <a:pt x="40" y="24"/>
                      </a:lnTo>
                      <a:lnTo>
                        <a:pt x="42" y="20"/>
                      </a:lnTo>
                      <a:lnTo>
                        <a:pt x="44" y="18"/>
                      </a:lnTo>
                      <a:lnTo>
                        <a:pt x="48" y="16"/>
                      </a:lnTo>
                      <a:lnTo>
                        <a:pt x="52" y="14"/>
                      </a:lnTo>
                      <a:lnTo>
                        <a:pt x="52" y="6"/>
                      </a:lnTo>
                      <a:lnTo>
                        <a:pt x="54" y="0"/>
                      </a:lnTo>
                      <a:lnTo>
                        <a:pt x="58" y="2"/>
                      </a:lnTo>
                      <a:lnTo>
                        <a:pt x="62" y="6"/>
                      </a:lnTo>
                      <a:lnTo>
                        <a:pt x="68" y="14"/>
                      </a:lnTo>
                      <a:lnTo>
                        <a:pt x="70" y="26"/>
                      </a:lnTo>
                      <a:lnTo>
                        <a:pt x="76" y="50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70" y="62"/>
                      </a:lnTo>
                      <a:lnTo>
                        <a:pt x="70" y="68"/>
                      </a:lnTo>
                      <a:lnTo>
                        <a:pt x="68" y="66"/>
                      </a:lnTo>
                      <a:lnTo>
                        <a:pt x="66" y="60"/>
                      </a:lnTo>
                      <a:lnTo>
                        <a:pt x="62" y="52"/>
                      </a:lnTo>
                      <a:lnTo>
                        <a:pt x="6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2" name="iślîḓê">
                  <a:extLst>
                    <a:ext uri="{FF2B5EF4-FFF2-40B4-BE49-F238E27FC236}">
                      <a16:creationId xmlns="" xmlns:a16="http://schemas.microsoft.com/office/drawing/2014/main" id="{62F2B5C6-8037-4D7D-9071-E45D83AAB6B3}"/>
                    </a:ext>
                  </a:extLst>
                </p:cNvPr>
                <p:cNvSpPr/>
                <p:nvPr/>
              </p:nvSpPr>
              <p:spPr bwMode="auto">
                <a:xfrm>
                  <a:off x="7622882" y="3527215"/>
                  <a:ext cx="68861" cy="70053"/>
                </a:xfrm>
                <a:custGeom>
                  <a:avLst/>
                  <a:gdLst>
                    <a:gd name="T0" fmla="*/ 2147483647 w 38"/>
                    <a:gd name="T1" fmla="*/ 2147483647 h 42"/>
                    <a:gd name="T2" fmla="*/ 0 w 38"/>
                    <a:gd name="T3" fmla="*/ 2147483647 h 42"/>
                    <a:gd name="T4" fmla="*/ 2147483647 w 38"/>
                    <a:gd name="T5" fmla="*/ 2147483647 h 42"/>
                    <a:gd name="T6" fmla="*/ 2147483647 w 38"/>
                    <a:gd name="T7" fmla="*/ 2147483647 h 42"/>
                    <a:gd name="T8" fmla="*/ 2147483647 w 38"/>
                    <a:gd name="T9" fmla="*/ 2147483647 h 42"/>
                    <a:gd name="T10" fmla="*/ 2147483647 w 38"/>
                    <a:gd name="T11" fmla="*/ 2147483647 h 42"/>
                    <a:gd name="T12" fmla="*/ 2147483647 w 38"/>
                    <a:gd name="T13" fmla="*/ 2147483647 h 42"/>
                    <a:gd name="T14" fmla="*/ 2147483647 w 38"/>
                    <a:gd name="T15" fmla="*/ 2147483647 h 42"/>
                    <a:gd name="T16" fmla="*/ 2147483647 w 38"/>
                    <a:gd name="T17" fmla="*/ 0 h 42"/>
                    <a:gd name="T18" fmla="*/ 2147483647 w 38"/>
                    <a:gd name="T19" fmla="*/ 2147483647 h 42"/>
                    <a:gd name="T20" fmla="*/ 2147483647 w 38"/>
                    <a:gd name="T21" fmla="*/ 2147483647 h 42"/>
                    <a:gd name="T22" fmla="*/ 2147483647 w 38"/>
                    <a:gd name="T23" fmla="*/ 2147483647 h 42"/>
                    <a:gd name="T24" fmla="*/ 2147483647 w 38"/>
                    <a:gd name="T25" fmla="*/ 2147483647 h 42"/>
                    <a:gd name="T26" fmla="*/ 2147483647 w 38"/>
                    <a:gd name="T27" fmla="*/ 2147483647 h 42"/>
                    <a:gd name="T28" fmla="*/ 2147483647 w 38"/>
                    <a:gd name="T29" fmla="*/ 2147483647 h 42"/>
                    <a:gd name="T30" fmla="*/ 2147483647 w 38"/>
                    <a:gd name="T31" fmla="*/ 2147483647 h 42"/>
                    <a:gd name="T32" fmla="*/ 2147483647 w 38"/>
                    <a:gd name="T33" fmla="*/ 2147483647 h 42"/>
                    <a:gd name="T34" fmla="*/ 2147483647 w 38"/>
                    <a:gd name="T35" fmla="*/ 2147483647 h 42"/>
                    <a:gd name="T36" fmla="*/ 2147483647 w 38"/>
                    <a:gd name="T37" fmla="*/ 2147483647 h 42"/>
                    <a:gd name="T38" fmla="*/ 2147483647 w 38"/>
                    <a:gd name="T39" fmla="*/ 2147483647 h 42"/>
                    <a:gd name="T40" fmla="*/ 2147483647 w 38"/>
                    <a:gd name="T41" fmla="*/ 2147483647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42"/>
                    <a:gd name="T65" fmla="*/ 38 w 38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42">
                      <a:moveTo>
                        <a:pt x="4" y="42"/>
                      </a:move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6" y="34"/>
                      </a:lnTo>
                      <a:lnTo>
                        <a:pt x="14" y="24"/>
                      </a:lnTo>
                      <a:lnTo>
                        <a:pt x="24" y="16"/>
                      </a:lnTo>
                      <a:lnTo>
                        <a:pt x="30" y="8"/>
                      </a:lnTo>
                      <a:lnTo>
                        <a:pt x="32" y="4"/>
                      </a:lnTo>
                      <a:lnTo>
                        <a:pt x="34" y="0"/>
                      </a:lnTo>
                      <a:lnTo>
                        <a:pt x="34" y="4"/>
                      </a:lnTo>
                      <a:lnTo>
                        <a:pt x="36" y="6"/>
                      </a:lnTo>
                      <a:lnTo>
                        <a:pt x="38" y="10"/>
                      </a:lnTo>
                      <a:lnTo>
                        <a:pt x="36" y="12"/>
                      </a:lnTo>
                      <a:lnTo>
                        <a:pt x="32" y="14"/>
                      </a:lnTo>
                      <a:lnTo>
                        <a:pt x="32" y="16"/>
                      </a:lnTo>
                      <a:lnTo>
                        <a:pt x="30" y="18"/>
                      </a:lnTo>
                      <a:lnTo>
                        <a:pt x="22" y="18"/>
                      </a:lnTo>
                      <a:lnTo>
                        <a:pt x="20" y="28"/>
                      </a:lnTo>
                      <a:lnTo>
                        <a:pt x="14" y="36"/>
                      </a:lnTo>
                      <a:lnTo>
                        <a:pt x="10" y="40"/>
                      </a:lnTo>
                      <a:lnTo>
                        <a:pt x="4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3" name="îşḷîďe">
                  <a:extLst>
                    <a:ext uri="{FF2B5EF4-FFF2-40B4-BE49-F238E27FC236}">
                      <a16:creationId xmlns="" xmlns:a16="http://schemas.microsoft.com/office/drawing/2014/main" id="{4E7DC4E5-8423-4AAC-B568-A261ADAD871F}"/>
                    </a:ext>
                  </a:extLst>
                </p:cNvPr>
                <p:cNvSpPr/>
                <p:nvPr/>
              </p:nvSpPr>
              <p:spPr bwMode="auto">
                <a:xfrm>
                  <a:off x="7675216" y="3294640"/>
                  <a:ext cx="128081" cy="180736"/>
                </a:xfrm>
                <a:custGeom>
                  <a:avLst/>
                  <a:gdLst>
                    <a:gd name="T0" fmla="*/ 2147483647 w 74"/>
                    <a:gd name="T1" fmla="*/ 2147483647 h 110"/>
                    <a:gd name="T2" fmla="*/ 2147483647 w 74"/>
                    <a:gd name="T3" fmla="*/ 2147483647 h 110"/>
                    <a:gd name="T4" fmla="*/ 2147483647 w 74"/>
                    <a:gd name="T5" fmla="*/ 2147483647 h 110"/>
                    <a:gd name="T6" fmla="*/ 2147483647 w 74"/>
                    <a:gd name="T7" fmla="*/ 0 h 110"/>
                    <a:gd name="T8" fmla="*/ 2147483647 w 74"/>
                    <a:gd name="T9" fmla="*/ 2147483647 h 110"/>
                    <a:gd name="T10" fmla="*/ 2147483647 w 74"/>
                    <a:gd name="T11" fmla="*/ 2147483647 h 110"/>
                    <a:gd name="T12" fmla="*/ 2147483647 w 74"/>
                    <a:gd name="T13" fmla="*/ 2147483647 h 110"/>
                    <a:gd name="T14" fmla="*/ 2147483647 w 74"/>
                    <a:gd name="T15" fmla="*/ 2147483647 h 110"/>
                    <a:gd name="T16" fmla="*/ 2147483647 w 74"/>
                    <a:gd name="T17" fmla="*/ 2147483647 h 110"/>
                    <a:gd name="T18" fmla="*/ 2147483647 w 74"/>
                    <a:gd name="T19" fmla="*/ 2147483647 h 110"/>
                    <a:gd name="T20" fmla="*/ 2147483647 w 74"/>
                    <a:gd name="T21" fmla="*/ 2147483647 h 110"/>
                    <a:gd name="T22" fmla="*/ 2147483647 w 74"/>
                    <a:gd name="T23" fmla="*/ 2147483647 h 110"/>
                    <a:gd name="T24" fmla="*/ 2147483647 w 74"/>
                    <a:gd name="T25" fmla="*/ 2147483647 h 110"/>
                    <a:gd name="T26" fmla="*/ 2147483647 w 74"/>
                    <a:gd name="T27" fmla="*/ 2147483647 h 110"/>
                    <a:gd name="T28" fmla="*/ 2147483647 w 74"/>
                    <a:gd name="T29" fmla="*/ 2147483647 h 110"/>
                    <a:gd name="T30" fmla="*/ 2147483647 w 74"/>
                    <a:gd name="T31" fmla="*/ 2147483647 h 110"/>
                    <a:gd name="T32" fmla="*/ 2147483647 w 74"/>
                    <a:gd name="T33" fmla="*/ 2147483647 h 110"/>
                    <a:gd name="T34" fmla="*/ 2147483647 w 74"/>
                    <a:gd name="T35" fmla="*/ 2147483647 h 110"/>
                    <a:gd name="T36" fmla="*/ 2147483647 w 74"/>
                    <a:gd name="T37" fmla="*/ 2147483647 h 110"/>
                    <a:gd name="T38" fmla="*/ 2147483647 w 74"/>
                    <a:gd name="T39" fmla="*/ 2147483647 h 110"/>
                    <a:gd name="T40" fmla="*/ 2147483647 w 74"/>
                    <a:gd name="T41" fmla="*/ 2147483647 h 110"/>
                    <a:gd name="T42" fmla="*/ 2147483647 w 74"/>
                    <a:gd name="T43" fmla="*/ 2147483647 h 110"/>
                    <a:gd name="T44" fmla="*/ 2147483647 w 74"/>
                    <a:gd name="T45" fmla="*/ 2147483647 h 110"/>
                    <a:gd name="T46" fmla="*/ 2147483647 w 74"/>
                    <a:gd name="T47" fmla="*/ 2147483647 h 110"/>
                    <a:gd name="T48" fmla="*/ 2147483647 w 74"/>
                    <a:gd name="T49" fmla="*/ 2147483647 h 110"/>
                    <a:gd name="T50" fmla="*/ 2147483647 w 74"/>
                    <a:gd name="T51" fmla="*/ 2147483647 h 110"/>
                    <a:gd name="T52" fmla="*/ 2147483647 w 74"/>
                    <a:gd name="T53" fmla="*/ 2147483647 h 110"/>
                    <a:gd name="T54" fmla="*/ 2147483647 w 74"/>
                    <a:gd name="T55" fmla="*/ 2147483647 h 110"/>
                    <a:gd name="T56" fmla="*/ 2147483647 w 74"/>
                    <a:gd name="T57" fmla="*/ 2147483647 h 110"/>
                    <a:gd name="T58" fmla="*/ 2147483647 w 74"/>
                    <a:gd name="T59" fmla="*/ 2147483647 h 110"/>
                    <a:gd name="T60" fmla="*/ 2147483647 w 74"/>
                    <a:gd name="T61" fmla="*/ 2147483647 h 110"/>
                    <a:gd name="T62" fmla="*/ 2147483647 w 74"/>
                    <a:gd name="T63" fmla="*/ 2147483647 h 110"/>
                    <a:gd name="T64" fmla="*/ 2147483647 w 74"/>
                    <a:gd name="T65" fmla="*/ 2147483647 h 110"/>
                    <a:gd name="T66" fmla="*/ 2147483647 w 74"/>
                    <a:gd name="T67" fmla="*/ 2147483647 h 110"/>
                    <a:gd name="T68" fmla="*/ 2147483647 w 74"/>
                    <a:gd name="T69" fmla="*/ 2147483647 h 110"/>
                    <a:gd name="T70" fmla="*/ 2147483647 w 74"/>
                    <a:gd name="T71" fmla="*/ 2147483647 h 110"/>
                    <a:gd name="T72" fmla="*/ 2147483647 w 74"/>
                    <a:gd name="T73" fmla="*/ 2147483647 h 110"/>
                    <a:gd name="T74" fmla="*/ 0 w 74"/>
                    <a:gd name="T75" fmla="*/ 2147483647 h 110"/>
                    <a:gd name="T76" fmla="*/ 2147483647 w 74"/>
                    <a:gd name="T77" fmla="*/ 2147483647 h 1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4"/>
                    <a:gd name="T118" fmla="*/ 0 h 110"/>
                    <a:gd name="T119" fmla="*/ 74 w 74"/>
                    <a:gd name="T120" fmla="*/ 110 h 1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4" h="110">
                      <a:moveTo>
                        <a:pt x="4" y="46"/>
                      </a:moveTo>
                      <a:lnTo>
                        <a:pt x="8" y="38"/>
                      </a:lnTo>
                      <a:lnTo>
                        <a:pt x="8" y="30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22" y="10"/>
                      </a:lnTo>
                      <a:lnTo>
                        <a:pt x="24" y="8"/>
                      </a:lnTo>
                      <a:lnTo>
                        <a:pt x="28" y="4"/>
                      </a:lnTo>
                      <a:lnTo>
                        <a:pt x="28" y="8"/>
                      </a:lnTo>
                      <a:lnTo>
                        <a:pt x="30" y="12"/>
                      </a:lnTo>
                      <a:lnTo>
                        <a:pt x="32" y="18"/>
                      </a:lnTo>
                      <a:lnTo>
                        <a:pt x="34" y="22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6" y="44"/>
                      </a:lnTo>
                      <a:lnTo>
                        <a:pt x="32" y="48"/>
                      </a:lnTo>
                      <a:lnTo>
                        <a:pt x="28" y="54"/>
                      </a:lnTo>
                      <a:lnTo>
                        <a:pt x="26" y="62"/>
                      </a:lnTo>
                      <a:lnTo>
                        <a:pt x="28" y="70"/>
                      </a:lnTo>
                      <a:lnTo>
                        <a:pt x="32" y="76"/>
                      </a:lnTo>
                      <a:lnTo>
                        <a:pt x="36" y="82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0"/>
                      </a:lnTo>
                      <a:lnTo>
                        <a:pt x="46" y="80"/>
                      </a:lnTo>
                      <a:lnTo>
                        <a:pt x="50" y="82"/>
                      </a:lnTo>
                      <a:lnTo>
                        <a:pt x="54" y="86"/>
                      </a:lnTo>
                      <a:lnTo>
                        <a:pt x="56" y="90"/>
                      </a:lnTo>
                      <a:lnTo>
                        <a:pt x="60" y="92"/>
                      </a:lnTo>
                      <a:lnTo>
                        <a:pt x="62" y="90"/>
                      </a:lnTo>
                      <a:lnTo>
                        <a:pt x="64" y="88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4" y="96"/>
                      </a:lnTo>
                      <a:lnTo>
                        <a:pt x="64" y="98"/>
                      </a:lnTo>
                      <a:lnTo>
                        <a:pt x="66" y="96"/>
                      </a:lnTo>
                      <a:lnTo>
                        <a:pt x="68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4" y="110"/>
                      </a:lnTo>
                      <a:lnTo>
                        <a:pt x="72" y="110"/>
                      </a:lnTo>
                      <a:lnTo>
                        <a:pt x="70" y="108"/>
                      </a:lnTo>
                      <a:lnTo>
                        <a:pt x="68" y="106"/>
                      </a:lnTo>
                      <a:lnTo>
                        <a:pt x="64" y="100"/>
                      </a:lnTo>
                      <a:lnTo>
                        <a:pt x="60" y="98"/>
                      </a:lnTo>
                      <a:lnTo>
                        <a:pt x="54" y="94"/>
                      </a:lnTo>
                      <a:lnTo>
                        <a:pt x="50" y="90"/>
                      </a:lnTo>
                      <a:lnTo>
                        <a:pt x="48" y="92"/>
                      </a:lnTo>
                      <a:lnTo>
                        <a:pt x="48" y="96"/>
                      </a:lnTo>
                      <a:lnTo>
                        <a:pt x="50" y="100"/>
                      </a:lnTo>
                      <a:lnTo>
                        <a:pt x="44" y="100"/>
                      </a:lnTo>
                      <a:lnTo>
                        <a:pt x="42" y="94"/>
                      </a:lnTo>
                      <a:lnTo>
                        <a:pt x="38" y="90"/>
                      </a:lnTo>
                      <a:lnTo>
                        <a:pt x="34" y="88"/>
                      </a:lnTo>
                      <a:lnTo>
                        <a:pt x="30" y="90"/>
                      </a:lnTo>
                      <a:lnTo>
                        <a:pt x="26" y="92"/>
                      </a:lnTo>
                      <a:lnTo>
                        <a:pt x="22" y="90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8" y="80"/>
                      </a:lnTo>
                      <a:lnTo>
                        <a:pt x="20" y="76"/>
                      </a:lnTo>
                      <a:lnTo>
                        <a:pt x="20" y="72"/>
                      </a:lnTo>
                      <a:lnTo>
                        <a:pt x="16" y="72"/>
                      </a:lnTo>
                      <a:lnTo>
                        <a:pt x="14" y="74"/>
                      </a:lnTo>
                      <a:lnTo>
                        <a:pt x="12" y="74"/>
                      </a:lnTo>
                      <a:lnTo>
                        <a:pt x="6" y="72"/>
                      </a:lnTo>
                      <a:lnTo>
                        <a:pt x="2" y="70"/>
                      </a:lnTo>
                      <a:lnTo>
                        <a:pt x="0" y="66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4" name="ïś1íḋe">
                  <a:extLst>
                    <a:ext uri="{FF2B5EF4-FFF2-40B4-BE49-F238E27FC236}">
                      <a16:creationId xmlns="" xmlns:a16="http://schemas.microsoft.com/office/drawing/2014/main" id="{CB564E3A-8468-464B-9178-CDA82868EB74}"/>
                    </a:ext>
                  </a:extLst>
                </p:cNvPr>
                <p:cNvSpPr/>
                <p:nvPr/>
              </p:nvSpPr>
              <p:spPr bwMode="auto">
                <a:xfrm>
                  <a:off x="7810183" y="3479580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2147483647 h 42"/>
                    <a:gd name="T28" fmla="*/ 2147483647 w 24"/>
                    <a:gd name="T29" fmla="*/ 2147483647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2147483647 w 24"/>
                    <a:gd name="T37" fmla="*/ 2147483647 h 42"/>
                    <a:gd name="T38" fmla="*/ 2147483647 w 24"/>
                    <a:gd name="T39" fmla="*/ 2147483647 h 42"/>
                    <a:gd name="T40" fmla="*/ 2147483647 w 24"/>
                    <a:gd name="T41" fmla="*/ 2147483647 h 42"/>
                    <a:gd name="T42" fmla="*/ 0 w 24"/>
                    <a:gd name="T43" fmla="*/ 2147483647 h 42"/>
                    <a:gd name="T44" fmla="*/ 2147483647 w 24"/>
                    <a:gd name="T45" fmla="*/ 0 h 42"/>
                    <a:gd name="T46" fmla="*/ 2147483647 w 24"/>
                    <a:gd name="T47" fmla="*/ 0 h 42"/>
                    <a:gd name="T48" fmla="*/ 2147483647 w 24"/>
                    <a:gd name="T49" fmla="*/ 2147483647 h 42"/>
                    <a:gd name="T50" fmla="*/ 2147483647 w 24"/>
                    <a:gd name="T51" fmla="*/ 2147483647 h 42"/>
                    <a:gd name="T52" fmla="*/ 2147483647 w 24"/>
                    <a:gd name="T53" fmla="*/ 2147483647 h 42"/>
                    <a:gd name="T54" fmla="*/ 2147483647 w 24"/>
                    <a:gd name="T55" fmla="*/ 2147483647 h 42"/>
                    <a:gd name="T56" fmla="*/ 2147483647 w 24"/>
                    <a:gd name="T57" fmla="*/ 2147483647 h 42"/>
                    <a:gd name="T58" fmla="*/ 2147483647 w 24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4"/>
                    <a:gd name="T91" fmla="*/ 0 h 42"/>
                    <a:gd name="T92" fmla="*/ 24 w 24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4" h="42">
                      <a:moveTo>
                        <a:pt x="22" y="28"/>
                      </a:moveTo>
                      <a:lnTo>
                        <a:pt x="14" y="28"/>
                      </a:lnTo>
                      <a:lnTo>
                        <a:pt x="14" y="36"/>
                      </a:lnTo>
                      <a:lnTo>
                        <a:pt x="18" y="40"/>
                      </a:lnTo>
                      <a:lnTo>
                        <a:pt x="18" y="42"/>
                      </a:lnTo>
                      <a:lnTo>
                        <a:pt x="14" y="42"/>
                      </a:lnTo>
                      <a:lnTo>
                        <a:pt x="12" y="42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2" y="32"/>
                      </a:lnTo>
                      <a:lnTo>
                        <a:pt x="8" y="32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10" y="22"/>
                      </a:lnTo>
                      <a:lnTo>
                        <a:pt x="12" y="20"/>
                      </a:lnTo>
                      <a:lnTo>
                        <a:pt x="14" y="18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16"/>
                      </a:lnTo>
                      <a:lnTo>
                        <a:pt x="24" y="22"/>
                      </a:lnTo>
                      <a:lnTo>
                        <a:pt x="2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5" name="iṥḻïḓé">
                  <a:extLst>
                    <a:ext uri="{FF2B5EF4-FFF2-40B4-BE49-F238E27FC236}">
                      <a16:creationId xmlns="" xmlns:a16="http://schemas.microsoft.com/office/drawing/2014/main" id="{0910FD2B-CF60-42C6-B1EE-80D5869A7133}"/>
                    </a:ext>
                  </a:extLst>
                </p:cNvPr>
                <p:cNvSpPr/>
                <p:nvPr/>
              </p:nvSpPr>
              <p:spPr bwMode="auto">
                <a:xfrm>
                  <a:off x="7742699" y="3499195"/>
                  <a:ext cx="39939" cy="47636"/>
                </a:xfrm>
                <a:custGeom>
                  <a:avLst/>
                  <a:gdLst>
                    <a:gd name="T0" fmla="*/ 2147483647 w 22"/>
                    <a:gd name="T1" fmla="*/ 2147483647 h 28"/>
                    <a:gd name="T2" fmla="*/ 2147483647 w 22"/>
                    <a:gd name="T3" fmla="*/ 2147483647 h 28"/>
                    <a:gd name="T4" fmla="*/ 2147483647 w 22"/>
                    <a:gd name="T5" fmla="*/ 2147483647 h 28"/>
                    <a:gd name="T6" fmla="*/ 2147483647 w 22"/>
                    <a:gd name="T7" fmla="*/ 2147483647 h 28"/>
                    <a:gd name="T8" fmla="*/ 2147483647 w 22"/>
                    <a:gd name="T9" fmla="*/ 2147483647 h 28"/>
                    <a:gd name="T10" fmla="*/ 2147483647 w 22"/>
                    <a:gd name="T11" fmla="*/ 2147483647 h 28"/>
                    <a:gd name="T12" fmla="*/ 2147483647 w 22"/>
                    <a:gd name="T13" fmla="*/ 2147483647 h 28"/>
                    <a:gd name="T14" fmla="*/ 2147483647 w 22"/>
                    <a:gd name="T15" fmla="*/ 2147483647 h 28"/>
                    <a:gd name="T16" fmla="*/ 2147483647 w 22"/>
                    <a:gd name="T17" fmla="*/ 2147483647 h 28"/>
                    <a:gd name="T18" fmla="*/ 0 w 22"/>
                    <a:gd name="T19" fmla="*/ 2147483647 h 28"/>
                    <a:gd name="T20" fmla="*/ 2147483647 w 22"/>
                    <a:gd name="T21" fmla="*/ 2147483647 h 28"/>
                    <a:gd name="T22" fmla="*/ 2147483647 w 22"/>
                    <a:gd name="T23" fmla="*/ 0 h 28"/>
                    <a:gd name="T24" fmla="*/ 2147483647 w 22"/>
                    <a:gd name="T25" fmla="*/ 2147483647 h 28"/>
                    <a:gd name="T26" fmla="*/ 2147483647 w 22"/>
                    <a:gd name="T27" fmla="*/ 2147483647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2"/>
                    <a:gd name="T43" fmla="*/ 0 h 28"/>
                    <a:gd name="T44" fmla="*/ 22 w 22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2" h="28">
                      <a:moveTo>
                        <a:pt x="10" y="4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20" y="6"/>
                      </a:lnTo>
                      <a:lnTo>
                        <a:pt x="22" y="10"/>
                      </a:lnTo>
                      <a:lnTo>
                        <a:pt x="20" y="16"/>
                      </a:lnTo>
                      <a:lnTo>
                        <a:pt x="14" y="22"/>
                      </a:lnTo>
                      <a:lnTo>
                        <a:pt x="2" y="28"/>
                      </a:lnTo>
                      <a:lnTo>
                        <a:pt x="2" y="1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6" name="í$ḷïḋe">
                  <a:extLst>
                    <a:ext uri="{FF2B5EF4-FFF2-40B4-BE49-F238E27FC236}">
                      <a16:creationId xmlns="" xmlns:a16="http://schemas.microsoft.com/office/drawing/2014/main" id="{028ED28C-9ED9-4C04-BD31-721F27EEAE45}"/>
                    </a:ext>
                  </a:extLst>
                </p:cNvPr>
                <p:cNvSpPr/>
                <p:nvPr/>
              </p:nvSpPr>
              <p:spPr bwMode="auto">
                <a:xfrm>
                  <a:off x="8679207" y="4023190"/>
                  <a:ext cx="28921" cy="50438"/>
                </a:xfrm>
                <a:custGeom>
                  <a:avLst/>
                  <a:gdLst>
                    <a:gd name="T0" fmla="*/ 2147483647 w 16"/>
                    <a:gd name="T1" fmla="*/ 2147483647 h 30"/>
                    <a:gd name="T2" fmla="*/ 2147483647 w 16"/>
                    <a:gd name="T3" fmla="*/ 2147483647 h 30"/>
                    <a:gd name="T4" fmla="*/ 2147483647 w 16"/>
                    <a:gd name="T5" fmla="*/ 2147483647 h 30"/>
                    <a:gd name="T6" fmla="*/ 2147483647 w 16"/>
                    <a:gd name="T7" fmla="*/ 2147483647 h 30"/>
                    <a:gd name="T8" fmla="*/ 2147483647 w 16"/>
                    <a:gd name="T9" fmla="*/ 2147483647 h 30"/>
                    <a:gd name="T10" fmla="*/ 2147483647 w 16"/>
                    <a:gd name="T11" fmla="*/ 2147483647 h 30"/>
                    <a:gd name="T12" fmla="*/ 2147483647 w 16"/>
                    <a:gd name="T13" fmla="*/ 2147483647 h 30"/>
                    <a:gd name="T14" fmla="*/ 2147483647 w 16"/>
                    <a:gd name="T15" fmla="*/ 2147483647 h 30"/>
                    <a:gd name="T16" fmla="*/ 2147483647 w 16"/>
                    <a:gd name="T17" fmla="*/ 2147483647 h 30"/>
                    <a:gd name="T18" fmla="*/ 0 w 16"/>
                    <a:gd name="T19" fmla="*/ 2147483647 h 30"/>
                    <a:gd name="T20" fmla="*/ 0 w 16"/>
                    <a:gd name="T21" fmla="*/ 0 h 30"/>
                    <a:gd name="T22" fmla="*/ 2147483647 w 16"/>
                    <a:gd name="T23" fmla="*/ 2147483647 h 30"/>
                    <a:gd name="T24" fmla="*/ 2147483647 w 16"/>
                    <a:gd name="T25" fmla="*/ 2147483647 h 30"/>
                    <a:gd name="T26" fmla="*/ 2147483647 w 16"/>
                    <a:gd name="T27" fmla="*/ 2147483647 h 30"/>
                    <a:gd name="T28" fmla="*/ 2147483647 w 16"/>
                    <a:gd name="T29" fmla="*/ 2147483647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6"/>
                    <a:gd name="T46" fmla="*/ 0 h 30"/>
                    <a:gd name="T47" fmla="*/ 16 w 16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6" h="30">
                      <a:moveTo>
                        <a:pt x="16" y="18"/>
                      </a:move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12" y="30"/>
                      </a:lnTo>
                      <a:lnTo>
                        <a:pt x="10" y="30"/>
                      </a:lnTo>
                      <a:lnTo>
                        <a:pt x="8" y="30"/>
                      </a:lnTo>
                      <a:lnTo>
                        <a:pt x="6" y="26"/>
                      </a:lnTo>
                      <a:lnTo>
                        <a:pt x="4" y="18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8" y="12"/>
                      </a:lnTo>
                      <a:lnTo>
                        <a:pt x="10" y="18"/>
                      </a:lnTo>
                      <a:lnTo>
                        <a:pt x="14" y="18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7" name="iš1ïḋè">
                  <a:extLst>
                    <a:ext uri="{FF2B5EF4-FFF2-40B4-BE49-F238E27FC236}">
                      <a16:creationId xmlns="" xmlns:a16="http://schemas.microsoft.com/office/drawing/2014/main" id="{0FF54E63-0631-4787-A212-F243F81304A1}"/>
                    </a:ext>
                  </a:extLst>
                </p:cNvPr>
                <p:cNvSpPr/>
                <p:nvPr/>
              </p:nvSpPr>
              <p:spPr bwMode="auto">
                <a:xfrm>
                  <a:off x="8776988" y="4091842"/>
                  <a:ext cx="38562" cy="29422"/>
                </a:xfrm>
                <a:custGeom>
                  <a:avLst/>
                  <a:gdLst>
                    <a:gd name="T0" fmla="*/ 2147483647 w 22"/>
                    <a:gd name="T1" fmla="*/ 2147483647 h 16"/>
                    <a:gd name="T2" fmla="*/ 2147483647 w 22"/>
                    <a:gd name="T3" fmla="*/ 2147483647 h 16"/>
                    <a:gd name="T4" fmla="*/ 2147483647 w 22"/>
                    <a:gd name="T5" fmla="*/ 2147483647 h 16"/>
                    <a:gd name="T6" fmla="*/ 2147483647 w 22"/>
                    <a:gd name="T7" fmla="*/ 2147483647 h 16"/>
                    <a:gd name="T8" fmla="*/ 2147483647 w 22"/>
                    <a:gd name="T9" fmla="*/ 2147483647 h 16"/>
                    <a:gd name="T10" fmla="*/ 0 w 22"/>
                    <a:gd name="T11" fmla="*/ 2147483647 h 16"/>
                    <a:gd name="T12" fmla="*/ 0 w 22"/>
                    <a:gd name="T13" fmla="*/ 0 h 16"/>
                    <a:gd name="T14" fmla="*/ 2147483647 w 22"/>
                    <a:gd name="T15" fmla="*/ 2147483647 h 16"/>
                    <a:gd name="T16" fmla="*/ 2147483647 w 22"/>
                    <a:gd name="T17" fmla="*/ 2147483647 h 16"/>
                    <a:gd name="T18" fmla="*/ 2147483647 w 22"/>
                    <a:gd name="T19" fmla="*/ 2147483647 h 16"/>
                    <a:gd name="T20" fmla="*/ 2147483647 w 2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16"/>
                    <a:gd name="T35" fmla="*/ 22 w 2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16">
                      <a:moveTo>
                        <a:pt x="22" y="14"/>
                      </a:moveTo>
                      <a:lnTo>
                        <a:pt x="20" y="16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20" y="8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8" name="îslïďé">
                  <a:extLst>
                    <a:ext uri="{FF2B5EF4-FFF2-40B4-BE49-F238E27FC236}">
                      <a16:creationId xmlns="" xmlns:a16="http://schemas.microsoft.com/office/drawing/2014/main" id="{FA4DFA9F-DF13-4FCD-AEF7-8A4835F98FB7}"/>
                    </a:ext>
                  </a:extLst>
                </p:cNvPr>
                <p:cNvSpPr/>
                <p:nvPr/>
              </p:nvSpPr>
              <p:spPr bwMode="auto">
                <a:xfrm>
                  <a:off x="8837586" y="4117060"/>
                  <a:ext cx="23413" cy="40630"/>
                </a:xfrm>
                <a:custGeom>
                  <a:avLst/>
                  <a:gdLst>
                    <a:gd name="T0" fmla="*/ 2147483647 w 14"/>
                    <a:gd name="T1" fmla="*/ 0 h 24"/>
                    <a:gd name="T2" fmla="*/ 2147483647 w 14"/>
                    <a:gd name="T3" fmla="*/ 2147483647 h 24"/>
                    <a:gd name="T4" fmla="*/ 2147483647 w 14"/>
                    <a:gd name="T5" fmla="*/ 2147483647 h 24"/>
                    <a:gd name="T6" fmla="*/ 2147483647 w 14"/>
                    <a:gd name="T7" fmla="*/ 2147483647 h 24"/>
                    <a:gd name="T8" fmla="*/ 2147483647 w 14"/>
                    <a:gd name="T9" fmla="*/ 2147483647 h 24"/>
                    <a:gd name="T10" fmla="*/ 2147483647 w 14"/>
                    <a:gd name="T11" fmla="*/ 2147483647 h 24"/>
                    <a:gd name="T12" fmla="*/ 2147483647 w 14"/>
                    <a:gd name="T13" fmla="*/ 2147483647 h 24"/>
                    <a:gd name="T14" fmla="*/ 2147483647 w 14"/>
                    <a:gd name="T15" fmla="*/ 2147483647 h 24"/>
                    <a:gd name="T16" fmla="*/ 0 w 14"/>
                    <a:gd name="T17" fmla="*/ 2147483647 h 24"/>
                    <a:gd name="T18" fmla="*/ 0 w 14"/>
                    <a:gd name="T19" fmla="*/ 2147483647 h 24"/>
                    <a:gd name="T20" fmla="*/ 0 w 14"/>
                    <a:gd name="T21" fmla="*/ 2147483647 h 24"/>
                    <a:gd name="T22" fmla="*/ 2147483647 w 14"/>
                    <a:gd name="T23" fmla="*/ 2147483647 h 24"/>
                    <a:gd name="T24" fmla="*/ 2147483647 w 14"/>
                    <a:gd name="T25" fmla="*/ 0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4"/>
                    <a:gd name="T40" fmla="*/ 0 h 24"/>
                    <a:gd name="T41" fmla="*/ 14 w 14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4" h="24">
                      <a:moveTo>
                        <a:pt x="2" y="0"/>
                      </a:move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2" y="24"/>
                      </a:lnTo>
                      <a:lnTo>
                        <a:pt x="8" y="22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9" name="ïsļîḍé">
                  <a:extLst>
                    <a:ext uri="{FF2B5EF4-FFF2-40B4-BE49-F238E27FC236}">
                      <a16:creationId xmlns="" xmlns:a16="http://schemas.microsoft.com/office/drawing/2014/main" id="{8ACD412B-F5D4-429C-8478-7EA04D36EA9B}"/>
                    </a:ext>
                  </a:extLst>
                </p:cNvPr>
                <p:cNvSpPr/>
                <p:nvPr/>
              </p:nvSpPr>
              <p:spPr bwMode="auto">
                <a:xfrm>
                  <a:off x="8851358" y="4175905"/>
                  <a:ext cx="30299" cy="16812"/>
                </a:xfrm>
                <a:custGeom>
                  <a:avLst/>
                  <a:gdLst>
                    <a:gd name="T0" fmla="*/ 2147483647 w 18"/>
                    <a:gd name="T1" fmla="*/ 2147483647 h 10"/>
                    <a:gd name="T2" fmla="*/ 2147483647 w 18"/>
                    <a:gd name="T3" fmla="*/ 2147483647 h 10"/>
                    <a:gd name="T4" fmla="*/ 2147483647 w 18"/>
                    <a:gd name="T5" fmla="*/ 2147483647 h 10"/>
                    <a:gd name="T6" fmla="*/ 0 w 18"/>
                    <a:gd name="T7" fmla="*/ 2147483647 h 10"/>
                    <a:gd name="T8" fmla="*/ 0 w 18"/>
                    <a:gd name="T9" fmla="*/ 0 h 10"/>
                    <a:gd name="T10" fmla="*/ 2147483647 w 18"/>
                    <a:gd name="T11" fmla="*/ 0 h 10"/>
                    <a:gd name="T12" fmla="*/ 2147483647 w 18"/>
                    <a:gd name="T13" fmla="*/ 2147483647 h 10"/>
                    <a:gd name="T14" fmla="*/ 2147483647 w 18"/>
                    <a:gd name="T15" fmla="*/ 2147483647 h 10"/>
                    <a:gd name="T16" fmla="*/ 2147483647 w 18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0"/>
                    <a:gd name="T29" fmla="*/ 18 w 18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0">
                      <a:moveTo>
                        <a:pt x="18" y="10"/>
                      </a:move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0" name="iṥḷïďe">
                  <a:extLst>
                    <a:ext uri="{FF2B5EF4-FFF2-40B4-BE49-F238E27FC236}">
                      <a16:creationId xmlns="" xmlns:a16="http://schemas.microsoft.com/office/drawing/2014/main" id="{F589D3B4-4AA1-4D60-8747-95D8AADC77E9}"/>
                    </a:ext>
                  </a:extLst>
                </p:cNvPr>
                <p:cNvSpPr/>
                <p:nvPr/>
              </p:nvSpPr>
              <p:spPr bwMode="auto">
                <a:xfrm>
                  <a:off x="8724653" y="4096045"/>
                  <a:ext cx="41317" cy="35026"/>
                </a:xfrm>
                <a:custGeom>
                  <a:avLst/>
                  <a:gdLst>
                    <a:gd name="T0" fmla="*/ 2147483647 w 24"/>
                    <a:gd name="T1" fmla="*/ 0 h 20"/>
                    <a:gd name="T2" fmla="*/ 2147483647 w 24"/>
                    <a:gd name="T3" fmla="*/ 2147483647 h 20"/>
                    <a:gd name="T4" fmla="*/ 2147483647 w 24"/>
                    <a:gd name="T5" fmla="*/ 2147483647 h 20"/>
                    <a:gd name="T6" fmla="*/ 2147483647 w 24"/>
                    <a:gd name="T7" fmla="*/ 2147483647 h 20"/>
                    <a:gd name="T8" fmla="*/ 2147483647 w 24"/>
                    <a:gd name="T9" fmla="*/ 2147483647 h 20"/>
                    <a:gd name="T10" fmla="*/ 2147483647 w 24"/>
                    <a:gd name="T11" fmla="*/ 2147483647 h 20"/>
                    <a:gd name="T12" fmla="*/ 2147483647 w 24"/>
                    <a:gd name="T13" fmla="*/ 2147483647 h 20"/>
                    <a:gd name="T14" fmla="*/ 2147483647 w 24"/>
                    <a:gd name="T15" fmla="*/ 2147483647 h 20"/>
                    <a:gd name="T16" fmla="*/ 2147483647 w 24"/>
                    <a:gd name="T17" fmla="*/ 2147483647 h 20"/>
                    <a:gd name="T18" fmla="*/ 2147483647 w 24"/>
                    <a:gd name="T19" fmla="*/ 2147483647 h 20"/>
                    <a:gd name="T20" fmla="*/ 2147483647 w 24"/>
                    <a:gd name="T21" fmla="*/ 2147483647 h 20"/>
                    <a:gd name="T22" fmla="*/ 2147483647 w 24"/>
                    <a:gd name="T23" fmla="*/ 2147483647 h 20"/>
                    <a:gd name="T24" fmla="*/ 2147483647 w 24"/>
                    <a:gd name="T25" fmla="*/ 2147483647 h 20"/>
                    <a:gd name="T26" fmla="*/ 2147483647 w 24"/>
                    <a:gd name="T27" fmla="*/ 2147483647 h 20"/>
                    <a:gd name="T28" fmla="*/ 2147483647 w 24"/>
                    <a:gd name="T29" fmla="*/ 2147483647 h 20"/>
                    <a:gd name="T30" fmla="*/ 2147483647 w 24"/>
                    <a:gd name="T31" fmla="*/ 2147483647 h 20"/>
                    <a:gd name="T32" fmla="*/ 0 w 24"/>
                    <a:gd name="T33" fmla="*/ 2147483647 h 20"/>
                    <a:gd name="T34" fmla="*/ 0 w 24"/>
                    <a:gd name="T35" fmla="*/ 0 h 20"/>
                    <a:gd name="T36" fmla="*/ 2147483647 w 24"/>
                    <a:gd name="T37" fmla="*/ 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0"/>
                    <a:gd name="T59" fmla="*/ 24 w 24"/>
                    <a:gd name="T60" fmla="*/ 20 h 2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0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4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6" y="18"/>
                      </a:lnTo>
                      <a:lnTo>
                        <a:pt x="1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1" name="íśľïḋé">
                  <a:extLst>
                    <a:ext uri="{FF2B5EF4-FFF2-40B4-BE49-F238E27FC236}">
                      <a16:creationId xmlns="" xmlns:a16="http://schemas.microsoft.com/office/drawing/2014/main" id="{6C9DDC9D-A320-407B-8CA4-C1CA4B913144}"/>
                    </a:ext>
                  </a:extLst>
                </p:cNvPr>
                <p:cNvSpPr/>
                <p:nvPr/>
              </p:nvSpPr>
              <p:spPr bwMode="auto">
                <a:xfrm>
                  <a:off x="8979439" y="4351038"/>
                  <a:ext cx="22036" cy="18214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0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2147483647 w 12"/>
                    <a:gd name="T19" fmla="*/ 2147483647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2"/>
                    <a:gd name="T32" fmla="*/ 12 w 12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2">
                      <a:moveTo>
                        <a:pt x="12" y="8"/>
                      </a:move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2" name="iṥḷïḍe">
                  <a:extLst>
                    <a:ext uri="{FF2B5EF4-FFF2-40B4-BE49-F238E27FC236}">
                      <a16:creationId xmlns="" xmlns:a16="http://schemas.microsoft.com/office/drawing/2014/main" id="{FB517597-F9D2-4A78-95B3-CEB1A7689242}"/>
                    </a:ext>
                  </a:extLst>
                </p:cNvPr>
                <p:cNvSpPr/>
                <p:nvPr/>
              </p:nvSpPr>
              <p:spPr bwMode="auto">
                <a:xfrm>
                  <a:off x="9249374" y="4394470"/>
                  <a:ext cx="42693" cy="25219"/>
                </a:xfrm>
                <a:custGeom>
                  <a:avLst/>
                  <a:gdLst>
                    <a:gd name="T0" fmla="*/ 2147483647 w 24"/>
                    <a:gd name="T1" fmla="*/ 2147483647 h 16"/>
                    <a:gd name="T2" fmla="*/ 2147483647 w 24"/>
                    <a:gd name="T3" fmla="*/ 2147483647 h 16"/>
                    <a:gd name="T4" fmla="*/ 2147483647 w 24"/>
                    <a:gd name="T5" fmla="*/ 2147483647 h 16"/>
                    <a:gd name="T6" fmla="*/ 2147483647 w 24"/>
                    <a:gd name="T7" fmla="*/ 2147483647 h 16"/>
                    <a:gd name="T8" fmla="*/ 2147483647 w 24"/>
                    <a:gd name="T9" fmla="*/ 2147483647 h 16"/>
                    <a:gd name="T10" fmla="*/ 2147483647 w 24"/>
                    <a:gd name="T11" fmla="*/ 2147483647 h 16"/>
                    <a:gd name="T12" fmla="*/ 2147483647 w 24"/>
                    <a:gd name="T13" fmla="*/ 2147483647 h 16"/>
                    <a:gd name="T14" fmla="*/ 0 w 24"/>
                    <a:gd name="T15" fmla="*/ 2147483647 h 16"/>
                    <a:gd name="T16" fmla="*/ 2147483647 w 24"/>
                    <a:gd name="T17" fmla="*/ 2147483647 h 16"/>
                    <a:gd name="T18" fmla="*/ 2147483647 w 24"/>
                    <a:gd name="T19" fmla="*/ 2147483647 h 16"/>
                    <a:gd name="T20" fmla="*/ 2147483647 w 24"/>
                    <a:gd name="T21" fmla="*/ 2147483647 h 16"/>
                    <a:gd name="T22" fmla="*/ 2147483647 w 24"/>
                    <a:gd name="T23" fmla="*/ 0 h 16"/>
                    <a:gd name="T24" fmla="*/ 2147483647 w 24"/>
                    <a:gd name="T25" fmla="*/ 0 h 16"/>
                    <a:gd name="T26" fmla="*/ 2147483647 w 24"/>
                    <a:gd name="T27" fmla="*/ 2147483647 h 16"/>
                    <a:gd name="T28" fmla="*/ 2147483647 w 24"/>
                    <a:gd name="T29" fmla="*/ 2147483647 h 16"/>
                    <a:gd name="T30" fmla="*/ 2147483647 w 24"/>
                    <a:gd name="T31" fmla="*/ 2147483647 h 1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"/>
                    <a:gd name="T49" fmla="*/ 0 h 16"/>
                    <a:gd name="T50" fmla="*/ 24 w 24"/>
                    <a:gd name="T51" fmla="*/ 16 h 1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" h="16">
                      <a:moveTo>
                        <a:pt x="24" y="8"/>
                      </a:move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6" y="16"/>
                      </a:lnTo>
                      <a:lnTo>
                        <a:pt x="12" y="16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0" y="2"/>
                      </a:lnTo>
                      <a:lnTo>
                        <a:pt x="22" y="4"/>
                      </a:lnTo>
                      <a:lnTo>
                        <a:pt x="2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3" name="iş1îḓe">
                  <a:extLst>
                    <a:ext uri="{FF2B5EF4-FFF2-40B4-BE49-F238E27FC236}">
                      <a16:creationId xmlns="" xmlns:a16="http://schemas.microsoft.com/office/drawing/2014/main" id="{F27C5986-50CD-4E84-9645-EDE9950BD511}"/>
                    </a:ext>
                  </a:extLst>
                </p:cNvPr>
                <p:cNvSpPr/>
                <p:nvPr/>
              </p:nvSpPr>
              <p:spPr bwMode="auto">
                <a:xfrm>
                  <a:off x="9294821" y="4359444"/>
                  <a:ext cx="48203" cy="25219"/>
                </a:xfrm>
                <a:custGeom>
                  <a:avLst/>
                  <a:gdLst>
                    <a:gd name="T0" fmla="*/ 2147483647 w 28"/>
                    <a:gd name="T1" fmla="*/ 2147483647 h 14"/>
                    <a:gd name="T2" fmla="*/ 2147483647 w 28"/>
                    <a:gd name="T3" fmla="*/ 2147483647 h 14"/>
                    <a:gd name="T4" fmla="*/ 2147483647 w 28"/>
                    <a:gd name="T5" fmla="*/ 2147483647 h 14"/>
                    <a:gd name="T6" fmla="*/ 2147483647 w 28"/>
                    <a:gd name="T7" fmla="*/ 2147483647 h 14"/>
                    <a:gd name="T8" fmla="*/ 2147483647 w 28"/>
                    <a:gd name="T9" fmla="*/ 2147483647 h 14"/>
                    <a:gd name="T10" fmla="*/ 2147483647 w 28"/>
                    <a:gd name="T11" fmla="*/ 2147483647 h 14"/>
                    <a:gd name="T12" fmla="*/ 0 w 28"/>
                    <a:gd name="T13" fmla="*/ 2147483647 h 14"/>
                    <a:gd name="T14" fmla="*/ 0 w 28"/>
                    <a:gd name="T15" fmla="*/ 2147483647 h 14"/>
                    <a:gd name="T16" fmla="*/ 2147483647 w 28"/>
                    <a:gd name="T17" fmla="*/ 2147483647 h 14"/>
                    <a:gd name="T18" fmla="*/ 2147483647 w 28"/>
                    <a:gd name="T19" fmla="*/ 2147483647 h 14"/>
                    <a:gd name="T20" fmla="*/ 2147483647 w 28"/>
                    <a:gd name="T21" fmla="*/ 0 h 14"/>
                    <a:gd name="T22" fmla="*/ 2147483647 w 28"/>
                    <a:gd name="T23" fmla="*/ 0 h 14"/>
                    <a:gd name="T24" fmla="*/ 2147483647 w 28"/>
                    <a:gd name="T25" fmla="*/ 0 h 14"/>
                    <a:gd name="T26" fmla="*/ 2147483647 w 28"/>
                    <a:gd name="T27" fmla="*/ 2147483647 h 14"/>
                    <a:gd name="T28" fmla="*/ 2147483647 w 28"/>
                    <a:gd name="T29" fmla="*/ 2147483647 h 1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14"/>
                    <a:gd name="T47" fmla="*/ 28 w 28"/>
                    <a:gd name="T48" fmla="*/ 14 h 1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14">
                      <a:moveTo>
                        <a:pt x="26" y="4"/>
                      </a:moveTo>
                      <a:lnTo>
                        <a:pt x="22" y="6"/>
                      </a:lnTo>
                      <a:lnTo>
                        <a:pt x="18" y="10"/>
                      </a:lnTo>
                      <a:lnTo>
                        <a:pt x="10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0"/>
                      </a:lnTo>
                      <a:lnTo>
                        <a:pt x="28" y="2"/>
                      </a:lnTo>
                      <a:lnTo>
                        <a:pt x="2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4" name="ï$ļídé">
                  <a:extLst>
                    <a:ext uri="{FF2B5EF4-FFF2-40B4-BE49-F238E27FC236}">
                      <a16:creationId xmlns="" xmlns:a16="http://schemas.microsoft.com/office/drawing/2014/main" id="{E7CCDBBD-075E-4F1F-B6B9-5377785B05AB}"/>
                    </a:ext>
                  </a:extLst>
                </p:cNvPr>
                <p:cNvSpPr/>
                <p:nvPr/>
              </p:nvSpPr>
              <p:spPr bwMode="auto">
                <a:xfrm>
                  <a:off x="7680724" y="3806027"/>
                  <a:ext cx="173529" cy="226972"/>
                </a:xfrm>
                <a:custGeom>
                  <a:avLst/>
                  <a:gdLst>
                    <a:gd name="T0" fmla="*/ 2147483647 w 100"/>
                    <a:gd name="T1" fmla="*/ 2147483647 h 136"/>
                    <a:gd name="T2" fmla="*/ 2147483647 w 100"/>
                    <a:gd name="T3" fmla="*/ 2147483647 h 136"/>
                    <a:gd name="T4" fmla="*/ 2147483647 w 100"/>
                    <a:gd name="T5" fmla="*/ 2147483647 h 136"/>
                    <a:gd name="T6" fmla="*/ 2147483647 w 100"/>
                    <a:gd name="T7" fmla="*/ 2147483647 h 136"/>
                    <a:gd name="T8" fmla="*/ 2147483647 w 100"/>
                    <a:gd name="T9" fmla="*/ 2147483647 h 136"/>
                    <a:gd name="T10" fmla="*/ 2147483647 w 100"/>
                    <a:gd name="T11" fmla="*/ 2147483647 h 136"/>
                    <a:gd name="T12" fmla="*/ 2147483647 w 100"/>
                    <a:gd name="T13" fmla="*/ 2147483647 h 136"/>
                    <a:gd name="T14" fmla="*/ 2147483647 w 100"/>
                    <a:gd name="T15" fmla="*/ 2147483647 h 136"/>
                    <a:gd name="T16" fmla="*/ 2147483647 w 100"/>
                    <a:gd name="T17" fmla="*/ 0 h 136"/>
                    <a:gd name="T18" fmla="*/ 2147483647 w 100"/>
                    <a:gd name="T19" fmla="*/ 2147483647 h 136"/>
                    <a:gd name="T20" fmla="*/ 2147483647 w 100"/>
                    <a:gd name="T21" fmla="*/ 2147483647 h 136"/>
                    <a:gd name="T22" fmla="*/ 2147483647 w 100"/>
                    <a:gd name="T23" fmla="*/ 2147483647 h 136"/>
                    <a:gd name="T24" fmla="*/ 2147483647 w 100"/>
                    <a:gd name="T25" fmla="*/ 2147483647 h 136"/>
                    <a:gd name="T26" fmla="*/ 2147483647 w 100"/>
                    <a:gd name="T27" fmla="*/ 2147483647 h 136"/>
                    <a:gd name="T28" fmla="*/ 2147483647 w 100"/>
                    <a:gd name="T29" fmla="*/ 2147483647 h 136"/>
                    <a:gd name="T30" fmla="*/ 2147483647 w 100"/>
                    <a:gd name="T31" fmla="*/ 2147483647 h 136"/>
                    <a:gd name="T32" fmla="*/ 2147483647 w 100"/>
                    <a:gd name="T33" fmla="*/ 2147483647 h 136"/>
                    <a:gd name="T34" fmla="*/ 2147483647 w 100"/>
                    <a:gd name="T35" fmla="*/ 2147483647 h 136"/>
                    <a:gd name="T36" fmla="*/ 2147483647 w 100"/>
                    <a:gd name="T37" fmla="*/ 2147483647 h 136"/>
                    <a:gd name="T38" fmla="*/ 2147483647 w 100"/>
                    <a:gd name="T39" fmla="*/ 2147483647 h 136"/>
                    <a:gd name="T40" fmla="*/ 2147483647 w 100"/>
                    <a:gd name="T41" fmla="*/ 2147483647 h 136"/>
                    <a:gd name="T42" fmla="*/ 2147483647 w 100"/>
                    <a:gd name="T43" fmla="*/ 2147483647 h 136"/>
                    <a:gd name="T44" fmla="*/ 2147483647 w 100"/>
                    <a:gd name="T45" fmla="*/ 2147483647 h 136"/>
                    <a:gd name="T46" fmla="*/ 2147483647 w 100"/>
                    <a:gd name="T47" fmla="*/ 2147483647 h 136"/>
                    <a:gd name="T48" fmla="*/ 2147483647 w 100"/>
                    <a:gd name="T49" fmla="*/ 2147483647 h 136"/>
                    <a:gd name="T50" fmla="*/ 2147483647 w 100"/>
                    <a:gd name="T51" fmla="*/ 2147483647 h 136"/>
                    <a:gd name="T52" fmla="*/ 2147483647 w 100"/>
                    <a:gd name="T53" fmla="*/ 2147483647 h 136"/>
                    <a:gd name="T54" fmla="*/ 2147483647 w 100"/>
                    <a:gd name="T55" fmla="*/ 2147483647 h 136"/>
                    <a:gd name="T56" fmla="*/ 2147483647 w 100"/>
                    <a:gd name="T57" fmla="*/ 2147483647 h 136"/>
                    <a:gd name="T58" fmla="*/ 2147483647 w 100"/>
                    <a:gd name="T59" fmla="*/ 2147483647 h 136"/>
                    <a:gd name="T60" fmla="*/ 2147483647 w 100"/>
                    <a:gd name="T61" fmla="*/ 2147483647 h 136"/>
                    <a:gd name="T62" fmla="*/ 2147483647 w 100"/>
                    <a:gd name="T63" fmla="*/ 2147483647 h 136"/>
                    <a:gd name="T64" fmla="*/ 2147483647 w 100"/>
                    <a:gd name="T65" fmla="*/ 2147483647 h 136"/>
                    <a:gd name="T66" fmla="*/ 2147483647 w 100"/>
                    <a:gd name="T67" fmla="*/ 2147483647 h 136"/>
                    <a:gd name="T68" fmla="*/ 2147483647 w 100"/>
                    <a:gd name="T69" fmla="*/ 2147483647 h 136"/>
                    <a:gd name="T70" fmla="*/ 2147483647 w 100"/>
                    <a:gd name="T71" fmla="*/ 2147483647 h 136"/>
                    <a:gd name="T72" fmla="*/ 2147483647 w 100"/>
                    <a:gd name="T73" fmla="*/ 2147483647 h 136"/>
                    <a:gd name="T74" fmla="*/ 2147483647 w 100"/>
                    <a:gd name="T75" fmla="*/ 2147483647 h 136"/>
                    <a:gd name="T76" fmla="*/ 2147483647 w 100"/>
                    <a:gd name="T77" fmla="*/ 2147483647 h 136"/>
                    <a:gd name="T78" fmla="*/ 2147483647 w 100"/>
                    <a:gd name="T79" fmla="*/ 2147483647 h 136"/>
                    <a:gd name="T80" fmla="*/ 0 w 100"/>
                    <a:gd name="T81" fmla="*/ 2147483647 h 136"/>
                    <a:gd name="T82" fmla="*/ 2147483647 w 100"/>
                    <a:gd name="T83" fmla="*/ 2147483647 h 136"/>
                    <a:gd name="T84" fmla="*/ 2147483647 w 100"/>
                    <a:gd name="T85" fmla="*/ 2147483647 h 1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0"/>
                    <a:gd name="T130" fmla="*/ 0 h 136"/>
                    <a:gd name="T131" fmla="*/ 100 w 100"/>
                    <a:gd name="T132" fmla="*/ 136 h 1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0" h="136">
                      <a:moveTo>
                        <a:pt x="12" y="46"/>
                      </a:moveTo>
                      <a:lnTo>
                        <a:pt x="12" y="28"/>
                      </a:lnTo>
                      <a:lnTo>
                        <a:pt x="16" y="26"/>
                      </a:lnTo>
                      <a:lnTo>
                        <a:pt x="18" y="22"/>
                      </a:lnTo>
                      <a:lnTo>
                        <a:pt x="24" y="14"/>
                      </a:lnTo>
                      <a:lnTo>
                        <a:pt x="28" y="10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2" y="10"/>
                      </a:lnTo>
                      <a:lnTo>
                        <a:pt x="60" y="12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88" y="12"/>
                      </a:lnTo>
                      <a:lnTo>
                        <a:pt x="90" y="8"/>
                      </a:lnTo>
                      <a:lnTo>
                        <a:pt x="94" y="2"/>
                      </a:lnTo>
                      <a:lnTo>
                        <a:pt x="100" y="0"/>
                      </a:lnTo>
                      <a:lnTo>
                        <a:pt x="100" y="6"/>
                      </a:lnTo>
                      <a:lnTo>
                        <a:pt x="90" y="16"/>
                      </a:lnTo>
                      <a:lnTo>
                        <a:pt x="86" y="22"/>
                      </a:lnTo>
                      <a:lnTo>
                        <a:pt x="82" y="24"/>
                      </a:lnTo>
                      <a:lnTo>
                        <a:pt x="76" y="24"/>
                      </a:lnTo>
                      <a:lnTo>
                        <a:pt x="70" y="24"/>
                      </a:lnTo>
                      <a:lnTo>
                        <a:pt x="64" y="22"/>
                      </a:lnTo>
                      <a:lnTo>
                        <a:pt x="26" y="22"/>
                      </a:lnTo>
                      <a:lnTo>
                        <a:pt x="22" y="24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22" y="38"/>
                      </a:lnTo>
                      <a:lnTo>
                        <a:pt x="24" y="46"/>
                      </a:lnTo>
                      <a:lnTo>
                        <a:pt x="28" y="52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6" y="52"/>
                      </a:lnTo>
                      <a:lnTo>
                        <a:pt x="40" y="50"/>
                      </a:lnTo>
                      <a:lnTo>
                        <a:pt x="46" y="46"/>
                      </a:lnTo>
                      <a:lnTo>
                        <a:pt x="54" y="44"/>
                      </a:lnTo>
                      <a:lnTo>
                        <a:pt x="62" y="42"/>
                      </a:lnTo>
                      <a:lnTo>
                        <a:pt x="68" y="40"/>
                      </a:lnTo>
                      <a:lnTo>
                        <a:pt x="74" y="40"/>
                      </a:lnTo>
                      <a:lnTo>
                        <a:pt x="72" y="42"/>
                      </a:lnTo>
                      <a:lnTo>
                        <a:pt x="68" y="44"/>
                      </a:lnTo>
                      <a:lnTo>
                        <a:pt x="62" y="48"/>
                      </a:lnTo>
                      <a:lnTo>
                        <a:pt x="56" y="50"/>
                      </a:lnTo>
                      <a:lnTo>
                        <a:pt x="50" y="5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6" y="70"/>
                      </a:lnTo>
                      <a:lnTo>
                        <a:pt x="48" y="76"/>
                      </a:lnTo>
                      <a:lnTo>
                        <a:pt x="54" y="84"/>
                      </a:lnTo>
                      <a:lnTo>
                        <a:pt x="54" y="98"/>
                      </a:lnTo>
                      <a:lnTo>
                        <a:pt x="56" y="102"/>
                      </a:lnTo>
                      <a:lnTo>
                        <a:pt x="60" y="104"/>
                      </a:lnTo>
                      <a:lnTo>
                        <a:pt x="64" y="104"/>
                      </a:lnTo>
                      <a:lnTo>
                        <a:pt x="64" y="106"/>
                      </a:lnTo>
                      <a:lnTo>
                        <a:pt x="60" y="110"/>
                      </a:lnTo>
                      <a:lnTo>
                        <a:pt x="54" y="114"/>
                      </a:lnTo>
                      <a:lnTo>
                        <a:pt x="50" y="118"/>
                      </a:lnTo>
                      <a:lnTo>
                        <a:pt x="44" y="118"/>
                      </a:lnTo>
                      <a:lnTo>
                        <a:pt x="32" y="92"/>
                      </a:lnTo>
                      <a:lnTo>
                        <a:pt x="32" y="88"/>
                      </a:lnTo>
                      <a:lnTo>
                        <a:pt x="34" y="84"/>
                      </a:lnTo>
                      <a:lnTo>
                        <a:pt x="32" y="78"/>
                      </a:lnTo>
                      <a:lnTo>
                        <a:pt x="28" y="80"/>
                      </a:lnTo>
                      <a:lnTo>
                        <a:pt x="24" y="78"/>
                      </a:lnTo>
                      <a:lnTo>
                        <a:pt x="22" y="106"/>
                      </a:lnTo>
                      <a:lnTo>
                        <a:pt x="22" y="120"/>
                      </a:lnTo>
                      <a:lnTo>
                        <a:pt x="20" y="126"/>
                      </a:lnTo>
                      <a:lnTo>
                        <a:pt x="18" y="132"/>
                      </a:lnTo>
                      <a:lnTo>
                        <a:pt x="14" y="134"/>
                      </a:lnTo>
                      <a:lnTo>
                        <a:pt x="8" y="136"/>
                      </a:lnTo>
                      <a:lnTo>
                        <a:pt x="6" y="134"/>
                      </a:lnTo>
                      <a:lnTo>
                        <a:pt x="6" y="130"/>
                      </a:lnTo>
                      <a:lnTo>
                        <a:pt x="6" y="120"/>
                      </a:lnTo>
                      <a:lnTo>
                        <a:pt x="6" y="116"/>
                      </a:lnTo>
                      <a:lnTo>
                        <a:pt x="8" y="110"/>
                      </a:lnTo>
                      <a:lnTo>
                        <a:pt x="10" y="102"/>
                      </a:lnTo>
                      <a:lnTo>
                        <a:pt x="10" y="94"/>
                      </a:lnTo>
                      <a:lnTo>
                        <a:pt x="4" y="94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78"/>
                      </a:lnTo>
                      <a:lnTo>
                        <a:pt x="4" y="66"/>
                      </a:lnTo>
                      <a:lnTo>
                        <a:pt x="8" y="5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5" name="ïṧḷiďé">
                  <a:extLst>
                    <a:ext uri="{FF2B5EF4-FFF2-40B4-BE49-F238E27FC236}">
                      <a16:creationId xmlns="" xmlns:a16="http://schemas.microsoft.com/office/drawing/2014/main" id="{3E28F4E4-15E1-4F46-8386-59D63D244F44}"/>
                    </a:ext>
                  </a:extLst>
                </p:cNvPr>
                <p:cNvSpPr/>
                <p:nvPr/>
              </p:nvSpPr>
              <p:spPr bwMode="auto">
                <a:xfrm>
                  <a:off x="7427316" y="3642103"/>
                  <a:ext cx="264425" cy="187741"/>
                </a:xfrm>
                <a:custGeom>
                  <a:avLst/>
                  <a:gdLst>
                    <a:gd name="T0" fmla="*/ 2147483647 w 152"/>
                    <a:gd name="T1" fmla="*/ 2147483647 h 112"/>
                    <a:gd name="T2" fmla="*/ 2147483647 w 152"/>
                    <a:gd name="T3" fmla="*/ 2147483647 h 112"/>
                    <a:gd name="T4" fmla="*/ 2147483647 w 152"/>
                    <a:gd name="T5" fmla="*/ 2147483647 h 112"/>
                    <a:gd name="T6" fmla="*/ 2147483647 w 152"/>
                    <a:gd name="T7" fmla="*/ 2147483647 h 112"/>
                    <a:gd name="T8" fmla="*/ 2147483647 w 152"/>
                    <a:gd name="T9" fmla="*/ 2147483647 h 112"/>
                    <a:gd name="T10" fmla="*/ 2147483647 w 152"/>
                    <a:gd name="T11" fmla="*/ 2147483647 h 112"/>
                    <a:gd name="T12" fmla="*/ 2147483647 w 152"/>
                    <a:gd name="T13" fmla="*/ 2147483647 h 112"/>
                    <a:gd name="T14" fmla="*/ 2147483647 w 152"/>
                    <a:gd name="T15" fmla="*/ 2147483647 h 112"/>
                    <a:gd name="T16" fmla="*/ 2147483647 w 152"/>
                    <a:gd name="T17" fmla="*/ 2147483647 h 112"/>
                    <a:gd name="T18" fmla="*/ 2147483647 w 152"/>
                    <a:gd name="T19" fmla="*/ 0 h 112"/>
                    <a:gd name="T20" fmla="*/ 2147483647 w 152"/>
                    <a:gd name="T21" fmla="*/ 2147483647 h 112"/>
                    <a:gd name="T22" fmla="*/ 2147483647 w 152"/>
                    <a:gd name="T23" fmla="*/ 2147483647 h 112"/>
                    <a:gd name="T24" fmla="*/ 2147483647 w 152"/>
                    <a:gd name="T25" fmla="*/ 2147483647 h 112"/>
                    <a:gd name="T26" fmla="*/ 2147483647 w 152"/>
                    <a:gd name="T27" fmla="*/ 2147483647 h 112"/>
                    <a:gd name="T28" fmla="*/ 2147483647 w 152"/>
                    <a:gd name="T29" fmla="*/ 2147483647 h 112"/>
                    <a:gd name="T30" fmla="*/ 2147483647 w 152"/>
                    <a:gd name="T31" fmla="*/ 2147483647 h 112"/>
                    <a:gd name="T32" fmla="*/ 2147483647 w 152"/>
                    <a:gd name="T33" fmla="*/ 2147483647 h 112"/>
                    <a:gd name="T34" fmla="*/ 2147483647 w 152"/>
                    <a:gd name="T35" fmla="*/ 2147483647 h 112"/>
                    <a:gd name="T36" fmla="*/ 2147483647 w 152"/>
                    <a:gd name="T37" fmla="*/ 2147483647 h 112"/>
                    <a:gd name="T38" fmla="*/ 2147483647 w 152"/>
                    <a:gd name="T39" fmla="*/ 2147483647 h 112"/>
                    <a:gd name="T40" fmla="*/ 2147483647 w 152"/>
                    <a:gd name="T41" fmla="*/ 2147483647 h 112"/>
                    <a:gd name="T42" fmla="*/ 2147483647 w 152"/>
                    <a:gd name="T43" fmla="*/ 2147483647 h 112"/>
                    <a:gd name="T44" fmla="*/ 2147483647 w 152"/>
                    <a:gd name="T45" fmla="*/ 2147483647 h 112"/>
                    <a:gd name="T46" fmla="*/ 2147483647 w 152"/>
                    <a:gd name="T47" fmla="*/ 2147483647 h 112"/>
                    <a:gd name="T48" fmla="*/ 2147483647 w 152"/>
                    <a:gd name="T49" fmla="*/ 2147483647 h 112"/>
                    <a:gd name="T50" fmla="*/ 2147483647 w 152"/>
                    <a:gd name="T51" fmla="*/ 2147483647 h 112"/>
                    <a:gd name="T52" fmla="*/ 2147483647 w 152"/>
                    <a:gd name="T53" fmla="*/ 2147483647 h 112"/>
                    <a:gd name="T54" fmla="*/ 2147483647 w 152"/>
                    <a:gd name="T55" fmla="*/ 2147483647 h 112"/>
                    <a:gd name="T56" fmla="*/ 2147483647 w 152"/>
                    <a:gd name="T57" fmla="*/ 2147483647 h 112"/>
                    <a:gd name="T58" fmla="*/ 2147483647 w 152"/>
                    <a:gd name="T59" fmla="*/ 2147483647 h 112"/>
                    <a:gd name="T60" fmla="*/ 2147483647 w 152"/>
                    <a:gd name="T61" fmla="*/ 2147483647 h 112"/>
                    <a:gd name="T62" fmla="*/ 2147483647 w 152"/>
                    <a:gd name="T63" fmla="*/ 2147483647 h 112"/>
                    <a:gd name="T64" fmla="*/ 0 w 152"/>
                    <a:gd name="T65" fmla="*/ 2147483647 h 112"/>
                    <a:gd name="T66" fmla="*/ 0 w 152"/>
                    <a:gd name="T67" fmla="*/ 2147483647 h 112"/>
                    <a:gd name="T68" fmla="*/ 0 w 152"/>
                    <a:gd name="T69" fmla="*/ 2147483647 h 112"/>
                    <a:gd name="T70" fmla="*/ 2147483647 w 152"/>
                    <a:gd name="T71" fmla="*/ 2147483647 h 112"/>
                    <a:gd name="T72" fmla="*/ 2147483647 w 152"/>
                    <a:gd name="T73" fmla="*/ 2147483647 h 112"/>
                    <a:gd name="T74" fmla="*/ 2147483647 w 152"/>
                    <a:gd name="T75" fmla="*/ 2147483647 h 112"/>
                    <a:gd name="T76" fmla="*/ 2147483647 w 152"/>
                    <a:gd name="T77" fmla="*/ 2147483647 h 112"/>
                    <a:gd name="T78" fmla="*/ 2147483647 w 152"/>
                    <a:gd name="T79" fmla="*/ 2147483647 h 112"/>
                    <a:gd name="T80" fmla="*/ 2147483647 w 152"/>
                    <a:gd name="T81" fmla="*/ 2147483647 h 11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52"/>
                    <a:gd name="T124" fmla="*/ 0 h 112"/>
                    <a:gd name="T125" fmla="*/ 152 w 152"/>
                    <a:gd name="T126" fmla="*/ 112 h 11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52" h="112">
                      <a:moveTo>
                        <a:pt x="58" y="58"/>
                      </a:moveTo>
                      <a:lnTo>
                        <a:pt x="68" y="62"/>
                      </a:lnTo>
                      <a:lnTo>
                        <a:pt x="70" y="60"/>
                      </a:lnTo>
                      <a:lnTo>
                        <a:pt x="68" y="58"/>
                      </a:lnTo>
                      <a:lnTo>
                        <a:pt x="68" y="54"/>
                      </a:lnTo>
                      <a:lnTo>
                        <a:pt x="70" y="56"/>
                      </a:lnTo>
                      <a:lnTo>
                        <a:pt x="74" y="58"/>
                      </a:lnTo>
                      <a:lnTo>
                        <a:pt x="74" y="54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68" y="48"/>
                      </a:lnTo>
                      <a:lnTo>
                        <a:pt x="76" y="42"/>
                      </a:lnTo>
                      <a:lnTo>
                        <a:pt x="80" y="40"/>
                      </a:lnTo>
                      <a:lnTo>
                        <a:pt x="86" y="40"/>
                      </a:lnTo>
                      <a:lnTo>
                        <a:pt x="88" y="36"/>
                      </a:lnTo>
                      <a:lnTo>
                        <a:pt x="92" y="26"/>
                      </a:lnTo>
                      <a:lnTo>
                        <a:pt x="98" y="16"/>
                      </a:lnTo>
                      <a:lnTo>
                        <a:pt x="106" y="4"/>
                      </a:lnTo>
                      <a:lnTo>
                        <a:pt x="110" y="0"/>
                      </a:lnTo>
                      <a:lnTo>
                        <a:pt x="114" y="0"/>
                      </a:lnTo>
                      <a:lnTo>
                        <a:pt x="118" y="2"/>
                      </a:lnTo>
                      <a:lnTo>
                        <a:pt x="122" y="8"/>
                      </a:lnTo>
                      <a:lnTo>
                        <a:pt x="124" y="14"/>
                      </a:lnTo>
                      <a:lnTo>
                        <a:pt x="124" y="20"/>
                      </a:lnTo>
                      <a:lnTo>
                        <a:pt x="132" y="22"/>
                      </a:lnTo>
                      <a:lnTo>
                        <a:pt x="138" y="26"/>
                      </a:lnTo>
                      <a:lnTo>
                        <a:pt x="144" y="26"/>
                      </a:lnTo>
                      <a:lnTo>
                        <a:pt x="152" y="28"/>
                      </a:lnTo>
                      <a:lnTo>
                        <a:pt x="152" y="32"/>
                      </a:lnTo>
                      <a:lnTo>
                        <a:pt x="150" y="34"/>
                      </a:lnTo>
                      <a:lnTo>
                        <a:pt x="148" y="36"/>
                      </a:lnTo>
                      <a:lnTo>
                        <a:pt x="140" y="36"/>
                      </a:lnTo>
                      <a:lnTo>
                        <a:pt x="134" y="36"/>
                      </a:lnTo>
                      <a:lnTo>
                        <a:pt x="132" y="38"/>
                      </a:lnTo>
                      <a:lnTo>
                        <a:pt x="130" y="40"/>
                      </a:lnTo>
                      <a:lnTo>
                        <a:pt x="138" y="44"/>
                      </a:lnTo>
                      <a:lnTo>
                        <a:pt x="138" y="46"/>
                      </a:lnTo>
                      <a:lnTo>
                        <a:pt x="132" y="48"/>
                      </a:lnTo>
                      <a:lnTo>
                        <a:pt x="124" y="54"/>
                      </a:lnTo>
                      <a:lnTo>
                        <a:pt x="122" y="60"/>
                      </a:lnTo>
                      <a:lnTo>
                        <a:pt x="112" y="58"/>
                      </a:lnTo>
                      <a:lnTo>
                        <a:pt x="106" y="56"/>
                      </a:lnTo>
                      <a:lnTo>
                        <a:pt x="100" y="56"/>
                      </a:lnTo>
                      <a:lnTo>
                        <a:pt x="94" y="56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78" y="70"/>
                      </a:lnTo>
                      <a:lnTo>
                        <a:pt x="74" y="82"/>
                      </a:lnTo>
                      <a:lnTo>
                        <a:pt x="70" y="96"/>
                      </a:lnTo>
                      <a:lnTo>
                        <a:pt x="70" y="104"/>
                      </a:lnTo>
                      <a:lnTo>
                        <a:pt x="68" y="108"/>
                      </a:lnTo>
                      <a:lnTo>
                        <a:pt x="64" y="108"/>
                      </a:lnTo>
                      <a:lnTo>
                        <a:pt x="60" y="106"/>
                      </a:lnTo>
                      <a:lnTo>
                        <a:pt x="56" y="104"/>
                      </a:lnTo>
                      <a:lnTo>
                        <a:pt x="52" y="100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2" y="100"/>
                      </a:lnTo>
                      <a:lnTo>
                        <a:pt x="36" y="106"/>
                      </a:lnTo>
                      <a:lnTo>
                        <a:pt x="28" y="108"/>
                      </a:lnTo>
                      <a:lnTo>
                        <a:pt x="26" y="110"/>
                      </a:lnTo>
                      <a:lnTo>
                        <a:pt x="20" y="112"/>
                      </a:lnTo>
                      <a:lnTo>
                        <a:pt x="14" y="110"/>
                      </a:lnTo>
                      <a:lnTo>
                        <a:pt x="8" y="108"/>
                      </a:lnTo>
                      <a:lnTo>
                        <a:pt x="2" y="106"/>
                      </a:lnTo>
                      <a:lnTo>
                        <a:pt x="0" y="10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94"/>
                      </a:lnTo>
                      <a:lnTo>
                        <a:pt x="2" y="96"/>
                      </a:lnTo>
                      <a:lnTo>
                        <a:pt x="8" y="100"/>
                      </a:lnTo>
                      <a:lnTo>
                        <a:pt x="20" y="100"/>
                      </a:lnTo>
                      <a:lnTo>
                        <a:pt x="20" y="90"/>
                      </a:lnTo>
                      <a:lnTo>
                        <a:pt x="26" y="82"/>
                      </a:lnTo>
                      <a:lnTo>
                        <a:pt x="30" y="78"/>
                      </a:lnTo>
                      <a:lnTo>
                        <a:pt x="34" y="76"/>
                      </a:lnTo>
                      <a:lnTo>
                        <a:pt x="46" y="72"/>
                      </a:ln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60" y="56"/>
                      </a:lnTo>
                      <a:lnTo>
                        <a:pt x="58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6" name="iṡḻiḍe">
                  <a:extLst>
                    <a:ext uri="{FF2B5EF4-FFF2-40B4-BE49-F238E27FC236}">
                      <a16:creationId xmlns="" xmlns:a16="http://schemas.microsoft.com/office/drawing/2014/main" id="{B6972A6C-AB9C-4884-A470-EADAC969333A}"/>
                    </a:ext>
                  </a:extLst>
                </p:cNvPr>
                <p:cNvSpPr/>
                <p:nvPr/>
              </p:nvSpPr>
              <p:spPr bwMode="auto">
                <a:xfrm>
                  <a:off x="7527854" y="3723363"/>
                  <a:ext cx="27544" cy="25219"/>
                </a:xfrm>
                <a:custGeom>
                  <a:avLst/>
                  <a:gdLst>
                    <a:gd name="T0" fmla="*/ 2147483647 w 16"/>
                    <a:gd name="T1" fmla="*/ 0 h 14"/>
                    <a:gd name="T2" fmla="*/ 2147483647 w 16"/>
                    <a:gd name="T3" fmla="*/ 2147483647 h 14"/>
                    <a:gd name="T4" fmla="*/ 2147483647 w 16"/>
                    <a:gd name="T5" fmla="*/ 2147483647 h 14"/>
                    <a:gd name="T6" fmla="*/ 2147483647 w 16"/>
                    <a:gd name="T7" fmla="*/ 2147483647 h 14"/>
                    <a:gd name="T8" fmla="*/ 2147483647 w 16"/>
                    <a:gd name="T9" fmla="*/ 2147483647 h 14"/>
                    <a:gd name="T10" fmla="*/ 2147483647 w 16"/>
                    <a:gd name="T11" fmla="*/ 2147483647 h 14"/>
                    <a:gd name="T12" fmla="*/ 2147483647 w 16"/>
                    <a:gd name="T13" fmla="*/ 2147483647 h 14"/>
                    <a:gd name="T14" fmla="*/ 2147483647 w 16"/>
                    <a:gd name="T15" fmla="*/ 2147483647 h 14"/>
                    <a:gd name="T16" fmla="*/ 2147483647 w 16"/>
                    <a:gd name="T17" fmla="*/ 2147483647 h 14"/>
                    <a:gd name="T18" fmla="*/ 0 w 16"/>
                    <a:gd name="T19" fmla="*/ 2147483647 h 14"/>
                    <a:gd name="T20" fmla="*/ 2147483647 w 16"/>
                    <a:gd name="T21" fmla="*/ 0 h 14"/>
                    <a:gd name="T22" fmla="*/ 2147483647 w 16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14"/>
                    <a:gd name="T38" fmla="*/ 16 w 16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14">
                      <a:moveTo>
                        <a:pt x="12" y="0"/>
                      </a:move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6" y="10"/>
                      </a:lnTo>
                      <a:lnTo>
                        <a:pt x="12" y="8"/>
                      </a:ln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1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7" name="ïšḻîďè">
                  <a:extLst>
                    <a:ext uri="{FF2B5EF4-FFF2-40B4-BE49-F238E27FC236}">
                      <a16:creationId xmlns="" xmlns:a16="http://schemas.microsoft.com/office/drawing/2014/main" id="{90545D1F-B986-4DE4-8C5D-78C332FA58B8}"/>
                    </a:ext>
                  </a:extLst>
                </p:cNvPr>
                <p:cNvSpPr/>
                <p:nvPr/>
              </p:nvSpPr>
              <p:spPr bwMode="auto">
                <a:xfrm>
                  <a:off x="8014011" y="3870475"/>
                  <a:ext cx="278197" cy="274608"/>
                </a:xfrm>
                <a:custGeom>
                  <a:avLst/>
                  <a:gdLst>
                    <a:gd name="T0" fmla="*/ 2147483647 w 160"/>
                    <a:gd name="T1" fmla="*/ 2147483647 h 164"/>
                    <a:gd name="T2" fmla="*/ 2147483647 w 160"/>
                    <a:gd name="T3" fmla="*/ 2147483647 h 164"/>
                    <a:gd name="T4" fmla="*/ 2147483647 w 160"/>
                    <a:gd name="T5" fmla="*/ 2147483647 h 164"/>
                    <a:gd name="T6" fmla="*/ 2147483647 w 160"/>
                    <a:gd name="T7" fmla="*/ 2147483647 h 164"/>
                    <a:gd name="T8" fmla="*/ 2147483647 w 160"/>
                    <a:gd name="T9" fmla="*/ 2147483647 h 164"/>
                    <a:gd name="T10" fmla="*/ 2147483647 w 160"/>
                    <a:gd name="T11" fmla="*/ 2147483647 h 164"/>
                    <a:gd name="T12" fmla="*/ 2147483647 w 160"/>
                    <a:gd name="T13" fmla="*/ 2147483647 h 164"/>
                    <a:gd name="T14" fmla="*/ 2147483647 w 160"/>
                    <a:gd name="T15" fmla="*/ 2147483647 h 164"/>
                    <a:gd name="T16" fmla="*/ 2147483647 w 160"/>
                    <a:gd name="T17" fmla="*/ 2147483647 h 164"/>
                    <a:gd name="T18" fmla="*/ 2147483647 w 160"/>
                    <a:gd name="T19" fmla="*/ 2147483647 h 164"/>
                    <a:gd name="T20" fmla="*/ 2147483647 w 160"/>
                    <a:gd name="T21" fmla="*/ 2147483647 h 164"/>
                    <a:gd name="T22" fmla="*/ 2147483647 w 160"/>
                    <a:gd name="T23" fmla="*/ 2147483647 h 164"/>
                    <a:gd name="T24" fmla="*/ 2147483647 w 160"/>
                    <a:gd name="T25" fmla="*/ 2147483647 h 164"/>
                    <a:gd name="T26" fmla="*/ 2147483647 w 160"/>
                    <a:gd name="T27" fmla="*/ 2147483647 h 164"/>
                    <a:gd name="T28" fmla="*/ 2147483647 w 160"/>
                    <a:gd name="T29" fmla="*/ 2147483647 h 164"/>
                    <a:gd name="T30" fmla="*/ 2147483647 w 160"/>
                    <a:gd name="T31" fmla="*/ 2147483647 h 164"/>
                    <a:gd name="T32" fmla="*/ 2147483647 w 160"/>
                    <a:gd name="T33" fmla="*/ 2147483647 h 164"/>
                    <a:gd name="T34" fmla="*/ 2147483647 w 160"/>
                    <a:gd name="T35" fmla="*/ 2147483647 h 164"/>
                    <a:gd name="T36" fmla="*/ 2147483647 w 160"/>
                    <a:gd name="T37" fmla="*/ 2147483647 h 164"/>
                    <a:gd name="T38" fmla="*/ 2147483647 w 160"/>
                    <a:gd name="T39" fmla="*/ 2147483647 h 164"/>
                    <a:gd name="T40" fmla="*/ 2147483647 w 160"/>
                    <a:gd name="T41" fmla="*/ 2147483647 h 164"/>
                    <a:gd name="T42" fmla="*/ 2147483647 w 160"/>
                    <a:gd name="T43" fmla="*/ 2147483647 h 164"/>
                    <a:gd name="T44" fmla="*/ 2147483647 w 160"/>
                    <a:gd name="T45" fmla="*/ 2147483647 h 164"/>
                    <a:gd name="T46" fmla="*/ 2147483647 w 160"/>
                    <a:gd name="T47" fmla="*/ 2147483647 h 164"/>
                    <a:gd name="T48" fmla="*/ 2147483647 w 160"/>
                    <a:gd name="T49" fmla="*/ 2147483647 h 164"/>
                    <a:gd name="T50" fmla="*/ 2147483647 w 160"/>
                    <a:gd name="T51" fmla="*/ 2147483647 h 164"/>
                    <a:gd name="T52" fmla="*/ 2147483647 w 160"/>
                    <a:gd name="T53" fmla="*/ 2147483647 h 164"/>
                    <a:gd name="T54" fmla="*/ 2147483647 w 160"/>
                    <a:gd name="T55" fmla="*/ 2147483647 h 164"/>
                    <a:gd name="T56" fmla="*/ 2147483647 w 160"/>
                    <a:gd name="T57" fmla="*/ 2147483647 h 164"/>
                    <a:gd name="T58" fmla="*/ 2147483647 w 160"/>
                    <a:gd name="T59" fmla="*/ 2147483647 h 164"/>
                    <a:gd name="T60" fmla="*/ 2147483647 w 160"/>
                    <a:gd name="T61" fmla="*/ 2147483647 h 164"/>
                    <a:gd name="T62" fmla="*/ 2147483647 w 160"/>
                    <a:gd name="T63" fmla="*/ 2147483647 h 164"/>
                    <a:gd name="T64" fmla="*/ 0 w 160"/>
                    <a:gd name="T65" fmla="*/ 2147483647 h 164"/>
                    <a:gd name="T66" fmla="*/ 2147483647 w 160"/>
                    <a:gd name="T67" fmla="*/ 2147483647 h 164"/>
                    <a:gd name="T68" fmla="*/ 2147483647 w 160"/>
                    <a:gd name="T69" fmla="*/ 0 h 164"/>
                    <a:gd name="T70" fmla="*/ 2147483647 w 160"/>
                    <a:gd name="T71" fmla="*/ 2147483647 h 164"/>
                    <a:gd name="T72" fmla="*/ 2147483647 w 160"/>
                    <a:gd name="T73" fmla="*/ 2147483647 h 164"/>
                    <a:gd name="T74" fmla="*/ 2147483647 w 160"/>
                    <a:gd name="T75" fmla="*/ 2147483647 h 164"/>
                    <a:gd name="T76" fmla="*/ 2147483647 w 160"/>
                    <a:gd name="T77" fmla="*/ 2147483647 h 164"/>
                    <a:gd name="T78" fmla="*/ 2147483647 w 160"/>
                    <a:gd name="T79" fmla="*/ 2147483647 h 164"/>
                    <a:gd name="T80" fmla="*/ 2147483647 w 160"/>
                    <a:gd name="T81" fmla="*/ 2147483647 h 164"/>
                    <a:gd name="T82" fmla="*/ 2147483647 w 160"/>
                    <a:gd name="T83" fmla="*/ 2147483647 h 164"/>
                    <a:gd name="T84" fmla="*/ 2147483647 w 160"/>
                    <a:gd name="T85" fmla="*/ 2147483647 h 164"/>
                    <a:gd name="T86" fmla="*/ 2147483647 w 160"/>
                    <a:gd name="T87" fmla="*/ 2147483647 h 164"/>
                    <a:gd name="T88" fmla="*/ 2147483647 w 160"/>
                    <a:gd name="T89" fmla="*/ 2147483647 h 164"/>
                    <a:gd name="T90" fmla="*/ 2147483647 w 160"/>
                    <a:gd name="T91" fmla="*/ 2147483647 h 164"/>
                    <a:gd name="T92" fmla="*/ 2147483647 w 160"/>
                    <a:gd name="T93" fmla="*/ 2147483647 h 164"/>
                    <a:gd name="T94" fmla="*/ 2147483647 w 160"/>
                    <a:gd name="T95" fmla="*/ 2147483647 h 164"/>
                    <a:gd name="T96" fmla="*/ 2147483647 w 160"/>
                    <a:gd name="T97" fmla="*/ 2147483647 h 164"/>
                    <a:gd name="T98" fmla="*/ 2147483647 w 160"/>
                    <a:gd name="T99" fmla="*/ 2147483647 h 16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0"/>
                    <a:gd name="T151" fmla="*/ 0 h 164"/>
                    <a:gd name="T152" fmla="*/ 160 w 160"/>
                    <a:gd name="T153" fmla="*/ 164 h 16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0" h="164">
                      <a:moveTo>
                        <a:pt x="160" y="38"/>
                      </a:moveTo>
                      <a:lnTo>
                        <a:pt x="160" y="114"/>
                      </a:lnTo>
                      <a:lnTo>
                        <a:pt x="156" y="118"/>
                      </a:lnTo>
                      <a:lnTo>
                        <a:pt x="156" y="122"/>
                      </a:lnTo>
                      <a:lnTo>
                        <a:pt x="160" y="126"/>
                      </a:lnTo>
                      <a:lnTo>
                        <a:pt x="160" y="164"/>
                      </a:lnTo>
                      <a:lnTo>
                        <a:pt x="154" y="164"/>
                      </a:lnTo>
                      <a:lnTo>
                        <a:pt x="148" y="158"/>
                      </a:lnTo>
                      <a:lnTo>
                        <a:pt x="144" y="152"/>
                      </a:lnTo>
                      <a:lnTo>
                        <a:pt x="144" y="144"/>
                      </a:lnTo>
                      <a:lnTo>
                        <a:pt x="126" y="144"/>
                      </a:lnTo>
                      <a:lnTo>
                        <a:pt x="120" y="148"/>
                      </a:lnTo>
                      <a:lnTo>
                        <a:pt x="112" y="148"/>
                      </a:lnTo>
                      <a:lnTo>
                        <a:pt x="104" y="148"/>
                      </a:lnTo>
                      <a:lnTo>
                        <a:pt x="102" y="146"/>
                      </a:lnTo>
                      <a:lnTo>
                        <a:pt x="102" y="144"/>
                      </a:lnTo>
                      <a:lnTo>
                        <a:pt x="104" y="138"/>
                      </a:lnTo>
                      <a:lnTo>
                        <a:pt x="110" y="134"/>
                      </a:lnTo>
                      <a:lnTo>
                        <a:pt x="116" y="128"/>
                      </a:lnTo>
                      <a:lnTo>
                        <a:pt x="120" y="126"/>
                      </a:lnTo>
                      <a:lnTo>
                        <a:pt x="118" y="118"/>
                      </a:lnTo>
                      <a:lnTo>
                        <a:pt x="118" y="112"/>
                      </a:lnTo>
                      <a:lnTo>
                        <a:pt x="116" y="106"/>
                      </a:lnTo>
                      <a:lnTo>
                        <a:pt x="116" y="100"/>
                      </a:lnTo>
                      <a:lnTo>
                        <a:pt x="112" y="94"/>
                      </a:lnTo>
                      <a:lnTo>
                        <a:pt x="104" y="90"/>
                      </a:lnTo>
                      <a:lnTo>
                        <a:pt x="90" y="84"/>
                      </a:lnTo>
                      <a:lnTo>
                        <a:pt x="74" y="80"/>
                      </a:lnTo>
                      <a:lnTo>
                        <a:pt x="68" y="74"/>
                      </a:lnTo>
                      <a:lnTo>
                        <a:pt x="62" y="70"/>
                      </a:lnTo>
                      <a:lnTo>
                        <a:pt x="58" y="68"/>
                      </a:lnTo>
                      <a:lnTo>
                        <a:pt x="54" y="66"/>
                      </a:lnTo>
                      <a:lnTo>
                        <a:pt x="44" y="66"/>
                      </a:lnTo>
                      <a:lnTo>
                        <a:pt x="46" y="60"/>
                      </a:lnTo>
                      <a:lnTo>
                        <a:pt x="48" y="58"/>
                      </a:lnTo>
                      <a:lnTo>
                        <a:pt x="42" y="66"/>
                      </a:lnTo>
                      <a:lnTo>
                        <a:pt x="38" y="70"/>
                      </a:lnTo>
                      <a:lnTo>
                        <a:pt x="34" y="72"/>
                      </a:lnTo>
                      <a:lnTo>
                        <a:pt x="32" y="72"/>
                      </a:lnTo>
                      <a:lnTo>
                        <a:pt x="32" y="66"/>
                      </a:lnTo>
                      <a:lnTo>
                        <a:pt x="32" y="64"/>
                      </a:lnTo>
                      <a:lnTo>
                        <a:pt x="26" y="54"/>
                      </a:lnTo>
                      <a:lnTo>
                        <a:pt x="24" y="50"/>
                      </a:lnTo>
                      <a:lnTo>
                        <a:pt x="20" y="48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4" y="42"/>
                      </a:lnTo>
                      <a:lnTo>
                        <a:pt x="28" y="42"/>
                      </a:lnTo>
                      <a:lnTo>
                        <a:pt x="32" y="44"/>
                      </a:lnTo>
                      <a:lnTo>
                        <a:pt x="34" y="42"/>
                      </a:lnTo>
                      <a:lnTo>
                        <a:pt x="38" y="38"/>
                      </a:lnTo>
                      <a:lnTo>
                        <a:pt x="46" y="40"/>
                      </a:lnTo>
                      <a:lnTo>
                        <a:pt x="50" y="38"/>
                      </a:lnTo>
                      <a:lnTo>
                        <a:pt x="54" y="36"/>
                      </a:lnTo>
                      <a:lnTo>
                        <a:pt x="50" y="36"/>
                      </a:lnTo>
                      <a:lnTo>
                        <a:pt x="40" y="36"/>
                      </a:lnTo>
                      <a:lnTo>
                        <a:pt x="32" y="38"/>
                      </a:lnTo>
                      <a:lnTo>
                        <a:pt x="26" y="38"/>
                      </a:lnTo>
                      <a:lnTo>
                        <a:pt x="22" y="36"/>
                      </a:lnTo>
                      <a:lnTo>
                        <a:pt x="18" y="32"/>
                      </a:lnTo>
                      <a:lnTo>
                        <a:pt x="18" y="28"/>
                      </a:lnTo>
                      <a:lnTo>
                        <a:pt x="16" y="28"/>
                      </a:lnTo>
                      <a:lnTo>
                        <a:pt x="14" y="26"/>
                      </a:lnTo>
                      <a:lnTo>
                        <a:pt x="6" y="22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4" y="4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4"/>
                      </a:lnTo>
                      <a:lnTo>
                        <a:pt x="54" y="10"/>
                      </a:lnTo>
                      <a:lnTo>
                        <a:pt x="56" y="16"/>
                      </a:lnTo>
                      <a:lnTo>
                        <a:pt x="56" y="32"/>
                      </a:lnTo>
                      <a:lnTo>
                        <a:pt x="58" y="38"/>
                      </a:lnTo>
                      <a:lnTo>
                        <a:pt x="60" y="40"/>
                      </a:lnTo>
                      <a:lnTo>
                        <a:pt x="62" y="40"/>
                      </a:lnTo>
                      <a:lnTo>
                        <a:pt x="64" y="48"/>
                      </a:lnTo>
                      <a:lnTo>
                        <a:pt x="66" y="54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6" y="52"/>
                      </a:lnTo>
                      <a:lnTo>
                        <a:pt x="78" y="48"/>
                      </a:lnTo>
                      <a:lnTo>
                        <a:pt x="84" y="42"/>
                      </a:lnTo>
                      <a:lnTo>
                        <a:pt x="88" y="38"/>
                      </a:lnTo>
                      <a:lnTo>
                        <a:pt x="94" y="34"/>
                      </a:lnTo>
                      <a:lnTo>
                        <a:pt x="100" y="28"/>
                      </a:lnTo>
                      <a:lnTo>
                        <a:pt x="106" y="22"/>
                      </a:lnTo>
                      <a:lnTo>
                        <a:pt x="108" y="20"/>
                      </a:lnTo>
                      <a:lnTo>
                        <a:pt x="112" y="18"/>
                      </a:lnTo>
                      <a:lnTo>
                        <a:pt x="116" y="20"/>
                      </a:lnTo>
                      <a:lnTo>
                        <a:pt x="120" y="22"/>
                      </a:lnTo>
                      <a:lnTo>
                        <a:pt x="128" y="26"/>
                      </a:lnTo>
                      <a:lnTo>
                        <a:pt x="136" y="30"/>
                      </a:lnTo>
                      <a:lnTo>
                        <a:pt x="142" y="34"/>
                      </a:lnTo>
                      <a:lnTo>
                        <a:pt x="150" y="36"/>
                      </a:lnTo>
                      <a:lnTo>
                        <a:pt x="16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8" name="ïşḷîḍé">
                  <a:extLst>
                    <a:ext uri="{FF2B5EF4-FFF2-40B4-BE49-F238E27FC236}">
                      <a16:creationId xmlns="" xmlns:a16="http://schemas.microsoft.com/office/drawing/2014/main" id="{9E019644-B984-4114-82AC-BE61721EAF0A}"/>
                    </a:ext>
                  </a:extLst>
                </p:cNvPr>
                <p:cNvSpPr/>
                <p:nvPr/>
              </p:nvSpPr>
              <p:spPr bwMode="auto">
                <a:xfrm>
                  <a:off x="7671084" y="4145082"/>
                  <a:ext cx="41317" cy="21015"/>
                </a:xfrm>
                <a:custGeom>
                  <a:avLst/>
                  <a:gdLst>
                    <a:gd name="T0" fmla="*/ 2147483647 w 24"/>
                    <a:gd name="T1" fmla="*/ 2147483647 h 14"/>
                    <a:gd name="T2" fmla="*/ 2147483647 w 24"/>
                    <a:gd name="T3" fmla="*/ 2147483647 h 14"/>
                    <a:gd name="T4" fmla="*/ 0 w 24"/>
                    <a:gd name="T5" fmla="*/ 2147483647 h 14"/>
                    <a:gd name="T6" fmla="*/ 2147483647 w 24"/>
                    <a:gd name="T7" fmla="*/ 0 h 14"/>
                    <a:gd name="T8" fmla="*/ 2147483647 w 24"/>
                    <a:gd name="T9" fmla="*/ 0 h 14"/>
                    <a:gd name="T10" fmla="*/ 2147483647 w 24"/>
                    <a:gd name="T11" fmla="*/ 0 h 14"/>
                    <a:gd name="T12" fmla="*/ 2147483647 w 24"/>
                    <a:gd name="T13" fmla="*/ 0 h 14"/>
                    <a:gd name="T14" fmla="*/ 2147483647 w 24"/>
                    <a:gd name="T15" fmla="*/ 2147483647 h 14"/>
                    <a:gd name="T16" fmla="*/ 2147483647 w 24"/>
                    <a:gd name="T17" fmla="*/ 2147483647 h 14"/>
                    <a:gd name="T18" fmla="*/ 2147483647 w 24"/>
                    <a:gd name="T19" fmla="*/ 2147483647 h 14"/>
                    <a:gd name="T20" fmla="*/ 2147483647 w 24"/>
                    <a:gd name="T21" fmla="*/ 2147483647 h 14"/>
                    <a:gd name="T22" fmla="*/ 2147483647 w 24"/>
                    <a:gd name="T23" fmla="*/ 2147483647 h 14"/>
                    <a:gd name="T24" fmla="*/ 2147483647 w 24"/>
                    <a:gd name="T25" fmla="*/ 2147483647 h 14"/>
                    <a:gd name="T26" fmla="*/ 2147483647 w 24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4"/>
                    <a:gd name="T43" fmla="*/ 0 h 14"/>
                    <a:gd name="T44" fmla="*/ 24 w 24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4" h="14">
                      <a:moveTo>
                        <a:pt x="16" y="12"/>
                      </a:moveTo>
                      <a:lnTo>
                        <a:pt x="8" y="8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8" y="4"/>
                      </a:lnTo>
                      <a:lnTo>
                        <a:pt x="22" y="4"/>
                      </a:lnTo>
                      <a:lnTo>
                        <a:pt x="24" y="10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9" name="îṡḷîďê">
                  <a:extLst>
                    <a:ext uri="{FF2B5EF4-FFF2-40B4-BE49-F238E27FC236}">
                      <a16:creationId xmlns="" xmlns:a16="http://schemas.microsoft.com/office/drawing/2014/main" id="{DA2DAE15-15D2-4B7A-8208-955AFB9517C3}"/>
                    </a:ext>
                  </a:extLst>
                </p:cNvPr>
                <p:cNvSpPr/>
                <p:nvPr/>
              </p:nvSpPr>
              <p:spPr bwMode="auto">
                <a:xfrm>
                  <a:off x="7939641" y="4947888"/>
                  <a:ext cx="37185" cy="12610"/>
                </a:xfrm>
                <a:custGeom>
                  <a:avLst/>
                  <a:gdLst>
                    <a:gd name="T0" fmla="*/ 2147483647 w 22"/>
                    <a:gd name="T1" fmla="*/ 2147483647 h 8"/>
                    <a:gd name="T2" fmla="*/ 2147483647 w 22"/>
                    <a:gd name="T3" fmla="*/ 2147483647 h 8"/>
                    <a:gd name="T4" fmla="*/ 2147483647 w 22"/>
                    <a:gd name="T5" fmla="*/ 2147483647 h 8"/>
                    <a:gd name="T6" fmla="*/ 0 w 22"/>
                    <a:gd name="T7" fmla="*/ 2147483647 h 8"/>
                    <a:gd name="T8" fmla="*/ 2147483647 w 22"/>
                    <a:gd name="T9" fmla="*/ 2147483647 h 8"/>
                    <a:gd name="T10" fmla="*/ 2147483647 w 22"/>
                    <a:gd name="T11" fmla="*/ 2147483647 h 8"/>
                    <a:gd name="T12" fmla="*/ 2147483647 w 22"/>
                    <a:gd name="T13" fmla="*/ 2147483647 h 8"/>
                    <a:gd name="T14" fmla="*/ 2147483647 w 22"/>
                    <a:gd name="T15" fmla="*/ 2147483647 h 8"/>
                    <a:gd name="T16" fmla="*/ 2147483647 w 22"/>
                    <a:gd name="T17" fmla="*/ 2147483647 h 8"/>
                    <a:gd name="T18" fmla="*/ 2147483647 w 22"/>
                    <a:gd name="T19" fmla="*/ 0 h 8"/>
                    <a:gd name="T20" fmla="*/ 2147483647 w 22"/>
                    <a:gd name="T21" fmla="*/ 0 h 8"/>
                    <a:gd name="T22" fmla="*/ 2147483647 w 22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"/>
                    <a:gd name="T37" fmla="*/ 0 h 8"/>
                    <a:gd name="T38" fmla="*/ 22 w 22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" h="8">
                      <a:moveTo>
                        <a:pt x="8" y="2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2" y="8"/>
                      </a:lnTo>
                      <a:lnTo>
                        <a:pt x="16" y="6"/>
                      </a:lnTo>
                      <a:lnTo>
                        <a:pt x="22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0" name="í$lïďè">
                  <a:extLst>
                    <a:ext uri="{FF2B5EF4-FFF2-40B4-BE49-F238E27FC236}">
                      <a16:creationId xmlns="" xmlns:a16="http://schemas.microsoft.com/office/drawing/2014/main" id="{5D5E9EF5-C678-4402-BD98-FC271CDF408B}"/>
                    </a:ext>
                  </a:extLst>
                </p:cNvPr>
                <p:cNvSpPr/>
                <p:nvPr/>
              </p:nvSpPr>
              <p:spPr bwMode="auto">
                <a:xfrm>
                  <a:off x="8586933" y="3946131"/>
                  <a:ext cx="50957" cy="61646"/>
                </a:xfrm>
                <a:custGeom>
                  <a:avLst/>
                  <a:gdLst>
                    <a:gd name="T0" fmla="*/ 2147483647 w 30"/>
                    <a:gd name="T1" fmla="*/ 2147483647 h 36"/>
                    <a:gd name="T2" fmla="*/ 2147483647 w 30"/>
                    <a:gd name="T3" fmla="*/ 2147483647 h 36"/>
                    <a:gd name="T4" fmla="*/ 2147483647 w 30"/>
                    <a:gd name="T5" fmla="*/ 2147483647 h 36"/>
                    <a:gd name="T6" fmla="*/ 2147483647 w 30"/>
                    <a:gd name="T7" fmla="*/ 2147483647 h 36"/>
                    <a:gd name="T8" fmla="*/ 2147483647 w 30"/>
                    <a:gd name="T9" fmla="*/ 2147483647 h 36"/>
                    <a:gd name="T10" fmla="*/ 2147483647 w 30"/>
                    <a:gd name="T11" fmla="*/ 2147483647 h 36"/>
                    <a:gd name="T12" fmla="*/ 2147483647 w 30"/>
                    <a:gd name="T13" fmla="*/ 2147483647 h 36"/>
                    <a:gd name="T14" fmla="*/ 2147483647 w 30"/>
                    <a:gd name="T15" fmla="*/ 2147483647 h 36"/>
                    <a:gd name="T16" fmla="*/ 0 w 30"/>
                    <a:gd name="T17" fmla="*/ 2147483647 h 36"/>
                    <a:gd name="T18" fmla="*/ 0 w 30"/>
                    <a:gd name="T19" fmla="*/ 0 h 36"/>
                    <a:gd name="T20" fmla="*/ 2147483647 w 30"/>
                    <a:gd name="T21" fmla="*/ 2147483647 h 36"/>
                    <a:gd name="T22" fmla="*/ 2147483647 w 30"/>
                    <a:gd name="T23" fmla="*/ 2147483647 h 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36"/>
                    <a:gd name="T38" fmla="*/ 30 w 30"/>
                    <a:gd name="T39" fmla="*/ 36 h 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36">
                      <a:moveTo>
                        <a:pt x="30" y="26"/>
                      </a:moveTo>
                      <a:lnTo>
                        <a:pt x="30" y="36"/>
                      </a:lnTo>
                      <a:lnTo>
                        <a:pt x="26" y="36"/>
                      </a:lnTo>
                      <a:lnTo>
                        <a:pt x="22" y="32"/>
                      </a:lnTo>
                      <a:lnTo>
                        <a:pt x="20" y="26"/>
                      </a:lnTo>
                      <a:lnTo>
                        <a:pt x="18" y="18"/>
                      </a:lnTo>
                      <a:lnTo>
                        <a:pt x="14" y="14"/>
                      </a:lnTo>
                      <a:lnTo>
                        <a:pt x="6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14" y="12"/>
                      </a:lnTo>
                      <a:lnTo>
                        <a:pt x="3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1" name="ïşļiḑe">
                  <a:extLst>
                    <a:ext uri="{FF2B5EF4-FFF2-40B4-BE49-F238E27FC236}">
                      <a16:creationId xmlns="" xmlns:a16="http://schemas.microsoft.com/office/drawing/2014/main" id="{1897E6DB-D7B9-4BF6-9DC4-16552AF32B24}"/>
                    </a:ext>
                  </a:extLst>
                </p:cNvPr>
                <p:cNvSpPr/>
                <p:nvPr/>
              </p:nvSpPr>
              <p:spPr bwMode="auto">
                <a:xfrm>
                  <a:off x="8144847" y="3876078"/>
                  <a:ext cx="22036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0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2147483647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2"/>
                    <a:gd name="T29" fmla="*/ 12 w 12"/>
                    <a:gd name="T30" fmla="*/ 12 h 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2">
                      <a:moveTo>
                        <a:pt x="12" y="12"/>
                      </a:move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2" name="isļiďê">
                  <a:extLst>
                    <a:ext uri="{FF2B5EF4-FFF2-40B4-BE49-F238E27FC236}">
                      <a16:creationId xmlns="" xmlns:a16="http://schemas.microsoft.com/office/drawing/2014/main" id="{1304B97C-E504-47FB-9540-30C4BC175215}"/>
                    </a:ext>
                  </a:extLst>
                </p:cNvPr>
                <p:cNvSpPr/>
                <p:nvPr/>
              </p:nvSpPr>
              <p:spPr bwMode="auto">
                <a:xfrm>
                  <a:off x="8148978" y="3913907"/>
                  <a:ext cx="24790" cy="5604"/>
                </a:xfrm>
                <a:custGeom>
                  <a:avLst/>
                  <a:gdLst>
                    <a:gd name="T0" fmla="*/ 2147483647 w 14"/>
                    <a:gd name="T1" fmla="*/ 0 h 4"/>
                    <a:gd name="T2" fmla="*/ 2147483647 w 14"/>
                    <a:gd name="T3" fmla="*/ 2147483647 h 4"/>
                    <a:gd name="T4" fmla="*/ 0 w 14"/>
                    <a:gd name="T5" fmla="*/ 2147483647 h 4"/>
                    <a:gd name="T6" fmla="*/ 0 w 14"/>
                    <a:gd name="T7" fmla="*/ 0 h 4"/>
                    <a:gd name="T8" fmla="*/ 2147483647 w 1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4"/>
                    <a:gd name="T17" fmla="*/ 14 w 1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4">
                      <a:moveTo>
                        <a:pt x="14" y="0"/>
                      </a:moveTo>
                      <a:lnTo>
                        <a:pt x="14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3" name="iṡliḍe">
                  <a:extLst>
                    <a:ext uri="{FF2B5EF4-FFF2-40B4-BE49-F238E27FC236}">
                      <a16:creationId xmlns="" xmlns:a16="http://schemas.microsoft.com/office/drawing/2014/main" id="{91C9A424-A2F9-4628-BAD6-74F542A33CE2}"/>
                    </a:ext>
                  </a:extLst>
                </p:cNvPr>
                <p:cNvSpPr/>
                <p:nvPr/>
              </p:nvSpPr>
              <p:spPr bwMode="auto">
                <a:xfrm>
                  <a:off x="8092512" y="4054014"/>
                  <a:ext cx="17904" cy="19615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0 w 10"/>
                    <a:gd name="T9" fmla="*/ 2147483647 h 12"/>
                    <a:gd name="T10" fmla="*/ 0 w 10"/>
                    <a:gd name="T11" fmla="*/ 2147483647 h 12"/>
                    <a:gd name="T12" fmla="*/ 2147483647 w 10"/>
                    <a:gd name="T13" fmla="*/ 0 h 12"/>
                    <a:gd name="T14" fmla="*/ 2147483647 w 10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2"/>
                    <a:gd name="T26" fmla="*/ 10 w 10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2">
                      <a:moveTo>
                        <a:pt x="10" y="6"/>
                      </a:move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4" name="ïśľiḍé">
                  <a:extLst>
                    <a:ext uri="{FF2B5EF4-FFF2-40B4-BE49-F238E27FC236}">
                      <a16:creationId xmlns="" xmlns:a16="http://schemas.microsoft.com/office/drawing/2014/main" id="{A20AB0D0-D687-4B69-9494-3A1F8F905823}"/>
                    </a:ext>
                  </a:extLst>
                </p:cNvPr>
                <p:cNvSpPr/>
                <p:nvPr/>
              </p:nvSpPr>
              <p:spPr bwMode="auto">
                <a:xfrm>
                  <a:off x="8000239" y="3859267"/>
                  <a:ext cx="26167" cy="11209"/>
                </a:xfrm>
                <a:custGeom>
                  <a:avLst/>
                  <a:gdLst>
                    <a:gd name="T0" fmla="*/ 2147483647 w 16"/>
                    <a:gd name="T1" fmla="*/ 2147483647 h 6"/>
                    <a:gd name="T2" fmla="*/ 2147483647 w 16"/>
                    <a:gd name="T3" fmla="*/ 2147483647 h 6"/>
                    <a:gd name="T4" fmla="*/ 2147483647 w 16"/>
                    <a:gd name="T5" fmla="*/ 2147483647 h 6"/>
                    <a:gd name="T6" fmla="*/ 0 w 16"/>
                    <a:gd name="T7" fmla="*/ 2147483647 h 6"/>
                    <a:gd name="T8" fmla="*/ 2147483647 w 16"/>
                    <a:gd name="T9" fmla="*/ 2147483647 h 6"/>
                    <a:gd name="T10" fmla="*/ 2147483647 w 16"/>
                    <a:gd name="T11" fmla="*/ 0 h 6"/>
                    <a:gd name="T12" fmla="*/ 2147483647 w 16"/>
                    <a:gd name="T13" fmla="*/ 0 h 6"/>
                    <a:gd name="T14" fmla="*/ 2147483647 w 16"/>
                    <a:gd name="T15" fmla="*/ 2147483647 h 6"/>
                    <a:gd name="T16" fmla="*/ 2147483647 w 16"/>
                    <a:gd name="T17" fmla="*/ 2147483647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6"/>
                    <a:gd name="T29" fmla="*/ 16 w 16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6">
                      <a:moveTo>
                        <a:pt x="16" y="6"/>
                      </a:move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5" name="ïṥľiḑe">
                  <a:extLst>
                    <a:ext uri="{FF2B5EF4-FFF2-40B4-BE49-F238E27FC236}">
                      <a16:creationId xmlns="" xmlns:a16="http://schemas.microsoft.com/office/drawing/2014/main" id="{9A7AF4ED-DD08-4D3B-9D70-100040FD4FE8}"/>
                    </a:ext>
                  </a:extLst>
                </p:cNvPr>
                <p:cNvSpPr/>
                <p:nvPr/>
              </p:nvSpPr>
              <p:spPr bwMode="auto">
                <a:xfrm>
                  <a:off x="7834973" y="3918111"/>
                  <a:ext cx="16526" cy="5604"/>
                </a:xfrm>
                <a:custGeom>
                  <a:avLst/>
                  <a:gdLst>
                    <a:gd name="T0" fmla="*/ 2147483647 w 10"/>
                    <a:gd name="T1" fmla="*/ 0 h 4"/>
                    <a:gd name="T2" fmla="*/ 2147483647 w 10"/>
                    <a:gd name="T3" fmla="*/ 2147483647 h 4"/>
                    <a:gd name="T4" fmla="*/ 2147483647 w 10"/>
                    <a:gd name="T5" fmla="*/ 2147483647 h 4"/>
                    <a:gd name="T6" fmla="*/ 2147483647 w 10"/>
                    <a:gd name="T7" fmla="*/ 2147483647 h 4"/>
                    <a:gd name="T8" fmla="*/ 0 w 10"/>
                    <a:gd name="T9" fmla="*/ 0 h 4"/>
                    <a:gd name="T10" fmla="*/ 2147483647 w 10"/>
                    <a:gd name="T11" fmla="*/ 0 h 4"/>
                    <a:gd name="T12" fmla="*/ 2147483647 w 1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"/>
                    <a:gd name="T22" fmla="*/ 0 h 4"/>
                    <a:gd name="T23" fmla="*/ 10 w 1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" h="4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6" name="ïSḻíḓê">
                  <a:extLst>
                    <a:ext uri="{FF2B5EF4-FFF2-40B4-BE49-F238E27FC236}">
                      <a16:creationId xmlns="" xmlns:a16="http://schemas.microsoft.com/office/drawing/2014/main" id="{A51C62BA-8842-4A16-8BA0-54DD06001FE9}"/>
                    </a:ext>
                  </a:extLst>
                </p:cNvPr>
                <p:cNvSpPr/>
                <p:nvPr/>
              </p:nvSpPr>
              <p:spPr bwMode="auto">
                <a:xfrm>
                  <a:off x="7768867" y="3530018"/>
                  <a:ext cx="31675" cy="56043"/>
                </a:xfrm>
                <a:custGeom>
                  <a:avLst/>
                  <a:gdLst>
                    <a:gd name="T0" fmla="*/ 2147483647 w 18"/>
                    <a:gd name="T1" fmla="*/ 2147483647 h 34"/>
                    <a:gd name="T2" fmla="*/ 2147483647 w 18"/>
                    <a:gd name="T3" fmla="*/ 2147483647 h 34"/>
                    <a:gd name="T4" fmla="*/ 2147483647 w 18"/>
                    <a:gd name="T5" fmla="*/ 2147483647 h 34"/>
                    <a:gd name="T6" fmla="*/ 2147483647 w 18"/>
                    <a:gd name="T7" fmla="*/ 2147483647 h 34"/>
                    <a:gd name="T8" fmla="*/ 2147483647 w 18"/>
                    <a:gd name="T9" fmla="*/ 2147483647 h 34"/>
                    <a:gd name="T10" fmla="*/ 2147483647 w 18"/>
                    <a:gd name="T11" fmla="*/ 2147483647 h 34"/>
                    <a:gd name="T12" fmla="*/ 2147483647 w 18"/>
                    <a:gd name="T13" fmla="*/ 2147483647 h 34"/>
                    <a:gd name="T14" fmla="*/ 2147483647 w 18"/>
                    <a:gd name="T15" fmla="*/ 2147483647 h 34"/>
                    <a:gd name="T16" fmla="*/ 2147483647 w 18"/>
                    <a:gd name="T17" fmla="*/ 2147483647 h 34"/>
                    <a:gd name="T18" fmla="*/ 2147483647 w 18"/>
                    <a:gd name="T19" fmla="*/ 2147483647 h 34"/>
                    <a:gd name="T20" fmla="*/ 2147483647 w 18"/>
                    <a:gd name="T21" fmla="*/ 2147483647 h 34"/>
                    <a:gd name="T22" fmla="*/ 2147483647 w 18"/>
                    <a:gd name="T23" fmla="*/ 2147483647 h 34"/>
                    <a:gd name="T24" fmla="*/ 0 w 18"/>
                    <a:gd name="T25" fmla="*/ 2147483647 h 34"/>
                    <a:gd name="T26" fmla="*/ 2147483647 w 18"/>
                    <a:gd name="T27" fmla="*/ 2147483647 h 34"/>
                    <a:gd name="T28" fmla="*/ 2147483647 w 18"/>
                    <a:gd name="T29" fmla="*/ 2147483647 h 34"/>
                    <a:gd name="T30" fmla="*/ 2147483647 w 18"/>
                    <a:gd name="T31" fmla="*/ 2147483647 h 34"/>
                    <a:gd name="T32" fmla="*/ 2147483647 w 18"/>
                    <a:gd name="T33" fmla="*/ 2147483647 h 34"/>
                    <a:gd name="T34" fmla="*/ 2147483647 w 18"/>
                    <a:gd name="T35" fmla="*/ 0 h 34"/>
                    <a:gd name="T36" fmla="*/ 2147483647 w 18"/>
                    <a:gd name="T37" fmla="*/ 0 h 34"/>
                    <a:gd name="T38" fmla="*/ 2147483647 w 18"/>
                    <a:gd name="T39" fmla="*/ 2147483647 h 34"/>
                    <a:gd name="T40" fmla="*/ 2147483647 w 18"/>
                    <a:gd name="T41" fmla="*/ 2147483647 h 34"/>
                    <a:gd name="T42" fmla="*/ 2147483647 w 18"/>
                    <a:gd name="T43" fmla="*/ 2147483647 h 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34"/>
                    <a:gd name="T68" fmla="*/ 18 w 18"/>
                    <a:gd name="T69" fmla="*/ 34 h 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34">
                      <a:moveTo>
                        <a:pt x="18" y="6"/>
                      </a:move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2" y="18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4" y="32"/>
                      </a:lnTo>
                      <a:lnTo>
                        <a:pt x="14" y="34"/>
                      </a:lnTo>
                      <a:lnTo>
                        <a:pt x="10" y="34"/>
                      </a:lnTo>
                      <a:lnTo>
                        <a:pt x="6" y="28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6" y="8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7" name="ïŝľîḍè">
                  <a:extLst>
                    <a:ext uri="{FF2B5EF4-FFF2-40B4-BE49-F238E27FC236}">
                      <a16:creationId xmlns="" xmlns:a16="http://schemas.microsoft.com/office/drawing/2014/main" id="{E4E3413C-EB82-4367-BB6A-392A6EF21591}"/>
                    </a:ext>
                  </a:extLst>
                </p:cNvPr>
                <p:cNvSpPr/>
                <p:nvPr/>
              </p:nvSpPr>
              <p:spPr bwMode="auto">
                <a:xfrm>
                  <a:off x="7803296" y="3552434"/>
                  <a:ext cx="23413" cy="21015"/>
                </a:xfrm>
                <a:custGeom>
                  <a:avLst/>
                  <a:gdLst>
                    <a:gd name="T0" fmla="*/ 2147483647 w 14"/>
                    <a:gd name="T1" fmla="*/ 0 h 12"/>
                    <a:gd name="T2" fmla="*/ 2147483647 w 14"/>
                    <a:gd name="T3" fmla="*/ 2147483647 h 12"/>
                    <a:gd name="T4" fmla="*/ 2147483647 w 14"/>
                    <a:gd name="T5" fmla="*/ 2147483647 h 12"/>
                    <a:gd name="T6" fmla="*/ 2147483647 w 14"/>
                    <a:gd name="T7" fmla="*/ 2147483647 h 12"/>
                    <a:gd name="T8" fmla="*/ 2147483647 w 14"/>
                    <a:gd name="T9" fmla="*/ 2147483647 h 12"/>
                    <a:gd name="T10" fmla="*/ 2147483647 w 14"/>
                    <a:gd name="T11" fmla="*/ 2147483647 h 12"/>
                    <a:gd name="T12" fmla="*/ 0 w 14"/>
                    <a:gd name="T13" fmla="*/ 2147483647 h 12"/>
                    <a:gd name="T14" fmla="*/ 2147483647 w 14"/>
                    <a:gd name="T15" fmla="*/ 2147483647 h 12"/>
                    <a:gd name="T16" fmla="*/ 2147483647 w 14"/>
                    <a:gd name="T17" fmla="*/ 0 h 12"/>
                    <a:gd name="T18" fmla="*/ 2147483647 w 14"/>
                    <a:gd name="T19" fmla="*/ 0 h 12"/>
                    <a:gd name="T20" fmla="*/ 2147483647 w 14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12"/>
                    <a:gd name="T35" fmla="*/ 14 w 14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12">
                      <a:moveTo>
                        <a:pt x="14" y="0"/>
                      </a:moveTo>
                      <a:lnTo>
                        <a:pt x="12" y="4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8" name="ïŝľïḍé">
                  <a:extLst>
                    <a:ext uri="{FF2B5EF4-FFF2-40B4-BE49-F238E27FC236}">
                      <a16:creationId xmlns="" xmlns:a16="http://schemas.microsoft.com/office/drawing/2014/main" id="{172E5150-B343-4633-96BD-6A3C65A07D4D}"/>
                    </a:ext>
                  </a:extLst>
                </p:cNvPr>
                <p:cNvSpPr/>
                <p:nvPr/>
              </p:nvSpPr>
              <p:spPr bwMode="auto">
                <a:xfrm>
                  <a:off x="7782639" y="3479580"/>
                  <a:ext cx="20657" cy="26620"/>
                </a:xfrm>
                <a:custGeom>
                  <a:avLst/>
                  <a:gdLst>
                    <a:gd name="T0" fmla="*/ 0 w 12"/>
                    <a:gd name="T1" fmla="*/ 2147483647 h 16"/>
                    <a:gd name="T2" fmla="*/ 0 w 12"/>
                    <a:gd name="T3" fmla="*/ 0 h 16"/>
                    <a:gd name="T4" fmla="*/ 2147483647 w 12"/>
                    <a:gd name="T5" fmla="*/ 0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0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0" y="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4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4"/>
                      </a:lnTo>
                      <a:lnTo>
                        <a:pt x="6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9" name="îṩḷiďé">
                  <a:extLst>
                    <a:ext uri="{FF2B5EF4-FFF2-40B4-BE49-F238E27FC236}">
                      <a16:creationId xmlns="" xmlns:a16="http://schemas.microsoft.com/office/drawing/2014/main" id="{D16E326D-2798-42D1-9B5A-BAAD28CBFF3D}"/>
                    </a:ext>
                  </a:extLst>
                </p:cNvPr>
                <p:cNvSpPr/>
                <p:nvPr/>
              </p:nvSpPr>
              <p:spPr bwMode="auto">
                <a:xfrm>
                  <a:off x="7697251" y="3451559"/>
                  <a:ext cx="35808" cy="33626"/>
                </a:xfrm>
                <a:custGeom>
                  <a:avLst/>
                  <a:gdLst>
                    <a:gd name="T0" fmla="*/ 2147483647 w 20"/>
                    <a:gd name="T1" fmla="*/ 2147483647 h 20"/>
                    <a:gd name="T2" fmla="*/ 2147483647 w 20"/>
                    <a:gd name="T3" fmla="*/ 2147483647 h 20"/>
                    <a:gd name="T4" fmla="*/ 2147483647 w 20"/>
                    <a:gd name="T5" fmla="*/ 2147483647 h 20"/>
                    <a:gd name="T6" fmla="*/ 0 w 20"/>
                    <a:gd name="T7" fmla="*/ 0 h 20"/>
                    <a:gd name="T8" fmla="*/ 2147483647 w 20"/>
                    <a:gd name="T9" fmla="*/ 0 h 20"/>
                    <a:gd name="T10" fmla="*/ 2147483647 w 20"/>
                    <a:gd name="T11" fmla="*/ 2147483647 h 20"/>
                    <a:gd name="T12" fmla="*/ 2147483647 w 20"/>
                    <a:gd name="T13" fmla="*/ 2147483647 h 20"/>
                    <a:gd name="T14" fmla="*/ 2147483647 w 20"/>
                    <a:gd name="T15" fmla="*/ 2147483647 h 20"/>
                    <a:gd name="T16" fmla="*/ 2147483647 w 20"/>
                    <a:gd name="T17" fmla="*/ 2147483647 h 20"/>
                    <a:gd name="T18" fmla="*/ 2147483647 w 20"/>
                    <a:gd name="T19" fmla="*/ 2147483647 h 20"/>
                    <a:gd name="T20" fmla="*/ 2147483647 w 20"/>
                    <a:gd name="T21" fmla="*/ 2147483647 h 20"/>
                    <a:gd name="T22" fmla="*/ 2147483647 w 20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20"/>
                    <a:gd name="T38" fmla="*/ 20 w 20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20">
                      <a:moveTo>
                        <a:pt x="16" y="20"/>
                      </a:move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20" y="16"/>
                      </a:lnTo>
                      <a:lnTo>
                        <a:pt x="18" y="20"/>
                      </a:ln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0" name="iŝļiḋe">
                  <a:extLst>
                    <a:ext uri="{FF2B5EF4-FFF2-40B4-BE49-F238E27FC236}">
                      <a16:creationId xmlns="" xmlns:a16="http://schemas.microsoft.com/office/drawing/2014/main" id="{94FE3F57-9F27-4CFD-A959-DB32471FC8B0}"/>
                    </a:ext>
                  </a:extLst>
                </p:cNvPr>
                <p:cNvSpPr/>
                <p:nvPr/>
              </p:nvSpPr>
              <p:spPr bwMode="auto">
                <a:xfrm>
                  <a:off x="8724653" y="4063821"/>
                  <a:ext cx="24790" cy="26620"/>
                </a:xfrm>
                <a:custGeom>
                  <a:avLst/>
                  <a:gdLst>
                    <a:gd name="T0" fmla="*/ 2147483647 w 14"/>
                    <a:gd name="T1" fmla="*/ 2147483647 h 16"/>
                    <a:gd name="T2" fmla="*/ 2147483647 w 14"/>
                    <a:gd name="T3" fmla="*/ 2147483647 h 16"/>
                    <a:gd name="T4" fmla="*/ 2147483647 w 14"/>
                    <a:gd name="T5" fmla="*/ 2147483647 h 16"/>
                    <a:gd name="T6" fmla="*/ 2147483647 w 14"/>
                    <a:gd name="T7" fmla="*/ 2147483647 h 16"/>
                    <a:gd name="T8" fmla="*/ 2147483647 w 14"/>
                    <a:gd name="T9" fmla="*/ 2147483647 h 16"/>
                    <a:gd name="T10" fmla="*/ 0 w 14"/>
                    <a:gd name="T11" fmla="*/ 2147483647 h 16"/>
                    <a:gd name="T12" fmla="*/ 0 w 14"/>
                    <a:gd name="T13" fmla="*/ 0 h 16"/>
                    <a:gd name="T14" fmla="*/ 2147483647 w 14"/>
                    <a:gd name="T15" fmla="*/ 2147483647 h 16"/>
                    <a:gd name="T16" fmla="*/ 2147483647 w 14"/>
                    <a:gd name="T17" fmla="*/ 2147483647 h 16"/>
                    <a:gd name="T18" fmla="*/ 2147483647 w 14"/>
                    <a:gd name="T19" fmla="*/ 2147483647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6"/>
                    <a:gd name="T32" fmla="*/ 14 w 1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6">
                      <a:moveTo>
                        <a:pt x="14" y="12"/>
                      </a:move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8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1" name="îsļíḋê">
                  <a:extLst>
                    <a:ext uri="{FF2B5EF4-FFF2-40B4-BE49-F238E27FC236}">
                      <a16:creationId xmlns="" xmlns:a16="http://schemas.microsoft.com/office/drawing/2014/main" id="{4CBF361A-465C-416E-826E-4965910B9622}"/>
                    </a:ext>
                  </a:extLst>
                </p:cNvPr>
                <p:cNvSpPr/>
                <p:nvPr/>
              </p:nvSpPr>
              <p:spPr bwMode="auto">
                <a:xfrm>
                  <a:off x="8803155" y="4147885"/>
                  <a:ext cx="34431" cy="18214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2147483647 w 20"/>
                    <a:gd name="T3" fmla="*/ 2147483647 h 12"/>
                    <a:gd name="T4" fmla="*/ 2147483647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0 w 20"/>
                    <a:gd name="T11" fmla="*/ 2147483647 h 12"/>
                    <a:gd name="T12" fmla="*/ 0 w 20"/>
                    <a:gd name="T13" fmla="*/ 0 h 12"/>
                    <a:gd name="T14" fmla="*/ 2147483647 w 20"/>
                    <a:gd name="T15" fmla="*/ 0 h 12"/>
                    <a:gd name="T16" fmla="*/ 2147483647 w 20"/>
                    <a:gd name="T17" fmla="*/ 2147483647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20" y="8"/>
                      </a:moveTo>
                      <a:lnTo>
                        <a:pt x="20" y="12"/>
                      </a:lnTo>
                      <a:lnTo>
                        <a:pt x="16" y="12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0" y="2"/>
                      </a:lnTo>
                      <a:lnTo>
                        <a:pt x="18" y="4"/>
                      </a:lnTo>
                      <a:lnTo>
                        <a:pt x="20" y="6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2" name="ïŝḷíḋê">
                  <a:extLst>
                    <a:ext uri="{FF2B5EF4-FFF2-40B4-BE49-F238E27FC236}">
                      <a16:creationId xmlns="" xmlns:a16="http://schemas.microsoft.com/office/drawing/2014/main" id="{E95FBB98-C76E-409E-88C3-9C1B01CE61FC}"/>
                    </a:ext>
                  </a:extLst>
                </p:cNvPr>
                <p:cNvSpPr/>
                <p:nvPr/>
              </p:nvSpPr>
              <p:spPr bwMode="auto">
                <a:xfrm>
                  <a:off x="8972554" y="4314610"/>
                  <a:ext cx="13772" cy="22417"/>
                </a:xfrm>
                <a:custGeom>
                  <a:avLst/>
                  <a:gdLst>
                    <a:gd name="T0" fmla="*/ 2147483647 w 8"/>
                    <a:gd name="T1" fmla="*/ 0 h 14"/>
                    <a:gd name="T2" fmla="*/ 2147483647 w 8"/>
                    <a:gd name="T3" fmla="*/ 2147483647 h 14"/>
                    <a:gd name="T4" fmla="*/ 2147483647 w 8"/>
                    <a:gd name="T5" fmla="*/ 2147483647 h 14"/>
                    <a:gd name="T6" fmla="*/ 2147483647 w 8"/>
                    <a:gd name="T7" fmla="*/ 2147483647 h 14"/>
                    <a:gd name="T8" fmla="*/ 2147483647 w 8"/>
                    <a:gd name="T9" fmla="*/ 2147483647 h 14"/>
                    <a:gd name="T10" fmla="*/ 2147483647 w 8"/>
                    <a:gd name="T11" fmla="*/ 2147483647 h 14"/>
                    <a:gd name="T12" fmla="*/ 2147483647 w 8"/>
                    <a:gd name="T13" fmla="*/ 2147483647 h 14"/>
                    <a:gd name="T14" fmla="*/ 2147483647 w 8"/>
                    <a:gd name="T15" fmla="*/ 2147483647 h 14"/>
                    <a:gd name="T16" fmla="*/ 0 w 8"/>
                    <a:gd name="T17" fmla="*/ 2147483647 h 14"/>
                    <a:gd name="T18" fmla="*/ 0 w 8"/>
                    <a:gd name="T19" fmla="*/ 2147483647 h 14"/>
                    <a:gd name="T20" fmla="*/ 0 w 8"/>
                    <a:gd name="T21" fmla="*/ 0 h 14"/>
                    <a:gd name="T22" fmla="*/ 2147483647 w 8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14"/>
                    <a:gd name="T38" fmla="*/ 8 w 8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14">
                      <a:moveTo>
                        <a:pt x="4" y="0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6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3" name="îṡḻiḋé">
                  <a:extLst>
                    <a:ext uri="{FF2B5EF4-FFF2-40B4-BE49-F238E27FC236}">
                      <a16:creationId xmlns="" xmlns:a16="http://schemas.microsoft.com/office/drawing/2014/main" id="{E2102D52-ECAE-4BFB-BD02-47C88382B24C}"/>
                    </a:ext>
                  </a:extLst>
                </p:cNvPr>
                <p:cNvSpPr/>
                <p:nvPr/>
              </p:nvSpPr>
              <p:spPr bwMode="auto">
                <a:xfrm>
                  <a:off x="6252552" y="2235441"/>
                  <a:ext cx="1432304" cy="1000355"/>
                </a:xfrm>
                <a:custGeom>
                  <a:avLst/>
                  <a:gdLst>
                    <a:gd name="T0" fmla="*/ 2147483647 w 820"/>
                    <a:gd name="T1" fmla="*/ 2147483647 h 600"/>
                    <a:gd name="T2" fmla="*/ 2147483647 w 820"/>
                    <a:gd name="T3" fmla="*/ 2147483647 h 600"/>
                    <a:gd name="T4" fmla="*/ 2147483647 w 820"/>
                    <a:gd name="T5" fmla="*/ 2147483647 h 600"/>
                    <a:gd name="T6" fmla="*/ 2147483647 w 820"/>
                    <a:gd name="T7" fmla="*/ 2147483647 h 600"/>
                    <a:gd name="T8" fmla="*/ 2147483647 w 820"/>
                    <a:gd name="T9" fmla="*/ 2147483647 h 600"/>
                    <a:gd name="T10" fmla="*/ 2147483647 w 820"/>
                    <a:gd name="T11" fmla="*/ 2147483647 h 600"/>
                    <a:gd name="T12" fmla="*/ 2147483647 w 820"/>
                    <a:gd name="T13" fmla="*/ 2147483647 h 600"/>
                    <a:gd name="T14" fmla="*/ 2147483647 w 820"/>
                    <a:gd name="T15" fmla="*/ 2147483647 h 600"/>
                    <a:gd name="T16" fmla="*/ 2147483647 w 820"/>
                    <a:gd name="T17" fmla="*/ 2147483647 h 600"/>
                    <a:gd name="T18" fmla="*/ 2147483647 w 820"/>
                    <a:gd name="T19" fmla="*/ 2147483647 h 600"/>
                    <a:gd name="T20" fmla="*/ 2147483647 w 820"/>
                    <a:gd name="T21" fmla="*/ 2147483647 h 600"/>
                    <a:gd name="T22" fmla="*/ 2147483647 w 820"/>
                    <a:gd name="T23" fmla="*/ 2147483647 h 600"/>
                    <a:gd name="T24" fmla="*/ 2147483647 w 820"/>
                    <a:gd name="T25" fmla="*/ 2147483647 h 600"/>
                    <a:gd name="T26" fmla="*/ 2147483647 w 820"/>
                    <a:gd name="T27" fmla="*/ 2147483647 h 600"/>
                    <a:gd name="T28" fmla="*/ 2147483647 w 820"/>
                    <a:gd name="T29" fmla="*/ 2147483647 h 600"/>
                    <a:gd name="T30" fmla="*/ 2147483647 w 820"/>
                    <a:gd name="T31" fmla="*/ 2147483647 h 600"/>
                    <a:gd name="T32" fmla="*/ 2147483647 w 820"/>
                    <a:gd name="T33" fmla="*/ 2147483647 h 600"/>
                    <a:gd name="T34" fmla="*/ 2147483647 w 820"/>
                    <a:gd name="T35" fmla="*/ 2147483647 h 600"/>
                    <a:gd name="T36" fmla="*/ 2147483647 w 820"/>
                    <a:gd name="T37" fmla="*/ 2147483647 h 600"/>
                    <a:gd name="T38" fmla="*/ 2147483647 w 820"/>
                    <a:gd name="T39" fmla="*/ 2147483647 h 600"/>
                    <a:gd name="T40" fmla="*/ 2147483647 w 820"/>
                    <a:gd name="T41" fmla="*/ 2147483647 h 600"/>
                    <a:gd name="T42" fmla="*/ 2147483647 w 820"/>
                    <a:gd name="T43" fmla="*/ 2147483647 h 600"/>
                    <a:gd name="T44" fmla="*/ 2147483647 w 820"/>
                    <a:gd name="T45" fmla="*/ 2147483647 h 600"/>
                    <a:gd name="T46" fmla="*/ 2147483647 w 820"/>
                    <a:gd name="T47" fmla="*/ 2147483647 h 600"/>
                    <a:gd name="T48" fmla="*/ 2147483647 w 820"/>
                    <a:gd name="T49" fmla="*/ 2147483647 h 600"/>
                    <a:gd name="T50" fmla="*/ 2147483647 w 820"/>
                    <a:gd name="T51" fmla="*/ 2147483647 h 600"/>
                    <a:gd name="T52" fmla="*/ 2147483647 w 820"/>
                    <a:gd name="T53" fmla="*/ 2147483647 h 600"/>
                    <a:gd name="T54" fmla="*/ 2147483647 w 820"/>
                    <a:gd name="T55" fmla="*/ 2147483647 h 600"/>
                    <a:gd name="T56" fmla="*/ 2147483647 w 820"/>
                    <a:gd name="T57" fmla="*/ 2147483647 h 600"/>
                    <a:gd name="T58" fmla="*/ 2147483647 w 820"/>
                    <a:gd name="T59" fmla="*/ 2147483647 h 600"/>
                    <a:gd name="T60" fmla="*/ 2147483647 w 820"/>
                    <a:gd name="T61" fmla="*/ 2147483647 h 600"/>
                    <a:gd name="T62" fmla="*/ 2147483647 w 820"/>
                    <a:gd name="T63" fmla="*/ 2147483647 h 600"/>
                    <a:gd name="T64" fmla="*/ 2147483647 w 820"/>
                    <a:gd name="T65" fmla="*/ 2147483647 h 600"/>
                    <a:gd name="T66" fmla="*/ 2147483647 w 820"/>
                    <a:gd name="T67" fmla="*/ 2147483647 h 600"/>
                    <a:gd name="T68" fmla="*/ 2147483647 w 820"/>
                    <a:gd name="T69" fmla="*/ 2147483647 h 600"/>
                    <a:gd name="T70" fmla="*/ 2147483647 w 820"/>
                    <a:gd name="T71" fmla="*/ 2147483647 h 600"/>
                    <a:gd name="T72" fmla="*/ 2147483647 w 820"/>
                    <a:gd name="T73" fmla="*/ 2147483647 h 600"/>
                    <a:gd name="T74" fmla="*/ 2147483647 w 820"/>
                    <a:gd name="T75" fmla="*/ 2147483647 h 600"/>
                    <a:gd name="T76" fmla="*/ 2147483647 w 820"/>
                    <a:gd name="T77" fmla="*/ 2147483647 h 600"/>
                    <a:gd name="T78" fmla="*/ 2147483647 w 820"/>
                    <a:gd name="T79" fmla="*/ 2147483647 h 600"/>
                    <a:gd name="T80" fmla="*/ 2147483647 w 820"/>
                    <a:gd name="T81" fmla="*/ 2147483647 h 600"/>
                    <a:gd name="T82" fmla="*/ 2147483647 w 820"/>
                    <a:gd name="T83" fmla="*/ 2147483647 h 600"/>
                    <a:gd name="T84" fmla="*/ 2147483647 w 820"/>
                    <a:gd name="T85" fmla="*/ 2147483647 h 600"/>
                    <a:gd name="T86" fmla="*/ 2147483647 w 820"/>
                    <a:gd name="T87" fmla="*/ 2147483647 h 600"/>
                    <a:gd name="T88" fmla="*/ 0 w 820"/>
                    <a:gd name="T89" fmla="*/ 2147483647 h 600"/>
                    <a:gd name="T90" fmla="*/ 2147483647 w 820"/>
                    <a:gd name="T91" fmla="*/ 2147483647 h 600"/>
                    <a:gd name="T92" fmla="*/ 2147483647 w 820"/>
                    <a:gd name="T93" fmla="*/ 2147483647 h 600"/>
                    <a:gd name="T94" fmla="*/ 2147483647 w 820"/>
                    <a:gd name="T95" fmla="*/ 2147483647 h 600"/>
                    <a:gd name="T96" fmla="*/ 2147483647 w 820"/>
                    <a:gd name="T97" fmla="*/ 2147483647 h 600"/>
                    <a:gd name="T98" fmla="*/ 2147483647 w 820"/>
                    <a:gd name="T99" fmla="*/ 2147483647 h 600"/>
                    <a:gd name="T100" fmla="*/ 2147483647 w 820"/>
                    <a:gd name="T101" fmla="*/ 2147483647 h 600"/>
                    <a:gd name="T102" fmla="*/ 2147483647 w 820"/>
                    <a:gd name="T103" fmla="*/ 2147483647 h 600"/>
                    <a:gd name="T104" fmla="*/ 2147483647 w 820"/>
                    <a:gd name="T105" fmla="*/ 2147483647 h 600"/>
                    <a:gd name="T106" fmla="*/ 2147483647 w 820"/>
                    <a:gd name="T107" fmla="*/ 2147483647 h 600"/>
                    <a:gd name="T108" fmla="*/ 2147483647 w 820"/>
                    <a:gd name="T109" fmla="*/ 2147483647 h 600"/>
                    <a:gd name="T110" fmla="*/ 2147483647 w 820"/>
                    <a:gd name="T111" fmla="*/ 2147483647 h 600"/>
                    <a:gd name="T112" fmla="*/ 2147483647 w 820"/>
                    <a:gd name="T113" fmla="*/ 2147483647 h 600"/>
                    <a:gd name="T114" fmla="*/ 2147483647 w 820"/>
                    <a:gd name="T115" fmla="*/ 2147483647 h 600"/>
                    <a:gd name="T116" fmla="*/ 2147483647 w 820"/>
                    <a:gd name="T117" fmla="*/ 2147483647 h 600"/>
                    <a:gd name="T118" fmla="*/ 2147483647 w 820"/>
                    <a:gd name="T119" fmla="*/ 2147483647 h 6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20"/>
                    <a:gd name="T181" fmla="*/ 0 h 600"/>
                    <a:gd name="T182" fmla="*/ 820 w 820"/>
                    <a:gd name="T183" fmla="*/ 600 h 6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20" h="600">
                      <a:moveTo>
                        <a:pt x="414" y="452"/>
                      </a:moveTo>
                      <a:lnTo>
                        <a:pt x="420" y="452"/>
                      </a:lnTo>
                      <a:lnTo>
                        <a:pt x="424" y="454"/>
                      </a:lnTo>
                      <a:lnTo>
                        <a:pt x="426" y="456"/>
                      </a:lnTo>
                      <a:lnTo>
                        <a:pt x="430" y="462"/>
                      </a:lnTo>
                      <a:lnTo>
                        <a:pt x="430" y="464"/>
                      </a:lnTo>
                      <a:lnTo>
                        <a:pt x="434" y="466"/>
                      </a:lnTo>
                      <a:lnTo>
                        <a:pt x="438" y="466"/>
                      </a:lnTo>
                      <a:lnTo>
                        <a:pt x="440" y="470"/>
                      </a:lnTo>
                      <a:lnTo>
                        <a:pt x="442" y="480"/>
                      </a:lnTo>
                      <a:lnTo>
                        <a:pt x="446" y="496"/>
                      </a:lnTo>
                      <a:lnTo>
                        <a:pt x="444" y="500"/>
                      </a:lnTo>
                      <a:lnTo>
                        <a:pt x="446" y="502"/>
                      </a:lnTo>
                      <a:lnTo>
                        <a:pt x="440" y="504"/>
                      </a:lnTo>
                      <a:lnTo>
                        <a:pt x="436" y="510"/>
                      </a:lnTo>
                      <a:lnTo>
                        <a:pt x="434" y="516"/>
                      </a:lnTo>
                      <a:lnTo>
                        <a:pt x="434" y="520"/>
                      </a:lnTo>
                      <a:lnTo>
                        <a:pt x="436" y="528"/>
                      </a:lnTo>
                      <a:lnTo>
                        <a:pt x="438" y="532"/>
                      </a:lnTo>
                      <a:lnTo>
                        <a:pt x="442" y="534"/>
                      </a:lnTo>
                      <a:lnTo>
                        <a:pt x="448" y="534"/>
                      </a:lnTo>
                      <a:lnTo>
                        <a:pt x="452" y="534"/>
                      </a:lnTo>
                      <a:lnTo>
                        <a:pt x="454" y="536"/>
                      </a:lnTo>
                      <a:lnTo>
                        <a:pt x="456" y="542"/>
                      </a:lnTo>
                      <a:lnTo>
                        <a:pt x="458" y="546"/>
                      </a:lnTo>
                      <a:lnTo>
                        <a:pt x="462" y="548"/>
                      </a:lnTo>
                      <a:lnTo>
                        <a:pt x="466" y="550"/>
                      </a:lnTo>
                      <a:lnTo>
                        <a:pt x="468" y="554"/>
                      </a:lnTo>
                      <a:lnTo>
                        <a:pt x="468" y="558"/>
                      </a:lnTo>
                      <a:lnTo>
                        <a:pt x="466" y="568"/>
                      </a:lnTo>
                      <a:lnTo>
                        <a:pt x="472" y="570"/>
                      </a:lnTo>
                      <a:lnTo>
                        <a:pt x="478" y="574"/>
                      </a:lnTo>
                      <a:lnTo>
                        <a:pt x="484" y="578"/>
                      </a:lnTo>
                      <a:lnTo>
                        <a:pt x="490" y="580"/>
                      </a:lnTo>
                      <a:lnTo>
                        <a:pt x="492" y="582"/>
                      </a:lnTo>
                      <a:lnTo>
                        <a:pt x="496" y="578"/>
                      </a:lnTo>
                      <a:lnTo>
                        <a:pt x="500" y="582"/>
                      </a:lnTo>
                      <a:lnTo>
                        <a:pt x="502" y="582"/>
                      </a:lnTo>
                      <a:lnTo>
                        <a:pt x="506" y="580"/>
                      </a:lnTo>
                      <a:lnTo>
                        <a:pt x="502" y="574"/>
                      </a:lnTo>
                      <a:lnTo>
                        <a:pt x="500" y="568"/>
                      </a:lnTo>
                      <a:lnTo>
                        <a:pt x="500" y="566"/>
                      </a:lnTo>
                      <a:lnTo>
                        <a:pt x="502" y="562"/>
                      </a:lnTo>
                      <a:lnTo>
                        <a:pt x="506" y="560"/>
                      </a:lnTo>
                      <a:lnTo>
                        <a:pt x="518" y="560"/>
                      </a:lnTo>
                      <a:lnTo>
                        <a:pt x="524" y="560"/>
                      </a:lnTo>
                      <a:lnTo>
                        <a:pt x="534" y="558"/>
                      </a:lnTo>
                      <a:lnTo>
                        <a:pt x="542" y="552"/>
                      </a:lnTo>
                      <a:lnTo>
                        <a:pt x="550" y="548"/>
                      </a:lnTo>
                      <a:lnTo>
                        <a:pt x="558" y="546"/>
                      </a:lnTo>
                      <a:lnTo>
                        <a:pt x="564" y="548"/>
                      </a:lnTo>
                      <a:lnTo>
                        <a:pt x="568" y="550"/>
                      </a:lnTo>
                      <a:lnTo>
                        <a:pt x="574" y="552"/>
                      </a:lnTo>
                      <a:lnTo>
                        <a:pt x="578" y="552"/>
                      </a:lnTo>
                      <a:lnTo>
                        <a:pt x="580" y="558"/>
                      </a:lnTo>
                      <a:lnTo>
                        <a:pt x="582" y="562"/>
                      </a:lnTo>
                      <a:lnTo>
                        <a:pt x="590" y="570"/>
                      </a:lnTo>
                      <a:lnTo>
                        <a:pt x="598" y="574"/>
                      </a:lnTo>
                      <a:lnTo>
                        <a:pt x="606" y="576"/>
                      </a:lnTo>
                      <a:lnTo>
                        <a:pt x="620" y="576"/>
                      </a:lnTo>
                      <a:lnTo>
                        <a:pt x="626" y="576"/>
                      </a:lnTo>
                      <a:lnTo>
                        <a:pt x="630" y="578"/>
                      </a:lnTo>
                      <a:lnTo>
                        <a:pt x="638" y="582"/>
                      </a:lnTo>
                      <a:lnTo>
                        <a:pt x="638" y="588"/>
                      </a:lnTo>
                      <a:lnTo>
                        <a:pt x="638" y="594"/>
                      </a:lnTo>
                      <a:lnTo>
                        <a:pt x="640" y="598"/>
                      </a:lnTo>
                      <a:lnTo>
                        <a:pt x="646" y="600"/>
                      </a:lnTo>
                      <a:lnTo>
                        <a:pt x="650" y="596"/>
                      </a:lnTo>
                      <a:lnTo>
                        <a:pt x="648" y="594"/>
                      </a:lnTo>
                      <a:lnTo>
                        <a:pt x="648" y="590"/>
                      </a:lnTo>
                      <a:lnTo>
                        <a:pt x="646" y="584"/>
                      </a:lnTo>
                      <a:lnTo>
                        <a:pt x="662" y="580"/>
                      </a:lnTo>
                      <a:lnTo>
                        <a:pt x="674" y="572"/>
                      </a:lnTo>
                      <a:lnTo>
                        <a:pt x="696" y="558"/>
                      </a:lnTo>
                      <a:lnTo>
                        <a:pt x="696" y="568"/>
                      </a:lnTo>
                      <a:lnTo>
                        <a:pt x="708" y="568"/>
                      </a:lnTo>
                      <a:lnTo>
                        <a:pt x="712" y="562"/>
                      </a:lnTo>
                      <a:lnTo>
                        <a:pt x="714" y="560"/>
                      </a:lnTo>
                      <a:lnTo>
                        <a:pt x="724" y="556"/>
                      </a:lnTo>
                      <a:lnTo>
                        <a:pt x="734" y="554"/>
                      </a:lnTo>
                      <a:lnTo>
                        <a:pt x="738" y="552"/>
                      </a:lnTo>
                      <a:lnTo>
                        <a:pt x="742" y="548"/>
                      </a:lnTo>
                      <a:lnTo>
                        <a:pt x="742" y="550"/>
                      </a:lnTo>
                      <a:lnTo>
                        <a:pt x="746" y="540"/>
                      </a:lnTo>
                      <a:lnTo>
                        <a:pt x="752" y="532"/>
                      </a:lnTo>
                      <a:lnTo>
                        <a:pt x="770" y="518"/>
                      </a:lnTo>
                      <a:lnTo>
                        <a:pt x="772" y="514"/>
                      </a:lnTo>
                      <a:lnTo>
                        <a:pt x="774" y="508"/>
                      </a:lnTo>
                      <a:lnTo>
                        <a:pt x="774" y="498"/>
                      </a:lnTo>
                      <a:lnTo>
                        <a:pt x="774" y="488"/>
                      </a:lnTo>
                      <a:lnTo>
                        <a:pt x="778" y="478"/>
                      </a:lnTo>
                      <a:lnTo>
                        <a:pt x="786" y="466"/>
                      </a:lnTo>
                      <a:lnTo>
                        <a:pt x="792" y="454"/>
                      </a:lnTo>
                      <a:lnTo>
                        <a:pt x="794" y="448"/>
                      </a:lnTo>
                      <a:lnTo>
                        <a:pt x="794" y="442"/>
                      </a:lnTo>
                      <a:lnTo>
                        <a:pt x="792" y="432"/>
                      </a:lnTo>
                      <a:lnTo>
                        <a:pt x="790" y="426"/>
                      </a:lnTo>
                      <a:lnTo>
                        <a:pt x="782" y="420"/>
                      </a:lnTo>
                      <a:lnTo>
                        <a:pt x="772" y="418"/>
                      </a:lnTo>
                      <a:lnTo>
                        <a:pt x="778" y="410"/>
                      </a:lnTo>
                      <a:lnTo>
                        <a:pt x="786" y="406"/>
                      </a:lnTo>
                      <a:lnTo>
                        <a:pt x="778" y="400"/>
                      </a:lnTo>
                      <a:lnTo>
                        <a:pt x="774" y="396"/>
                      </a:lnTo>
                      <a:lnTo>
                        <a:pt x="772" y="392"/>
                      </a:lnTo>
                      <a:lnTo>
                        <a:pt x="776" y="392"/>
                      </a:lnTo>
                      <a:lnTo>
                        <a:pt x="768" y="378"/>
                      </a:lnTo>
                      <a:lnTo>
                        <a:pt x="760" y="366"/>
                      </a:lnTo>
                      <a:lnTo>
                        <a:pt x="750" y="352"/>
                      </a:lnTo>
                      <a:lnTo>
                        <a:pt x="738" y="342"/>
                      </a:lnTo>
                      <a:lnTo>
                        <a:pt x="726" y="338"/>
                      </a:lnTo>
                      <a:lnTo>
                        <a:pt x="720" y="334"/>
                      </a:lnTo>
                      <a:lnTo>
                        <a:pt x="718" y="332"/>
                      </a:lnTo>
                      <a:lnTo>
                        <a:pt x="718" y="328"/>
                      </a:lnTo>
                      <a:lnTo>
                        <a:pt x="718" y="324"/>
                      </a:lnTo>
                      <a:lnTo>
                        <a:pt x="720" y="316"/>
                      </a:lnTo>
                      <a:lnTo>
                        <a:pt x="724" y="312"/>
                      </a:lnTo>
                      <a:lnTo>
                        <a:pt x="728" y="308"/>
                      </a:lnTo>
                      <a:lnTo>
                        <a:pt x="748" y="294"/>
                      </a:lnTo>
                      <a:lnTo>
                        <a:pt x="734" y="286"/>
                      </a:lnTo>
                      <a:lnTo>
                        <a:pt x="726" y="282"/>
                      </a:lnTo>
                      <a:lnTo>
                        <a:pt x="718" y="280"/>
                      </a:lnTo>
                      <a:lnTo>
                        <a:pt x="714" y="282"/>
                      </a:lnTo>
                      <a:lnTo>
                        <a:pt x="710" y="286"/>
                      </a:lnTo>
                      <a:lnTo>
                        <a:pt x="706" y="290"/>
                      </a:lnTo>
                      <a:lnTo>
                        <a:pt x="702" y="290"/>
                      </a:lnTo>
                      <a:lnTo>
                        <a:pt x="662" y="266"/>
                      </a:lnTo>
                      <a:lnTo>
                        <a:pt x="662" y="262"/>
                      </a:lnTo>
                      <a:lnTo>
                        <a:pt x="666" y="260"/>
                      </a:lnTo>
                      <a:lnTo>
                        <a:pt x="670" y="256"/>
                      </a:lnTo>
                      <a:lnTo>
                        <a:pt x="676" y="254"/>
                      </a:lnTo>
                      <a:lnTo>
                        <a:pt x="682" y="250"/>
                      </a:lnTo>
                      <a:lnTo>
                        <a:pt x="686" y="240"/>
                      </a:lnTo>
                      <a:lnTo>
                        <a:pt x="694" y="228"/>
                      </a:lnTo>
                      <a:lnTo>
                        <a:pt x="698" y="224"/>
                      </a:lnTo>
                      <a:lnTo>
                        <a:pt x="704" y="224"/>
                      </a:lnTo>
                      <a:lnTo>
                        <a:pt x="708" y="224"/>
                      </a:lnTo>
                      <a:lnTo>
                        <a:pt x="712" y="228"/>
                      </a:lnTo>
                      <a:lnTo>
                        <a:pt x="714" y="236"/>
                      </a:lnTo>
                      <a:lnTo>
                        <a:pt x="714" y="262"/>
                      </a:lnTo>
                      <a:lnTo>
                        <a:pt x="718" y="262"/>
                      </a:lnTo>
                      <a:lnTo>
                        <a:pt x="724" y="258"/>
                      </a:lnTo>
                      <a:lnTo>
                        <a:pt x="732" y="250"/>
                      </a:lnTo>
                      <a:lnTo>
                        <a:pt x="740" y="242"/>
                      </a:lnTo>
                      <a:lnTo>
                        <a:pt x="742" y="242"/>
                      </a:lnTo>
                      <a:lnTo>
                        <a:pt x="748" y="242"/>
                      </a:lnTo>
                      <a:lnTo>
                        <a:pt x="752" y="234"/>
                      </a:lnTo>
                      <a:lnTo>
                        <a:pt x="760" y="222"/>
                      </a:lnTo>
                      <a:lnTo>
                        <a:pt x="770" y="210"/>
                      </a:lnTo>
                      <a:lnTo>
                        <a:pt x="774" y="212"/>
                      </a:lnTo>
                      <a:lnTo>
                        <a:pt x="780" y="214"/>
                      </a:lnTo>
                      <a:lnTo>
                        <a:pt x="792" y="214"/>
                      </a:lnTo>
                      <a:lnTo>
                        <a:pt x="790" y="208"/>
                      </a:lnTo>
                      <a:lnTo>
                        <a:pt x="792" y="204"/>
                      </a:lnTo>
                      <a:lnTo>
                        <a:pt x="796" y="198"/>
                      </a:lnTo>
                      <a:lnTo>
                        <a:pt x="802" y="188"/>
                      </a:lnTo>
                      <a:lnTo>
                        <a:pt x="806" y="190"/>
                      </a:lnTo>
                      <a:lnTo>
                        <a:pt x="810" y="192"/>
                      </a:lnTo>
                      <a:lnTo>
                        <a:pt x="814" y="190"/>
                      </a:lnTo>
                      <a:lnTo>
                        <a:pt x="818" y="188"/>
                      </a:lnTo>
                      <a:lnTo>
                        <a:pt x="818" y="186"/>
                      </a:lnTo>
                      <a:lnTo>
                        <a:pt x="820" y="188"/>
                      </a:lnTo>
                      <a:lnTo>
                        <a:pt x="814" y="172"/>
                      </a:lnTo>
                      <a:lnTo>
                        <a:pt x="808" y="164"/>
                      </a:lnTo>
                      <a:lnTo>
                        <a:pt x="800" y="158"/>
                      </a:lnTo>
                      <a:lnTo>
                        <a:pt x="800" y="142"/>
                      </a:lnTo>
                      <a:lnTo>
                        <a:pt x="812" y="146"/>
                      </a:lnTo>
                      <a:lnTo>
                        <a:pt x="820" y="152"/>
                      </a:lnTo>
                      <a:lnTo>
                        <a:pt x="820" y="142"/>
                      </a:lnTo>
                      <a:lnTo>
                        <a:pt x="820" y="136"/>
                      </a:lnTo>
                      <a:lnTo>
                        <a:pt x="820" y="124"/>
                      </a:lnTo>
                      <a:lnTo>
                        <a:pt x="818" y="110"/>
                      </a:lnTo>
                      <a:lnTo>
                        <a:pt x="814" y="100"/>
                      </a:lnTo>
                      <a:lnTo>
                        <a:pt x="806" y="86"/>
                      </a:lnTo>
                      <a:lnTo>
                        <a:pt x="798" y="92"/>
                      </a:lnTo>
                      <a:lnTo>
                        <a:pt x="792" y="98"/>
                      </a:lnTo>
                      <a:lnTo>
                        <a:pt x="786" y="102"/>
                      </a:lnTo>
                      <a:lnTo>
                        <a:pt x="774" y="104"/>
                      </a:lnTo>
                      <a:lnTo>
                        <a:pt x="770" y="104"/>
                      </a:lnTo>
                      <a:lnTo>
                        <a:pt x="764" y="102"/>
                      </a:lnTo>
                      <a:lnTo>
                        <a:pt x="756" y="96"/>
                      </a:lnTo>
                      <a:lnTo>
                        <a:pt x="750" y="88"/>
                      </a:lnTo>
                      <a:lnTo>
                        <a:pt x="744" y="80"/>
                      </a:lnTo>
                      <a:lnTo>
                        <a:pt x="732" y="76"/>
                      </a:lnTo>
                      <a:lnTo>
                        <a:pt x="718" y="72"/>
                      </a:lnTo>
                      <a:lnTo>
                        <a:pt x="704" y="68"/>
                      </a:lnTo>
                      <a:lnTo>
                        <a:pt x="690" y="62"/>
                      </a:lnTo>
                      <a:lnTo>
                        <a:pt x="680" y="54"/>
                      </a:lnTo>
                      <a:lnTo>
                        <a:pt x="668" y="46"/>
                      </a:lnTo>
                      <a:lnTo>
                        <a:pt x="646" y="24"/>
                      </a:lnTo>
                      <a:lnTo>
                        <a:pt x="634" y="16"/>
                      </a:lnTo>
                      <a:lnTo>
                        <a:pt x="622" y="8"/>
                      </a:lnTo>
                      <a:lnTo>
                        <a:pt x="606" y="2"/>
                      </a:lnTo>
                      <a:lnTo>
                        <a:pt x="584" y="0"/>
                      </a:lnTo>
                      <a:lnTo>
                        <a:pt x="572" y="0"/>
                      </a:lnTo>
                      <a:lnTo>
                        <a:pt x="562" y="2"/>
                      </a:lnTo>
                      <a:lnTo>
                        <a:pt x="556" y="4"/>
                      </a:lnTo>
                      <a:lnTo>
                        <a:pt x="552" y="8"/>
                      </a:lnTo>
                      <a:lnTo>
                        <a:pt x="550" y="12"/>
                      </a:lnTo>
                      <a:lnTo>
                        <a:pt x="550" y="18"/>
                      </a:lnTo>
                      <a:lnTo>
                        <a:pt x="552" y="20"/>
                      </a:lnTo>
                      <a:lnTo>
                        <a:pt x="556" y="24"/>
                      </a:lnTo>
                      <a:lnTo>
                        <a:pt x="562" y="30"/>
                      </a:lnTo>
                      <a:lnTo>
                        <a:pt x="564" y="40"/>
                      </a:lnTo>
                      <a:lnTo>
                        <a:pt x="566" y="50"/>
                      </a:lnTo>
                      <a:lnTo>
                        <a:pt x="566" y="56"/>
                      </a:lnTo>
                      <a:lnTo>
                        <a:pt x="566" y="62"/>
                      </a:lnTo>
                      <a:lnTo>
                        <a:pt x="562" y="66"/>
                      </a:lnTo>
                      <a:lnTo>
                        <a:pt x="560" y="68"/>
                      </a:lnTo>
                      <a:lnTo>
                        <a:pt x="550" y="68"/>
                      </a:lnTo>
                      <a:lnTo>
                        <a:pt x="536" y="66"/>
                      </a:lnTo>
                      <a:lnTo>
                        <a:pt x="538" y="88"/>
                      </a:lnTo>
                      <a:lnTo>
                        <a:pt x="538" y="94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50" y="102"/>
                      </a:lnTo>
                      <a:lnTo>
                        <a:pt x="568" y="102"/>
                      </a:lnTo>
                      <a:lnTo>
                        <a:pt x="576" y="100"/>
                      </a:lnTo>
                      <a:lnTo>
                        <a:pt x="582" y="98"/>
                      </a:lnTo>
                      <a:lnTo>
                        <a:pt x="592" y="100"/>
                      </a:lnTo>
                      <a:lnTo>
                        <a:pt x="602" y="106"/>
                      </a:lnTo>
                      <a:lnTo>
                        <a:pt x="610" y="112"/>
                      </a:lnTo>
                      <a:lnTo>
                        <a:pt x="616" y="120"/>
                      </a:lnTo>
                      <a:lnTo>
                        <a:pt x="596" y="122"/>
                      </a:lnTo>
                      <a:lnTo>
                        <a:pt x="578" y="124"/>
                      </a:lnTo>
                      <a:lnTo>
                        <a:pt x="576" y="128"/>
                      </a:lnTo>
                      <a:lnTo>
                        <a:pt x="576" y="132"/>
                      </a:lnTo>
                      <a:lnTo>
                        <a:pt x="574" y="134"/>
                      </a:lnTo>
                      <a:lnTo>
                        <a:pt x="574" y="140"/>
                      </a:lnTo>
                      <a:lnTo>
                        <a:pt x="570" y="142"/>
                      </a:lnTo>
                      <a:lnTo>
                        <a:pt x="566" y="142"/>
                      </a:lnTo>
                      <a:lnTo>
                        <a:pt x="556" y="144"/>
                      </a:lnTo>
                      <a:lnTo>
                        <a:pt x="552" y="146"/>
                      </a:lnTo>
                      <a:lnTo>
                        <a:pt x="550" y="150"/>
                      </a:lnTo>
                      <a:lnTo>
                        <a:pt x="544" y="152"/>
                      </a:lnTo>
                      <a:lnTo>
                        <a:pt x="538" y="154"/>
                      </a:lnTo>
                      <a:lnTo>
                        <a:pt x="532" y="154"/>
                      </a:lnTo>
                      <a:lnTo>
                        <a:pt x="528" y="152"/>
                      </a:lnTo>
                      <a:lnTo>
                        <a:pt x="524" y="150"/>
                      </a:lnTo>
                      <a:lnTo>
                        <a:pt x="522" y="150"/>
                      </a:lnTo>
                      <a:lnTo>
                        <a:pt x="518" y="152"/>
                      </a:lnTo>
                      <a:lnTo>
                        <a:pt x="516" y="156"/>
                      </a:lnTo>
                      <a:lnTo>
                        <a:pt x="516" y="160"/>
                      </a:lnTo>
                      <a:lnTo>
                        <a:pt x="518" y="160"/>
                      </a:lnTo>
                      <a:lnTo>
                        <a:pt x="524" y="164"/>
                      </a:lnTo>
                      <a:lnTo>
                        <a:pt x="528" y="166"/>
                      </a:lnTo>
                      <a:lnTo>
                        <a:pt x="530" y="168"/>
                      </a:lnTo>
                      <a:lnTo>
                        <a:pt x="530" y="172"/>
                      </a:lnTo>
                      <a:lnTo>
                        <a:pt x="530" y="176"/>
                      </a:lnTo>
                      <a:lnTo>
                        <a:pt x="526" y="182"/>
                      </a:lnTo>
                      <a:lnTo>
                        <a:pt x="518" y="188"/>
                      </a:lnTo>
                      <a:lnTo>
                        <a:pt x="508" y="194"/>
                      </a:lnTo>
                      <a:lnTo>
                        <a:pt x="496" y="198"/>
                      </a:lnTo>
                      <a:lnTo>
                        <a:pt x="468" y="198"/>
                      </a:lnTo>
                      <a:lnTo>
                        <a:pt x="458" y="206"/>
                      </a:lnTo>
                      <a:lnTo>
                        <a:pt x="452" y="210"/>
                      </a:lnTo>
                      <a:lnTo>
                        <a:pt x="444" y="212"/>
                      </a:lnTo>
                      <a:lnTo>
                        <a:pt x="430" y="210"/>
                      </a:lnTo>
                      <a:lnTo>
                        <a:pt x="414" y="206"/>
                      </a:lnTo>
                      <a:lnTo>
                        <a:pt x="402" y="200"/>
                      </a:lnTo>
                      <a:lnTo>
                        <a:pt x="392" y="194"/>
                      </a:lnTo>
                      <a:lnTo>
                        <a:pt x="348" y="194"/>
                      </a:lnTo>
                      <a:lnTo>
                        <a:pt x="348" y="192"/>
                      </a:lnTo>
                      <a:lnTo>
                        <a:pt x="314" y="192"/>
                      </a:lnTo>
                      <a:lnTo>
                        <a:pt x="306" y="188"/>
                      </a:lnTo>
                      <a:lnTo>
                        <a:pt x="298" y="180"/>
                      </a:lnTo>
                      <a:lnTo>
                        <a:pt x="290" y="172"/>
                      </a:lnTo>
                      <a:lnTo>
                        <a:pt x="280" y="166"/>
                      </a:lnTo>
                      <a:lnTo>
                        <a:pt x="272" y="160"/>
                      </a:lnTo>
                      <a:lnTo>
                        <a:pt x="262" y="160"/>
                      </a:lnTo>
                      <a:lnTo>
                        <a:pt x="252" y="156"/>
                      </a:lnTo>
                      <a:lnTo>
                        <a:pt x="244" y="152"/>
                      </a:lnTo>
                      <a:lnTo>
                        <a:pt x="214" y="152"/>
                      </a:lnTo>
                      <a:lnTo>
                        <a:pt x="210" y="146"/>
                      </a:lnTo>
                      <a:lnTo>
                        <a:pt x="206" y="140"/>
                      </a:lnTo>
                      <a:lnTo>
                        <a:pt x="202" y="126"/>
                      </a:lnTo>
                      <a:lnTo>
                        <a:pt x="198" y="118"/>
                      </a:lnTo>
                      <a:lnTo>
                        <a:pt x="194" y="112"/>
                      </a:lnTo>
                      <a:lnTo>
                        <a:pt x="182" y="104"/>
                      </a:lnTo>
                      <a:lnTo>
                        <a:pt x="174" y="100"/>
                      </a:lnTo>
                      <a:lnTo>
                        <a:pt x="168" y="98"/>
                      </a:lnTo>
                      <a:lnTo>
                        <a:pt x="154" y="92"/>
                      </a:lnTo>
                      <a:lnTo>
                        <a:pt x="146" y="90"/>
                      </a:lnTo>
                      <a:lnTo>
                        <a:pt x="140" y="86"/>
                      </a:lnTo>
                      <a:lnTo>
                        <a:pt x="138" y="82"/>
                      </a:lnTo>
                      <a:lnTo>
                        <a:pt x="134" y="76"/>
                      </a:lnTo>
                      <a:lnTo>
                        <a:pt x="134" y="78"/>
                      </a:lnTo>
                      <a:lnTo>
                        <a:pt x="122" y="86"/>
                      </a:lnTo>
                      <a:lnTo>
                        <a:pt x="114" y="94"/>
                      </a:lnTo>
                      <a:lnTo>
                        <a:pt x="126" y="108"/>
                      </a:lnTo>
                      <a:lnTo>
                        <a:pt x="116" y="116"/>
                      </a:lnTo>
                      <a:lnTo>
                        <a:pt x="110" y="118"/>
                      </a:lnTo>
                      <a:lnTo>
                        <a:pt x="100" y="116"/>
                      </a:lnTo>
                      <a:lnTo>
                        <a:pt x="88" y="112"/>
                      </a:lnTo>
                      <a:lnTo>
                        <a:pt x="92" y="130"/>
                      </a:lnTo>
                      <a:lnTo>
                        <a:pt x="92" y="140"/>
                      </a:lnTo>
                      <a:lnTo>
                        <a:pt x="90" y="148"/>
                      </a:lnTo>
                      <a:lnTo>
                        <a:pt x="86" y="150"/>
                      </a:lnTo>
                      <a:lnTo>
                        <a:pt x="84" y="150"/>
                      </a:lnTo>
                      <a:lnTo>
                        <a:pt x="78" y="150"/>
                      </a:lnTo>
                      <a:lnTo>
                        <a:pt x="68" y="146"/>
                      </a:lnTo>
                      <a:lnTo>
                        <a:pt x="70" y="156"/>
                      </a:lnTo>
                      <a:lnTo>
                        <a:pt x="76" y="164"/>
                      </a:lnTo>
                      <a:lnTo>
                        <a:pt x="80" y="176"/>
                      </a:lnTo>
                      <a:lnTo>
                        <a:pt x="82" y="188"/>
                      </a:lnTo>
                      <a:lnTo>
                        <a:pt x="78" y="194"/>
                      </a:lnTo>
                      <a:lnTo>
                        <a:pt x="74" y="200"/>
                      </a:lnTo>
                      <a:lnTo>
                        <a:pt x="64" y="214"/>
                      </a:lnTo>
                      <a:lnTo>
                        <a:pt x="50" y="228"/>
                      </a:lnTo>
                      <a:lnTo>
                        <a:pt x="38" y="236"/>
                      </a:lnTo>
                      <a:lnTo>
                        <a:pt x="28" y="238"/>
                      </a:lnTo>
                      <a:lnTo>
                        <a:pt x="14" y="240"/>
                      </a:lnTo>
                      <a:lnTo>
                        <a:pt x="8" y="242"/>
                      </a:lnTo>
                      <a:lnTo>
                        <a:pt x="4" y="244"/>
                      </a:lnTo>
                      <a:lnTo>
                        <a:pt x="2" y="248"/>
                      </a:lnTo>
                      <a:lnTo>
                        <a:pt x="0" y="254"/>
                      </a:lnTo>
                      <a:lnTo>
                        <a:pt x="2" y="258"/>
                      </a:lnTo>
                      <a:lnTo>
                        <a:pt x="4" y="262"/>
                      </a:lnTo>
                      <a:lnTo>
                        <a:pt x="14" y="268"/>
                      </a:lnTo>
                      <a:lnTo>
                        <a:pt x="24" y="276"/>
                      </a:lnTo>
                      <a:lnTo>
                        <a:pt x="26" y="280"/>
                      </a:lnTo>
                      <a:lnTo>
                        <a:pt x="26" y="286"/>
                      </a:lnTo>
                      <a:lnTo>
                        <a:pt x="20" y="288"/>
                      </a:lnTo>
                      <a:lnTo>
                        <a:pt x="14" y="290"/>
                      </a:lnTo>
                      <a:lnTo>
                        <a:pt x="18" y="292"/>
                      </a:lnTo>
                      <a:lnTo>
                        <a:pt x="20" y="294"/>
                      </a:lnTo>
                      <a:lnTo>
                        <a:pt x="28" y="296"/>
                      </a:lnTo>
                      <a:lnTo>
                        <a:pt x="28" y="298"/>
                      </a:lnTo>
                      <a:lnTo>
                        <a:pt x="36" y="298"/>
                      </a:lnTo>
                      <a:lnTo>
                        <a:pt x="44" y="302"/>
                      </a:lnTo>
                      <a:lnTo>
                        <a:pt x="50" y="308"/>
                      </a:lnTo>
                      <a:lnTo>
                        <a:pt x="54" y="316"/>
                      </a:lnTo>
                      <a:lnTo>
                        <a:pt x="58" y="320"/>
                      </a:lnTo>
                      <a:lnTo>
                        <a:pt x="62" y="322"/>
                      </a:lnTo>
                      <a:lnTo>
                        <a:pt x="68" y="322"/>
                      </a:lnTo>
                      <a:lnTo>
                        <a:pt x="74" y="324"/>
                      </a:lnTo>
                      <a:lnTo>
                        <a:pt x="78" y="324"/>
                      </a:lnTo>
                      <a:lnTo>
                        <a:pt x="82" y="326"/>
                      </a:lnTo>
                      <a:lnTo>
                        <a:pt x="84" y="326"/>
                      </a:lnTo>
                      <a:lnTo>
                        <a:pt x="86" y="324"/>
                      </a:lnTo>
                      <a:lnTo>
                        <a:pt x="90" y="322"/>
                      </a:lnTo>
                      <a:lnTo>
                        <a:pt x="94" y="320"/>
                      </a:lnTo>
                      <a:lnTo>
                        <a:pt x="100" y="320"/>
                      </a:lnTo>
                      <a:lnTo>
                        <a:pt x="108" y="320"/>
                      </a:lnTo>
                      <a:lnTo>
                        <a:pt x="114" y="324"/>
                      </a:lnTo>
                      <a:lnTo>
                        <a:pt x="116" y="324"/>
                      </a:lnTo>
                      <a:lnTo>
                        <a:pt x="122" y="326"/>
                      </a:lnTo>
                      <a:lnTo>
                        <a:pt x="122" y="332"/>
                      </a:lnTo>
                      <a:lnTo>
                        <a:pt x="120" y="336"/>
                      </a:lnTo>
                      <a:lnTo>
                        <a:pt x="114" y="344"/>
                      </a:lnTo>
                      <a:lnTo>
                        <a:pt x="112" y="352"/>
                      </a:lnTo>
                      <a:lnTo>
                        <a:pt x="110" y="358"/>
                      </a:lnTo>
                      <a:lnTo>
                        <a:pt x="112" y="362"/>
                      </a:lnTo>
                      <a:lnTo>
                        <a:pt x="114" y="368"/>
                      </a:lnTo>
                      <a:lnTo>
                        <a:pt x="122" y="376"/>
                      </a:lnTo>
                      <a:lnTo>
                        <a:pt x="120" y="378"/>
                      </a:lnTo>
                      <a:lnTo>
                        <a:pt x="118" y="378"/>
                      </a:lnTo>
                      <a:lnTo>
                        <a:pt x="112" y="380"/>
                      </a:lnTo>
                      <a:lnTo>
                        <a:pt x="114" y="388"/>
                      </a:lnTo>
                      <a:lnTo>
                        <a:pt x="114" y="392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6" y="404"/>
                      </a:lnTo>
                      <a:lnTo>
                        <a:pt x="136" y="408"/>
                      </a:lnTo>
                      <a:lnTo>
                        <a:pt x="144" y="416"/>
                      </a:lnTo>
                      <a:lnTo>
                        <a:pt x="152" y="424"/>
                      </a:lnTo>
                      <a:lnTo>
                        <a:pt x="158" y="424"/>
                      </a:lnTo>
                      <a:lnTo>
                        <a:pt x="162" y="424"/>
                      </a:lnTo>
                      <a:lnTo>
                        <a:pt x="164" y="422"/>
                      </a:lnTo>
                      <a:lnTo>
                        <a:pt x="166" y="420"/>
                      </a:lnTo>
                      <a:lnTo>
                        <a:pt x="168" y="420"/>
                      </a:lnTo>
                      <a:lnTo>
                        <a:pt x="180" y="428"/>
                      </a:lnTo>
                      <a:lnTo>
                        <a:pt x="190" y="436"/>
                      </a:lnTo>
                      <a:lnTo>
                        <a:pt x="198" y="442"/>
                      </a:lnTo>
                      <a:lnTo>
                        <a:pt x="208" y="446"/>
                      </a:lnTo>
                      <a:lnTo>
                        <a:pt x="220" y="450"/>
                      </a:lnTo>
                      <a:lnTo>
                        <a:pt x="222" y="452"/>
                      </a:lnTo>
                      <a:lnTo>
                        <a:pt x="226" y="456"/>
                      </a:lnTo>
                      <a:lnTo>
                        <a:pt x="230" y="458"/>
                      </a:lnTo>
                      <a:lnTo>
                        <a:pt x="236" y="460"/>
                      </a:lnTo>
                      <a:lnTo>
                        <a:pt x="240" y="460"/>
                      </a:lnTo>
                      <a:lnTo>
                        <a:pt x="242" y="460"/>
                      </a:lnTo>
                      <a:lnTo>
                        <a:pt x="244" y="460"/>
                      </a:lnTo>
                      <a:lnTo>
                        <a:pt x="250" y="464"/>
                      </a:lnTo>
                      <a:lnTo>
                        <a:pt x="256" y="466"/>
                      </a:lnTo>
                      <a:lnTo>
                        <a:pt x="274" y="466"/>
                      </a:lnTo>
                      <a:lnTo>
                        <a:pt x="274" y="468"/>
                      </a:lnTo>
                      <a:lnTo>
                        <a:pt x="274" y="464"/>
                      </a:lnTo>
                      <a:lnTo>
                        <a:pt x="278" y="462"/>
                      </a:lnTo>
                      <a:lnTo>
                        <a:pt x="284" y="460"/>
                      </a:lnTo>
                      <a:lnTo>
                        <a:pt x="288" y="472"/>
                      </a:lnTo>
                      <a:lnTo>
                        <a:pt x="290" y="468"/>
                      </a:lnTo>
                      <a:lnTo>
                        <a:pt x="294" y="462"/>
                      </a:lnTo>
                      <a:lnTo>
                        <a:pt x="298" y="460"/>
                      </a:lnTo>
                      <a:lnTo>
                        <a:pt x="302" y="458"/>
                      </a:lnTo>
                      <a:lnTo>
                        <a:pt x="312" y="460"/>
                      </a:lnTo>
                      <a:lnTo>
                        <a:pt x="322" y="464"/>
                      </a:lnTo>
                      <a:lnTo>
                        <a:pt x="332" y="472"/>
                      </a:lnTo>
                      <a:lnTo>
                        <a:pt x="336" y="478"/>
                      </a:lnTo>
                      <a:lnTo>
                        <a:pt x="336" y="480"/>
                      </a:lnTo>
                      <a:lnTo>
                        <a:pt x="338" y="478"/>
                      </a:lnTo>
                      <a:lnTo>
                        <a:pt x="340" y="470"/>
                      </a:lnTo>
                      <a:lnTo>
                        <a:pt x="344" y="460"/>
                      </a:lnTo>
                      <a:lnTo>
                        <a:pt x="348" y="454"/>
                      </a:lnTo>
                      <a:lnTo>
                        <a:pt x="356" y="446"/>
                      </a:lnTo>
                      <a:lnTo>
                        <a:pt x="362" y="442"/>
                      </a:lnTo>
                      <a:lnTo>
                        <a:pt x="372" y="438"/>
                      </a:lnTo>
                      <a:lnTo>
                        <a:pt x="374" y="440"/>
                      </a:lnTo>
                      <a:lnTo>
                        <a:pt x="376" y="440"/>
                      </a:lnTo>
                      <a:lnTo>
                        <a:pt x="380" y="442"/>
                      </a:lnTo>
                      <a:lnTo>
                        <a:pt x="382" y="440"/>
                      </a:lnTo>
                      <a:lnTo>
                        <a:pt x="386" y="438"/>
                      </a:lnTo>
                      <a:lnTo>
                        <a:pt x="386" y="436"/>
                      </a:lnTo>
                      <a:lnTo>
                        <a:pt x="392" y="436"/>
                      </a:lnTo>
                      <a:lnTo>
                        <a:pt x="400" y="444"/>
                      </a:lnTo>
                      <a:lnTo>
                        <a:pt x="400" y="448"/>
                      </a:lnTo>
                      <a:lnTo>
                        <a:pt x="400" y="450"/>
                      </a:lnTo>
                      <a:lnTo>
                        <a:pt x="404" y="454"/>
                      </a:lnTo>
                      <a:lnTo>
                        <a:pt x="410" y="456"/>
                      </a:lnTo>
                      <a:lnTo>
                        <a:pt x="414" y="456"/>
                      </a:lnTo>
                      <a:lnTo>
                        <a:pt x="414" y="45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40" name="íšlïďè">
                <a:extLst>
                  <a:ext uri="{FF2B5EF4-FFF2-40B4-BE49-F238E27FC236}">
                    <a16:creationId xmlns="" xmlns:a16="http://schemas.microsoft.com/office/drawing/2014/main" id="{4B9CEBFE-AA0F-459C-A941-A59AC1E61288}"/>
                  </a:ext>
                </a:extLst>
              </p:cNvPr>
              <p:cNvGrpSpPr/>
              <p:nvPr/>
            </p:nvGrpSpPr>
            <p:grpSpPr>
              <a:xfrm>
                <a:off x="1489576" y="1175752"/>
                <a:ext cx="3799368" cy="4042773"/>
                <a:chOff x="484774" y="1442442"/>
                <a:chExt cx="3662016" cy="4113505"/>
              </a:xfrm>
              <a:grpFill/>
            </p:grpSpPr>
            <p:sp>
              <p:nvSpPr>
                <p:cNvPr id="41" name="iS1ïḑe">
                  <a:extLst>
                    <a:ext uri="{FF2B5EF4-FFF2-40B4-BE49-F238E27FC236}">
                      <a16:creationId xmlns="" xmlns:a16="http://schemas.microsoft.com/office/drawing/2014/main" id="{B9F29352-C809-44C4-BD6B-02B99BA3948F}"/>
                    </a:ext>
                  </a:extLst>
                </p:cNvPr>
                <p:cNvSpPr/>
                <p:nvPr/>
              </p:nvSpPr>
              <p:spPr bwMode="auto">
                <a:xfrm>
                  <a:off x="1187154" y="1675017"/>
                  <a:ext cx="1844092" cy="899480"/>
                </a:xfrm>
                <a:custGeom>
                  <a:avLst/>
                  <a:gdLst>
                    <a:gd name="T0" fmla="*/ 2147483647 w 1056"/>
                    <a:gd name="T1" fmla="*/ 2147483647 h 540"/>
                    <a:gd name="T2" fmla="*/ 2147483647 w 1056"/>
                    <a:gd name="T3" fmla="*/ 2147483647 h 540"/>
                    <a:gd name="T4" fmla="*/ 2147483647 w 1056"/>
                    <a:gd name="T5" fmla="*/ 2147483647 h 540"/>
                    <a:gd name="T6" fmla="*/ 2147483647 w 1056"/>
                    <a:gd name="T7" fmla="*/ 2147483647 h 540"/>
                    <a:gd name="T8" fmla="*/ 2147483647 w 1056"/>
                    <a:gd name="T9" fmla="*/ 2147483647 h 540"/>
                    <a:gd name="T10" fmla="*/ 2147483647 w 1056"/>
                    <a:gd name="T11" fmla="*/ 2147483647 h 540"/>
                    <a:gd name="T12" fmla="*/ 2147483647 w 1056"/>
                    <a:gd name="T13" fmla="*/ 2147483647 h 540"/>
                    <a:gd name="T14" fmla="*/ 2147483647 w 1056"/>
                    <a:gd name="T15" fmla="*/ 2147483647 h 540"/>
                    <a:gd name="T16" fmla="*/ 2147483647 w 1056"/>
                    <a:gd name="T17" fmla="*/ 2147483647 h 540"/>
                    <a:gd name="T18" fmla="*/ 2147483647 w 1056"/>
                    <a:gd name="T19" fmla="*/ 2147483647 h 540"/>
                    <a:gd name="T20" fmla="*/ 2147483647 w 1056"/>
                    <a:gd name="T21" fmla="*/ 2147483647 h 540"/>
                    <a:gd name="T22" fmla="*/ 2147483647 w 1056"/>
                    <a:gd name="T23" fmla="*/ 2147483647 h 540"/>
                    <a:gd name="T24" fmla="*/ 2147483647 w 1056"/>
                    <a:gd name="T25" fmla="*/ 2147483647 h 540"/>
                    <a:gd name="T26" fmla="*/ 2147483647 w 1056"/>
                    <a:gd name="T27" fmla="*/ 2147483647 h 540"/>
                    <a:gd name="T28" fmla="*/ 2147483647 w 1056"/>
                    <a:gd name="T29" fmla="*/ 2147483647 h 540"/>
                    <a:gd name="T30" fmla="*/ 2147483647 w 1056"/>
                    <a:gd name="T31" fmla="*/ 2147483647 h 540"/>
                    <a:gd name="T32" fmla="*/ 2147483647 w 1056"/>
                    <a:gd name="T33" fmla="*/ 2147483647 h 540"/>
                    <a:gd name="T34" fmla="*/ 2147483647 w 1056"/>
                    <a:gd name="T35" fmla="*/ 2147483647 h 540"/>
                    <a:gd name="T36" fmla="*/ 2147483647 w 1056"/>
                    <a:gd name="T37" fmla="*/ 2147483647 h 540"/>
                    <a:gd name="T38" fmla="*/ 2147483647 w 1056"/>
                    <a:gd name="T39" fmla="*/ 2147483647 h 540"/>
                    <a:gd name="T40" fmla="*/ 2147483647 w 1056"/>
                    <a:gd name="T41" fmla="*/ 2147483647 h 540"/>
                    <a:gd name="T42" fmla="*/ 2147483647 w 1056"/>
                    <a:gd name="T43" fmla="*/ 2147483647 h 540"/>
                    <a:gd name="T44" fmla="*/ 2147483647 w 1056"/>
                    <a:gd name="T45" fmla="*/ 2147483647 h 540"/>
                    <a:gd name="T46" fmla="*/ 2147483647 w 1056"/>
                    <a:gd name="T47" fmla="*/ 2147483647 h 540"/>
                    <a:gd name="T48" fmla="*/ 2147483647 w 1056"/>
                    <a:gd name="T49" fmla="*/ 2147483647 h 540"/>
                    <a:gd name="T50" fmla="*/ 2147483647 w 1056"/>
                    <a:gd name="T51" fmla="*/ 2147483647 h 540"/>
                    <a:gd name="T52" fmla="*/ 2147483647 w 1056"/>
                    <a:gd name="T53" fmla="*/ 2147483647 h 540"/>
                    <a:gd name="T54" fmla="*/ 2147483647 w 1056"/>
                    <a:gd name="T55" fmla="*/ 2147483647 h 540"/>
                    <a:gd name="T56" fmla="*/ 2147483647 w 1056"/>
                    <a:gd name="T57" fmla="*/ 2147483647 h 540"/>
                    <a:gd name="T58" fmla="*/ 2147483647 w 1056"/>
                    <a:gd name="T59" fmla="*/ 2147483647 h 540"/>
                    <a:gd name="T60" fmla="*/ 2147483647 w 1056"/>
                    <a:gd name="T61" fmla="*/ 2147483647 h 540"/>
                    <a:gd name="T62" fmla="*/ 2147483647 w 1056"/>
                    <a:gd name="T63" fmla="*/ 2147483647 h 540"/>
                    <a:gd name="T64" fmla="*/ 2147483647 w 1056"/>
                    <a:gd name="T65" fmla="*/ 2147483647 h 540"/>
                    <a:gd name="T66" fmla="*/ 2147483647 w 1056"/>
                    <a:gd name="T67" fmla="*/ 2147483647 h 540"/>
                    <a:gd name="T68" fmla="*/ 2147483647 w 1056"/>
                    <a:gd name="T69" fmla="*/ 2147483647 h 540"/>
                    <a:gd name="T70" fmla="*/ 2147483647 w 1056"/>
                    <a:gd name="T71" fmla="*/ 2147483647 h 540"/>
                    <a:gd name="T72" fmla="*/ 2147483647 w 1056"/>
                    <a:gd name="T73" fmla="*/ 2147483647 h 540"/>
                    <a:gd name="T74" fmla="*/ 2147483647 w 1056"/>
                    <a:gd name="T75" fmla="*/ 2147483647 h 540"/>
                    <a:gd name="T76" fmla="*/ 2147483647 w 1056"/>
                    <a:gd name="T77" fmla="*/ 2147483647 h 540"/>
                    <a:gd name="T78" fmla="*/ 2147483647 w 1056"/>
                    <a:gd name="T79" fmla="*/ 2147483647 h 540"/>
                    <a:gd name="T80" fmla="*/ 2147483647 w 1056"/>
                    <a:gd name="T81" fmla="*/ 2147483647 h 540"/>
                    <a:gd name="T82" fmla="*/ 2147483647 w 1056"/>
                    <a:gd name="T83" fmla="*/ 2147483647 h 540"/>
                    <a:gd name="T84" fmla="*/ 2147483647 w 1056"/>
                    <a:gd name="T85" fmla="*/ 2147483647 h 540"/>
                    <a:gd name="T86" fmla="*/ 2147483647 w 1056"/>
                    <a:gd name="T87" fmla="*/ 2147483647 h 540"/>
                    <a:gd name="T88" fmla="*/ 2147483647 w 1056"/>
                    <a:gd name="T89" fmla="*/ 2147483647 h 540"/>
                    <a:gd name="T90" fmla="*/ 2147483647 w 1056"/>
                    <a:gd name="T91" fmla="*/ 2147483647 h 540"/>
                    <a:gd name="T92" fmla="*/ 2147483647 w 1056"/>
                    <a:gd name="T93" fmla="*/ 2147483647 h 540"/>
                    <a:gd name="T94" fmla="*/ 2147483647 w 1056"/>
                    <a:gd name="T95" fmla="*/ 2147483647 h 540"/>
                    <a:gd name="T96" fmla="*/ 2147483647 w 1056"/>
                    <a:gd name="T97" fmla="*/ 2147483647 h 540"/>
                    <a:gd name="T98" fmla="*/ 2147483647 w 1056"/>
                    <a:gd name="T99" fmla="*/ 2147483647 h 540"/>
                    <a:gd name="T100" fmla="*/ 2147483647 w 1056"/>
                    <a:gd name="T101" fmla="*/ 2147483647 h 540"/>
                    <a:gd name="T102" fmla="*/ 2147483647 w 1056"/>
                    <a:gd name="T103" fmla="*/ 2147483647 h 540"/>
                    <a:gd name="T104" fmla="*/ 2147483647 w 1056"/>
                    <a:gd name="T105" fmla="*/ 2147483647 h 540"/>
                    <a:gd name="T106" fmla="*/ 2147483647 w 1056"/>
                    <a:gd name="T107" fmla="*/ 2147483647 h 540"/>
                    <a:gd name="T108" fmla="*/ 2147483647 w 1056"/>
                    <a:gd name="T109" fmla="*/ 2147483647 h 540"/>
                    <a:gd name="T110" fmla="*/ 2147483647 w 1056"/>
                    <a:gd name="T111" fmla="*/ 2147483647 h 540"/>
                    <a:gd name="T112" fmla="*/ 2147483647 w 1056"/>
                    <a:gd name="T113" fmla="*/ 2147483647 h 540"/>
                    <a:gd name="T114" fmla="*/ 2147483647 w 1056"/>
                    <a:gd name="T115" fmla="*/ 2147483647 h 54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56"/>
                    <a:gd name="T175" fmla="*/ 0 h 540"/>
                    <a:gd name="T176" fmla="*/ 1056 w 1056"/>
                    <a:gd name="T177" fmla="*/ 540 h 54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56" h="540">
                      <a:moveTo>
                        <a:pt x="806" y="236"/>
                      </a:moveTo>
                      <a:lnTo>
                        <a:pt x="812" y="232"/>
                      </a:lnTo>
                      <a:lnTo>
                        <a:pt x="818" y="226"/>
                      </a:lnTo>
                      <a:lnTo>
                        <a:pt x="824" y="220"/>
                      </a:lnTo>
                      <a:lnTo>
                        <a:pt x="826" y="212"/>
                      </a:lnTo>
                      <a:lnTo>
                        <a:pt x="826" y="202"/>
                      </a:lnTo>
                      <a:lnTo>
                        <a:pt x="828" y="194"/>
                      </a:lnTo>
                      <a:lnTo>
                        <a:pt x="830" y="190"/>
                      </a:lnTo>
                      <a:lnTo>
                        <a:pt x="834" y="186"/>
                      </a:lnTo>
                      <a:lnTo>
                        <a:pt x="840" y="184"/>
                      </a:lnTo>
                      <a:lnTo>
                        <a:pt x="848" y="184"/>
                      </a:lnTo>
                      <a:lnTo>
                        <a:pt x="856" y="186"/>
                      </a:lnTo>
                      <a:lnTo>
                        <a:pt x="864" y="186"/>
                      </a:lnTo>
                      <a:lnTo>
                        <a:pt x="880" y="186"/>
                      </a:lnTo>
                      <a:lnTo>
                        <a:pt x="882" y="186"/>
                      </a:lnTo>
                      <a:lnTo>
                        <a:pt x="882" y="184"/>
                      </a:lnTo>
                      <a:lnTo>
                        <a:pt x="884" y="184"/>
                      </a:lnTo>
                      <a:lnTo>
                        <a:pt x="888" y="182"/>
                      </a:lnTo>
                      <a:lnTo>
                        <a:pt x="892" y="184"/>
                      </a:lnTo>
                      <a:lnTo>
                        <a:pt x="898" y="186"/>
                      </a:lnTo>
                      <a:lnTo>
                        <a:pt x="902" y="190"/>
                      </a:lnTo>
                      <a:lnTo>
                        <a:pt x="904" y="196"/>
                      </a:lnTo>
                      <a:lnTo>
                        <a:pt x="906" y="200"/>
                      </a:lnTo>
                      <a:lnTo>
                        <a:pt x="908" y="202"/>
                      </a:lnTo>
                      <a:lnTo>
                        <a:pt x="910" y="204"/>
                      </a:lnTo>
                      <a:lnTo>
                        <a:pt x="914" y="204"/>
                      </a:lnTo>
                      <a:lnTo>
                        <a:pt x="922" y="206"/>
                      </a:lnTo>
                      <a:lnTo>
                        <a:pt x="928" y="210"/>
                      </a:lnTo>
                      <a:lnTo>
                        <a:pt x="930" y="214"/>
                      </a:lnTo>
                      <a:lnTo>
                        <a:pt x="932" y="218"/>
                      </a:lnTo>
                      <a:lnTo>
                        <a:pt x="930" y="222"/>
                      </a:lnTo>
                      <a:lnTo>
                        <a:pt x="926" y="228"/>
                      </a:lnTo>
                      <a:lnTo>
                        <a:pt x="922" y="236"/>
                      </a:lnTo>
                      <a:lnTo>
                        <a:pt x="920" y="244"/>
                      </a:lnTo>
                      <a:lnTo>
                        <a:pt x="920" y="246"/>
                      </a:lnTo>
                      <a:lnTo>
                        <a:pt x="922" y="248"/>
                      </a:lnTo>
                      <a:lnTo>
                        <a:pt x="926" y="250"/>
                      </a:lnTo>
                      <a:lnTo>
                        <a:pt x="932" y="250"/>
                      </a:lnTo>
                      <a:lnTo>
                        <a:pt x="934" y="250"/>
                      </a:lnTo>
                      <a:lnTo>
                        <a:pt x="936" y="254"/>
                      </a:lnTo>
                      <a:lnTo>
                        <a:pt x="936" y="256"/>
                      </a:lnTo>
                      <a:lnTo>
                        <a:pt x="936" y="258"/>
                      </a:lnTo>
                      <a:lnTo>
                        <a:pt x="942" y="256"/>
                      </a:lnTo>
                      <a:lnTo>
                        <a:pt x="948" y="252"/>
                      </a:lnTo>
                      <a:lnTo>
                        <a:pt x="954" y="246"/>
                      </a:lnTo>
                      <a:lnTo>
                        <a:pt x="960" y="244"/>
                      </a:lnTo>
                      <a:lnTo>
                        <a:pt x="964" y="242"/>
                      </a:lnTo>
                      <a:lnTo>
                        <a:pt x="972" y="234"/>
                      </a:lnTo>
                      <a:lnTo>
                        <a:pt x="978" y="226"/>
                      </a:lnTo>
                      <a:lnTo>
                        <a:pt x="984" y="220"/>
                      </a:lnTo>
                      <a:lnTo>
                        <a:pt x="988" y="218"/>
                      </a:lnTo>
                      <a:lnTo>
                        <a:pt x="992" y="218"/>
                      </a:lnTo>
                      <a:lnTo>
                        <a:pt x="992" y="224"/>
                      </a:lnTo>
                      <a:lnTo>
                        <a:pt x="994" y="230"/>
                      </a:lnTo>
                      <a:lnTo>
                        <a:pt x="1000" y="246"/>
                      </a:lnTo>
                      <a:lnTo>
                        <a:pt x="1002" y="250"/>
                      </a:lnTo>
                      <a:lnTo>
                        <a:pt x="1000" y="252"/>
                      </a:lnTo>
                      <a:lnTo>
                        <a:pt x="1000" y="256"/>
                      </a:lnTo>
                      <a:lnTo>
                        <a:pt x="1002" y="260"/>
                      </a:lnTo>
                      <a:lnTo>
                        <a:pt x="1006" y="266"/>
                      </a:lnTo>
                      <a:lnTo>
                        <a:pt x="1008" y="272"/>
                      </a:lnTo>
                      <a:lnTo>
                        <a:pt x="1006" y="278"/>
                      </a:lnTo>
                      <a:lnTo>
                        <a:pt x="1004" y="280"/>
                      </a:lnTo>
                      <a:lnTo>
                        <a:pt x="1002" y="284"/>
                      </a:lnTo>
                      <a:lnTo>
                        <a:pt x="1000" y="286"/>
                      </a:lnTo>
                      <a:lnTo>
                        <a:pt x="998" y="288"/>
                      </a:lnTo>
                      <a:lnTo>
                        <a:pt x="1000" y="292"/>
                      </a:lnTo>
                      <a:lnTo>
                        <a:pt x="1004" y="294"/>
                      </a:lnTo>
                      <a:lnTo>
                        <a:pt x="1008" y="296"/>
                      </a:lnTo>
                      <a:lnTo>
                        <a:pt x="1010" y="300"/>
                      </a:lnTo>
                      <a:lnTo>
                        <a:pt x="1010" y="302"/>
                      </a:lnTo>
                      <a:lnTo>
                        <a:pt x="1010" y="304"/>
                      </a:lnTo>
                      <a:lnTo>
                        <a:pt x="1016" y="308"/>
                      </a:lnTo>
                      <a:lnTo>
                        <a:pt x="1020" y="308"/>
                      </a:lnTo>
                      <a:lnTo>
                        <a:pt x="1028" y="310"/>
                      </a:lnTo>
                      <a:lnTo>
                        <a:pt x="1036" y="314"/>
                      </a:lnTo>
                      <a:lnTo>
                        <a:pt x="1040" y="316"/>
                      </a:lnTo>
                      <a:lnTo>
                        <a:pt x="1042" y="318"/>
                      </a:lnTo>
                      <a:lnTo>
                        <a:pt x="1042" y="320"/>
                      </a:lnTo>
                      <a:lnTo>
                        <a:pt x="1040" y="324"/>
                      </a:lnTo>
                      <a:lnTo>
                        <a:pt x="1038" y="328"/>
                      </a:lnTo>
                      <a:lnTo>
                        <a:pt x="1040" y="332"/>
                      </a:lnTo>
                      <a:lnTo>
                        <a:pt x="1044" y="332"/>
                      </a:lnTo>
                      <a:lnTo>
                        <a:pt x="1044" y="336"/>
                      </a:lnTo>
                      <a:lnTo>
                        <a:pt x="1056" y="336"/>
                      </a:lnTo>
                      <a:lnTo>
                        <a:pt x="1056" y="342"/>
                      </a:lnTo>
                      <a:lnTo>
                        <a:pt x="1054" y="352"/>
                      </a:lnTo>
                      <a:lnTo>
                        <a:pt x="1050" y="360"/>
                      </a:lnTo>
                      <a:lnTo>
                        <a:pt x="1048" y="366"/>
                      </a:lnTo>
                      <a:lnTo>
                        <a:pt x="1044" y="368"/>
                      </a:lnTo>
                      <a:lnTo>
                        <a:pt x="1032" y="370"/>
                      </a:lnTo>
                      <a:lnTo>
                        <a:pt x="1024" y="370"/>
                      </a:lnTo>
                      <a:lnTo>
                        <a:pt x="1016" y="372"/>
                      </a:lnTo>
                      <a:lnTo>
                        <a:pt x="1008" y="376"/>
                      </a:lnTo>
                      <a:lnTo>
                        <a:pt x="994" y="386"/>
                      </a:lnTo>
                      <a:lnTo>
                        <a:pt x="988" y="388"/>
                      </a:lnTo>
                      <a:lnTo>
                        <a:pt x="980" y="394"/>
                      </a:lnTo>
                      <a:lnTo>
                        <a:pt x="970" y="396"/>
                      </a:lnTo>
                      <a:lnTo>
                        <a:pt x="960" y="398"/>
                      </a:lnTo>
                      <a:lnTo>
                        <a:pt x="934" y="390"/>
                      </a:lnTo>
                      <a:lnTo>
                        <a:pt x="908" y="388"/>
                      </a:lnTo>
                      <a:lnTo>
                        <a:pt x="894" y="390"/>
                      </a:lnTo>
                      <a:lnTo>
                        <a:pt x="886" y="396"/>
                      </a:lnTo>
                      <a:lnTo>
                        <a:pt x="876" y="402"/>
                      </a:lnTo>
                      <a:lnTo>
                        <a:pt x="862" y="410"/>
                      </a:lnTo>
                      <a:lnTo>
                        <a:pt x="852" y="418"/>
                      </a:lnTo>
                      <a:lnTo>
                        <a:pt x="842" y="430"/>
                      </a:lnTo>
                      <a:lnTo>
                        <a:pt x="828" y="440"/>
                      </a:lnTo>
                      <a:lnTo>
                        <a:pt x="840" y="432"/>
                      </a:lnTo>
                      <a:lnTo>
                        <a:pt x="856" y="422"/>
                      </a:lnTo>
                      <a:lnTo>
                        <a:pt x="876" y="414"/>
                      </a:lnTo>
                      <a:lnTo>
                        <a:pt x="884" y="414"/>
                      </a:lnTo>
                      <a:lnTo>
                        <a:pt x="892" y="414"/>
                      </a:lnTo>
                      <a:lnTo>
                        <a:pt x="898" y="414"/>
                      </a:lnTo>
                      <a:lnTo>
                        <a:pt x="906" y="414"/>
                      </a:lnTo>
                      <a:lnTo>
                        <a:pt x="910" y="418"/>
                      </a:lnTo>
                      <a:lnTo>
                        <a:pt x="910" y="420"/>
                      </a:lnTo>
                      <a:lnTo>
                        <a:pt x="912" y="422"/>
                      </a:lnTo>
                      <a:lnTo>
                        <a:pt x="910" y="426"/>
                      </a:lnTo>
                      <a:lnTo>
                        <a:pt x="910" y="430"/>
                      </a:lnTo>
                      <a:lnTo>
                        <a:pt x="904" y="432"/>
                      </a:lnTo>
                      <a:lnTo>
                        <a:pt x="896" y="436"/>
                      </a:lnTo>
                      <a:lnTo>
                        <a:pt x="892" y="438"/>
                      </a:lnTo>
                      <a:lnTo>
                        <a:pt x="890" y="442"/>
                      </a:lnTo>
                      <a:lnTo>
                        <a:pt x="904" y="442"/>
                      </a:lnTo>
                      <a:lnTo>
                        <a:pt x="898" y="448"/>
                      </a:lnTo>
                      <a:lnTo>
                        <a:pt x="894" y="454"/>
                      </a:lnTo>
                      <a:lnTo>
                        <a:pt x="892" y="460"/>
                      </a:lnTo>
                      <a:lnTo>
                        <a:pt x="892" y="464"/>
                      </a:lnTo>
                      <a:lnTo>
                        <a:pt x="894" y="468"/>
                      </a:lnTo>
                      <a:lnTo>
                        <a:pt x="902" y="472"/>
                      </a:lnTo>
                      <a:lnTo>
                        <a:pt x="910" y="476"/>
                      </a:lnTo>
                      <a:lnTo>
                        <a:pt x="920" y="476"/>
                      </a:lnTo>
                      <a:lnTo>
                        <a:pt x="928" y="476"/>
                      </a:lnTo>
                      <a:lnTo>
                        <a:pt x="936" y="472"/>
                      </a:lnTo>
                      <a:lnTo>
                        <a:pt x="940" y="468"/>
                      </a:lnTo>
                      <a:lnTo>
                        <a:pt x="944" y="462"/>
                      </a:lnTo>
                      <a:lnTo>
                        <a:pt x="948" y="458"/>
                      </a:lnTo>
                      <a:lnTo>
                        <a:pt x="950" y="454"/>
                      </a:lnTo>
                      <a:lnTo>
                        <a:pt x="954" y="454"/>
                      </a:lnTo>
                      <a:lnTo>
                        <a:pt x="958" y="454"/>
                      </a:lnTo>
                      <a:lnTo>
                        <a:pt x="958" y="456"/>
                      </a:lnTo>
                      <a:lnTo>
                        <a:pt x="956" y="460"/>
                      </a:lnTo>
                      <a:lnTo>
                        <a:pt x="954" y="464"/>
                      </a:lnTo>
                      <a:lnTo>
                        <a:pt x="958" y="464"/>
                      </a:lnTo>
                      <a:lnTo>
                        <a:pt x="960" y="466"/>
                      </a:lnTo>
                      <a:lnTo>
                        <a:pt x="960" y="468"/>
                      </a:lnTo>
                      <a:lnTo>
                        <a:pt x="958" y="470"/>
                      </a:lnTo>
                      <a:lnTo>
                        <a:pt x="954" y="474"/>
                      </a:lnTo>
                      <a:lnTo>
                        <a:pt x="946" y="478"/>
                      </a:lnTo>
                      <a:lnTo>
                        <a:pt x="938" y="486"/>
                      </a:lnTo>
                      <a:lnTo>
                        <a:pt x="930" y="490"/>
                      </a:lnTo>
                      <a:lnTo>
                        <a:pt x="910" y="496"/>
                      </a:lnTo>
                      <a:lnTo>
                        <a:pt x="904" y="496"/>
                      </a:lnTo>
                      <a:lnTo>
                        <a:pt x="898" y="496"/>
                      </a:lnTo>
                      <a:lnTo>
                        <a:pt x="890" y="496"/>
                      </a:lnTo>
                      <a:lnTo>
                        <a:pt x="884" y="498"/>
                      </a:lnTo>
                      <a:lnTo>
                        <a:pt x="880" y="504"/>
                      </a:lnTo>
                      <a:lnTo>
                        <a:pt x="876" y="510"/>
                      </a:lnTo>
                      <a:lnTo>
                        <a:pt x="870" y="514"/>
                      </a:lnTo>
                      <a:lnTo>
                        <a:pt x="866" y="516"/>
                      </a:lnTo>
                      <a:lnTo>
                        <a:pt x="862" y="516"/>
                      </a:lnTo>
                      <a:lnTo>
                        <a:pt x="856" y="516"/>
                      </a:lnTo>
                      <a:lnTo>
                        <a:pt x="854" y="512"/>
                      </a:lnTo>
                      <a:lnTo>
                        <a:pt x="854" y="510"/>
                      </a:lnTo>
                      <a:lnTo>
                        <a:pt x="854" y="504"/>
                      </a:lnTo>
                      <a:lnTo>
                        <a:pt x="858" y="500"/>
                      </a:lnTo>
                      <a:lnTo>
                        <a:pt x="866" y="496"/>
                      </a:lnTo>
                      <a:lnTo>
                        <a:pt x="876" y="492"/>
                      </a:lnTo>
                      <a:lnTo>
                        <a:pt x="880" y="488"/>
                      </a:lnTo>
                      <a:lnTo>
                        <a:pt x="882" y="484"/>
                      </a:lnTo>
                      <a:lnTo>
                        <a:pt x="846" y="490"/>
                      </a:lnTo>
                      <a:lnTo>
                        <a:pt x="840" y="470"/>
                      </a:lnTo>
                      <a:lnTo>
                        <a:pt x="840" y="466"/>
                      </a:lnTo>
                      <a:lnTo>
                        <a:pt x="842" y="462"/>
                      </a:lnTo>
                      <a:lnTo>
                        <a:pt x="848" y="454"/>
                      </a:lnTo>
                      <a:lnTo>
                        <a:pt x="828" y="448"/>
                      </a:lnTo>
                      <a:lnTo>
                        <a:pt x="822" y="450"/>
                      </a:lnTo>
                      <a:lnTo>
                        <a:pt x="816" y="454"/>
                      </a:lnTo>
                      <a:lnTo>
                        <a:pt x="806" y="468"/>
                      </a:lnTo>
                      <a:lnTo>
                        <a:pt x="800" y="474"/>
                      </a:lnTo>
                      <a:lnTo>
                        <a:pt x="796" y="482"/>
                      </a:lnTo>
                      <a:lnTo>
                        <a:pt x="790" y="486"/>
                      </a:lnTo>
                      <a:lnTo>
                        <a:pt x="780" y="488"/>
                      </a:lnTo>
                      <a:lnTo>
                        <a:pt x="774" y="490"/>
                      </a:lnTo>
                      <a:lnTo>
                        <a:pt x="742" y="490"/>
                      </a:lnTo>
                      <a:lnTo>
                        <a:pt x="734" y="494"/>
                      </a:lnTo>
                      <a:lnTo>
                        <a:pt x="726" y="496"/>
                      </a:lnTo>
                      <a:lnTo>
                        <a:pt x="722" y="500"/>
                      </a:lnTo>
                      <a:lnTo>
                        <a:pt x="718" y="502"/>
                      </a:lnTo>
                      <a:lnTo>
                        <a:pt x="706" y="504"/>
                      </a:lnTo>
                      <a:lnTo>
                        <a:pt x="690" y="504"/>
                      </a:lnTo>
                      <a:lnTo>
                        <a:pt x="682" y="504"/>
                      </a:lnTo>
                      <a:lnTo>
                        <a:pt x="672" y="506"/>
                      </a:lnTo>
                      <a:lnTo>
                        <a:pt x="664" y="512"/>
                      </a:lnTo>
                      <a:lnTo>
                        <a:pt x="664" y="514"/>
                      </a:lnTo>
                      <a:lnTo>
                        <a:pt x="664" y="520"/>
                      </a:lnTo>
                      <a:lnTo>
                        <a:pt x="654" y="524"/>
                      </a:lnTo>
                      <a:lnTo>
                        <a:pt x="648" y="526"/>
                      </a:lnTo>
                      <a:lnTo>
                        <a:pt x="646" y="530"/>
                      </a:lnTo>
                      <a:lnTo>
                        <a:pt x="642" y="530"/>
                      </a:lnTo>
                      <a:lnTo>
                        <a:pt x="642" y="526"/>
                      </a:lnTo>
                      <a:lnTo>
                        <a:pt x="636" y="528"/>
                      </a:lnTo>
                      <a:lnTo>
                        <a:pt x="634" y="526"/>
                      </a:lnTo>
                      <a:lnTo>
                        <a:pt x="630" y="526"/>
                      </a:lnTo>
                      <a:lnTo>
                        <a:pt x="624" y="528"/>
                      </a:lnTo>
                      <a:lnTo>
                        <a:pt x="616" y="534"/>
                      </a:lnTo>
                      <a:lnTo>
                        <a:pt x="608" y="538"/>
                      </a:lnTo>
                      <a:lnTo>
                        <a:pt x="606" y="540"/>
                      </a:lnTo>
                      <a:lnTo>
                        <a:pt x="600" y="540"/>
                      </a:lnTo>
                      <a:lnTo>
                        <a:pt x="596" y="540"/>
                      </a:lnTo>
                      <a:lnTo>
                        <a:pt x="602" y="536"/>
                      </a:lnTo>
                      <a:lnTo>
                        <a:pt x="608" y="532"/>
                      </a:lnTo>
                      <a:lnTo>
                        <a:pt x="614" y="528"/>
                      </a:lnTo>
                      <a:lnTo>
                        <a:pt x="616" y="524"/>
                      </a:lnTo>
                      <a:lnTo>
                        <a:pt x="616" y="522"/>
                      </a:lnTo>
                      <a:lnTo>
                        <a:pt x="616" y="524"/>
                      </a:lnTo>
                      <a:lnTo>
                        <a:pt x="626" y="518"/>
                      </a:lnTo>
                      <a:lnTo>
                        <a:pt x="632" y="508"/>
                      </a:lnTo>
                      <a:lnTo>
                        <a:pt x="644" y="486"/>
                      </a:lnTo>
                      <a:lnTo>
                        <a:pt x="644" y="492"/>
                      </a:lnTo>
                      <a:lnTo>
                        <a:pt x="648" y="496"/>
                      </a:lnTo>
                      <a:lnTo>
                        <a:pt x="652" y="496"/>
                      </a:lnTo>
                      <a:lnTo>
                        <a:pt x="658" y="496"/>
                      </a:lnTo>
                      <a:lnTo>
                        <a:pt x="664" y="496"/>
                      </a:lnTo>
                      <a:lnTo>
                        <a:pt x="664" y="494"/>
                      </a:lnTo>
                      <a:lnTo>
                        <a:pt x="664" y="490"/>
                      </a:lnTo>
                      <a:lnTo>
                        <a:pt x="664" y="482"/>
                      </a:lnTo>
                      <a:lnTo>
                        <a:pt x="658" y="472"/>
                      </a:lnTo>
                      <a:lnTo>
                        <a:pt x="650" y="466"/>
                      </a:lnTo>
                      <a:lnTo>
                        <a:pt x="648" y="464"/>
                      </a:lnTo>
                      <a:lnTo>
                        <a:pt x="644" y="464"/>
                      </a:lnTo>
                      <a:lnTo>
                        <a:pt x="630" y="464"/>
                      </a:lnTo>
                      <a:lnTo>
                        <a:pt x="612" y="462"/>
                      </a:lnTo>
                      <a:lnTo>
                        <a:pt x="616" y="458"/>
                      </a:lnTo>
                      <a:lnTo>
                        <a:pt x="618" y="452"/>
                      </a:lnTo>
                      <a:lnTo>
                        <a:pt x="618" y="450"/>
                      </a:lnTo>
                      <a:lnTo>
                        <a:pt x="616" y="448"/>
                      </a:lnTo>
                      <a:lnTo>
                        <a:pt x="614" y="446"/>
                      </a:lnTo>
                      <a:lnTo>
                        <a:pt x="612" y="442"/>
                      </a:lnTo>
                      <a:lnTo>
                        <a:pt x="614" y="438"/>
                      </a:lnTo>
                      <a:lnTo>
                        <a:pt x="610" y="436"/>
                      </a:lnTo>
                      <a:lnTo>
                        <a:pt x="608" y="432"/>
                      </a:lnTo>
                      <a:lnTo>
                        <a:pt x="606" y="428"/>
                      </a:lnTo>
                      <a:lnTo>
                        <a:pt x="606" y="424"/>
                      </a:lnTo>
                      <a:lnTo>
                        <a:pt x="604" y="422"/>
                      </a:lnTo>
                      <a:lnTo>
                        <a:pt x="606" y="418"/>
                      </a:lnTo>
                      <a:lnTo>
                        <a:pt x="602" y="416"/>
                      </a:lnTo>
                      <a:lnTo>
                        <a:pt x="598" y="414"/>
                      </a:lnTo>
                      <a:lnTo>
                        <a:pt x="588" y="414"/>
                      </a:lnTo>
                      <a:lnTo>
                        <a:pt x="580" y="416"/>
                      </a:lnTo>
                      <a:lnTo>
                        <a:pt x="566" y="422"/>
                      </a:lnTo>
                      <a:lnTo>
                        <a:pt x="554" y="430"/>
                      </a:lnTo>
                      <a:lnTo>
                        <a:pt x="538" y="438"/>
                      </a:lnTo>
                      <a:lnTo>
                        <a:pt x="526" y="436"/>
                      </a:lnTo>
                      <a:lnTo>
                        <a:pt x="516" y="432"/>
                      </a:lnTo>
                      <a:lnTo>
                        <a:pt x="516" y="434"/>
                      </a:lnTo>
                      <a:lnTo>
                        <a:pt x="510" y="432"/>
                      </a:lnTo>
                      <a:lnTo>
                        <a:pt x="504" y="430"/>
                      </a:lnTo>
                      <a:lnTo>
                        <a:pt x="498" y="430"/>
                      </a:lnTo>
                      <a:lnTo>
                        <a:pt x="492" y="428"/>
                      </a:lnTo>
                      <a:lnTo>
                        <a:pt x="486" y="426"/>
                      </a:lnTo>
                      <a:lnTo>
                        <a:pt x="482" y="422"/>
                      </a:lnTo>
                      <a:lnTo>
                        <a:pt x="482" y="416"/>
                      </a:lnTo>
                      <a:lnTo>
                        <a:pt x="88" y="416"/>
                      </a:lnTo>
                      <a:lnTo>
                        <a:pt x="88" y="414"/>
                      </a:lnTo>
                      <a:lnTo>
                        <a:pt x="86" y="414"/>
                      </a:lnTo>
                      <a:lnTo>
                        <a:pt x="88" y="412"/>
                      </a:lnTo>
                      <a:lnTo>
                        <a:pt x="90" y="410"/>
                      </a:lnTo>
                      <a:lnTo>
                        <a:pt x="80" y="402"/>
                      </a:lnTo>
                      <a:lnTo>
                        <a:pt x="72" y="394"/>
                      </a:lnTo>
                      <a:lnTo>
                        <a:pt x="62" y="386"/>
                      </a:lnTo>
                      <a:lnTo>
                        <a:pt x="58" y="386"/>
                      </a:lnTo>
                      <a:lnTo>
                        <a:pt x="54" y="384"/>
                      </a:lnTo>
                      <a:lnTo>
                        <a:pt x="52" y="378"/>
                      </a:lnTo>
                      <a:lnTo>
                        <a:pt x="50" y="372"/>
                      </a:lnTo>
                      <a:lnTo>
                        <a:pt x="52" y="366"/>
                      </a:lnTo>
                      <a:lnTo>
                        <a:pt x="56" y="360"/>
                      </a:lnTo>
                      <a:lnTo>
                        <a:pt x="56" y="358"/>
                      </a:lnTo>
                      <a:lnTo>
                        <a:pt x="54" y="354"/>
                      </a:lnTo>
                      <a:lnTo>
                        <a:pt x="48" y="352"/>
                      </a:lnTo>
                      <a:lnTo>
                        <a:pt x="48" y="350"/>
                      </a:lnTo>
                      <a:lnTo>
                        <a:pt x="50" y="348"/>
                      </a:lnTo>
                      <a:lnTo>
                        <a:pt x="52" y="346"/>
                      </a:lnTo>
                      <a:lnTo>
                        <a:pt x="50" y="342"/>
                      </a:lnTo>
                      <a:lnTo>
                        <a:pt x="48" y="340"/>
                      </a:lnTo>
                      <a:lnTo>
                        <a:pt x="42" y="336"/>
                      </a:lnTo>
                      <a:lnTo>
                        <a:pt x="42" y="334"/>
                      </a:lnTo>
                      <a:lnTo>
                        <a:pt x="44" y="330"/>
                      </a:lnTo>
                      <a:lnTo>
                        <a:pt x="48" y="326"/>
                      </a:lnTo>
                      <a:lnTo>
                        <a:pt x="52" y="320"/>
                      </a:lnTo>
                      <a:lnTo>
                        <a:pt x="50" y="316"/>
                      </a:lnTo>
                      <a:lnTo>
                        <a:pt x="44" y="316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8" y="308"/>
                      </a:lnTo>
                      <a:lnTo>
                        <a:pt x="40" y="308"/>
                      </a:lnTo>
                      <a:lnTo>
                        <a:pt x="38" y="304"/>
                      </a:lnTo>
                      <a:lnTo>
                        <a:pt x="38" y="300"/>
                      </a:lnTo>
                      <a:lnTo>
                        <a:pt x="36" y="290"/>
                      </a:lnTo>
                      <a:lnTo>
                        <a:pt x="34" y="284"/>
                      </a:lnTo>
                      <a:lnTo>
                        <a:pt x="26" y="276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6" y="262"/>
                      </a:lnTo>
                      <a:lnTo>
                        <a:pt x="30" y="254"/>
                      </a:lnTo>
                      <a:lnTo>
                        <a:pt x="34" y="248"/>
                      </a:lnTo>
                      <a:lnTo>
                        <a:pt x="30" y="246"/>
                      </a:lnTo>
                      <a:lnTo>
                        <a:pt x="30" y="242"/>
                      </a:lnTo>
                      <a:lnTo>
                        <a:pt x="28" y="236"/>
                      </a:lnTo>
                      <a:lnTo>
                        <a:pt x="26" y="232"/>
                      </a:lnTo>
                      <a:lnTo>
                        <a:pt x="20" y="230"/>
                      </a:lnTo>
                      <a:lnTo>
                        <a:pt x="14" y="230"/>
                      </a:lnTo>
                      <a:lnTo>
                        <a:pt x="8" y="230"/>
                      </a:lnTo>
                      <a:lnTo>
                        <a:pt x="8" y="228"/>
                      </a:lnTo>
                      <a:lnTo>
                        <a:pt x="2" y="226"/>
                      </a:lnTo>
                      <a:lnTo>
                        <a:pt x="0" y="222"/>
                      </a:lnTo>
                      <a:lnTo>
                        <a:pt x="172" y="64"/>
                      </a:lnTo>
                      <a:lnTo>
                        <a:pt x="178" y="68"/>
                      </a:lnTo>
                      <a:lnTo>
                        <a:pt x="186" y="68"/>
                      </a:lnTo>
                      <a:lnTo>
                        <a:pt x="196" y="70"/>
                      </a:lnTo>
                      <a:lnTo>
                        <a:pt x="204" y="72"/>
                      </a:lnTo>
                      <a:lnTo>
                        <a:pt x="206" y="74"/>
                      </a:lnTo>
                      <a:lnTo>
                        <a:pt x="210" y="76"/>
                      </a:lnTo>
                      <a:lnTo>
                        <a:pt x="212" y="78"/>
                      </a:lnTo>
                      <a:lnTo>
                        <a:pt x="216" y="78"/>
                      </a:lnTo>
                      <a:lnTo>
                        <a:pt x="226" y="78"/>
                      </a:lnTo>
                      <a:lnTo>
                        <a:pt x="234" y="74"/>
                      </a:lnTo>
                      <a:lnTo>
                        <a:pt x="242" y="72"/>
                      </a:lnTo>
                      <a:lnTo>
                        <a:pt x="252" y="70"/>
                      </a:lnTo>
                      <a:lnTo>
                        <a:pt x="258" y="70"/>
                      </a:lnTo>
                      <a:lnTo>
                        <a:pt x="268" y="70"/>
                      </a:lnTo>
                      <a:lnTo>
                        <a:pt x="280" y="66"/>
                      </a:lnTo>
                      <a:lnTo>
                        <a:pt x="288" y="62"/>
                      </a:lnTo>
                      <a:lnTo>
                        <a:pt x="296" y="60"/>
                      </a:lnTo>
                      <a:lnTo>
                        <a:pt x="316" y="60"/>
                      </a:lnTo>
                      <a:lnTo>
                        <a:pt x="334" y="58"/>
                      </a:lnTo>
                      <a:lnTo>
                        <a:pt x="346" y="58"/>
                      </a:lnTo>
                      <a:lnTo>
                        <a:pt x="352" y="58"/>
                      </a:lnTo>
                      <a:lnTo>
                        <a:pt x="352" y="64"/>
                      </a:lnTo>
                      <a:lnTo>
                        <a:pt x="354" y="68"/>
                      </a:lnTo>
                      <a:lnTo>
                        <a:pt x="358" y="68"/>
                      </a:lnTo>
                      <a:lnTo>
                        <a:pt x="362" y="68"/>
                      </a:lnTo>
                      <a:lnTo>
                        <a:pt x="366" y="64"/>
                      </a:lnTo>
                      <a:lnTo>
                        <a:pt x="374" y="58"/>
                      </a:lnTo>
                      <a:lnTo>
                        <a:pt x="378" y="60"/>
                      </a:lnTo>
                      <a:lnTo>
                        <a:pt x="380" y="64"/>
                      </a:lnTo>
                      <a:lnTo>
                        <a:pt x="380" y="70"/>
                      </a:lnTo>
                      <a:lnTo>
                        <a:pt x="380" y="72"/>
                      </a:lnTo>
                      <a:lnTo>
                        <a:pt x="382" y="72"/>
                      </a:lnTo>
                      <a:lnTo>
                        <a:pt x="386" y="70"/>
                      </a:lnTo>
                      <a:lnTo>
                        <a:pt x="392" y="66"/>
                      </a:lnTo>
                      <a:lnTo>
                        <a:pt x="398" y="64"/>
                      </a:lnTo>
                      <a:lnTo>
                        <a:pt x="410" y="66"/>
                      </a:lnTo>
                      <a:lnTo>
                        <a:pt x="418" y="68"/>
                      </a:lnTo>
                      <a:lnTo>
                        <a:pt x="426" y="72"/>
                      </a:lnTo>
                      <a:lnTo>
                        <a:pt x="436" y="74"/>
                      </a:lnTo>
                      <a:lnTo>
                        <a:pt x="444" y="78"/>
                      </a:lnTo>
                      <a:lnTo>
                        <a:pt x="454" y="82"/>
                      </a:lnTo>
                      <a:lnTo>
                        <a:pt x="458" y="80"/>
                      </a:lnTo>
                      <a:lnTo>
                        <a:pt x="466" y="78"/>
                      </a:lnTo>
                      <a:lnTo>
                        <a:pt x="470" y="80"/>
                      </a:lnTo>
                      <a:lnTo>
                        <a:pt x="472" y="80"/>
                      </a:lnTo>
                      <a:lnTo>
                        <a:pt x="474" y="82"/>
                      </a:lnTo>
                      <a:lnTo>
                        <a:pt x="474" y="86"/>
                      </a:lnTo>
                      <a:lnTo>
                        <a:pt x="472" y="88"/>
                      </a:lnTo>
                      <a:lnTo>
                        <a:pt x="466" y="90"/>
                      </a:lnTo>
                      <a:lnTo>
                        <a:pt x="462" y="94"/>
                      </a:lnTo>
                      <a:lnTo>
                        <a:pt x="460" y="94"/>
                      </a:lnTo>
                      <a:lnTo>
                        <a:pt x="460" y="98"/>
                      </a:lnTo>
                      <a:lnTo>
                        <a:pt x="460" y="100"/>
                      </a:lnTo>
                      <a:lnTo>
                        <a:pt x="462" y="100"/>
                      </a:lnTo>
                      <a:lnTo>
                        <a:pt x="470" y="102"/>
                      </a:lnTo>
                      <a:lnTo>
                        <a:pt x="482" y="100"/>
                      </a:lnTo>
                      <a:lnTo>
                        <a:pt x="492" y="98"/>
                      </a:lnTo>
                      <a:lnTo>
                        <a:pt x="502" y="96"/>
                      </a:lnTo>
                      <a:lnTo>
                        <a:pt x="514" y="94"/>
                      </a:lnTo>
                      <a:lnTo>
                        <a:pt x="518" y="96"/>
                      </a:lnTo>
                      <a:lnTo>
                        <a:pt x="522" y="98"/>
                      </a:lnTo>
                      <a:lnTo>
                        <a:pt x="526" y="102"/>
                      </a:lnTo>
                      <a:lnTo>
                        <a:pt x="528" y="104"/>
                      </a:lnTo>
                      <a:lnTo>
                        <a:pt x="532" y="102"/>
                      </a:lnTo>
                      <a:lnTo>
                        <a:pt x="536" y="100"/>
                      </a:lnTo>
                      <a:lnTo>
                        <a:pt x="538" y="92"/>
                      </a:lnTo>
                      <a:lnTo>
                        <a:pt x="538" y="88"/>
                      </a:lnTo>
                      <a:lnTo>
                        <a:pt x="554" y="84"/>
                      </a:lnTo>
                      <a:lnTo>
                        <a:pt x="562" y="82"/>
                      </a:lnTo>
                      <a:lnTo>
                        <a:pt x="572" y="80"/>
                      </a:lnTo>
                      <a:lnTo>
                        <a:pt x="578" y="82"/>
                      </a:lnTo>
                      <a:lnTo>
                        <a:pt x="582" y="84"/>
                      </a:lnTo>
                      <a:lnTo>
                        <a:pt x="582" y="86"/>
                      </a:lnTo>
                      <a:lnTo>
                        <a:pt x="586" y="88"/>
                      </a:lnTo>
                      <a:lnTo>
                        <a:pt x="594" y="92"/>
                      </a:lnTo>
                      <a:lnTo>
                        <a:pt x="606" y="96"/>
                      </a:lnTo>
                      <a:lnTo>
                        <a:pt x="638" y="96"/>
                      </a:lnTo>
                      <a:lnTo>
                        <a:pt x="642" y="96"/>
                      </a:lnTo>
                      <a:lnTo>
                        <a:pt x="646" y="96"/>
                      </a:lnTo>
                      <a:lnTo>
                        <a:pt x="652" y="92"/>
                      </a:lnTo>
                      <a:lnTo>
                        <a:pt x="656" y="88"/>
                      </a:lnTo>
                      <a:lnTo>
                        <a:pt x="662" y="86"/>
                      </a:lnTo>
                      <a:lnTo>
                        <a:pt x="670" y="88"/>
                      </a:lnTo>
                      <a:lnTo>
                        <a:pt x="682" y="88"/>
                      </a:lnTo>
                      <a:lnTo>
                        <a:pt x="678" y="94"/>
                      </a:lnTo>
                      <a:lnTo>
                        <a:pt x="676" y="98"/>
                      </a:lnTo>
                      <a:lnTo>
                        <a:pt x="674" y="102"/>
                      </a:lnTo>
                      <a:lnTo>
                        <a:pt x="674" y="104"/>
                      </a:lnTo>
                      <a:lnTo>
                        <a:pt x="676" y="106"/>
                      </a:lnTo>
                      <a:lnTo>
                        <a:pt x="680" y="104"/>
                      </a:lnTo>
                      <a:lnTo>
                        <a:pt x="690" y="92"/>
                      </a:lnTo>
                      <a:lnTo>
                        <a:pt x="694" y="88"/>
                      </a:lnTo>
                      <a:lnTo>
                        <a:pt x="702" y="86"/>
                      </a:lnTo>
                      <a:lnTo>
                        <a:pt x="708" y="82"/>
                      </a:lnTo>
                      <a:lnTo>
                        <a:pt x="714" y="78"/>
                      </a:lnTo>
                      <a:lnTo>
                        <a:pt x="716" y="72"/>
                      </a:lnTo>
                      <a:lnTo>
                        <a:pt x="716" y="70"/>
                      </a:lnTo>
                      <a:lnTo>
                        <a:pt x="716" y="68"/>
                      </a:lnTo>
                      <a:lnTo>
                        <a:pt x="714" y="66"/>
                      </a:lnTo>
                      <a:lnTo>
                        <a:pt x="708" y="64"/>
                      </a:lnTo>
                      <a:lnTo>
                        <a:pt x="706" y="64"/>
                      </a:lnTo>
                      <a:lnTo>
                        <a:pt x="706" y="62"/>
                      </a:lnTo>
                      <a:lnTo>
                        <a:pt x="706" y="58"/>
                      </a:lnTo>
                      <a:lnTo>
                        <a:pt x="710" y="54"/>
                      </a:lnTo>
                      <a:lnTo>
                        <a:pt x="718" y="44"/>
                      </a:lnTo>
                      <a:lnTo>
                        <a:pt x="732" y="36"/>
                      </a:lnTo>
                      <a:lnTo>
                        <a:pt x="742" y="32"/>
                      </a:lnTo>
                      <a:lnTo>
                        <a:pt x="746" y="30"/>
                      </a:lnTo>
                      <a:lnTo>
                        <a:pt x="746" y="26"/>
                      </a:lnTo>
                      <a:lnTo>
                        <a:pt x="748" y="20"/>
                      </a:lnTo>
                      <a:lnTo>
                        <a:pt x="752" y="14"/>
                      </a:lnTo>
                      <a:lnTo>
                        <a:pt x="760" y="8"/>
                      </a:lnTo>
                      <a:lnTo>
                        <a:pt x="768" y="4"/>
                      </a:lnTo>
                      <a:lnTo>
                        <a:pt x="776" y="2"/>
                      </a:lnTo>
                      <a:lnTo>
                        <a:pt x="790" y="0"/>
                      </a:lnTo>
                      <a:lnTo>
                        <a:pt x="806" y="0"/>
                      </a:lnTo>
                      <a:lnTo>
                        <a:pt x="816" y="2"/>
                      </a:lnTo>
                      <a:lnTo>
                        <a:pt x="820" y="4"/>
                      </a:lnTo>
                      <a:lnTo>
                        <a:pt x="820" y="6"/>
                      </a:lnTo>
                      <a:lnTo>
                        <a:pt x="810" y="10"/>
                      </a:lnTo>
                      <a:lnTo>
                        <a:pt x="800" y="16"/>
                      </a:lnTo>
                      <a:lnTo>
                        <a:pt x="790" y="20"/>
                      </a:lnTo>
                      <a:lnTo>
                        <a:pt x="778" y="22"/>
                      </a:lnTo>
                      <a:lnTo>
                        <a:pt x="772" y="22"/>
                      </a:lnTo>
                      <a:lnTo>
                        <a:pt x="764" y="26"/>
                      </a:lnTo>
                      <a:lnTo>
                        <a:pt x="758" y="30"/>
                      </a:lnTo>
                      <a:lnTo>
                        <a:pt x="756" y="34"/>
                      </a:lnTo>
                      <a:lnTo>
                        <a:pt x="756" y="52"/>
                      </a:lnTo>
                      <a:lnTo>
                        <a:pt x="754" y="58"/>
                      </a:lnTo>
                      <a:lnTo>
                        <a:pt x="752" y="60"/>
                      </a:lnTo>
                      <a:lnTo>
                        <a:pt x="748" y="64"/>
                      </a:lnTo>
                      <a:lnTo>
                        <a:pt x="750" y="66"/>
                      </a:lnTo>
                      <a:lnTo>
                        <a:pt x="752" y="68"/>
                      </a:lnTo>
                      <a:lnTo>
                        <a:pt x="756" y="70"/>
                      </a:lnTo>
                      <a:lnTo>
                        <a:pt x="758" y="72"/>
                      </a:lnTo>
                      <a:lnTo>
                        <a:pt x="758" y="78"/>
                      </a:lnTo>
                      <a:lnTo>
                        <a:pt x="758" y="80"/>
                      </a:lnTo>
                      <a:lnTo>
                        <a:pt x="762" y="82"/>
                      </a:lnTo>
                      <a:lnTo>
                        <a:pt x="766" y="80"/>
                      </a:lnTo>
                      <a:lnTo>
                        <a:pt x="770" y="78"/>
                      </a:lnTo>
                      <a:lnTo>
                        <a:pt x="772" y="76"/>
                      </a:lnTo>
                      <a:lnTo>
                        <a:pt x="776" y="76"/>
                      </a:lnTo>
                      <a:lnTo>
                        <a:pt x="782" y="76"/>
                      </a:lnTo>
                      <a:lnTo>
                        <a:pt x="784" y="78"/>
                      </a:lnTo>
                      <a:lnTo>
                        <a:pt x="784" y="82"/>
                      </a:lnTo>
                      <a:lnTo>
                        <a:pt x="780" y="86"/>
                      </a:lnTo>
                      <a:lnTo>
                        <a:pt x="774" y="88"/>
                      </a:lnTo>
                      <a:lnTo>
                        <a:pt x="772" y="92"/>
                      </a:lnTo>
                      <a:lnTo>
                        <a:pt x="770" y="98"/>
                      </a:lnTo>
                      <a:lnTo>
                        <a:pt x="772" y="102"/>
                      </a:lnTo>
                      <a:lnTo>
                        <a:pt x="774" y="106"/>
                      </a:lnTo>
                      <a:lnTo>
                        <a:pt x="780" y="104"/>
                      </a:lnTo>
                      <a:lnTo>
                        <a:pt x="786" y="100"/>
                      </a:lnTo>
                      <a:lnTo>
                        <a:pt x="794" y="88"/>
                      </a:lnTo>
                      <a:lnTo>
                        <a:pt x="798" y="92"/>
                      </a:lnTo>
                      <a:lnTo>
                        <a:pt x="808" y="86"/>
                      </a:lnTo>
                      <a:lnTo>
                        <a:pt x="816" y="82"/>
                      </a:lnTo>
                      <a:lnTo>
                        <a:pt x="822" y="80"/>
                      </a:lnTo>
                      <a:lnTo>
                        <a:pt x="822" y="74"/>
                      </a:lnTo>
                      <a:lnTo>
                        <a:pt x="822" y="70"/>
                      </a:lnTo>
                      <a:lnTo>
                        <a:pt x="824" y="68"/>
                      </a:lnTo>
                      <a:lnTo>
                        <a:pt x="828" y="66"/>
                      </a:lnTo>
                      <a:lnTo>
                        <a:pt x="850" y="66"/>
                      </a:lnTo>
                      <a:lnTo>
                        <a:pt x="858" y="70"/>
                      </a:lnTo>
                      <a:lnTo>
                        <a:pt x="862" y="72"/>
                      </a:lnTo>
                      <a:lnTo>
                        <a:pt x="864" y="78"/>
                      </a:lnTo>
                      <a:lnTo>
                        <a:pt x="862" y="80"/>
                      </a:lnTo>
                      <a:lnTo>
                        <a:pt x="860" y="82"/>
                      </a:lnTo>
                      <a:lnTo>
                        <a:pt x="854" y="84"/>
                      </a:lnTo>
                      <a:lnTo>
                        <a:pt x="848" y="86"/>
                      </a:lnTo>
                      <a:lnTo>
                        <a:pt x="846" y="86"/>
                      </a:lnTo>
                      <a:lnTo>
                        <a:pt x="846" y="90"/>
                      </a:lnTo>
                      <a:lnTo>
                        <a:pt x="846" y="94"/>
                      </a:lnTo>
                      <a:lnTo>
                        <a:pt x="848" y="100"/>
                      </a:lnTo>
                      <a:lnTo>
                        <a:pt x="846" y="104"/>
                      </a:lnTo>
                      <a:lnTo>
                        <a:pt x="842" y="108"/>
                      </a:lnTo>
                      <a:lnTo>
                        <a:pt x="830" y="112"/>
                      </a:lnTo>
                      <a:lnTo>
                        <a:pt x="816" y="116"/>
                      </a:lnTo>
                      <a:lnTo>
                        <a:pt x="808" y="122"/>
                      </a:lnTo>
                      <a:lnTo>
                        <a:pt x="802" y="126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80" y="122"/>
                      </a:lnTo>
                      <a:lnTo>
                        <a:pt x="772" y="132"/>
                      </a:lnTo>
                      <a:lnTo>
                        <a:pt x="758" y="140"/>
                      </a:lnTo>
                      <a:lnTo>
                        <a:pt x="732" y="156"/>
                      </a:lnTo>
                      <a:lnTo>
                        <a:pt x="726" y="160"/>
                      </a:lnTo>
                      <a:lnTo>
                        <a:pt x="722" y="164"/>
                      </a:lnTo>
                      <a:lnTo>
                        <a:pt x="718" y="164"/>
                      </a:lnTo>
                      <a:lnTo>
                        <a:pt x="712" y="164"/>
                      </a:lnTo>
                      <a:lnTo>
                        <a:pt x="708" y="166"/>
                      </a:lnTo>
                      <a:lnTo>
                        <a:pt x="704" y="168"/>
                      </a:lnTo>
                      <a:lnTo>
                        <a:pt x="698" y="172"/>
                      </a:lnTo>
                      <a:lnTo>
                        <a:pt x="690" y="176"/>
                      </a:lnTo>
                      <a:lnTo>
                        <a:pt x="684" y="178"/>
                      </a:lnTo>
                      <a:lnTo>
                        <a:pt x="674" y="180"/>
                      </a:lnTo>
                      <a:lnTo>
                        <a:pt x="656" y="184"/>
                      </a:lnTo>
                      <a:lnTo>
                        <a:pt x="648" y="188"/>
                      </a:lnTo>
                      <a:lnTo>
                        <a:pt x="640" y="192"/>
                      </a:lnTo>
                      <a:lnTo>
                        <a:pt x="632" y="198"/>
                      </a:lnTo>
                      <a:lnTo>
                        <a:pt x="622" y="206"/>
                      </a:lnTo>
                      <a:lnTo>
                        <a:pt x="612" y="214"/>
                      </a:lnTo>
                      <a:lnTo>
                        <a:pt x="606" y="222"/>
                      </a:lnTo>
                      <a:lnTo>
                        <a:pt x="600" y="234"/>
                      </a:lnTo>
                      <a:lnTo>
                        <a:pt x="594" y="244"/>
                      </a:lnTo>
                      <a:lnTo>
                        <a:pt x="602" y="244"/>
                      </a:lnTo>
                      <a:lnTo>
                        <a:pt x="606" y="246"/>
                      </a:lnTo>
                      <a:lnTo>
                        <a:pt x="606" y="248"/>
                      </a:lnTo>
                      <a:lnTo>
                        <a:pt x="604" y="260"/>
                      </a:lnTo>
                      <a:lnTo>
                        <a:pt x="602" y="266"/>
                      </a:lnTo>
                      <a:lnTo>
                        <a:pt x="602" y="274"/>
                      </a:lnTo>
                      <a:lnTo>
                        <a:pt x="604" y="274"/>
                      </a:lnTo>
                      <a:lnTo>
                        <a:pt x="606" y="276"/>
                      </a:lnTo>
                      <a:lnTo>
                        <a:pt x="608" y="276"/>
                      </a:lnTo>
                      <a:lnTo>
                        <a:pt x="614" y="272"/>
                      </a:lnTo>
                      <a:lnTo>
                        <a:pt x="622" y="272"/>
                      </a:lnTo>
                      <a:lnTo>
                        <a:pt x="630" y="274"/>
                      </a:lnTo>
                      <a:lnTo>
                        <a:pt x="636" y="276"/>
                      </a:lnTo>
                      <a:lnTo>
                        <a:pt x="642" y="280"/>
                      </a:lnTo>
                      <a:lnTo>
                        <a:pt x="648" y="288"/>
                      </a:lnTo>
                      <a:lnTo>
                        <a:pt x="652" y="292"/>
                      </a:lnTo>
                      <a:lnTo>
                        <a:pt x="656" y="294"/>
                      </a:lnTo>
                      <a:lnTo>
                        <a:pt x="662" y="294"/>
                      </a:lnTo>
                      <a:lnTo>
                        <a:pt x="666" y="296"/>
                      </a:lnTo>
                      <a:lnTo>
                        <a:pt x="670" y="300"/>
                      </a:lnTo>
                      <a:lnTo>
                        <a:pt x="674" y="304"/>
                      </a:lnTo>
                      <a:lnTo>
                        <a:pt x="680" y="306"/>
                      </a:lnTo>
                      <a:lnTo>
                        <a:pt x="688" y="308"/>
                      </a:lnTo>
                      <a:lnTo>
                        <a:pt x="698" y="306"/>
                      </a:lnTo>
                      <a:lnTo>
                        <a:pt x="712" y="308"/>
                      </a:lnTo>
                      <a:lnTo>
                        <a:pt x="712" y="310"/>
                      </a:lnTo>
                      <a:lnTo>
                        <a:pt x="712" y="314"/>
                      </a:lnTo>
                      <a:lnTo>
                        <a:pt x="710" y="322"/>
                      </a:lnTo>
                      <a:lnTo>
                        <a:pt x="704" y="332"/>
                      </a:lnTo>
                      <a:lnTo>
                        <a:pt x="700" y="344"/>
                      </a:lnTo>
                      <a:lnTo>
                        <a:pt x="698" y="350"/>
                      </a:lnTo>
                      <a:lnTo>
                        <a:pt x="698" y="356"/>
                      </a:lnTo>
                      <a:lnTo>
                        <a:pt x="700" y="360"/>
                      </a:lnTo>
                      <a:lnTo>
                        <a:pt x="704" y="366"/>
                      </a:lnTo>
                      <a:lnTo>
                        <a:pt x="712" y="376"/>
                      </a:lnTo>
                      <a:lnTo>
                        <a:pt x="714" y="374"/>
                      </a:lnTo>
                      <a:lnTo>
                        <a:pt x="718" y="370"/>
                      </a:lnTo>
                      <a:lnTo>
                        <a:pt x="724" y="366"/>
                      </a:lnTo>
                      <a:lnTo>
                        <a:pt x="730" y="362"/>
                      </a:lnTo>
                      <a:lnTo>
                        <a:pt x="734" y="356"/>
                      </a:lnTo>
                      <a:lnTo>
                        <a:pt x="738" y="350"/>
                      </a:lnTo>
                      <a:lnTo>
                        <a:pt x="742" y="332"/>
                      </a:lnTo>
                      <a:lnTo>
                        <a:pt x="746" y="314"/>
                      </a:lnTo>
                      <a:lnTo>
                        <a:pt x="748" y="312"/>
                      </a:lnTo>
                      <a:lnTo>
                        <a:pt x="754" y="308"/>
                      </a:lnTo>
                      <a:lnTo>
                        <a:pt x="766" y="306"/>
                      </a:lnTo>
                      <a:lnTo>
                        <a:pt x="772" y="304"/>
                      </a:lnTo>
                      <a:lnTo>
                        <a:pt x="788" y="296"/>
                      </a:lnTo>
                      <a:lnTo>
                        <a:pt x="796" y="290"/>
                      </a:lnTo>
                      <a:lnTo>
                        <a:pt x="800" y="284"/>
                      </a:lnTo>
                      <a:lnTo>
                        <a:pt x="804" y="276"/>
                      </a:lnTo>
                      <a:lnTo>
                        <a:pt x="806" y="266"/>
                      </a:lnTo>
                      <a:lnTo>
                        <a:pt x="804" y="264"/>
                      </a:lnTo>
                      <a:lnTo>
                        <a:pt x="802" y="262"/>
                      </a:lnTo>
                      <a:lnTo>
                        <a:pt x="800" y="258"/>
                      </a:lnTo>
                      <a:lnTo>
                        <a:pt x="794" y="256"/>
                      </a:lnTo>
                      <a:lnTo>
                        <a:pt x="794" y="254"/>
                      </a:lnTo>
                      <a:lnTo>
                        <a:pt x="792" y="250"/>
                      </a:lnTo>
                      <a:lnTo>
                        <a:pt x="794" y="246"/>
                      </a:lnTo>
                      <a:lnTo>
                        <a:pt x="798" y="244"/>
                      </a:lnTo>
                      <a:lnTo>
                        <a:pt x="804" y="238"/>
                      </a:lnTo>
                      <a:lnTo>
                        <a:pt x="806" y="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2" name="íṥlíḍê">
                  <a:extLst>
                    <a:ext uri="{FF2B5EF4-FFF2-40B4-BE49-F238E27FC236}">
                      <a16:creationId xmlns="" xmlns:a16="http://schemas.microsoft.com/office/drawing/2014/main" id="{9D1B2CE3-044B-408C-8FEF-13E3734566E6}"/>
                    </a:ext>
                  </a:extLst>
                </p:cNvPr>
                <p:cNvSpPr/>
                <p:nvPr/>
              </p:nvSpPr>
              <p:spPr bwMode="auto">
                <a:xfrm>
                  <a:off x="2783347" y="2341921"/>
                  <a:ext cx="64729" cy="29422"/>
                </a:xfrm>
                <a:custGeom>
                  <a:avLst/>
                  <a:gdLst>
                    <a:gd name="T0" fmla="*/ 2147483647 w 38"/>
                    <a:gd name="T1" fmla="*/ 2147483647 h 18"/>
                    <a:gd name="T2" fmla="*/ 2147483647 w 38"/>
                    <a:gd name="T3" fmla="*/ 2147483647 h 18"/>
                    <a:gd name="T4" fmla="*/ 2147483647 w 38"/>
                    <a:gd name="T5" fmla="*/ 2147483647 h 18"/>
                    <a:gd name="T6" fmla="*/ 2147483647 w 38"/>
                    <a:gd name="T7" fmla="*/ 2147483647 h 18"/>
                    <a:gd name="T8" fmla="*/ 2147483647 w 38"/>
                    <a:gd name="T9" fmla="*/ 2147483647 h 18"/>
                    <a:gd name="T10" fmla="*/ 0 w 38"/>
                    <a:gd name="T11" fmla="*/ 2147483647 h 18"/>
                    <a:gd name="T12" fmla="*/ 2147483647 w 38"/>
                    <a:gd name="T13" fmla="*/ 0 h 18"/>
                    <a:gd name="T14" fmla="*/ 2147483647 w 38"/>
                    <a:gd name="T15" fmla="*/ 0 h 18"/>
                    <a:gd name="T16" fmla="*/ 2147483647 w 38"/>
                    <a:gd name="T17" fmla="*/ 0 h 18"/>
                    <a:gd name="T18" fmla="*/ 2147483647 w 38"/>
                    <a:gd name="T19" fmla="*/ 2147483647 h 18"/>
                    <a:gd name="T20" fmla="*/ 2147483647 w 38"/>
                    <a:gd name="T21" fmla="*/ 2147483647 h 18"/>
                    <a:gd name="T22" fmla="*/ 2147483647 w 38"/>
                    <a:gd name="T23" fmla="*/ 2147483647 h 18"/>
                    <a:gd name="T24" fmla="*/ 2147483647 w 38"/>
                    <a:gd name="T25" fmla="*/ 2147483647 h 18"/>
                    <a:gd name="T26" fmla="*/ 2147483647 w 38"/>
                    <a:gd name="T27" fmla="*/ 2147483647 h 1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8"/>
                    <a:gd name="T44" fmla="*/ 38 w 38"/>
                    <a:gd name="T45" fmla="*/ 18 h 1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8">
                      <a:moveTo>
                        <a:pt x="38" y="18"/>
                      </a:move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2" y="2"/>
                      </a:lnTo>
                      <a:lnTo>
                        <a:pt x="28" y="6"/>
                      </a:lnTo>
                      <a:lnTo>
                        <a:pt x="34" y="12"/>
                      </a:lnTo>
                      <a:lnTo>
                        <a:pt x="36" y="14"/>
                      </a:lnTo>
                      <a:lnTo>
                        <a:pt x="3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3" name="íŝľíďè">
                  <a:extLst>
                    <a:ext uri="{FF2B5EF4-FFF2-40B4-BE49-F238E27FC236}">
                      <a16:creationId xmlns="" xmlns:a16="http://schemas.microsoft.com/office/drawing/2014/main" id="{08869788-DFF0-4B69-A53A-B9E37E603F25}"/>
                    </a:ext>
                  </a:extLst>
                </p:cNvPr>
                <p:cNvSpPr/>
                <p:nvPr/>
              </p:nvSpPr>
              <p:spPr bwMode="auto">
                <a:xfrm>
                  <a:off x="2889393" y="2294285"/>
                  <a:ext cx="169397" cy="149914"/>
                </a:xfrm>
                <a:custGeom>
                  <a:avLst/>
                  <a:gdLst>
                    <a:gd name="T0" fmla="*/ 2147483647 w 96"/>
                    <a:gd name="T1" fmla="*/ 2147483647 h 90"/>
                    <a:gd name="T2" fmla="*/ 2147483647 w 96"/>
                    <a:gd name="T3" fmla="*/ 2147483647 h 90"/>
                    <a:gd name="T4" fmla="*/ 2147483647 w 96"/>
                    <a:gd name="T5" fmla="*/ 2147483647 h 90"/>
                    <a:gd name="T6" fmla="*/ 2147483647 w 96"/>
                    <a:gd name="T7" fmla="*/ 2147483647 h 90"/>
                    <a:gd name="T8" fmla="*/ 2147483647 w 96"/>
                    <a:gd name="T9" fmla="*/ 2147483647 h 90"/>
                    <a:gd name="T10" fmla="*/ 2147483647 w 96"/>
                    <a:gd name="T11" fmla="*/ 2147483647 h 90"/>
                    <a:gd name="T12" fmla="*/ 0 w 96"/>
                    <a:gd name="T13" fmla="*/ 2147483647 h 90"/>
                    <a:gd name="T14" fmla="*/ 2147483647 w 96"/>
                    <a:gd name="T15" fmla="*/ 2147483647 h 90"/>
                    <a:gd name="T16" fmla="*/ 2147483647 w 96"/>
                    <a:gd name="T17" fmla="*/ 2147483647 h 90"/>
                    <a:gd name="T18" fmla="*/ 2147483647 w 96"/>
                    <a:gd name="T19" fmla="*/ 2147483647 h 90"/>
                    <a:gd name="T20" fmla="*/ 2147483647 w 96"/>
                    <a:gd name="T21" fmla="*/ 2147483647 h 90"/>
                    <a:gd name="T22" fmla="*/ 2147483647 w 96"/>
                    <a:gd name="T23" fmla="*/ 2147483647 h 90"/>
                    <a:gd name="T24" fmla="*/ 2147483647 w 96"/>
                    <a:gd name="T25" fmla="*/ 2147483647 h 90"/>
                    <a:gd name="T26" fmla="*/ 2147483647 w 96"/>
                    <a:gd name="T27" fmla="*/ 2147483647 h 90"/>
                    <a:gd name="T28" fmla="*/ 2147483647 w 96"/>
                    <a:gd name="T29" fmla="*/ 0 h 90"/>
                    <a:gd name="T30" fmla="*/ 2147483647 w 96"/>
                    <a:gd name="T31" fmla="*/ 2147483647 h 90"/>
                    <a:gd name="T32" fmla="*/ 2147483647 w 96"/>
                    <a:gd name="T33" fmla="*/ 2147483647 h 90"/>
                    <a:gd name="T34" fmla="*/ 2147483647 w 96"/>
                    <a:gd name="T35" fmla="*/ 2147483647 h 90"/>
                    <a:gd name="T36" fmla="*/ 2147483647 w 96"/>
                    <a:gd name="T37" fmla="*/ 2147483647 h 90"/>
                    <a:gd name="T38" fmla="*/ 2147483647 w 96"/>
                    <a:gd name="T39" fmla="*/ 2147483647 h 90"/>
                    <a:gd name="T40" fmla="*/ 2147483647 w 96"/>
                    <a:gd name="T41" fmla="*/ 2147483647 h 90"/>
                    <a:gd name="T42" fmla="*/ 2147483647 w 96"/>
                    <a:gd name="T43" fmla="*/ 2147483647 h 90"/>
                    <a:gd name="T44" fmla="*/ 2147483647 w 96"/>
                    <a:gd name="T45" fmla="*/ 2147483647 h 90"/>
                    <a:gd name="T46" fmla="*/ 2147483647 w 96"/>
                    <a:gd name="T47" fmla="*/ 2147483647 h 90"/>
                    <a:gd name="T48" fmla="*/ 2147483647 w 96"/>
                    <a:gd name="T49" fmla="*/ 2147483647 h 90"/>
                    <a:gd name="T50" fmla="*/ 2147483647 w 96"/>
                    <a:gd name="T51" fmla="*/ 2147483647 h 90"/>
                    <a:gd name="T52" fmla="*/ 2147483647 w 96"/>
                    <a:gd name="T53" fmla="*/ 2147483647 h 90"/>
                    <a:gd name="T54" fmla="*/ 2147483647 w 96"/>
                    <a:gd name="T55" fmla="*/ 2147483647 h 90"/>
                    <a:gd name="T56" fmla="*/ 2147483647 w 96"/>
                    <a:gd name="T57" fmla="*/ 2147483647 h 90"/>
                    <a:gd name="T58" fmla="*/ 2147483647 w 96"/>
                    <a:gd name="T59" fmla="*/ 2147483647 h 90"/>
                    <a:gd name="T60" fmla="*/ 2147483647 w 96"/>
                    <a:gd name="T61" fmla="*/ 2147483647 h 90"/>
                    <a:gd name="T62" fmla="*/ 2147483647 w 96"/>
                    <a:gd name="T63" fmla="*/ 2147483647 h 90"/>
                    <a:gd name="T64" fmla="*/ 2147483647 w 96"/>
                    <a:gd name="T65" fmla="*/ 2147483647 h 90"/>
                    <a:gd name="T66" fmla="*/ 2147483647 w 96"/>
                    <a:gd name="T67" fmla="*/ 2147483647 h 90"/>
                    <a:gd name="T68" fmla="*/ 2147483647 w 96"/>
                    <a:gd name="T69" fmla="*/ 2147483647 h 90"/>
                    <a:gd name="T70" fmla="*/ 2147483647 w 96"/>
                    <a:gd name="T71" fmla="*/ 2147483647 h 90"/>
                    <a:gd name="T72" fmla="*/ 2147483647 w 96"/>
                    <a:gd name="T73" fmla="*/ 2147483647 h 90"/>
                    <a:gd name="T74" fmla="*/ 2147483647 w 96"/>
                    <a:gd name="T75" fmla="*/ 2147483647 h 90"/>
                    <a:gd name="T76" fmla="*/ 2147483647 w 96"/>
                    <a:gd name="T77" fmla="*/ 2147483647 h 9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90"/>
                    <a:gd name="T119" fmla="*/ 96 w 96"/>
                    <a:gd name="T120" fmla="*/ 90 h 9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90">
                      <a:moveTo>
                        <a:pt x="76" y="74"/>
                      </a:moveTo>
                      <a:lnTo>
                        <a:pt x="70" y="74"/>
                      </a:lnTo>
                      <a:lnTo>
                        <a:pt x="66" y="76"/>
                      </a:lnTo>
                      <a:lnTo>
                        <a:pt x="58" y="80"/>
                      </a:lnTo>
                      <a:lnTo>
                        <a:pt x="52" y="84"/>
                      </a:lnTo>
                      <a:lnTo>
                        <a:pt x="48" y="84"/>
                      </a:lnTo>
                      <a:lnTo>
                        <a:pt x="44" y="84"/>
                      </a:lnTo>
                      <a:lnTo>
                        <a:pt x="50" y="76"/>
                      </a:lnTo>
                      <a:lnTo>
                        <a:pt x="46" y="72"/>
                      </a:lnTo>
                      <a:lnTo>
                        <a:pt x="42" y="70"/>
                      </a:lnTo>
                      <a:lnTo>
                        <a:pt x="14" y="70"/>
                      </a:lnTo>
                      <a:lnTo>
                        <a:pt x="6" y="70"/>
                      </a:lnTo>
                      <a:lnTo>
                        <a:pt x="2" y="70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4" y="64"/>
                      </a:lnTo>
                      <a:lnTo>
                        <a:pt x="8" y="64"/>
                      </a:lnTo>
                      <a:lnTo>
                        <a:pt x="10" y="54"/>
                      </a:lnTo>
                      <a:lnTo>
                        <a:pt x="16" y="50"/>
                      </a:lnTo>
                      <a:lnTo>
                        <a:pt x="22" y="48"/>
                      </a:lnTo>
                      <a:lnTo>
                        <a:pt x="22" y="46"/>
                      </a:lnTo>
                      <a:lnTo>
                        <a:pt x="24" y="42"/>
                      </a:lnTo>
                      <a:lnTo>
                        <a:pt x="28" y="32"/>
                      </a:lnTo>
                      <a:lnTo>
                        <a:pt x="34" y="30"/>
                      </a:lnTo>
                      <a:lnTo>
                        <a:pt x="38" y="28"/>
                      </a:lnTo>
                      <a:lnTo>
                        <a:pt x="44" y="20"/>
                      </a:lnTo>
                      <a:lnTo>
                        <a:pt x="52" y="14"/>
                      </a:lnTo>
                      <a:lnTo>
                        <a:pt x="62" y="6"/>
                      </a:lnTo>
                      <a:lnTo>
                        <a:pt x="66" y="2"/>
                      </a:lnTo>
                      <a:lnTo>
                        <a:pt x="70" y="0"/>
                      </a:lnTo>
                      <a:lnTo>
                        <a:pt x="74" y="0"/>
                      </a:lnTo>
                      <a:lnTo>
                        <a:pt x="74" y="4"/>
                      </a:lnTo>
                      <a:lnTo>
                        <a:pt x="70" y="4"/>
                      </a:lnTo>
                      <a:lnTo>
                        <a:pt x="72" y="8"/>
                      </a:lnTo>
                      <a:lnTo>
                        <a:pt x="62" y="16"/>
                      </a:lnTo>
                      <a:lnTo>
                        <a:pt x="56" y="24"/>
                      </a:lnTo>
                      <a:lnTo>
                        <a:pt x="54" y="30"/>
                      </a:lnTo>
                      <a:lnTo>
                        <a:pt x="56" y="30"/>
                      </a:lnTo>
                      <a:lnTo>
                        <a:pt x="60" y="24"/>
                      </a:lnTo>
                      <a:lnTo>
                        <a:pt x="64" y="24"/>
                      </a:lnTo>
                      <a:lnTo>
                        <a:pt x="64" y="30"/>
                      </a:lnTo>
                      <a:lnTo>
                        <a:pt x="66" y="32"/>
                      </a:lnTo>
                      <a:lnTo>
                        <a:pt x="68" y="34"/>
                      </a:lnTo>
                      <a:lnTo>
                        <a:pt x="70" y="40"/>
                      </a:lnTo>
                      <a:lnTo>
                        <a:pt x="70" y="42"/>
                      </a:lnTo>
                      <a:lnTo>
                        <a:pt x="72" y="42"/>
                      </a:lnTo>
                      <a:lnTo>
                        <a:pt x="74" y="40"/>
                      </a:lnTo>
                      <a:lnTo>
                        <a:pt x="78" y="38"/>
                      </a:lnTo>
                      <a:lnTo>
                        <a:pt x="80" y="38"/>
                      </a:lnTo>
                      <a:lnTo>
                        <a:pt x="88" y="40"/>
                      </a:lnTo>
                      <a:lnTo>
                        <a:pt x="92" y="42"/>
                      </a:lnTo>
                      <a:lnTo>
                        <a:pt x="94" y="42"/>
                      </a:lnTo>
                      <a:lnTo>
                        <a:pt x="92" y="46"/>
                      </a:lnTo>
                      <a:lnTo>
                        <a:pt x="88" y="48"/>
                      </a:lnTo>
                      <a:lnTo>
                        <a:pt x="82" y="50"/>
                      </a:lnTo>
                      <a:lnTo>
                        <a:pt x="84" y="52"/>
                      </a:lnTo>
                      <a:lnTo>
                        <a:pt x="86" y="52"/>
                      </a:lnTo>
                      <a:lnTo>
                        <a:pt x="92" y="50"/>
                      </a:lnTo>
                      <a:lnTo>
                        <a:pt x="94" y="54"/>
                      </a:lnTo>
                      <a:lnTo>
                        <a:pt x="90" y="56"/>
                      </a:lnTo>
                      <a:lnTo>
                        <a:pt x="90" y="58"/>
                      </a:lnTo>
                      <a:lnTo>
                        <a:pt x="96" y="58"/>
                      </a:lnTo>
                      <a:lnTo>
                        <a:pt x="92" y="64"/>
                      </a:lnTo>
                      <a:lnTo>
                        <a:pt x="88" y="68"/>
                      </a:lnTo>
                      <a:lnTo>
                        <a:pt x="84" y="70"/>
                      </a:lnTo>
                      <a:lnTo>
                        <a:pt x="88" y="70"/>
                      </a:lnTo>
                      <a:lnTo>
                        <a:pt x="92" y="70"/>
                      </a:lnTo>
                      <a:lnTo>
                        <a:pt x="96" y="70"/>
                      </a:lnTo>
                      <a:lnTo>
                        <a:pt x="94" y="74"/>
                      </a:lnTo>
                      <a:lnTo>
                        <a:pt x="90" y="82"/>
                      </a:lnTo>
                      <a:lnTo>
                        <a:pt x="84" y="88"/>
                      </a:lnTo>
                      <a:lnTo>
                        <a:pt x="80" y="90"/>
                      </a:lnTo>
                      <a:lnTo>
                        <a:pt x="76" y="88"/>
                      </a:lnTo>
                      <a:lnTo>
                        <a:pt x="76" y="86"/>
                      </a:lnTo>
                      <a:lnTo>
                        <a:pt x="78" y="82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70" y="82"/>
                      </a:lnTo>
                      <a:lnTo>
                        <a:pt x="76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4" name="ïṣľîďé">
                  <a:extLst>
                    <a:ext uri="{FF2B5EF4-FFF2-40B4-BE49-F238E27FC236}">
                      <a16:creationId xmlns="" xmlns:a16="http://schemas.microsoft.com/office/drawing/2014/main" id="{C4BFEF2A-6445-49BF-8B5A-1965B0ABCE90}"/>
                    </a:ext>
                  </a:extLst>
                </p:cNvPr>
                <p:cNvSpPr/>
                <p:nvPr/>
              </p:nvSpPr>
              <p:spPr bwMode="auto">
                <a:xfrm>
                  <a:off x="1882648" y="1668012"/>
                  <a:ext cx="247898" cy="95272"/>
                </a:xfrm>
                <a:custGeom>
                  <a:avLst/>
                  <a:gdLst>
                    <a:gd name="T0" fmla="*/ 0 w 142"/>
                    <a:gd name="T1" fmla="*/ 2147483647 h 58"/>
                    <a:gd name="T2" fmla="*/ 2147483647 w 142"/>
                    <a:gd name="T3" fmla="*/ 2147483647 h 58"/>
                    <a:gd name="T4" fmla="*/ 2147483647 w 142"/>
                    <a:gd name="T5" fmla="*/ 2147483647 h 58"/>
                    <a:gd name="T6" fmla="*/ 2147483647 w 142"/>
                    <a:gd name="T7" fmla="*/ 2147483647 h 58"/>
                    <a:gd name="T8" fmla="*/ 2147483647 w 142"/>
                    <a:gd name="T9" fmla="*/ 2147483647 h 58"/>
                    <a:gd name="T10" fmla="*/ 2147483647 w 142"/>
                    <a:gd name="T11" fmla="*/ 2147483647 h 58"/>
                    <a:gd name="T12" fmla="*/ 2147483647 w 142"/>
                    <a:gd name="T13" fmla="*/ 2147483647 h 58"/>
                    <a:gd name="T14" fmla="*/ 2147483647 w 142"/>
                    <a:gd name="T15" fmla="*/ 2147483647 h 58"/>
                    <a:gd name="T16" fmla="*/ 2147483647 w 142"/>
                    <a:gd name="T17" fmla="*/ 2147483647 h 58"/>
                    <a:gd name="T18" fmla="*/ 2147483647 w 142"/>
                    <a:gd name="T19" fmla="*/ 2147483647 h 58"/>
                    <a:gd name="T20" fmla="*/ 2147483647 w 142"/>
                    <a:gd name="T21" fmla="*/ 2147483647 h 58"/>
                    <a:gd name="T22" fmla="*/ 2147483647 w 142"/>
                    <a:gd name="T23" fmla="*/ 2147483647 h 58"/>
                    <a:gd name="T24" fmla="*/ 2147483647 w 142"/>
                    <a:gd name="T25" fmla="*/ 2147483647 h 58"/>
                    <a:gd name="T26" fmla="*/ 2147483647 w 142"/>
                    <a:gd name="T27" fmla="*/ 2147483647 h 58"/>
                    <a:gd name="T28" fmla="*/ 2147483647 w 142"/>
                    <a:gd name="T29" fmla="*/ 2147483647 h 58"/>
                    <a:gd name="T30" fmla="*/ 2147483647 w 142"/>
                    <a:gd name="T31" fmla="*/ 2147483647 h 58"/>
                    <a:gd name="T32" fmla="*/ 2147483647 w 142"/>
                    <a:gd name="T33" fmla="*/ 2147483647 h 58"/>
                    <a:gd name="T34" fmla="*/ 2147483647 w 142"/>
                    <a:gd name="T35" fmla="*/ 2147483647 h 58"/>
                    <a:gd name="T36" fmla="*/ 2147483647 w 142"/>
                    <a:gd name="T37" fmla="*/ 2147483647 h 58"/>
                    <a:gd name="T38" fmla="*/ 2147483647 w 142"/>
                    <a:gd name="T39" fmla="*/ 2147483647 h 58"/>
                    <a:gd name="T40" fmla="*/ 2147483647 w 142"/>
                    <a:gd name="T41" fmla="*/ 2147483647 h 58"/>
                    <a:gd name="T42" fmla="*/ 2147483647 w 142"/>
                    <a:gd name="T43" fmla="*/ 2147483647 h 58"/>
                    <a:gd name="T44" fmla="*/ 2147483647 w 142"/>
                    <a:gd name="T45" fmla="*/ 2147483647 h 58"/>
                    <a:gd name="T46" fmla="*/ 2147483647 w 142"/>
                    <a:gd name="T47" fmla="*/ 2147483647 h 58"/>
                    <a:gd name="T48" fmla="*/ 2147483647 w 142"/>
                    <a:gd name="T49" fmla="*/ 2147483647 h 58"/>
                    <a:gd name="T50" fmla="*/ 2147483647 w 142"/>
                    <a:gd name="T51" fmla="*/ 2147483647 h 58"/>
                    <a:gd name="T52" fmla="*/ 2147483647 w 142"/>
                    <a:gd name="T53" fmla="*/ 2147483647 h 58"/>
                    <a:gd name="T54" fmla="*/ 2147483647 w 142"/>
                    <a:gd name="T55" fmla="*/ 2147483647 h 58"/>
                    <a:gd name="T56" fmla="*/ 2147483647 w 142"/>
                    <a:gd name="T57" fmla="*/ 0 h 58"/>
                    <a:gd name="T58" fmla="*/ 2147483647 w 142"/>
                    <a:gd name="T59" fmla="*/ 2147483647 h 58"/>
                    <a:gd name="T60" fmla="*/ 2147483647 w 142"/>
                    <a:gd name="T61" fmla="*/ 2147483647 h 58"/>
                    <a:gd name="T62" fmla="*/ 2147483647 w 142"/>
                    <a:gd name="T63" fmla="*/ 2147483647 h 58"/>
                    <a:gd name="T64" fmla="*/ 2147483647 w 142"/>
                    <a:gd name="T65" fmla="*/ 2147483647 h 58"/>
                    <a:gd name="T66" fmla="*/ 2147483647 w 142"/>
                    <a:gd name="T67" fmla="*/ 2147483647 h 58"/>
                    <a:gd name="T68" fmla="*/ 2147483647 w 142"/>
                    <a:gd name="T69" fmla="*/ 2147483647 h 58"/>
                    <a:gd name="T70" fmla="*/ 2147483647 w 142"/>
                    <a:gd name="T71" fmla="*/ 2147483647 h 58"/>
                    <a:gd name="T72" fmla="*/ 2147483647 w 142"/>
                    <a:gd name="T73" fmla="*/ 2147483647 h 58"/>
                    <a:gd name="T74" fmla="*/ 0 w 142"/>
                    <a:gd name="T75" fmla="*/ 2147483647 h 5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42"/>
                    <a:gd name="T115" fmla="*/ 0 h 58"/>
                    <a:gd name="T116" fmla="*/ 142 w 142"/>
                    <a:gd name="T117" fmla="*/ 58 h 5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42" h="58">
                      <a:moveTo>
                        <a:pt x="0" y="40"/>
                      </a:moveTo>
                      <a:lnTo>
                        <a:pt x="4" y="40"/>
                      </a:lnTo>
                      <a:lnTo>
                        <a:pt x="10" y="40"/>
                      </a:lnTo>
                      <a:lnTo>
                        <a:pt x="14" y="40"/>
                      </a:lnTo>
                      <a:lnTo>
                        <a:pt x="18" y="44"/>
                      </a:lnTo>
                      <a:lnTo>
                        <a:pt x="20" y="48"/>
                      </a:lnTo>
                      <a:lnTo>
                        <a:pt x="18" y="56"/>
                      </a:lnTo>
                      <a:lnTo>
                        <a:pt x="20" y="58"/>
                      </a:lnTo>
                      <a:lnTo>
                        <a:pt x="24" y="54"/>
                      </a:lnTo>
                      <a:lnTo>
                        <a:pt x="32" y="48"/>
                      </a:lnTo>
                      <a:lnTo>
                        <a:pt x="38" y="44"/>
                      </a:lnTo>
                      <a:lnTo>
                        <a:pt x="48" y="44"/>
                      </a:lnTo>
                      <a:lnTo>
                        <a:pt x="54" y="44"/>
                      </a:lnTo>
                      <a:lnTo>
                        <a:pt x="60" y="42"/>
                      </a:lnTo>
                      <a:lnTo>
                        <a:pt x="70" y="36"/>
                      </a:lnTo>
                      <a:lnTo>
                        <a:pt x="78" y="34"/>
                      </a:lnTo>
                      <a:lnTo>
                        <a:pt x="100" y="30"/>
                      </a:lnTo>
                      <a:lnTo>
                        <a:pt x="122" y="24"/>
                      </a:lnTo>
                      <a:lnTo>
                        <a:pt x="132" y="20"/>
                      </a:lnTo>
                      <a:lnTo>
                        <a:pt x="142" y="14"/>
                      </a:lnTo>
                      <a:lnTo>
                        <a:pt x="134" y="8"/>
                      </a:lnTo>
                      <a:lnTo>
                        <a:pt x="128" y="4"/>
                      </a:lnTo>
                      <a:lnTo>
                        <a:pt x="124" y="4"/>
                      </a:lnTo>
                      <a:lnTo>
                        <a:pt x="118" y="4"/>
                      </a:lnTo>
                      <a:lnTo>
                        <a:pt x="118" y="8"/>
                      </a:lnTo>
                      <a:lnTo>
                        <a:pt x="112" y="8"/>
                      </a:lnTo>
                      <a:lnTo>
                        <a:pt x="106" y="6"/>
                      </a:lnTo>
                      <a:lnTo>
                        <a:pt x="102" y="2"/>
                      </a:lnTo>
                      <a:lnTo>
                        <a:pt x="96" y="0"/>
                      </a:lnTo>
                      <a:lnTo>
                        <a:pt x="76" y="2"/>
                      </a:lnTo>
                      <a:lnTo>
                        <a:pt x="60" y="4"/>
                      </a:lnTo>
                      <a:lnTo>
                        <a:pt x="48" y="14"/>
                      </a:lnTo>
                      <a:lnTo>
                        <a:pt x="44" y="18"/>
                      </a:lnTo>
                      <a:lnTo>
                        <a:pt x="38" y="22"/>
                      </a:lnTo>
                      <a:lnTo>
                        <a:pt x="24" y="28"/>
                      </a:lnTo>
                      <a:lnTo>
                        <a:pt x="12" y="34"/>
                      </a:lnTo>
                      <a:lnTo>
                        <a:pt x="6" y="36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5" name="ï$lïḑè">
                  <a:extLst>
                    <a:ext uri="{FF2B5EF4-FFF2-40B4-BE49-F238E27FC236}">
                      <a16:creationId xmlns="" xmlns:a16="http://schemas.microsoft.com/office/drawing/2014/main" id="{DF0DF4A2-3EDA-435C-8404-C26C990457B3}"/>
                    </a:ext>
                  </a:extLst>
                </p:cNvPr>
                <p:cNvSpPr/>
                <p:nvPr/>
              </p:nvSpPr>
              <p:spPr bwMode="auto">
                <a:xfrm>
                  <a:off x="2478983" y="1554526"/>
                  <a:ext cx="90897" cy="42031"/>
                </a:xfrm>
                <a:custGeom>
                  <a:avLst/>
                  <a:gdLst>
                    <a:gd name="T0" fmla="*/ 2147483647 w 52"/>
                    <a:gd name="T1" fmla="*/ 2147483647 h 26"/>
                    <a:gd name="T2" fmla="*/ 2147483647 w 52"/>
                    <a:gd name="T3" fmla="*/ 2147483647 h 26"/>
                    <a:gd name="T4" fmla="*/ 2147483647 w 52"/>
                    <a:gd name="T5" fmla="*/ 2147483647 h 26"/>
                    <a:gd name="T6" fmla="*/ 2147483647 w 52"/>
                    <a:gd name="T7" fmla="*/ 2147483647 h 26"/>
                    <a:gd name="T8" fmla="*/ 2147483647 w 52"/>
                    <a:gd name="T9" fmla="*/ 2147483647 h 26"/>
                    <a:gd name="T10" fmla="*/ 2147483647 w 52"/>
                    <a:gd name="T11" fmla="*/ 2147483647 h 26"/>
                    <a:gd name="T12" fmla="*/ 2147483647 w 52"/>
                    <a:gd name="T13" fmla="*/ 2147483647 h 26"/>
                    <a:gd name="T14" fmla="*/ 0 w 52"/>
                    <a:gd name="T15" fmla="*/ 2147483647 h 26"/>
                    <a:gd name="T16" fmla="*/ 2147483647 w 52"/>
                    <a:gd name="T17" fmla="*/ 2147483647 h 26"/>
                    <a:gd name="T18" fmla="*/ 2147483647 w 52"/>
                    <a:gd name="T19" fmla="*/ 2147483647 h 26"/>
                    <a:gd name="T20" fmla="*/ 2147483647 w 52"/>
                    <a:gd name="T21" fmla="*/ 0 h 26"/>
                    <a:gd name="T22" fmla="*/ 2147483647 w 52"/>
                    <a:gd name="T23" fmla="*/ 2147483647 h 26"/>
                    <a:gd name="T24" fmla="*/ 2147483647 w 52"/>
                    <a:gd name="T25" fmla="*/ 2147483647 h 26"/>
                    <a:gd name="T26" fmla="*/ 2147483647 w 52"/>
                    <a:gd name="T27" fmla="*/ 2147483647 h 26"/>
                    <a:gd name="T28" fmla="*/ 2147483647 w 52"/>
                    <a:gd name="T29" fmla="*/ 2147483647 h 26"/>
                    <a:gd name="T30" fmla="*/ 2147483647 w 52"/>
                    <a:gd name="T31" fmla="*/ 2147483647 h 26"/>
                    <a:gd name="T32" fmla="*/ 2147483647 w 52"/>
                    <a:gd name="T33" fmla="*/ 2147483647 h 26"/>
                    <a:gd name="T34" fmla="*/ 2147483647 w 52"/>
                    <a:gd name="T35" fmla="*/ 2147483647 h 26"/>
                    <a:gd name="T36" fmla="*/ 2147483647 w 52"/>
                    <a:gd name="T37" fmla="*/ 2147483647 h 26"/>
                    <a:gd name="T38" fmla="*/ 2147483647 w 52"/>
                    <a:gd name="T39" fmla="*/ 2147483647 h 26"/>
                    <a:gd name="T40" fmla="*/ 2147483647 w 52"/>
                    <a:gd name="T41" fmla="*/ 2147483647 h 26"/>
                    <a:gd name="T42" fmla="*/ 2147483647 w 52"/>
                    <a:gd name="T43" fmla="*/ 2147483647 h 26"/>
                    <a:gd name="T44" fmla="*/ 2147483647 w 52"/>
                    <a:gd name="T45" fmla="*/ 2147483647 h 2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2"/>
                    <a:gd name="T70" fmla="*/ 0 h 26"/>
                    <a:gd name="T71" fmla="*/ 52 w 52"/>
                    <a:gd name="T72" fmla="*/ 26 h 2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2" h="26">
                      <a:moveTo>
                        <a:pt x="34" y="26"/>
                      </a:moveTo>
                      <a:lnTo>
                        <a:pt x="32" y="24"/>
                      </a:lnTo>
                      <a:lnTo>
                        <a:pt x="30" y="22"/>
                      </a:lnTo>
                      <a:lnTo>
                        <a:pt x="26" y="18"/>
                      </a:lnTo>
                      <a:lnTo>
                        <a:pt x="20" y="18"/>
                      </a:lnTo>
                      <a:lnTo>
                        <a:pt x="12" y="18"/>
                      </a:lnTo>
                      <a:lnTo>
                        <a:pt x="6" y="18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4" y="0"/>
                      </a:lnTo>
                      <a:lnTo>
                        <a:pt x="28" y="2"/>
                      </a:lnTo>
                      <a:lnTo>
                        <a:pt x="30" y="4"/>
                      </a:lnTo>
                      <a:lnTo>
                        <a:pt x="32" y="6"/>
                      </a:lnTo>
                      <a:lnTo>
                        <a:pt x="34" y="8"/>
                      </a:lnTo>
                      <a:lnTo>
                        <a:pt x="40" y="8"/>
                      </a:lnTo>
                      <a:lnTo>
                        <a:pt x="48" y="10"/>
                      </a:lnTo>
                      <a:lnTo>
                        <a:pt x="52" y="12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48" y="24"/>
                      </a:lnTo>
                      <a:lnTo>
                        <a:pt x="42" y="26"/>
                      </a:ln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6" name="îSľïde">
                  <a:extLst>
                    <a:ext uri="{FF2B5EF4-FFF2-40B4-BE49-F238E27FC236}">
                      <a16:creationId xmlns="" xmlns:a16="http://schemas.microsoft.com/office/drawing/2014/main" id="{4B716CE1-DA79-4683-954B-8954B5452EC7}"/>
                    </a:ext>
                  </a:extLst>
                </p:cNvPr>
                <p:cNvSpPr/>
                <p:nvPr/>
              </p:nvSpPr>
              <p:spPr bwMode="auto">
                <a:xfrm>
                  <a:off x="1985940" y="1680622"/>
                  <a:ext cx="356700" cy="135904"/>
                </a:xfrm>
                <a:custGeom>
                  <a:avLst/>
                  <a:gdLst>
                    <a:gd name="T0" fmla="*/ 2147483647 w 204"/>
                    <a:gd name="T1" fmla="*/ 2147483647 h 82"/>
                    <a:gd name="T2" fmla="*/ 2147483647 w 204"/>
                    <a:gd name="T3" fmla="*/ 2147483647 h 82"/>
                    <a:gd name="T4" fmla="*/ 2147483647 w 204"/>
                    <a:gd name="T5" fmla="*/ 2147483647 h 82"/>
                    <a:gd name="T6" fmla="*/ 2147483647 w 204"/>
                    <a:gd name="T7" fmla="*/ 2147483647 h 82"/>
                    <a:gd name="T8" fmla="*/ 2147483647 w 204"/>
                    <a:gd name="T9" fmla="*/ 2147483647 h 82"/>
                    <a:gd name="T10" fmla="*/ 2147483647 w 204"/>
                    <a:gd name="T11" fmla="*/ 2147483647 h 82"/>
                    <a:gd name="T12" fmla="*/ 2147483647 w 204"/>
                    <a:gd name="T13" fmla="*/ 2147483647 h 82"/>
                    <a:gd name="T14" fmla="*/ 2147483647 w 204"/>
                    <a:gd name="T15" fmla="*/ 2147483647 h 82"/>
                    <a:gd name="T16" fmla="*/ 2147483647 w 204"/>
                    <a:gd name="T17" fmla="*/ 2147483647 h 82"/>
                    <a:gd name="T18" fmla="*/ 2147483647 w 204"/>
                    <a:gd name="T19" fmla="*/ 2147483647 h 82"/>
                    <a:gd name="T20" fmla="*/ 2147483647 w 204"/>
                    <a:gd name="T21" fmla="*/ 2147483647 h 82"/>
                    <a:gd name="T22" fmla="*/ 2147483647 w 204"/>
                    <a:gd name="T23" fmla="*/ 2147483647 h 82"/>
                    <a:gd name="T24" fmla="*/ 2147483647 w 204"/>
                    <a:gd name="T25" fmla="*/ 2147483647 h 82"/>
                    <a:gd name="T26" fmla="*/ 2147483647 w 204"/>
                    <a:gd name="T27" fmla="*/ 2147483647 h 82"/>
                    <a:gd name="T28" fmla="*/ 2147483647 w 204"/>
                    <a:gd name="T29" fmla="*/ 2147483647 h 82"/>
                    <a:gd name="T30" fmla="*/ 2147483647 w 204"/>
                    <a:gd name="T31" fmla="*/ 2147483647 h 82"/>
                    <a:gd name="T32" fmla="*/ 2147483647 w 204"/>
                    <a:gd name="T33" fmla="*/ 2147483647 h 82"/>
                    <a:gd name="T34" fmla="*/ 2147483647 w 204"/>
                    <a:gd name="T35" fmla="*/ 2147483647 h 82"/>
                    <a:gd name="T36" fmla="*/ 2147483647 w 204"/>
                    <a:gd name="T37" fmla="*/ 2147483647 h 82"/>
                    <a:gd name="T38" fmla="*/ 2147483647 w 204"/>
                    <a:gd name="T39" fmla="*/ 2147483647 h 82"/>
                    <a:gd name="T40" fmla="*/ 2147483647 w 204"/>
                    <a:gd name="T41" fmla="*/ 2147483647 h 82"/>
                    <a:gd name="T42" fmla="*/ 2147483647 w 204"/>
                    <a:gd name="T43" fmla="*/ 2147483647 h 82"/>
                    <a:gd name="T44" fmla="*/ 2147483647 w 204"/>
                    <a:gd name="T45" fmla="*/ 2147483647 h 82"/>
                    <a:gd name="T46" fmla="*/ 2147483647 w 204"/>
                    <a:gd name="T47" fmla="*/ 2147483647 h 82"/>
                    <a:gd name="T48" fmla="*/ 2147483647 w 204"/>
                    <a:gd name="T49" fmla="*/ 2147483647 h 82"/>
                    <a:gd name="T50" fmla="*/ 2147483647 w 204"/>
                    <a:gd name="T51" fmla="*/ 2147483647 h 82"/>
                    <a:gd name="T52" fmla="*/ 2147483647 w 204"/>
                    <a:gd name="T53" fmla="*/ 2147483647 h 82"/>
                    <a:gd name="T54" fmla="*/ 2147483647 w 204"/>
                    <a:gd name="T55" fmla="*/ 2147483647 h 82"/>
                    <a:gd name="T56" fmla="*/ 2147483647 w 204"/>
                    <a:gd name="T57" fmla="*/ 2147483647 h 82"/>
                    <a:gd name="T58" fmla="*/ 2147483647 w 204"/>
                    <a:gd name="T59" fmla="*/ 2147483647 h 82"/>
                    <a:gd name="T60" fmla="*/ 2147483647 w 204"/>
                    <a:gd name="T61" fmla="*/ 2147483647 h 82"/>
                    <a:gd name="T62" fmla="*/ 2147483647 w 204"/>
                    <a:gd name="T63" fmla="*/ 2147483647 h 82"/>
                    <a:gd name="T64" fmla="*/ 2147483647 w 204"/>
                    <a:gd name="T65" fmla="*/ 2147483647 h 82"/>
                    <a:gd name="T66" fmla="*/ 2147483647 w 204"/>
                    <a:gd name="T67" fmla="*/ 2147483647 h 82"/>
                    <a:gd name="T68" fmla="*/ 2147483647 w 204"/>
                    <a:gd name="T69" fmla="*/ 0 h 82"/>
                    <a:gd name="T70" fmla="*/ 2147483647 w 204"/>
                    <a:gd name="T71" fmla="*/ 2147483647 h 82"/>
                    <a:gd name="T72" fmla="*/ 2147483647 w 204"/>
                    <a:gd name="T73" fmla="*/ 2147483647 h 82"/>
                    <a:gd name="T74" fmla="*/ 2147483647 w 204"/>
                    <a:gd name="T75" fmla="*/ 2147483647 h 82"/>
                    <a:gd name="T76" fmla="*/ 2147483647 w 204"/>
                    <a:gd name="T77" fmla="*/ 2147483647 h 82"/>
                    <a:gd name="T78" fmla="*/ 2147483647 w 204"/>
                    <a:gd name="T79" fmla="*/ 2147483647 h 82"/>
                    <a:gd name="T80" fmla="*/ 2147483647 w 204"/>
                    <a:gd name="T81" fmla="*/ 2147483647 h 82"/>
                    <a:gd name="T82" fmla="*/ 2147483647 w 204"/>
                    <a:gd name="T83" fmla="*/ 2147483647 h 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4"/>
                    <a:gd name="T127" fmla="*/ 0 h 82"/>
                    <a:gd name="T128" fmla="*/ 204 w 204"/>
                    <a:gd name="T129" fmla="*/ 82 h 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4" h="82">
                      <a:moveTo>
                        <a:pt x="176" y="62"/>
                      </a:moveTo>
                      <a:lnTo>
                        <a:pt x="172" y="62"/>
                      </a:lnTo>
                      <a:lnTo>
                        <a:pt x="170" y="64"/>
                      </a:lnTo>
                      <a:lnTo>
                        <a:pt x="166" y="70"/>
                      </a:lnTo>
                      <a:lnTo>
                        <a:pt x="160" y="76"/>
                      </a:lnTo>
                      <a:lnTo>
                        <a:pt x="158" y="78"/>
                      </a:lnTo>
                      <a:lnTo>
                        <a:pt x="154" y="80"/>
                      </a:lnTo>
                      <a:lnTo>
                        <a:pt x="146" y="78"/>
                      </a:lnTo>
                      <a:lnTo>
                        <a:pt x="132" y="76"/>
                      </a:lnTo>
                      <a:lnTo>
                        <a:pt x="124" y="70"/>
                      </a:lnTo>
                      <a:lnTo>
                        <a:pt x="120" y="68"/>
                      </a:lnTo>
                      <a:lnTo>
                        <a:pt x="120" y="64"/>
                      </a:lnTo>
                      <a:lnTo>
                        <a:pt x="98" y="64"/>
                      </a:lnTo>
                      <a:lnTo>
                        <a:pt x="94" y="66"/>
                      </a:lnTo>
                      <a:lnTo>
                        <a:pt x="90" y="68"/>
                      </a:lnTo>
                      <a:lnTo>
                        <a:pt x="78" y="74"/>
                      </a:lnTo>
                      <a:lnTo>
                        <a:pt x="68" y="80"/>
                      </a:lnTo>
                      <a:lnTo>
                        <a:pt x="60" y="82"/>
                      </a:lnTo>
                      <a:lnTo>
                        <a:pt x="52" y="82"/>
                      </a:lnTo>
                      <a:lnTo>
                        <a:pt x="40" y="80"/>
                      </a:lnTo>
                      <a:lnTo>
                        <a:pt x="34" y="80"/>
                      </a:lnTo>
                      <a:lnTo>
                        <a:pt x="28" y="82"/>
                      </a:lnTo>
                      <a:lnTo>
                        <a:pt x="28" y="74"/>
                      </a:lnTo>
                      <a:lnTo>
                        <a:pt x="32" y="72"/>
                      </a:lnTo>
                      <a:lnTo>
                        <a:pt x="34" y="68"/>
                      </a:lnTo>
                      <a:lnTo>
                        <a:pt x="22" y="70"/>
                      </a:lnTo>
                      <a:lnTo>
                        <a:pt x="14" y="68"/>
                      </a:lnTo>
                      <a:lnTo>
                        <a:pt x="6" y="64"/>
                      </a:lnTo>
                      <a:lnTo>
                        <a:pt x="0" y="60"/>
                      </a:lnTo>
                      <a:lnTo>
                        <a:pt x="14" y="56"/>
                      </a:lnTo>
                      <a:lnTo>
                        <a:pt x="26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2" y="50"/>
                      </a:lnTo>
                      <a:lnTo>
                        <a:pt x="12" y="50"/>
                      </a:lnTo>
                      <a:lnTo>
                        <a:pt x="12" y="44"/>
                      </a:lnTo>
                      <a:lnTo>
                        <a:pt x="14" y="42"/>
                      </a:lnTo>
                      <a:lnTo>
                        <a:pt x="18" y="36"/>
                      </a:lnTo>
                      <a:lnTo>
                        <a:pt x="18" y="34"/>
                      </a:lnTo>
                      <a:lnTo>
                        <a:pt x="20" y="30"/>
                      </a:lnTo>
                      <a:lnTo>
                        <a:pt x="26" y="28"/>
                      </a:lnTo>
                      <a:lnTo>
                        <a:pt x="42" y="26"/>
                      </a:lnTo>
                      <a:lnTo>
                        <a:pt x="54" y="24"/>
                      </a:lnTo>
                      <a:lnTo>
                        <a:pt x="68" y="20"/>
                      </a:lnTo>
                      <a:lnTo>
                        <a:pt x="78" y="14"/>
                      </a:lnTo>
                      <a:lnTo>
                        <a:pt x="90" y="6"/>
                      </a:lnTo>
                      <a:lnTo>
                        <a:pt x="90" y="16"/>
                      </a:lnTo>
                      <a:lnTo>
                        <a:pt x="94" y="18"/>
                      </a:lnTo>
                      <a:lnTo>
                        <a:pt x="96" y="18"/>
                      </a:lnTo>
                      <a:lnTo>
                        <a:pt x="102" y="16"/>
                      </a:lnTo>
                      <a:lnTo>
                        <a:pt x="110" y="18"/>
                      </a:lnTo>
                      <a:lnTo>
                        <a:pt x="120" y="20"/>
                      </a:lnTo>
                      <a:lnTo>
                        <a:pt x="124" y="20"/>
                      </a:lnTo>
                      <a:lnTo>
                        <a:pt x="124" y="16"/>
                      </a:lnTo>
                      <a:lnTo>
                        <a:pt x="128" y="14"/>
                      </a:lnTo>
                      <a:lnTo>
                        <a:pt x="130" y="12"/>
                      </a:lnTo>
                      <a:lnTo>
                        <a:pt x="136" y="14"/>
                      </a:lnTo>
                      <a:lnTo>
                        <a:pt x="142" y="16"/>
                      </a:lnTo>
                      <a:lnTo>
                        <a:pt x="138" y="26"/>
                      </a:lnTo>
                      <a:lnTo>
                        <a:pt x="138" y="28"/>
                      </a:lnTo>
                      <a:lnTo>
                        <a:pt x="142" y="28"/>
                      </a:lnTo>
                      <a:lnTo>
                        <a:pt x="144" y="28"/>
                      </a:lnTo>
                      <a:lnTo>
                        <a:pt x="146" y="28"/>
                      </a:lnTo>
                      <a:lnTo>
                        <a:pt x="150" y="24"/>
                      </a:lnTo>
                      <a:lnTo>
                        <a:pt x="150" y="18"/>
                      </a:lnTo>
                      <a:lnTo>
                        <a:pt x="152" y="12"/>
                      </a:lnTo>
                      <a:lnTo>
                        <a:pt x="160" y="8"/>
                      </a:lnTo>
                      <a:lnTo>
                        <a:pt x="174" y="4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00" y="4"/>
                      </a:lnTo>
                      <a:lnTo>
                        <a:pt x="196" y="10"/>
                      </a:lnTo>
                      <a:lnTo>
                        <a:pt x="182" y="20"/>
                      </a:lnTo>
                      <a:lnTo>
                        <a:pt x="172" y="30"/>
                      </a:lnTo>
                      <a:lnTo>
                        <a:pt x="168" y="38"/>
                      </a:lnTo>
                      <a:lnTo>
                        <a:pt x="166" y="44"/>
                      </a:lnTo>
                      <a:lnTo>
                        <a:pt x="168" y="46"/>
                      </a:lnTo>
                      <a:lnTo>
                        <a:pt x="170" y="50"/>
                      </a:lnTo>
                      <a:lnTo>
                        <a:pt x="178" y="52"/>
                      </a:lnTo>
                      <a:lnTo>
                        <a:pt x="186" y="54"/>
                      </a:lnTo>
                      <a:lnTo>
                        <a:pt x="188" y="56"/>
                      </a:lnTo>
                      <a:lnTo>
                        <a:pt x="190" y="58"/>
                      </a:lnTo>
                      <a:lnTo>
                        <a:pt x="188" y="62"/>
                      </a:lnTo>
                      <a:lnTo>
                        <a:pt x="182" y="64"/>
                      </a:lnTo>
                      <a:lnTo>
                        <a:pt x="17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7" name="ïṧļíḓé">
                  <a:extLst>
                    <a:ext uri="{FF2B5EF4-FFF2-40B4-BE49-F238E27FC236}">
                      <a16:creationId xmlns="" xmlns:a16="http://schemas.microsoft.com/office/drawing/2014/main" id="{AC61AB00-7F29-4305-8FCB-30D14DCBF6B5}"/>
                    </a:ext>
                  </a:extLst>
                </p:cNvPr>
                <p:cNvSpPr/>
                <p:nvPr/>
              </p:nvSpPr>
              <p:spPr bwMode="auto">
                <a:xfrm>
                  <a:off x="2075457" y="1590953"/>
                  <a:ext cx="169397" cy="44834"/>
                </a:xfrm>
                <a:custGeom>
                  <a:avLst/>
                  <a:gdLst>
                    <a:gd name="T0" fmla="*/ 0 w 96"/>
                    <a:gd name="T1" fmla="*/ 2147483647 h 26"/>
                    <a:gd name="T2" fmla="*/ 2147483647 w 96"/>
                    <a:gd name="T3" fmla="*/ 2147483647 h 26"/>
                    <a:gd name="T4" fmla="*/ 2147483647 w 96"/>
                    <a:gd name="T5" fmla="*/ 2147483647 h 26"/>
                    <a:gd name="T6" fmla="*/ 2147483647 w 96"/>
                    <a:gd name="T7" fmla="*/ 2147483647 h 26"/>
                    <a:gd name="T8" fmla="*/ 2147483647 w 96"/>
                    <a:gd name="T9" fmla="*/ 2147483647 h 26"/>
                    <a:gd name="T10" fmla="*/ 2147483647 w 96"/>
                    <a:gd name="T11" fmla="*/ 2147483647 h 26"/>
                    <a:gd name="T12" fmla="*/ 2147483647 w 96"/>
                    <a:gd name="T13" fmla="*/ 2147483647 h 26"/>
                    <a:gd name="T14" fmla="*/ 2147483647 w 96"/>
                    <a:gd name="T15" fmla="*/ 2147483647 h 26"/>
                    <a:gd name="T16" fmla="*/ 2147483647 w 96"/>
                    <a:gd name="T17" fmla="*/ 2147483647 h 26"/>
                    <a:gd name="T18" fmla="*/ 2147483647 w 96"/>
                    <a:gd name="T19" fmla="*/ 2147483647 h 26"/>
                    <a:gd name="T20" fmla="*/ 2147483647 w 96"/>
                    <a:gd name="T21" fmla="*/ 2147483647 h 26"/>
                    <a:gd name="T22" fmla="*/ 2147483647 w 96"/>
                    <a:gd name="T23" fmla="*/ 2147483647 h 26"/>
                    <a:gd name="T24" fmla="*/ 2147483647 w 96"/>
                    <a:gd name="T25" fmla="*/ 2147483647 h 26"/>
                    <a:gd name="T26" fmla="*/ 2147483647 w 96"/>
                    <a:gd name="T27" fmla="*/ 0 h 26"/>
                    <a:gd name="T28" fmla="*/ 2147483647 w 96"/>
                    <a:gd name="T29" fmla="*/ 2147483647 h 26"/>
                    <a:gd name="T30" fmla="*/ 2147483647 w 96"/>
                    <a:gd name="T31" fmla="*/ 2147483647 h 26"/>
                    <a:gd name="T32" fmla="*/ 2147483647 w 96"/>
                    <a:gd name="T33" fmla="*/ 2147483647 h 26"/>
                    <a:gd name="T34" fmla="*/ 2147483647 w 96"/>
                    <a:gd name="T35" fmla="*/ 2147483647 h 26"/>
                    <a:gd name="T36" fmla="*/ 2147483647 w 96"/>
                    <a:gd name="T37" fmla="*/ 2147483647 h 26"/>
                    <a:gd name="T38" fmla="*/ 2147483647 w 96"/>
                    <a:gd name="T39" fmla="*/ 2147483647 h 26"/>
                    <a:gd name="T40" fmla="*/ 2147483647 w 96"/>
                    <a:gd name="T41" fmla="*/ 2147483647 h 26"/>
                    <a:gd name="T42" fmla="*/ 0 w 96"/>
                    <a:gd name="T43" fmla="*/ 2147483647 h 2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96"/>
                    <a:gd name="T67" fmla="*/ 0 h 26"/>
                    <a:gd name="T68" fmla="*/ 96 w 96"/>
                    <a:gd name="T69" fmla="*/ 26 h 2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96" h="26">
                      <a:moveTo>
                        <a:pt x="0" y="24"/>
                      </a:moveTo>
                      <a:lnTo>
                        <a:pt x="6" y="24"/>
                      </a:lnTo>
                      <a:lnTo>
                        <a:pt x="12" y="24"/>
                      </a:lnTo>
                      <a:lnTo>
                        <a:pt x="16" y="24"/>
                      </a:lnTo>
                      <a:lnTo>
                        <a:pt x="18" y="26"/>
                      </a:lnTo>
                      <a:lnTo>
                        <a:pt x="26" y="26"/>
                      </a:lnTo>
                      <a:lnTo>
                        <a:pt x="42" y="20"/>
                      </a:lnTo>
                      <a:lnTo>
                        <a:pt x="52" y="16"/>
                      </a:lnTo>
                      <a:lnTo>
                        <a:pt x="58" y="22"/>
                      </a:lnTo>
                      <a:lnTo>
                        <a:pt x="68" y="16"/>
                      </a:lnTo>
                      <a:lnTo>
                        <a:pt x="76" y="12"/>
                      </a:lnTo>
                      <a:lnTo>
                        <a:pt x="86" y="8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78" y="2"/>
                      </a:lnTo>
                      <a:lnTo>
                        <a:pt x="70" y="4"/>
                      </a:lnTo>
                      <a:lnTo>
                        <a:pt x="46" y="10"/>
                      </a:lnTo>
                      <a:lnTo>
                        <a:pt x="24" y="16"/>
                      </a:lnTo>
                      <a:lnTo>
                        <a:pt x="16" y="18"/>
                      </a:lnTo>
                      <a:lnTo>
                        <a:pt x="4" y="18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8" name="îṥľîďè">
                  <a:extLst>
                    <a:ext uri="{FF2B5EF4-FFF2-40B4-BE49-F238E27FC236}">
                      <a16:creationId xmlns="" xmlns:a16="http://schemas.microsoft.com/office/drawing/2014/main" id="{0E58F1EB-A4C7-46AB-94AB-79513201A6DC}"/>
                    </a:ext>
                  </a:extLst>
                </p:cNvPr>
                <p:cNvSpPr/>
                <p:nvPr/>
              </p:nvSpPr>
              <p:spPr bwMode="auto">
                <a:xfrm>
                  <a:off x="2152582" y="1610569"/>
                  <a:ext cx="231372" cy="53240"/>
                </a:xfrm>
                <a:custGeom>
                  <a:avLst/>
                  <a:gdLst>
                    <a:gd name="T0" fmla="*/ 2147483647 w 132"/>
                    <a:gd name="T1" fmla="*/ 2147483647 h 32"/>
                    <a:gd name="T2" fmla="*/ 2147483647 w 132"/>
                    <a:gd name="T3" fmla="*/ 2147483647 h 32"/>
                    <a:gd name="T4" fmla="*/ 2147483647 w 132"/>
                    <a:gd name="T5" fmla="*/ 2147483647 h 32"/>
                    <a:gd name="T6" fmla="*/ 2147483647 w 132"/>
                    <a:gd name="T7" fmla="*/ 2147483647 h 32"/>
                    <a:gd name="T8" fmla="*/ 2147483647 w 132"/>
                    <a:gd name="T9" fmla="*/ 2147483647 h 32"/>
                    <a:gd name="T10" fmla="*/ 2147483647 w 132"/>
                    <a:gd name="T11" fmla="*/ 2147483647 h 32"/>
                    <a:gd name="T12" fmla="*/ 0 w 132"/>
                    <a:gd name="T13" fmla="*/ 2147483647 h 32"/>
                    <a:gd name="T14" fmla="*/ 0 w 132"/>
                    <a:gd name="T15" fmla="*/ 2147483647 h 32"/>
                    <a:gd name="T16" fmla="*/ 2147483647 w 132"/>
                    <a:gd name="T17" fmla="*/ 2147483647 h 32"/>
                    <a:gd name="T18" fmla="*/ 2147483647 w 132"/>
                    <a:gd name="T19" fmla="*/ 2147483647 h 32"/>
                    <a:gd name="T20" fmla="*/ 2147483647 w 132"/>
                    <a:gd name="T21" fmla="*/ 2147483647 h 32"/>
                    <a:gd name="T22" fmla="*/ 2147483647 w 132"/>
                    <a:gd name="T23" fmla="*/ 0 h 32"/>
                    <a:gd name="T24" fmla="*/ 2147483647 w 132"/>
                    <a:gd name="T25" fmla="*/ 2147483647 h 32"/>
                    <a:gd name="T26" fmla="*/ 2147483647 w 132"/>
                    <a:gd name="T27" fmla="*/ 2147483647 h 32"/>
                    <a:gd name="T28" fmla="*/ 2147483647 w 132"/>
                    <a:gd name="T29" fmla="*/ 2147483647 h 32"/>
                    <a:gd name="T30" fmla="*/ 2147483647 w 132"/>
                    <a:gd name="T31" fmla="*/ 2147483647 h 32"/>
                    <a:gd name="T32" fmla="*/ 2147483647 w 132"/>
                    <a:gd name="T33" fmla="*/ 2147483647 h 32"/>
                    <a:gd name="T34" fmla="*/ 2147483647 w 132"/>
                    <a:gd name="T35" fmla="*/ 2147483647 h 32"/>
                    <a:gd name="T36" fmla="*/ 2147483647 w 132"/>
                    <a:gd name="T37" fmla="*/ 2147483647 h 32"/>
                    <a:gd name="T38" fmla="*/ 2147483647 w 132"/>
                    <a:gd name="T39" fmla="*/ 2147483647 h 32"/>
                    <a:gd name="T40" fmla="*/ 2147483647 w 132"/>
                    <a:gd name="T41" fmla="*/ 2147483647 h 32"/>
                    <a:gd name="T42" fmla="*/ 2147483647 w 132"/>
                    <a:gd name="T43" fmla="*/ 2147483647 h 32"/>
                    <a:gd name="T44" fmla="*/ 2147483647 w 132"/>
                    <a:gd name="T45" fmla="*/ 0 h 32"/>
                    <a:gd name="T46" fmla="*/ 2147483647 w 132"/>
                    <a:gd name="T47" fmla="*/ 0 h 32"/>
                    <a:gd name="T48" fmla="*/ 2147483647 w 132"/>
                    <a:gd name="T49" fmla="*/ 2147483647 h 32"/>
                    <a:gd name="T50" fmla="*/ 2147483647 w 132"/>
                    <a:gd name="T51" fmla="*/ 2147483647 h 32"/>
                    <a:gd name="T52" fmla="*/ 2147483647 w 132"/>
                    <a:gd name="T53" fmla="*/ 2147483647 h 32"/>
                    <a:gd name="T54" fmla="*/ 2147483647 w 132"/>
                    <a:gd name="T55" fmla="*/ 2147483647 h 32"/>
                    <a:gd name="T56" fmla="*/ 2147483647 w 132"/>
                    <a:gd name="T57" fmla="*/ 2147483647 h 32"/>
                    <a:gd name="T58" fmla="*/ 2147483647 w 132"/>
                    <a:gd name="T59" fmla="*/ 2147483647 h 32"/>
                    <a:gd name="T60" fmla="*/ 2147483647 w 132"/>
                    <a:gd name="T61" fmla="*/ 2147483647 h 32"/>
                    <a:gd name="T62" fmla="*/ 2147483647 w 132"/>
                    <a:gd name="T63" fmla="*/ 2147483647 h 32"/>
                    <a:gd name="T64" fmla="*/ 2147483647 w 132"/>
                    <a:gd name="T65" fmla="*/ 2147483647 h 32"/>
                    <a:gd name="T66" fmla="*/ 2147483647 w 132"/>
                    <a:gd name="T67" fmla="*/ 2147483647 h 32"/>
                    <a:gd name="T68" fmla="*/ 2147483647 w 132"/>
                    <a:gd name="T69" fmla="*/ 2147483647 h 32"/>
                    <a:gd name="T70" fmla="*/ 2147483647 w 132"/>
                    <a:gd name="T71" fmla="*/ 2147483647 h 32"/>
                    <a:gd name="T72" fmla="*/ 2147483647 w 132"/>
                    <a:gd name="T73" fmla="*/ 2147483647 h 32"/>
                    <a:gd name="T74" fmla="*/ 2147483647 w 132"/>
                    <a:gd name="T75" fmla="*/ 2147483647 h 32"/>
                    <a:gd name="T76" fmla="*/ 2147483647 w 132"/>
                    <a:gd name="T77" fmla="*/ 2147483647 h 3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32"/>
                    <a:gd name="T118" fmla="*/ 0 h 32"/>
                    <a:gd name="T119" fmla="*/ 132 w 132"/>
                    <a:gd name="T120" fmla="*/ 32 h 3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32" h="32">
                      <a:moveTo>
                        <a:pt x="34" y="32"/>
                      </a:moveTo>
                      <a:lnTo>
                        <a:pt x="30" y="30"/>
                      </a:lnTo>
                      <a:lnTo>
                        <a:pt x="28" y="30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18" y="22"/>
                      </a:lnTo>
                      <a:lnTo>
                        <a:pt x="0" y="20"/>
                      </a:ln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24" y="10"/>
                      </a:lnTo>
                      <a:lnTo>
                        <a:pt x="40" y="4"/>
                      </a:lnTo>
                      <a:lnTo>
                        <a:pt x="54" y="0"/>
                      </a:lnTo>
                      <a:lnTo>
                        <a:pt x="54" y="6"/>
                      </a:lnTo>
                      <a:lnTo>
                        <a:pt x="56" y="6"/>
                      </a:lnTo>
                      <a:lnTo>
                        <a:pt x="64" y="6"/>
                      </a:lnTo>
                      <a:lnTo>
                        <a:pt x="64" y="14"/>
                      </a:lnTo>
                      <a:lnTo>
                        <a:pt x="66" y="16"/>
                      </a:lnTo>
                      <a:lnTo>
                        <a:pt x="68" y="18"/>
                      </a:lnTo>
                      <a:lnTo>
                        <a:pt x="74" y="18"/>
                      </a:lnTo>
                      <a:lnTo>
                        <a:pt x="84" y="16"/>
                      </a:lnTo>
                      <a:lnTo>
                        <a:pt x="92" y="14"/>
                      </a:lnTo>
                      <a:lnTo>
                        <a:pt x="100" y="6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14" y="8"/>
                      </a:lnTo>
                      <a:lnTo>
                        <a:pt x="110" y="12"/>
                      </a:lnTo>
                      <a:lnTo>
                        <a:pt x="120" y="14"/>
                      </a:lnTo>
                      <a:lnTo>
                        <a:pt x="132" y="14"/>
                      </a:lnTo>
                      <a:lnTo>
                        <a:pt x="118" y="22"/>
                      </a:lnTo>
                      <a:lnTo>
                        <a:pt x="110" y="28"/>
                      </a:lnTo>
                      <a:lnTo>
                        <a:pt x="104" y="28"/>
                      </a:lnTo>
                      <a:lnTo>
                        <a:pt x="98" y="28"/>
                      </a:lnTo>
                      <a:lnTo>
                        <a:pt x="94" y="26"/>
                      </a:lnTo>
                      <a:lnTo>
                        <a:pt x="90" y="24"/>
                      </a:lnTo>
                      <a:lnTo>
                        <a:pt x="84" y="22"/>
                      </a:lnTo>
                      <a:lnTo>
                        <a:pt x="72" y="24"/>
                      </a:lnTo>
                      <a:lnTo>
                        <a:pt x="60" y="28"/>
                      </a:lnTo>
                      <a:lnTo>
                        <a:pt x="48" y="30"/>
                      </a:lnTo>
                      <a:lnTo>
                        <a:pt x="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9" name="íṡľîḋé">
                  <a:extLst>
                    <a:ext uri="{FF2B5EF4-FFF2-40B4-BE49-F238E27FC236}">
                      <a16:creationId xmlns="" xmlns:a16="http://schemas.microsoft.com/office/drawing/2014/main" id="{8D1B6C95-4CC0-4C83-BB0D-87E2105D15FC}"/>
                    </a:ext>
                  </a:extLst>
                </p:cNvPr>
                <p:cNvSpPr/>
                <p:nvPr/>
              </p:nvSpPr>
              <p:spPr bwMode="auto">
                <a:xfrm>
                  <a:off x="2282040" y="1562932"/>
                  <a:ext cx="111555" cy="30822"/>
                </a:xfrm>
                <a:custGeom>
                  <a:avLst/>
                  <a:gdLst>
                    <a:gd name="T0" fmla="*/ 2147483647 w 64"/>
                    <a:gd name="T1" fmla="*/ 2147483647 h 18"/>
                    <a:gd name="T2" fmla="*/ 2147483647 w 64"/>
                    <a:gd name="T3" fmla="*/ 2147483647 h 18"/>
                    <a:gd name="T4" fmla="*/ 0 w 64"/>
                    <a:gd name="T5" fmla="*/ 2147483647 h 18"/>
                    <a:gd name="T6" fmla="*/ 2147483647 w 64"/>
                    <a:gd name="T7" fmla="*/ 2147483647 h 18"/>
                    <a:gd name="T8" fmla="*/ 2147483647 w 64"/>
                    <a:gd name="T9" fmla="*/ 2147483647 h 18"/>
                    <a:gd name="T10" fmla="*/ 2147483647 w 64"/>
                    <a:gd name="T11" fmla="*/ 2147483647 h 18"/>
                    <a:gd name="T12" fmla="*/ 2147483647 w 64"/>
                    <a:gd name="T13" fmla="*/ 2147483647 h 18"/>
                    <a:gd name="T14" fmla="*/ 2147483647 w 64"/>
                    <a:gd name="T15" fmla="*/ 2147483647 h 18"/>
                    <a:gd name="T16" fmla="*/ 2147483647 w 64"/>
                    <a:gd name="T17" fmla="*/ 0 h 18"/>
                    <a:gd name="T18" fmla="*/ 2147483647 w 64"/>
                    <a:gd name="T19" fmla="*/ 2147483647 h 18"/>
                    <a:gd name="T20" fmla="*/ 2147483647 w 64"/>
                    <a:gd name="T21" fmla="*/ 2147483647 h 18"/>
                    <a:gd name="T22" fmla="*/ 2147483647 w 64"/>
                    <a:gd name="T23" fmla="*/ 2147483647 h 18"/>
                    <a:gd name="T24" fmla="*/ 2147483647 w 64"/>
                    <a:gd name="T25" fmla="*/ 2147483647 h 18"/>
                    <a:gd name="T26" fmla="*/ 2147483647 w 64"/>
                    <a:gd name="T27" fmla="*/ 2147483647 h 18"/>
                    <a:gd name="T28" fmla="*/ 2147483647 w 64"/>
                    <a:gd name="T29" fmla="*/ 2147483647 h 18"/>
                    <a:gd name="T30" fmla="*/ 2147483647 w 64"/>
                    <a:gd name="T31" fmla="*/ 2147483647 h 18"/>
                    <a:gd name="T32" fmla="*/ 2147483647 w 64"/>
                    <a:gd name="T33" fmla="*/ 2147483647 h 18"/>
                    <a:gd name="T34" fmla="*/ 2147483647 w 64"/>
                    <a:gd name="T35" fmla="*/ 2147483647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8"/>
                    <a:gd name="T56" fmla="*/ 64 w 64"/>
                    <a:gd name="T57" fmla="*/ 18 h 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8">
                      <a:moveTo>
                        <a:pt x="12" y="18"/>
                      </a:moveTo>
                      <a:lnTo>
                        <a:pt x="6" y="16"/>
                      </a:lnTo>
                      <a:lnTo>
                        <a:pt x="0" y="14"/>
                      </a:lnTo>
                      <a:lnTo>
                        <a:pt x="8" y="12"/>
                      </a:lnTo>
                      <a:lnTo>
                        <a:pt x="18" y="12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8"/>
                      </a:lnTo>
                      <a:lnTo>
                        <a:pt x="48" y="0"/>
                      </a:lnTo>
                      <a:lnTo>
                        <a:pt x="58" y="2"/>
                      </a:lnTo>
                      <a:lnTo>
                        <a:pt x="64" y="4"/>
                      </a:lnTo>
                      <a:lnTo>
                        <a:pt x="58" y="10"/>
                      </a:lnTo>
                      <a:lnTo>
                        <a:pt x="48" y="16"/>
                      </a:ln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0" name="iṥ1ídè">
                  <a:extLst>
                    <a:ext uri="{FF2B5EF4-FFF2-40B4-BE49-F238E27FC236}">
                      <a16:creationId xmlns="" xmlns:a16="http://schemas.microsoft.com/office/drawing/2014/main" id="{227D9184-BC5D-4FA6-A962-DD52C65E9A3C}"/>
                    </a:ext>
                  </a:extLst>
                </p:cNvPr>
                <p:cNvSpPr/>
                <p:nvPr/>
              </p:nvSpPr>
              <p:spPr bwMode="auto">
                <a:xfrm>
                  <a:off x="2356410" y="1675017"/>
                  <a:ext cx="128081" cy="70053"/>
                </a:xfrm>
                <a:custGeom>
                  <a:avLst/>
                  <a:gdLst>
                    <a:gd name="T0" fmla="*/ 2147483647 w 74"/>
                    <a:gd name="T1" fmla="*/ 2147483647 h 42"/>
                    <a:gd name="T2" fmla="*/ 2147483647 w 74"/>
                    <a:gd name="T3" fmla="*/ 2147483647 h 42"/>
                    <a:gd name="T4" fmla="*/ 2147483647 w 74"/>
                    <a:gd name="T5" fmla="*/ 2147483647 h 42"/>
                    <a:gd name="T6" fmla="*/ 2147483647 w 74"/>
                    <a:gd name="T7" fmla="*/ 2147483647 h 42"/>
                    <a:gd name="T8" fmla="*/ 2147483647 w 74"/>
                    <a:gd name="T9" fmla="*/ 2147483647 h 42"/>
                    <a:gd name="T10" fmla="*/ 2147483647 w 74"/>
                    <a:gd name="T11" fmla="*/ 2147483647 h 42"/>
                    <a:gd name="T12" fmla="*/ 2147483647 w 74"/>
                    <a:gd name="T13" fmla="*/ 2147483647 h 42"/>
                    <a:gd name="T14" fmla="*/ 2147483647 w 74"/>
                    <a:gd name="T15" fmla="*/ 2147483647 h 42"/>
                    <a:gd name="T16" fmla="*/ 2147483647 w 74"/>
                    <a:gd name="T17" fmla="*/ 2147483647 h 42"/>
                    <a:gd name="T18" fmla="*/ 2147483647 w 74"/>
                    <a:gd name="T19" fmla="*/ 2147483647 h 42"/>
                    <a:gd name="T20" fmla="*/ 2147483647 w 74"/>
                    <a:gd name="T21" fmla="*/ 2147483647 h 42"/>
                    <a:gd name="T22" fmla="*/ 2147483647 w 74"/>
                    <a:gd name="T23" fmla="*/ 2147483647 h 42"/>
                    <a:gd name="T24" fmla="*/ 2147483647 w 74"/>
                    <a:gd name="T25" fmla="*/ 2147483647 h 42"/>
                    <a:gd name="T26" fmla="*/ 2147483647 w 74"/>
                    <a:gd name="T27" fmla="*/ 2147483647 h 42"/>
                    <a:gd name="T28" fmla="*/ 2147483647 w 74"/>
                    <a:gd name="T29" fmla="*/ 2147483647 h 42"/>
                    <a:gd name="T30" fmla="*/ 2147483647 w 74"/>
                    <a:gd name="T31" fmla="*/ 2147483647 h 42"/>
                    <a:gd name="T32" fmla="*/ 2147483647 w 74"/>
                    <a:gd name="T33" fmla="*/ 2147483647 h 42"/>
                    <a:gd name="T34" fmla="*/ 2147483647 w 74"/>
                    <a:gd name="T35" fmla="*/ 2147483647 h 42"/>
                    <a:gd name="T36" fmla="*/ 2147483647 w 74"/>
                    <a:gd name="T37" fmla="*/ 2147483647 h 42"/>
                    <a:gd name="T38" fmla="*/ 0 w 74"/>
                    <a:gd name="T39" fmla="*/ 2147483647 h 42"/>
                    <a:gd name="T40" fmla="*/ 2147483647 w 74"/>
                    <a:gd name="T41" fmla="*/ 2147483647 h 42"/>
                    <a:gd name="T42" fmla="*/ 2147483647 w 74"/>
                    <a:gd name="T43" fmla="*/ 2147483647 h 42"/>
                    <a:gd name="T44" fmla="*/ 2147483647 w 74"/>
                    <a:gd name="T45" fmla="*/ 2147483647 h 42"/>
                    <a:gd name="T46" fmla="*/ 2147483647 w 74"/>
                    <a:gd name="T47" fmla="*/ 2147483647 h 42"/>
                    <a:gd name="T48" fmla="*/ 2147483647 w 74"/>
                    <a:gd name="T49" fmla="*/ 2147483647 h 42"/>
                    <a:gd name="T50" fmla="*/ 2147483647 w 74"/>
                    <a:gd name="T51" fmla="*/ 2147483647 h 42"/>
                    <a:gd name="T52" fmla="*/ 2147483647 w 74"/>
                    <a:gd name="T53" fmla="*/ 2147483647 h 42"/>
                    <a:gd name="T54" fmla="*/ 2147483647 w 74"/>
                    <a:gd name="T55" fmla="*/ 2147483647 h 42"/>
                    <a:gd name="T56" fmla="*/ 2147483647 w 74"/>
                    <a:gd name="T57" fmla="*/ 2147483647 h 42"/>
                    <a:gd name="T58" fmla="*/ 2147483647 w 74"/>
                    <a:gd name="T59" fmla="*/ 2147483647 h 42"/>
                    <a:gd name="T60" fmla="*/ 2147483647 w 74"/>
                    <a:gd name="T61" fmla="*/ 2147483647 h 42"/>
                    <a:gd name="T62" fmla="*/ 2147483647 w 74"/>
                    <a:gd name="T63" fmla="*/ 2147483647 h 42"/>
                    <a:gd name="T64" fmla="*/ 2147483647 w 74"/>
                    <a:gd name="T65" fmla="*/ 2147483647 h 42"/>
                    <a:gd name="T66" fmla="*/ 2147483647 w 74"/>
                    <a:gd name="T67" fmla="*/ 0 h 42"/>
                    <a:gd name="T68" fmla="*/ 2147483647 w 74"/>
                    <a:gd name="T69" fmla="*/ 2147483647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4"/>
                    <a:gd name="T106" fmla="*/ 0 h 42"/>
                    <a:gd name="T107" fmla="*/ 74 w 74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4" h="42">
                      <a:moveTo>
                        <a:pt x="74" y="4"/>
                      </a:moveTo>
                      <a:lnTo>
                        <a:pt x="70" y="6"/>
                      </a:lnTo>
                      <a:lnTo>
                        <a:pt x="66" y="8"/>
                      </a:lnTo>
                      <a:lnTo>
                        <a:pt x="58" y="14"/>
                      </a:lnTo>
                      <a:lnTo>
                        <a:pt x="66" y="22"/>
                      </a:lnTo>
                      <a:lnTo>
                        <a:pt x="56" y="28"/>
                      </a:lnTo>
                      <a:lnTo>
                        <a:pt x="52" y="30"/>
                      </a:lnTo>
                      <a:lnTo>
                        <a:pt x="48" y="28"/>
                      </a:lnTo>
                      <a:lnTo>
                        <a:pt x="48" y="32"/>
                      </a:lnTo>
                      <a:lnTo>
                        <a:pt x="44" y="34"/>
                      </a:lnTo>
                      <a:lnTo>
                        <a:pt x="38" y="36"/>
                      </a:lnTo>
                      <a:lnTo>
                        <a:pt x="32" y="38"/>
                      </a:lnTo>
                      <a:lnTo>
                        <a:pt x="26" y="42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0" y="32"/>
                      </a:lnTo>
                      <a:lnTo>
                        <a:pt x="4" y="28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2" y="20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4" y="16"/>
                      </a:lnTo>
                      <a:lnTo>
                        <a:pt x="16" y="18"/>
                      </a:lnTo>
                      <a:lnTo>
                        <a:pt x="20" y="20"/>
                      </a:lnTo>
                      <a:lnTo>
                        <a:pt x="22" y="20"/>
                      </a:lnTo>
                      <a:lnTo>
                        <a:pt x="30" y="18"/>
                      </a:lnTo>
                      <a:lnTo>
                        <a:pt x="32" y="16"/>
                      </a:lnTo>
                      <a:lnTo>
                        <a:pt x="32" y="14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50" y="4"/>
                      </a:lnTo>
                      <a:lnTo>
                        <a:pt x="74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1" name="ïṥ1îḓè">
                  <a:extLst>
                    <a:ext uri="{FF2B5EF4-FFF2-40B4-BE49-F238E27FC236}">
                      <a16:creationId xmlns="" xmlns:a16="http://schemas.microsoft.com/office/drawing/2014/main" id="{C06B0580-F8E5-489F-8A89-C811F7BEAE9D}"/>
                    </a:ext>
                  </a:extLst>
                </p:cNvPr>
                <p:cNvSpPr/>
                <p:nvPr/>
              </p:nvSpPr>
              <p:spPr bwMode="auto">
                <a:xfrm>
                  <a:off x="2332997" y="1777294"/>
                  <a:ext cx="67484" cy="36427"/>
                </a:xfrm>
                <a:custGeom>
                  <a:avLst/>
                  <a:gdLst>
                    <a:gd name="T0" fmla="*/ 2147483647 w 40"/>
                    <a:gd name="T1" fmla="*/ 2147483647 h 22"/>
                    <a:gd name="T2" fmla="*/ 2147483647 w 40"/>
                    <a:gd name="T3" fmla="*/ 2147483647 h 22"/>
                    <a:gd name="T4" fmla="*/ 2147483647 w 40"/>
                    <a:gd name="T5" fmla="*/ 2147483647 h 22"/>
                    <a:gd name="T6" fmla="*/ 0 w 40"/>
                    <a:gd name="T7" fmla="*/ 2147483647 h 22"/>
                    <a:gd name="T8" fmla="*/ 2147483647 w 40"/>
                    <a:gd name="T9" fmla="*/ 2147483647 h 22"/>
                    <a:gd name="T10" fmla="*/ 2147483647 w 40"/>
                    <a:gd name="T11" fmla="*/ 2147483647 h 22"/>
                    <a:gd name="T12" fmla="*/ 2147483647 w 40"/>
                    <a:gd name="T13" fmla="*/ 0 h 22"/>
                    <a:gd name="T14" fmla="*/ 2147483647 w 40"/>
                    <a:gd name="T15" fmla="*/ 2147483647 h 22"/>
                    <a:gd name="T16" fmla="*/ 2147483647 w 40"/>
                    <a:gd name="T17" fmla="*/ 2147483647 h 22"/>
                    <a:gd name="T18" fmla="*/ 2147483647 w 40"/>
                    <a:gd name="T19" fmla="*/ 2147483647 h 22"/>
                    <a:gd name="T20" fmla="*/ 2147483647 w 40"/>
                    <a:gd name="T21" fmla="*/ 2147483647 h 22"/>
                    <a:gd name="T22" fmla="*/ 2147483647 w 40"/>
                    <a:gd name="T23" fmla="*/ 2147483647 h 22"/>
                    <a:gd name="T24" fmla="*/ 2147483647 w 40"/>
                    <a:gd name="T25" fmla="*/ 2147483647 h 2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"/>
                    <a:gd name="T40" fmla="*/ 0 h 22"/>
                    <a:gd name="T41" fmla="*/ 40 w 40"/>
                    <a:gd name="T42" fmla="*/ 22 h 2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" h="22">
                      <a:moveTo>
                        <a:pt x="22" y="22"/>
                      </a:moveTo>
                      <a:lnTo>
                        <a:pt x="16" y="22"/>
                      </a:lnTo>
                      <a:lnTo>
                        <a:pt x="8" y="20"/>
                      </a:lnTo>
                      <a:lnTo>
                        <a:pt x="0" y="14"/>
                      </a:lnTo>
                      <a:lnTo>
                        <a:pt x="6" y="10"/>
                      </a:lnTo>
                      <a:lnTo>
                        <a:pt x="12" y="6"/>
                      </a:lnTo>
                      <a:lnTo>
                        <a:pt x="30" y="0"/>
                      </a:lnTo>
                      <a:lnTo>
                        <a:pt x="32" y="4"/>
                      </a:lnTo>
                      <a:lnTo>
                        <a:pt x="34" y="6"/>
                      </a:lnTo>
                      <a:lnTo>
                        <a:pt x="40" y="6"/>
                      </a:lnTo>
                      <a:lnTo>
                        <a:pt x="40" y="18"/>
                      </a:lnTo>
                      <a:lnTo>
                        <a:pt x="3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2" name="íṡḷiḍe">
                  <a:extLst>
                    <a:ext uri="{FF2B5EF4-FFF2-40B4-BE49-F238E27FC236}">
                      <a16:creationId xmlns="" xmlns:a16="http://schemas.microsoft.com/office/drawing/2014/main" id="{0749E2E6-1BE6-4852-A462-461519667C66}"/>
                    </a:ext>
                  </a:extLst>
                </p:cNvPr>
                <p:cNvSpPr/>
                <p:nvPr/>
              </p:nvSpPr>
              <p:spPr bwMode="auto">
                <a:xfrm>
                  <a:off x="2478983" y="1886577"/>
                  <a:ext cx="140476" cy="70053"/>
                </a:xfrm>
                <a:custGeom>
                  <a:avLst/>
                  <a:gdLst>
                    <a:gd name="T0" fmla="*/ 2147483647 w 80"/>
                    <a:gd name="T1" fmla="*/ 2147483647 h 42"/>
                    <a:gd name="T2" fmla="*/ 2147483647 w 80"/>
                    <a:gd name="T3" fmla="*/ 2147483647 h 42"/>
                    <a:gd name="T4" fmla="*/ 2147483647 w 80"/>
                    <a:gd name="T5" fmla="*/ 2147483647 h 42"/>
                    <a:gd name="T6" fmla="*/ 2147483647 w 80"/>
                    <a:gd name="T7" fmla="*/ 2147483647 h 42"/>
                    <a:gd name="T8" fmla="*/ 2147483647 w 80"/>
                    <a:gd name="T9" fmla="*/ 2147483647 h 42"/>
                    <a:gd name="T10" fmla="*/ 2147483647 w 80"/>
                    <a:gd name="T11" fmla="*/ 2147483647 h 42"/>
                    <a:gd name="T12" fmla="*/ 2147483647 w 80"/>
                    <a:gd name="T13" fmla="*/ 2147483647 h 42"/>
                    <a:gd name="T14" fmla="*/ 2147483647 w 80"/>
                    <a:gd name="T15" fmla="*/ 2147483647 h 42"/>
                    <a:gd name="T16" fmla="*/ 2147483647 w 80"/>
                    <a:gd name="T17" fmla="*/ 2147483647 h 42"/>
                    <a:gd name="T18" fmla="*/ 2147483647 w 80"/>
                    <a:gd name="T19" fmla="*/ 2147483647 h 42"/>
                    <a:gd name="T20" fmla="*/ 2147483647 w 80"/>
                    <a:gd name="T21" fmla="*/ 2147483647 h 42"/>
                    <a:gd name="T22" fmla="*/ 2147483647 w 80"/>
                    <a:gd name="T23" fmla="*/ 2147483647 h 42"/>
                    <a:gd name="T24" fmla="*/ 2147483647 w 80"/>
                    <a:gd name="T25" fmla="*/ 2147483647 h 42"/>
                    <a:gd name="T26" fmla="*/ 2147483647 w 80"/>
                    <a:gd name="T27" fmla="*/ 2147483647 h 42"/>
                    <a:gd name="T28" fmla="*/ 0 w 80"/>
                    <a:gd name="T29" fmla="*/ 2147483647 h 42"/>
                    <a:gd name="T30" fmla="*/ 2147483647 w 80"/>
                    <a:gd name="T31" fmla="*/ 2147483647 h 42"/>
                    <a:gd name="T32" fmla="*/ 2147483647 w 80"/>
                    <a:gd name="T33" fmla="*/ 2147483647 h 42"/>
                    <a:gd name="T34" fmla="*/ 2147483647 w 80"/>
                    <a:gd name="T35" fmla="*/ 0 h 42"/>
                    <a:gd name="T36" fmla="*/ 2147483647 w 80"/>
                    <a:gd name="T37" fmla="*/ 2147483647 h 42"/>
                    <a:gd name="T38" fmla="*/ 2147483647 w 80"/>
                    <a:gd name="T39" fmla="*/ 2147483647 h 42"/>
                    <a:gd name="T40" fmla="*/ 2147483647 w 80"/>
                    <a:gd name="T41" fmla="*/ 2147483647 h 42"/>
                    <a:gd name="T42" fmla="*/ 2147483647 w 80"/>
                    <a:gd name="T43" fmla="*/ 2147483647 h 42"/>
                    <a:gd name="T44" fmla="*/ 2147483647 w 80"/>
                    <a:gd name="T45" fmla="*/ 2147483647 h 42"/>
                    <a:gd name="T46" fmla="*/ 2147483647 w 80"/>
                    <a:gd name="T47" fmla="*/ 2147483647 h 42"/>
                    <a:gd name="T48" fmla="*/ 2147483647 w 80"/>
                    <a:gd name="T49" fmla="*/ 2147483647 h 42"/>
                    <a:gd name="T50" fmla="*/ 2147483647 w 80"/>
                    <a:gd name="T51" fmla="*/ 2147483647 h 42"/>
                    <a:gd name="T52" fmla="*/ 2147483647 w 80"/>
                    <a:gd name="T53" fmla="*/ 2147483647 h 42"/>
                    <a:gd name="T54" fmla="*/ 2147483647 w 80"/>
                    <a:gd name="T55" fmla="*/ 2147483647 h 42"/>
                    <a:gd name="T56" fmla="*/ 2147483647 w 80"/>
                    <a:gd name="T57" fmla="*/ 2147483647 h 42"/>
                    <a:gd name="T58" fmla="*/ 2147483647 w 8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0"/>
                    <a:gd name="T91" fmla="*/ 0 h 42"/>
                    <a:gd name="T92" fmla="*/ 80 w 8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0" h="42">
                      <a:moveTo>
                        <a:pt x="58" y="40"/>
                      </a:moveTo>
                      <a:lnTo>
                        <a:pt x="56" y="30"/>
                      </a:lnTo>
                      <a:lnTo>
                        <a:pt x="52" y="26"/>
                      </a:lnTo>
                      <a:lnTo>
                        <a:pt x="48" y="26"/>
                      </a:lnTo>
                      <a:lnTo>
                        <a:pt x="42" y="26"/>
                      </a:lnTo>
                      <a:lnTo>
                        <a:pt x="38" y="30"/>
                      </a:lnTo>
                      <a:lnTo>
                        <a:pt x="30" y="36"/>
                      </a:lnTo>
                      <a:lnTo>
                        <a:pt x="22" y="40"/>
                      </a:lnTo>
                      <a:lnTo>
                        <a:pt x="16" y="42"/>
                      </a:lnTo>
                      <a:lnTo>
                        <a:pt x="10" y="40"/>
                      </a:lnTo>
                      <a:lnTo>
                        <a:pt x="14" y="38"/>
                      </a:lnTo>
                      <a:lnTo>
                        <a:pt x="10" y="36"/>
                      </a:lnTo>
                      <a:lnTo>
                        <a:pt x="6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8" y="24"/>
                      </a:lnTo>
                      <a:lnTo>
                        <a:pt x="22" y="14"/>
                      </a:lnTo>
                      <a:lnTo>
                        <a:pt x="46" y="0"/>
                      </a:lnTo>
                      <a:lnTo>
                        <a:pt x="52" y="6"/>
                      </a:lnTo>
                      <a:lnTo>
                        <a:pt x="58" y="12"/>
                      </a:lnTo>
                      <a:lnTo>
                        <a:pt x="70" y="22"/>
                      </a:lnTo>
                      <a:lnTo>
                        <a:pt x="68" y="28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74" y="36"/>
                      </a:lnTo>
                      <a:lnTo>
                        <a:pt x="70" y="38"/>
                      </a:lnTo>
                      <a:lnTo>
                        <a:pt x="64" y="40"/>
                      </a:lnTo>
                      <a:lnTo>
                        <a:pt x="60" y="38"/>
                      </a:lnTo>
                      <a:lnTo>
                        <a:pt x="60" y="36"/>
                      </a:lnTo>
                      <a:lnTo>
                        <a:pt x="58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3" name="îśḷïďè">
                  <a:extLst>
                    <a:ext uri="{FF2B5EF4-FFF2-40B4-BE49-F238E27FC236}">
                      <a16:creationId xmlns="" xmlns:a16="http://schemas.microsoft.com/office/drawing/2014/main" id="{7BA67621-CBD1-4637-BB66-76A945AA350B}"/>
                    </a:ext>
                  </a:extLst>
                </p:cNvPr>
                <p:cNvSpPr/>
                <p:nvPr/>
              </p:nvSpPr>
              <p:spPr bwMode="auto">
                <a:xfrm>
                  <a:off x="2425270" y="1610569"/>
                  <a:ext cx="115686" cy="40630"/>
                </a:xfrm>
                <a:custGeom>
                  <a:avLst/>
                  <a:gdLst>
                    <a:gd name="T0" fmla="*/ 2147483647 w 66"/>
                    <a:gd name="T1" fmla="*/ 2147483647 h 24"/>
                    <a:gd name="T2" fmla="*/ 2147483647 w 66"/>
                    <a:gd name="T3" fmla="*/ 2147483647 h 24"/>
                    <a:gd name="T4" fmla="*/ 2147483647 w 66"/>
                    <a:gd name="T5" fmla="*/ 2147483647 h 24"/>
                    <a:gd name="T6" fmla="*/ 2147483647 w 66"/>
                    <a:gd name="T7" fmla="*/ 2147483647 h 24"/>
                    <a:gd name="T8" fmla="*/ 2147483647 w 66"/>
                    <a:gd name="T9" fmla="*/ 2147483647 h 24"/>
                    <a:gd name="T10" fmla="*/ 2147483647 w 66"/>
                    <a:gd name="T11" fmla="*/ 2147483647 h 24"/>
                    <a:gd name="T12" fmla="*/ 2147483647 w 66"/>
                    <a:gd name="T13" fmla="*/ 2147483647 h 24"/>
                    <a:gd name="T14" fmla="*/ 2147483647 w 66"/>
                    <a:gd name="T15" fmla="*/ 2147483647 h 24"/>
                    <a:gd name="T16" fmla="*/ 2147483647 w 66"/>
                    <a:gd name="T17" fmla="*/ 2147483647 h 24"/>
                    <a:gd name="T18" fmla="*/ 2147483647 w 66"/>
                    <a:gd name="T19" fmla="*/ 2147483647 h 24"/>
                    <a:gd name="T20" fmla="*/ 2147483647 w 66"/>
                    <a:gd name="T21" fmla="*/ 0 h 24"/>
                    <a:gd name="T22" fmla="*/ 2147483647 w 66"/>
                    <a:gd name="T23" fmla="*/ 0 h 24"/>
                    <a:gd name="T24" fmla="*/ 2147483647 w 66"/>
                    <a:gd name="T25" fmla="*/ 2147483647 h 24"/>
                    <a:gd name="T26" fmla="*/ 2147483647 w 66"/>
                    <a:gd name="T27" fmla="*/ 2147483647 h 24"/>
                    <a:gd name="T28" fmla="*/ 2147483647 w 66"/>
                    <a:gd name="T29" fmla="*/ 0 h 24"/>
                    <a:gd name="T30" fmla="*/ 2147483647 w 66"/>
                    <a:gd name="T31" fmla="*/ 2147483647 h 24"/>
                    <a:gd name="T32" fmla="*/ 2147483647 w 66"/>
                    <a:gd name="T33" fmla="*/ 2147483647 h 24"/>
                    <a:gd name="T34" fmla="*/ 2147483647 w 66"/>
                    <a:gd name="T35" fmla="*/ 2147483647 h 24"/>
                    <a:gd name="T36" fmla="*/ 2147483647 w 66"/>
                    <a:gd name="T37" fmla="*/ 2147483647 h 24"/>
                    <a:gd name="T38" fmla="*/ 2147483647 w 66"/>
                    <a:gd name="T39" fmla="*/ 2147483647 h 24"/>
                    <a:gd name="T40" fmla="*/ 2147483647 w 66"/>
                    <a:gd name="T41" fmla="*/ 2147483647 h 24"/>
                    <a:gd name="T42" fmla="*/ 2147483647 w 66"/>
                    <a:gd name="T43" fmla="*/ 2147483647 h 24"/>
                    <a:gd name="T44" fmla="*/ 2147483647 w 66"/>
                    <a:gd name="T45" fmla="*/ 2147483647 h 24"/>
                    <a:gd name="T46" fmla="*/ 2147483647 w 66"/>
                    <a:gd name="T47" fmla="*/ 2147483647 h 24"/>
                    <a:gd name="T48" fmla="*/ 2147483647 w 66"/>
                    <a:gd name="T49" fmla="*/ 2147483647 h 24"/>
                    <a:gd name="T50" fmla="*/ 2147483647 w 66"/>
                    <a:gd name="T51" fmla="*/ 2147483647 h 24"/>
                    <a:gd name="T52" fmla="*/ 2147483647 w 66"/>
                    <a:gd name="T53" fmla="*/ 2147483647 h 24"/>
                    <a:gd name="T54" fmla="*/ 2147483647 w 66"/>
                    <a:gd name="T55" fmla="*/ 2147483647 h 24"/>
                    <a:gd name="T56" fmla="*/ 2147483647 w 66"/>
                    <a:gd name="T57" fmla="*/ 2147483647 h 24"/>
                    <a:gd name="T58" fmla="*/ 0 w 66"/>
                    <a:gd name="T59" fmla="*/ 2147483647 h 24"/>
                    <a:gd name="T60" fmla="*/ 0 w 66"/>
                    <a:gd name="T61" fmla="*/ 2147483647 h 24"/>
                    <a:gd name="T62" fmla="*/ 0 w 66"/>
                    <a:gd name="T63" fmla="*/ 2147483647 h 24"/>
                    <a:gd name="T64" fmla="*/ 2147483647 w 66"/>
                    <a:gd name="T65" fmla="*/ 2147483647 h 24"/>
                    <a:gd name="T66" fmla="*/ 2147483647 w 66"/>
                    <a:gd name="T67" fmla="*/ 0 h 24"/>
                    <a:gd name="T68" fmla="*/ 2147483647 w 66"/>
                    <a:gd name="T69" fmla="*/ 2147483647 h 24"/>
                    <a:gd name="T70" fmla="*/ 2147483647 w 66"/>
                    <a:gd name="T71" fmla="*/ 2147483647 h 24"/>
                    <a:gd name="T72" fmla="*/ 2147483647 w 66"/>
                    <a:gd name="T73" fmla="*/ 2147483647 h 24"/>
                    <a:gd name="T74" fmla="*/ 2147483647 w 66"/>
                    <a:gd name="T75" fmla="*/ 2147483647 h 24"/>
                    <a:gd name="T76" fmla="*/ 2147483647 w 66"/>
                    <a:gd name="T77" fmla="*/ 2147483647 h 2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24"/>
                    <a:gd name="T119" fmla="*/ 66 w 66"/>
                    <a:gd name="T120" fmla="*/ 24 h 2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24">
                      <a:moveTo>
                        <a:pt x="10" y="6"/>
                      </a:moveTo>
                      <a:lnTo>
                        <a:pt x="16" y="10"/>
                      </a:lnTo>
                      <a:lnTo>
                        <a:pt x="22" y="12"/>
                      </a:lnTo>
                      <a:lnTo>
                        <a:pt x="24" y="8"/>
                      </a:lnTo>
                      <a:lnTo>
                        <a:pt x="24" y="6"/>
                      </a:lnTo>
                      <a:lnTo>
                        <a:pt x="26" y="6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8" y="12"/>
                      </a:lnTo>
                      <a:lnTo>
                        <a:pt x="40" y="4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6" y="2"/>
                      </a:lnTo>
                      <a:lnTo>
                        <a:pt x="62" y="2"/>
                      </a:lnTo>
                      <a:lnTo>
                        <a:pt x="64" y="0"/>
                      </a:lnTo>
                      <a:lnTo>
                        <a:pt x="66" y="6"/>
                      </a:lnTo>
                      <a:lnTo>
                        <a:pt x="62" y="12"/>
                      </a:lnTo>
                      <a:lnTo>
                        <a:pt x="56" y="16"/>
                      </a:lnTo>
                      <a:lnTo>
                        <a:pt x="46" y="20"/>
                      </a:lnTo>
                      <a:lnTo>
                        <a:pt x="42" y="20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28" y="24"/>
                      </a:lnTo>
                      <a:lnTo>
                        <a:pt x="24" y="24"/>
                      </a:lnTo>
                      <a:lnTo>
                        <a:pt x="20" y="22"/>
                      </a:lnTo>
                      <a:lnTo>
                        <a:pt x="18" y="20"/>
                      </a:lnTo>
                      <a:lnTo>
                        <a:pt x="18" y="14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4" name="íslïḑe">
                  <a:extLst>
                    <a:ext uri="{FF2B5EF4-FFF2-40B4-BE49-F238E27FC236}">
                      <a16:creationId xmlns="" xmlns:a16="http://schemas.microsoft.com/office/drawing/2014/main" id="{83DD6C6C-C6A4-46C6-AC67-B968A08F5396}"/>
                    </a:ext>
                  </a:extLst>
                </p:cNvPr>
                <p:cNvSpPr/>
                <p:nvPr/>
              </p:nvSpPr>
              <p:spPr bwMode="auto">
                <a:xfrm>
                  <a:off x="2578142" y="1600760"/>
                  <a:ext cx="283707" cy="63047"/>
                </a:xfrm>
                <a:custGeom>
                  <a:avLst/>
                  <a:gdLst>
                    <a:gd name="T0" fmla="*/ 2147483647 w 164"/>
                    <a:gd name="T1" fmla="*/ 2147483647 h 38"/>
                    <a:gd name="T2" fmla="*/ 2147483647 w 164"/>
                    <a:gd name="T3" fmla="*/ 2147483647 h 38"/>
                    <a:gd name="T4" fmla="*/ 2147483647 w 164"/>
                    <a:gd name="T5" fmla="*/ 2147483647 h 38"/>
                    <a:gd name="T6" fmla="*/ 2147483647 w 164"/>
                    <a:gd name="T7" fmla="*/ 2147483647 h 38"/>
                    <a:gd name="T8" fmla="*/ 2147483647 w 164"/>
                    <a:gd name="T9" fmla="*/ 2147483647 h 38"/>
                    <a:gd name="T10" fmla="*/ 2147483647 w 164"/>
                    <a:gd name="T11" fmla="*/ 2147483647 h 38"/>
                    <a:gd name="T12" fmla="*/ 2147483647 w 164"/>
                    <a:gd name="T13" fmla="*/ 2147483647 h 38"/>
                    <a:gd name="T14" fmla="*/ 2147483647 w 164"/>
                    <a:gd name="T15" fmla="*/ 2147483647 h 38"/>
                    <a:gd name="T16" fmla="*/ 0 w 164"/>
                    <a:gd name="T17" fmla="*/ 2147483647 h 38"/>
                    <a:gd name="T18" fmla="*/ 2147483647 w 164"/>
                    <a:gd name="T19" fmla="*/ 2147483647 h 38"/>
                    <a:gd name="T20" fmla="*/ 2147483647 w 164"/>
                    <a:gd name="T21" fmla="*/ 0 h 38"/>
                    <a:gd name="T22" fmla="*/ 2147483647 w 164"/>
                    <a:gd name="T23" fmla="*/ 2147483647 h 38"/>
                    <a:gd name="T24" fmla="*/ 2147483647 w 164"/>
                    <a:gd name="T25" fmla="*/ 2147483647 h 38"/>
                    <a:gd name="T26" fmla="*/ 2147483647 w 164"/>
                    <a:gd name="T27" fmla="*/ 2147483647 h 38"/>
                    <a:gd name="T28" fmla="*/ 2147483647 w 164"/>
                    <a:gd name="T29" fmla="*/ 2147483647 h 38"/>
                    <a:gd name="T30" fmla="*/ 2147483647 w 164"/>
                    <a:gd name="T31" fmla="*/ 2147483647 h 38"/>
                    <a:gd name="T32" fmla="*/ 2147483647 w 164"/>
                    <a:gd name="T33" fmla="*/ 2147483647 h 38"/>
                    <a:gd name="T34" fmla="*/ 2147483647 w 164"/>
                    <a:gd name="T35" fmla="*/ 2147483647 h 38"/>
                    <a:gd name="T36" fmla="*/ 2147483647 w 164"/>
                    <a:gd name="T37" fmla="*/ 2147483647 h 38"/>
                    <a:gd name="T38" fmla="*/ 2147483647 w 164"/>
                    <a:gd name="T39" fmla="*/ 2147483647 h 38"/>
                    <a:gd name="T40" fmla="*/ 2147483647 w 164"/>
                    <a:gd name="T41" fmla="*/ 2147483647 h 38"/>
                    <a:gd name="T42" fmla="*/ 2147483647 w 164"/>
                    <a:gd name="T43" fmla="*/ 2147483647 h 38"/>
                    <a:gd name="T44" fmla="*/ 2147483647 w 164"/>
                    <a:gd name="T45" fmla="*/ 2147483647 h 38"/>
                    <a:gd name="T46" fmla="*/ 2147483647 w 164"/>
                    <a:gd name="T47" fmla="*/ 2147483647 h 38"/>
                    <a:gd name="T48" fmla="*/ 2147483647 w 164"/>
                    <a:gd name="T49" fmla="*/ 2147483647 h 38"/>
                    <a:gd name="T50" fmla="*/ 2147483647 w 164"/>
                    <a:gd name="T51" fmla="*/ 2147483647 h 38"/>
                    <a:gd name="T52" fmla="*/ 2147483647 w 164"/>
                    <a:gd name="T53" fmla="*/ 2147483647 h 38"/>
                    <a:gd name="T54" fmla="*/ 2147483647 w 164"/>
                    <a:gd name="T55" fmla="*/ 2147483647 h 38"/>
                    <a:gd name="T56" fmla="*/ 2147483647 w 164"/>
                    <a:gd name="T57" fmla="*/ 2147483647 h 38"/>
                    <a:gd name="T58" fmla="*/ 2147483647 w 164"/>
                    <a:gd name="T59" fmla="*/ 2147483647 h 38"/>
                    <a:gd name="T60" fmla="*/ 2147483647 w 164"/>
                    <a:gd name="T61" fmla="*/ 2147483647 h 38"/>
                    <a:gd name="T62" fmla="*/ 2147483647 w 164"/>
                    <a:gd name="T63" fmla="*/ 2147483647 h 38"/>
                    <a:gd name="T64" fmla="*/ 2147483647 w 164"/>
                    <a:gd name="T65" fmla="*/ 2147483647 h 38"/>
                    <a:gd name="T66" fmla="*/ 2147483647 w 164"/>
                    <a:gd name="T67" fmla="*/ 2147483647 h 38"/>
                    <a:gd name="T68" fmla="*/ 2147483647 w 164"/>
                    <a:gd name="T69" fmla="*/ 2147483647 h 38"/>
                    <a:gd name="T70" fmla="*/ 2147483647 w 164"/>
                    <a:gd name="T71" fmla="*/ 2147483647 h 38"/>
                    <a:gd name="T72" fmla="*/ 2147483647 w 164"/>
                    <a:gd name="T73" fmla="*/ 2147483647 h 38"/>
                    <a:gd name="T74" fmla="*/ 2147483647 w 164"/>
                    <a:gd name="T75" fmla="*/ 2147483647 h 38"/>
                    <a:gd name="T76" fmla="*/ 2147483647 w 164"/>
                    <a:gd name="T77" fmla="*/ 2147483647 h 38"/>
                    <a:gd name="T78" fmla="*/ 2147483647 w 164"/>
                    <a:gd name="T79" fmla="*/ 2147483647 h 38"/>
                    <a:gd name="T80" fmla="*/ 2147483647 w 164"/>
                    <a:gd name="T81" fmla="*/ 2147483647 h 38"/>
                    <a:gd name="T82" fmla="*/ 2147483647 w 164"/>
                    <a:gd name="T83" fmla="*/ 2147483647 h 38"/>
                    <a:gd name="T84" fmla="*/ 2147483647 w 164"/>
                    <a:gd name="T85" fmla="*/ 2147483647 h 38"/>
                    <a:gd name="T86" fmla="*/ 2147483647 w 164"/>
                    <a:gd name="T87" fmla="*/ 2147483647 h 38"/>
                    <a:gd name="T88" fmla="*/ 2147483647 w 164"/>
                    <a:gd name="T89" fmla="*/ 2147483647 h 38"/>
                    <a:gd name="T90" fmla="*/ 2147483647 w 164"/>
                    <a:gd name="T91" fmla="*/ 2147483647 h 38"/>
                    <a:gd name="T92" fmla="*/ 2147483647 w 164"/>
                    <a:gd name="T93" fmla="*/ 2147483647 h 38"/>
                    <a:gd name="T94" fmla="*/ 2147483647 w 164"/>
                    <a:gd name="T95" fmla="*/ 2147483647 h 38"/>
                    <a:gd name="T96" fmla="*/ 2147483647 w 164"/>
                    <a:gd name="T97" fmla="*/ 2147483647 h 38"/>
                    <a:gd name="T98" fmla="*/ 2147483647 w 164"/>
                    <a:gd name="T99" fmla="*/ 2147483647 h 38"/>
                    <a:gd name="T100" fmla="*/ 2147483647 w 164"/>
                    <a:gd name="T101" fmla="*/ 2147483647 h 38"/>
                    <a:gd name="T102" fmla="*/ 2147483647 w 164"/>
                    <a:gd name="T103" fmla="*/ 2147483647 h 38"/>
                    <a:gd name="T104" fmla="*/ 2147483647 w 164"/>
                    <a:gd name="T105" fmla="*/ 2147483647 h 38"/>
                    <a:gd name="T106" fmla="*/ 2147483647 w 164"/>
                    <a:gd name="T107" fmla="*/ 2147483647 h 38"/>
                    <a:gd name="T108" fmla="*/ 2147483647 w 164"/>
                    <a:gd name="T109" fmla="*/ 2147483647 h 38"/>
                    <a:gd name="T110" fmla="*/ 2147483647 w 164"/>
                    <a:gd name="T111" fmla="*/ 2147483647 h 38"/>
                    <a:gd name="T112" fmla="*/ 2147483647 w 164"/>
                    <a:gd name="T113" fmla="*/ 2147483647 h 38"/>
                    <a:gd name="T114" fmla="*/ 2147483647 w 164"/>
                    <a:gd name="T115" fmla="*/ 2147483647 h 3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38"/>
                    <a:gd name="T176" fmla="*/ 164 w 164"/>
                    <a:gd name="T177" fmla="*/ 38 h 3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38">
                      <a:moveTo>
                        <a:pt x="30" y="22"/>
                      </a:moveTo>
                      <a:lnTo>
                        <a:pt x="36" y="18"/>
                      </a:lnTo>
                      <a:lnTo>
                        <a:pt x="32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6"/>
                      </a:lnTo>
                      <a:lnTo>
                        <a:pt x="8" y="2"/>
                      </a:lnTo>
                      <a:lnTo>
                        <a:pt x="20" y="0"/>
                      </a:lnTo>
                      <a:lnTo>
                        <a:pt x="28" y="2"/>
                      </a:lnTo>
                      <a:lnTo>
                        <a:pt x="32" y="6"/>
                      </a:lnTo>
                      <a:lnTo>
                        <a:pt x="38" y="8"/>
                      </a:lnTo>
                      <a:lnTo>
                        <a:pt x="44" y="10"/>
                      </a:lnTo>
                      <a:lnTo>
                        <a:pt x="58" y="10"/>
                      </a:lnTo>
                      <a:lnTo>
                        <a:pt x="60" y="8"/>
                      </a:lnTo>
                      <a:lnTo>
                        <a:pt x="64" y="6"/>
                      </a:lnTo>
                      <a:lnTo>
                        <a:pt x="68" y="6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8" y="16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6" y="20"/>
                      </a:lnTo>
                      <a:lnTo>
                        <a:pt x="80" y="20"/>
                      </a:lnTo>
                      <a:lnTo>
                        <a:pt x="94" y="20"/>
                      </a:lnTo>
                      <a:lnTo>
                        <a:pt x="108" y="20"/>
                      </a:lnTo>
                      <a:lnTo>
                        <a:pt x="120" y="18"/>
                      </a:lnTo>
                      <a:lnTo>
                        <a:pt x="136" y="18"/>
                      </a:lnTo>
                      <a:lnTo>
                        <a:pt x="144" y="18"/>
                      </a:lnTo>
                      <a:lnTo>
                        <a:pt x="152" y="20"/>
                      </a:lnTo>
                      <a:lnTo>
                        <a:pt x="164" y="22"/>
                      </a:lnTo>
                      <a:lnTo>
                        <a:pt x="160" y="30"/>
                      </a:lnTo>
                      <a:lnTo>
                        <a:pt x="156" y="36"/>
                      </a:lnTo>
                      <a:lnTo>
                        <a:pt x="148" y="38"/>
                      </a:lnTo>
                      <a:lnTo>
                        <a:pt x="140" y="38"/>
                      </a:lnTo>
                      <a:lnTo>
                        <a:pt x="132" y="38"/>
                      </a:lnTo>
                      <a:lnTo>
                        <a:pt x="124" y="36"/>
                      </a:lnTo>
                      <a:lnTo>
                        <a:pt x="118" y="36"/>
                      </a:lnTo>
                      <a:lnTo>
                        <a:pt x="110" y="34"/>
                      </a:lnTo>
                      <a:lnTo>
                        <a:pt x="104" y="34"/>
                      </a:lnTo>
                      <a:lnTo>
                        <a:pt x="96" y="32"/>
                      </a:lnTo>
                      <a:lnTo>
                        <a:pt x="90" y="30"/>
                      </a:lnTo>
                      <a:lnTo>
                        <a:pt x="86" y="30"/>
                      </a:lnTo>
                      <a:lnTo>
                        <a:pt x="78" y="32"/>
                      </a:lnTo>
                      <a:lnTo>
                        <a:pt x="72" y="34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42" y="36"/>
                      </a:lnTo>
                      <a:lnTo>
                        <a:pt x="32" y="36"/>
                      </a:lnTo>
                      <a:lnTo>
                        <a:pt x="28" y="3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4"/>
                      </a:lnTo>
                      <a:lnTo>
                        <a:pt x="32" y="20"/>
                      </a:lnTo>
                      <a:lnTo>
                        <a:pt x="36" y="20"/>
                      </a:lnTo>
                      <a:lnTo>
                        <a:pt x="3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5" name="iSḷïḓè">
                  <a:extLst>
                    <a:ext uri="{FF2B5EF4-FFF2-40B4-BE49-F238E27FC236}">
                      <a16:creationId xmlns="" xmlns:a16="http://schemas.microsoft.com/office/drawing/2014/main" id="{E6ED83DE-8AF1-4889-A5AE-5CA797BB5941}"/>
                    </a:ext>
                  </a:extLst>
                </p:cNvPr>
                <p:cNvSpPr/>
                <p:nvPr/>
              </p:nvSpPr>
              <p:spPr bwMode="auto">
                <a:xfrm>
                  <a:off x="2532694" y="1637190"/>
                  <a:ext cx="55088" cy="23818"/>
                </a:xfrm>
                <a:custGeom>
                  <a:avLst/>
                  <a:gdLst>
                    <a:gd name="T0" fmla="*/ 2147483647 w 30"/>
                    <a:gd name="T1" fmla="*/ 2147483647 h 14"/>
                    <a:gd name="T2" fmla="*/ 2147483647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2147483647 h 14"/>
                    <a:gd name="T8" fmla="*/ 2147483647 w 30"/>
                    <a:gd name="T9" fmla="*/ 2147483647 h 14"/>
                    <a:gd name="T10" fmla="*/ 0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0 h 14"/>
                    <a:gd name="T16" fmla="*/ 2147483647 w 30"/>
                    <a:gd name="T17" fmla="*/ 0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2147483647 w 30"/>
                    <a:gd name="T23" fmla="*/ 2147483647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14"/>
                    <a:gd name="T38" fmla="*/ 30 w 30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14">
                      <a:moveTo>
                        <a:pt x="30" y="8"/>
                      </a:moveTo>
                      <a:lnTo>
                        <a:pt x="28" y="12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0" y="12"/>
                      </a:lnTo>
                      <a:lnTo>
                        <a:pt x="0" y="10"/>
                      </a:lnTo>
                      <a:lnTo>
                        <a:pt x="6" y="4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3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6" name="iṣḷiḑè">
                  <a:extLst>
                    <a:ext uri="{FF2B5EF4-FFF2-40B4-BE49-F238E27FC236}">
                      <a16:creationId xmlns="" xmlns:a16="http://schemas.microsoft.com/office/drawing/2014/main" id="{465B8BBC-A8F8-4B74-A659-ABAE0C4C3A74}"/>
                    </a:ext>
                  </a:extLst>
                </p:cNvPr>
                <p:cNvSpPr/>
                <p:nvPr/>
              </p:nvSpPr>
              <p:spPr bwMode="auto">
                <a:xfrm>
                  <a:off x="2590537" y="1562932"/>
                  <a:ext cx="61975" cy="30822"/>
                </a:xfrm>
                <a:custGeom>
                  <a:avLst/>
                  <a:gdLst>
                    <a:gd name="T0" fmla="*/ 2147483647 w 36"/>
                    <a:gd name="T1" fmla="*/ 2147483647 h 18"/>
                    <a:gd name="T2" fmla="*/ 2147483647 w 36"/>
                    <a:gd name="T3" fmla="*/ 2147483647 h 18"/>
                    <a:gd name="T4" fmla="*/ 2147483647 w 36"/>
                    <a:gd name="T5" fmla="*/ 2147483647 h 18"/>
                    <a:gd name="T6" fmla="*/ 2147483647 w 36"/>
                    <a:gd name="T7" fmla="*/ 2147483647 h 18"/>
                    <a:gd name="T8" fmla="*/ 2147483647 w 36"/>
                    <a:gd name="T9" fmla="*/ 2147483647 h 18"/>
                    <a:gd name="T10" fmla="*/ 2147483647 w 36"/>
                    <a:gd name="T11" fmla="*/ 2147483647 h 18"/>
                    <a:gd name="T12" fmla="*/ 2147483647 w 36"/>
                    <a:gd name="T13" fmla="*/ 2147483647 h 18"/>
                    <a:gd name="T14" fmla="*/ 2147483647 w 36"/>
                    <a:gd name="T15" fmla="*/ 2147483647 h 18"/>
                    <a:gd name="T16" fmla="*/ 2147483647 w 36"/>
                    <a:gd name="T17" fmla="*/ 2147483647 h 18"/>
                    <a:gd name="T18" fmla="*/ 0 w 36"/>
                    <a:gd name="T19" fmla="*/ 2147483647 h 18"/>
                    <a:gd name="T20" fmla="*/ 2147483647 w 36"/>
                    <a:gd name="T21" fmla="*/ 2147483647 h 18"/>
                    <a:gd name="T22" fmla="*/ 2147483647 w 36"/>
                    <a:gd name="T23" fmla="*/ 0 h 18"/>
                    <a:gd name="T24" fmla="*/ 2147483647 w 36"/>
                    <a:gd name="T25" fmla="*/ 0 h 18"/>
                    <a:gd name="T26" fmla="*/ 2147483647 w 36"/>
                    <a:gd name="T27" fmla="*/ 0 h 18"/>
                    <a:gd name="T28" fmla="*/ 2147483647 w 36"/>
                    <a:gd name="T29" fmla="*/ 2147483647 h 18"/>
                    <a:gd name="T30" fmla="*/ 2147483647 w 36"/>
                    <a:gd name="T31" fmla="*/ 2147483647 h 1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18"/>
                    <a:gd name="T50" fmla="*/ 36 w 36"/>
                    <a:gd name="T51" fmla="*/ 18 h 1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18">
                      <a:moveTo>
                        <a:pt x="32" y="6"/>
                      </a:moveTo>
                      <a:lnTo>
                        <a:pt x="26" y="10"/>
                      </a:lnTo>
                      <a:lnTo>
                        <a:pt x="30" y="12"/>
                      </a:lnTo>
                      <a:lnTo>
                        <a:pt x="36" y="12"/>
                      </a:lnTo>
                      <a:lnTo>
                        <a:pt x="34" y="16"/>
                      </a:lnTo>
                      <a:lnTo>
                        <a:pt x="36" y="18"/>
                      </a:lnTo>
                      <a:lnTo>
                        <a:pt x="16" y="18"/>
                      </a:lnTo>
                      <a:lnTo>
                        <a:pt x="8" y="14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4" y="4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7" name="îşḷiḋé">
                  <a:extLst>
                    <a:ext uri="{FF2B5EF4-FFF2-40B4-BE49-F238E27FC236}">
                      <a16:creationId xmlns="" xmlns:a16="http://schemas.microsoft.com/office/drawing/2014/main" id="{A905BF5E-FDAA-4AAA-971E-D5BA2BA76DF4}"/>
                    </a:ext>
                  </a:extLst>
                </p:cNvPr>
                <p:cNvSpPr/>
                <p:nvPr/>
              </p:nvSpPr>
              <p:spPr bwMode="auto">
                <a:xfrm>
                  <a:off x="2671792" y="1483072"/>
                  <a:ext cx="665195" cy="144309"/>
                </a:xfrm>
                <a:custGeom>
                  <a:avLst/>
                  <a:gdLst>
                    <a:gd name="T0" fmla="*/ 2147483647 w 382"/>
                    <a:gd name="T1" fmla="*/ 2147483647 h 86"/>
                    <a:gd name="T2" fmla="*/ 2147483647 w 382"/>
                    <a:gd name="T3" fmla="*/ 2147483647 h 86"/>
                    <a:gd name="T4" fmla="*/ 2147483647 w 382"/>
                    <a:gd name="T5" fmla="*/ 2147483647 h 86"/>
                    <a:gd name="T6" fmla="*/ 2147483647 w 382"/>
                    <a:gd name="T7" fmla="*/ 2147483647 h 86"/>
                    <a:gd name="T8" fmla="*/ 2147483647 w 382"/>
                    <a:gd name="T9" fmla="*/ 2147483647 h 86"/>
                    <a:gd name="T10" fmla="*/ 2147483647 w 382"/>
                    <a:gd name="T11" fmla="*/ 2147483647 h 86"/>
                    <a:gd name="T12" fmla="*/ 2147483647 w 382"/>
                    <a:gd name="T13" fmla="*/ 2147483647 h 86"/>
                    <a:gd name="T14" fmla="*/ 2147483647 w 382"/>
                    <a:gd name="T15" fmla="*/ 2147483647 h 86"/>
                    <a:gd name="T16" fmla="*/ 2147483647 w 382"/>
                    <a:gd name="T17" fmla="*/ 2147483647 h 86"/>
                    <a:gd name="T18" fmla="*/ 2147483647 w 382"/>
                    <a:gd name="T19" fmla="*/ 2147483647 h 86"/>
                    <a:gd name="T20" fmla="*/ 2147483647 w 382"/>
                    <a:gd name="T21" fmla="*/ 2147483647 h 86"/>
                    <a:gd name="T22" fmla="*/ 2147483647 w 382"/>
                    <a:gd name="T23" fmla="*/ 2147483647 h 86"/>
                    <a:gd name="T24" fmla="*/ 2147483647 w 382"/>
                    <a:gd name="T25" fmla="*/ 2147483647 h 86"/>
                    <a:gd name="T26" fmla="*/ 2147483647 w 382"/>
                    <a:gd name="T27" fmla="*/ 2147483647 h 86"/>
                    <a:gd name="T28" fmla="*/ 2147483647 w 382"/>
                    <a:gd name="T29" fmla="*/ 2147483647 h 86"/>
                    <a:gd name="T30" fmla="*/ 2147483647 w 382"/>
                    <a:gd name="T31" fmla="*/ 2147483647 h 86"/>
                    <a:gd name="T32" fmla="*/ 2147483647 w 382"/>
                    <a:gd name="T33" fmla="*/ 2147483647 h 86"/>
                    <a:gd name="T34" fmla="*/ 2147483647 w 382"/>
                    <a:gd name="T35" fmla="*/ 2147483647 h 86"/>
                    <a:gd name="T36" fmla="*/ 2147483647 w 382"/>
                    <a:gd name="T37" fmla="*/ 2147483647 h 86"/>
                    <a:gd name="T38" fmla="*/ 2147483647 w 382"/>
                    <a:gd name="T39" fmla="*/ 2147483647 h 86"/>
                    <a:gd name="T40" fmla="*/ 2147483647 w 382"/>
                    <a:gd name="T41" fmla="*/ 2147483647 h 86"/>
                    <a:gd name="T42" fmla="*/ 2147483647 w 382"/>
                    <a:gd name="T43" fmla="*/ 2147483647 h 86"/>
                    <a:gd name="T44" fmla="*/ 2147483647 w 382"/>
                    <a:gd name="T45" fmla="*/ 2147483647 h 86"/>
                    <a:gd name="T46" fmla="*/ 2147483647 w 382"/>
                    <a:gd name="T47" fmla="*/ 2147483647 h 86"/>
                    <a:gd name="T48" fmla="*/ 2147483647 w 382"/>
                    <a:gd name="T49" fmla="*/ 2147483647 h 86"/>
                    <a:gd name="T50" fmla="*/ 2147483647 w 382"/>
                    <a:gd name="T51" fmla="*/ 2147483647 h 86"/>
                    <a:gd name="T52" fmla="*/ 0 w 382"/>
                    <a:gd name="T53" fmla="*/ 2147483647 h 86"/>
                    <a:gd name="T54" fmla="*/ 2147483647 w 382"/>
                    <a:gd name="T55" fmla="*/ 2147483647 h 86"/>
                    <a:gd name="T56" fmla="*/ 2147483647 w 382"/>
                    <a:gd name="T57" fmla="*/ 2147483647 h 86"/>
                    <a:gd name="T58" fmla="*/ 2147483647 w 382"/>
                    <a:gd name="T59" fmla="*/ 2147483647 h 86"/>
                    <a:gd name="T60" fmla="*/ 2147483647 w 382"/>
                    <a:gd name="T61" fmla="*/ 2147483647 h 86"/>
                    <a:gd name="T62" fmla="*/ 2147483647 w 382"/>
                    <a:gd name="T63" fmla="*/ 2147483647 h 86"/>
                    <a:gd name="T64" fmla="*/ 2147483647 w 382"/>
                    <a:gd name="T65" fmla="*/ 2147483647 h 86"/>
                    <a:gd name="T66" fmla="*/ 2147483647 w 382"/>
                    <a:gd name="T67" fmla="*/ 2147483647 h 86"/>
                    <a:gd name="T68" fmla="*/ 2147483647 w 382"/>
                    <a:gd name="T69" fmla="*/ 2147483647 h 86"/>
                    <a:gd name="T70" fmla="*/ 2147483647 w 382"/>
                    <a:gd name="T71" fmla="*/ 2147483647 h 86"/>
                    <a:gd name="T72" fmla="*/ 2147483647 w 382"/>
                    <a:gd name="T73" fmla="*/ 2147483647 h 86"/>
                    <a:gd name="T74" fmla="*/ 2147483647 w 382"/>
                    <a:gd name="T75" fmla="*/ 2147483647 h 86"/>
                    <a:gd name="T76" fmla="*/ 2147483647 w 382"/>
                    <a:gd name="T77" fmla="*/ 2147483647 h 86"/>
                    <a:gd name="T78" fmla="*/ 2147483647 w 382"/>
                    <a:gd name="T79" fmla="*/ 2147483647 h 86"/>
                    <a:gd name="T80" fmla="*/ 2147483647 w 382"/>
                    <a:gd name="T81" fmla="*/ 2147483647 h 86"/>
                    <a:gd name="T82" fmla="*/ 2147483647 w 382"/>
                    <a:gd name="T83" fmla="*/ 2147483647 h 86"/>
                    <a:gd name="T84" fmla="*/ 2147483647 w 382"/>
                    <a:gd name="T85" fmla="*/ 2147483647 h 86"/>
                    <a:gd name="T86" fmla="*/ 2147483647 w 382"/>
                    <a:gd name="T87" fmla="*/ 2147483647 h 86"/>
                    <a:gd name="T88" fmla="*/ 2147483647 w 382"/>
                    <a:gd name="T89" fmla="*/ 2147483647 h 86"/>
                    <a:gd name="T90" fmla="*/ 2147483647 w 382"/>
                    <a:gd name="T91" fmla="*/ 2147483647 h 86"/>
                    <a:gd name="T92" fmla="*/ 2147483647 w 382"/>
                    <a:gd name="T93" fmla="*/ 2147483647 h 86"/>
                    <a:gd name="T94" fmla="*/ 2147483647 w 382"/>
                    <a:gd name="T95" fmla="*/ 2147483647 h 86"/>
                    <a:gd name="T96" fmla="*/ 2147483647 w 382"/>
                    <a:gd name="T97" fmla="*/ 0 h 86"/>
                    <a:gd name="T98" fmla="*/ 2147483647 w 382"/>
                    <a:gd name="T99" fmla="*/ 2147483647 h 86"/>
                    <a:gd name="T100" fmla="*/ 2147483647 w 382"/>
                    <a:gd name="T101" fmla="*/ 2147483647 h 86"/>
                    <a:gd name="T102" fmla="*/ 2147483647 w 382"/>
                    <a:gd name="T103" fmla="*/ 2147483647 h 86"/>
                    <a:gd name="T104" fmla="*/ 2147483647 w 382"/>
                    <a:gd name="T105" fmla="*/ 2147483647 h 86"/>
                    <a:gd name="T106" fmla="*/ 2147483647 w 382"/>
                    <a:gd name="T107" fmla="*/ 2147483647 h 86"/>
                    <a:gd name="T108" fmla="*/ 2147483647 w 382"/>
                    <a:gd name="T109" fmla="*/ 2147483647 h 86"/>
                    <a:gd name="T110" fmla="*/ 2147483647 w 382"/>
                    <a:gd name="T111" fmla="*/ 2147483647 h 86"/>
                    <a:gd name="T112" fmla="*/ 2147483647 w 382"/>
                    <a:gd name="T113" fmla="*/ 2147483647 h 86"/>
                    <a:gd name="T114" fmla="*/ 2147483647 w 382"/>
                    <a:gd name="T115" fmla="*/ 2147483647 h 86"/>
                    <a:gd name="T116" fmla="*/ 2147483647 w 382"/>
                    <a:gd name="T117" fmla="*/ 2147483647 h 86"/>
                    <a:gd name="T118" fmla="*/ 2147483647 w 382"/>
                    <a:gd name="T119" fmla="*/ 2147483647 h 86"/>
                    <a:gd name="T120" fmla="*/ 2147483647 w 382"/>
                    <a:gd name="T121" fmla="*/ 2147483647 h 86"/>
                    <a:gd name="T122" fmla="*/ 2147483647 w 382"/>
                    <a:gd name="T123" fmla="*/ 2147483647 h 86"/>
                    <a:gd name="T124" fmla="*/ 2147483647 w 382"/>
                    <a:gd name="T125" fmla="*/ 2147483647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82"/>
                    <a:gd name="T190" fmla="*/ 0 h 86"/>
                    <a:gd name="T191" fmla="*/ 382 w 382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82" h="86">
                      <a:moveTo>
                        <a:pt x="174" y="60"/>
                      </a:moveTo>
                      <a:lnTo>
                        <a:pt x="168" y="58"/>
                      </a:lnTo>
                      <a:lnTo>
                        <a:pt x="164" y="50"/>
                      </a:lnTo>
                      <a:lnTo>
                        <a:pt x="158" y="50"/>
                      </a:lnTo>
                      <a:lnTo>
                        <a:pt x="156" y="58"/>
                      </a:lnTo>
                      <a:lnTo>
                        <a:pt x="154" y="64"/>
                      </a:lnTo>
                      <a:lnTo>
                        <a:pt x="150" y="70"/>
                      </a:lnTo>
                      <a:lnTo>
                        <a:pt x="146" y="72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36" y="68"/>
                      </a:lnTo>
                      <a:lnTo>
                        <a:pt x="132" y="66"/>
                      </a:lnTo>
                      <a:lnTo>
                        <a:pt x="126" y="66"/>
                      </a:lnTo>
                      <a:lnTo>
                        <a:pt x="136" y="70"/>
                      </a:lnTo>
                      <a:lnTo>
                        <a:pt x="142" y="74"/>
                      </a:lnTo>
                      <a:lnTo>
                        <a:pt x="132" y="82"/>
                      </a:lnTo>
                      <a:lnTo>
                        <a:pt x="120" y="86"/>
                      </a:lnTo>
                      <a:lnTo>
                        <a:pt x="114" y="86"/>
                      </a:lnTo>
                      <a:lnTo>
                        <a:pt x="112" y="84"/>
                      </a:lnTo>
                      <a:lnTo>
                        <a:pt x="106" y="82"/>
                      </a:lnTo>
                      <a:lnTo>
                        <a:pt x="102" y="80"/>
                      </a:lnTo>
                      <a:lnTo>
                        <a:pt x="46" y="80"/>
                      </a:lnTo>
                      <a:lnTo>
                        <a:pt x="32" y="82"/>
                      </a:lnTo>
                      <a:lnTo>
                        <a:pt x="28" y="82"/>
                      </a:lnTo>
                      <a:lnTo>
                        <a:pt x="26" y="82"/>
                      </a:lnTo>
                      <a:lnTo>
                        <a:pt x="24" y="80"/>
                      </a:lnTo>
                      <a:lnTo>
                        <a:pt x="22" y="76"/>
                      </a:lnTo>
                      <a:lnTo>
                        <a:pt x="24" y="72"/>
                      </a:lnTo>
                      <a:lnTo>
                        <a:pt x="26" y="70"/>
                      </a:lnTo>
                      <a:lnTo>
                        <a:pt x="34" y="72"/>
                      </a:lnTo>
                      <a:lnTo>
                        <a:pt x="50" y="76"/>
                      </a:lnTo>
                      <a:lnTo>
                        <a:pt x="52" y="68"/>
                      </a:lnTo>
                      <a:lnTo>
                        <a:pt x="54" y="64"/>
                      </a:lnTo>
                      <a:lnTo>
                        <a:pt x="58" y="62"/>
                      </a:lnTo>
                      <a:lnTo>
                        <a:pt x="64" y="62"/>
                      </a:lnTo>
                      <a:lnTo>
                        <a:pt x="68" y="64"/>
                      </a:lnTo>
                      <a:lnTo>
                        <a:pt x="72" y="64"/>
                      </a:lnTo>
                      <a:lnTo>
                        <a:pt x="76" y="66"/>
                      </a:lnTo>
                      <a:lnTo>
                        <a:pt x="80" y="66"/>
                      </a:lnTo>
                      <a:lnTo>
                        <a:pt x="76" y="60"/>
                      </a:lnTo>
                      <a:lnTo>
                        <a:pt x="74" y="54"/>
                      </a:lnTo>
                      <a:lnTo>
                        <a:pt x="72" y="50"/>
                      </a:lnTo>
                      <a:lnTo>
                        <a:pt x="64" y="52"/>
                      </a:lnTo>
                      <a:lnTo>
                        <a:pt x="64" y="50"/>
                      </a:lnTo>
                      <a:lnTo>
                        <a:pt x="62" y="48"/>
                      </a:lnTo>
                      <a:lnTo>
                        <a:pt x="50" y="52"/>
                      </a:lnTo>
                      <a:lnTo>
                        <a:pt x="42" y="54"/>
                      </a:lnTo>
                      <a:lnTo>
                        <a:pt x="34" y="54"/>
                      </a:lnTo>
                      <a:lnTo>
                        <a:pt x="22" y="54"/>
                      </a:lnTo>
                      <a:lnTo>
                        <a:pt x="10" y="52"/>
                      </a:lnTo>
                      <a:lnTo>
                        <a:pt x="6" y="50"/>
                      </a:lnTo>
                      <a:lnTo>
                        <a:pt x="4" y="46"/>
                      </a:lnTo>
                      <a:lnTo>
                        <a:pt x="2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24" y="26"/>
                      </a:lnTo>
                      <a:lnTo>
                        <a:pt x="42" y="24"/>
                      </a:lnTo>
                      <a:lnTo>
                        <a:pt x="58" y="22"/>
                      </a:lnTo>
                      <a:lnTo>
                        <a:pt x="78" y="26"/>
                      </a:lnTo>
                      <a:lnTo>
                        <a:pt x="88" y="32"/>
                      </a:lnTo>
                      <a:lnTo>
                        <a:pt x="96" y="36"/>
                      </a:lnTo>
                      <a:lnTo>
                        <a:pt x="98" y="36"/>
                      </a:lnTo>
                      <a:lnTo>
                        <a:pt x="104" y="36"/>
                      </a:lnTo>
                      <a:lnTo>
                        <a:pt x="104" y="34"/>
                      </a:lnTo>
                      <a:lnTo>
                        <a:pt x="108" y="30"/>
                      </a:lnTo>
                      <a:lnTo>
                        <a:pt x="112" y="28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2" y="32"/>
                      </a:lnTo>
                      <a:lnTo>
                        <a:pt x="136" y="36"/>
                      </a:lnTo>
                      <a:lnTo>
                        <a:pt x="142" y="36"/>
                      </a:lnTo>
                      <a:lnTo>
                        <a:pt x="142" y="32"/>
                      </a:lnTo>
                      <a:lnTo>
                        <a:pt x="140" y="30"/>
                      </a:lnTo>
                      <a:lnTo>
                        <a:pt x="130" y="24"/>
                      </a:lnTo>
                      <a:lnTo>
                        <a:pt x="120" y="24"/>
                      </a:lnTo>
                      <a:lnTo>
                        <a:pt x="114" y="24"/>
                      </a:lnTo>
                      <a:lnTo>
                        <a:pt x="98" y="24"/>
                      </a:lnTo>
                      <a:lnTo>
                        <a:pt x="86" y="24"/>
                      </a:lnTo>
                      <a:lnTo>
                        <a:pt x="82" y="24"/>
                      </a:lnTo>
                      <a:lnTo>
                        <a:pt x="80" y="22"/>
                      </a:lnTo>
                      <a:lnTo>
                        <a:pt x="78" y="20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92" y="12"/>
                      </a:lnTo>
                      <a:lnTo>
                        <a:pt x="126" y="12"/>
                      </a:lnTo>
                      <a:lnTo>
                        <a:pt x="134" y="10"/>
                      </a:lnTo>
                      <a:lnTo>
                        <a:pt x="142" y="8"/>
                      </a:lnTo>
                      <a:lnTo>
                        <a:pt x="148" y="8"/>
                      </a:lnTo>
                      <a:lnTo>
                        <a:pt x="158" y="8"/>
                      </a:lnTo>
                      <a:lnTo>
                        <a:pt x="164" y="8"/>
                      </a:lnTo>
                      <a:lnTo>
                        <a:pt x="168" y="8"/>
                      </a:lnTo>
                      <a:lnTo>
                        <a:pt x="168" y="10"/>
                      </a:lnTo>
                      <a:lnTo>
                        <a:pt x="172" y="10"/>
                      </a:lnTo>
                      <a:lnTo>
                        <a:pt x="188" y="8"/>
                      </a:lnTo>
                      <a:lnTo>
                        <a:pt x="202" y="4"/>
                      </a:lnTo>
                      <a:lnTo>
                        <a:pt x="226" y="2"/>
                      </a:lnTo>
                      <a:lnTo>
                        <a:pt x="252" y="0"/>
                      </a:lnTo>
                      <a:lnTo>
                        <a:pt x="306" y="2"/>
                      </a:lnTo>
                      <a:lnTo>
                        <a:pt x="328" y="2"/>
                      </a:lnTo>
                      <a:lnTo>
                        <a:pt x="346" y="2"/>
                      </a:lnTo>
                      <a:lnTo>
                        <a:pt x="364" y="6"/>
                      </a:lnTo>
                      <a:lnTo>
                        <a:pt x="382" y="10"/>
                      </a:lnTo>
                      <a:lnTo>
                        <a:pt x="368" y="16"/>
                      </a:lnTo>
                      <a:lnTo>
                        <a:pt x="352" y="22"/>
                      </a:lnTo>
                      <a:lnTo>
                        <a:pt x="332" y="24"/>
                      </a:lnTo>
                      <a:lnTo>
                        <a:pt x="324" y="24"/>
                      </a:lnTo>
                      <a:lnTo>
                        <a:pt x="316" y="24"/>
                      </a:lnTo>
                      <a:lnTo>
                        <a:pt x="304" y="24"/>
                      </a:lnTo>
                      <a:lnTo>
                        <a:pt x="310" y="24"/>
                      </a:lnTo>
                      <a:lnTo>
                        <a:pt x="318" y="24"/>
                      </a:lnTo>
                      <a:lnTo>
                        <a:pt x="310" y="26"/>
                      </a:lnTo>
                      <a:lnTo>
                        <a:pt x="302" y="26"/>
                      </a:lnTo>
                      <a:lnTo>
                        <a:pt x="282" y="26"/>
                      </a:lnTo>
                      <a:lnTo>
                        <a:pt x="272" y="28"/>
                      </a:lnTo>
                      <a:lnTo>
                        <a:pt x="262" y="32"/>
                      </a:lnTo>
                      <a:lnTo>
                        <a:pt x="250" y="36"/>
                      </a:lnTo>
                      <a:lnTo>
                        <a:pt x="240" y="36"/>
                      </a:lnTo>
                      <a:lnTo>
                        <a:pt x="222" y="36"/>
                      </a:lnTo>
                      <a:lnTo>
                        <a:pt x="216" y="36"/>
                      </a:lnTo>
                      <a:lnTo>
                        <a:pt x="210" y="36"/>
                      </a:lnTo>
                      <a:lnTo>
                        <a:pt x="208" y="40"/>
                      </a:lnTo>
                      <a:lnTo>
                        <a:pt x="206" y="44"/>
                      </a:lnTo>
                      <a:lnTo>
                        <a:pt x="196" y="52"/>
                      </a:lnTo>
                      <a:lnTo>
                        <a:pt x="184" y="58"/>
                      </a:lnTo>
                      <a:lnTo>
                        <a:pt x="174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8" name="îsḻíďe">
                  <a:extLst>
                    <a:ext uri="{FF2B5EF4-FFF2-40B4-BE49-F238E27FC236}">
                      <a16:creationId xmlns="" xmlns:a16="http://schemas.microsoft.com/office/drawing/2014/main" id="{DD8DEA57-8B96-4E41-B66C-9B6018AC5C94}"/>
                    </a:ext>
                  </a:extLst>
                </p:cNvPr>
                <p:cNvSpPr/>
                <p:nvPr/>
              </p:nvSpPr>
              <p:spPr bwMode="auto">
                <a:xfrm>
                  <a:off x="2572633" y="1680622"/>
                  <a:ext cx="495798" cy="316640"/>
                </a:xfrm>
                <a:custGeom>
                  <a:avLst/>
                  <a:gdLst>
                    <a:gd name="T0" fmla="*/ 2147483647 w 284"/>
                    <a:gd name="T1" fmla="*/ 2147483647 h 190"/>
                    <a:gd name="T2" fmla="*/ 2147483647 w 284"/>
                    <a:gd name="T3" fmla="*/ 2147483647 h 190"/>
                    <a:gd name="T4" fmla="*/ 2147483647 w 284"/>
                    <a:gd name="T5" fmla="*/ 2147483647 h 190"/>
                    <a:gd name="T6" fmla="*/ 2147483647 w 284"/>
                    <a:gd name="T7" fmla="*/ 2147483647 h 190"/>
                    <a:gd name="T8" fmla="*/ 2147483647 w 284"/>
                    <a:gd name="T9" fmla="*/ 2147483647 h 190"/>
                    <a:gd name="T10" fmla="*/ 2147483647 w 284"/>
                    <a:gd name="T11" fmla="*/ 2147483647 h 190"/>
                    <a:gd name="T12" fmla="*/ 2147483647 w 284"/>
                    <a:gd name="T13" fmla="*/ 2147483647 h 190"/>
                    <a:gd name="T14" fmla="*/ 2147483647 w 284"/>
                    <a:gd name="T15" fmla="*/ 2147483647 h 190"/>
                    <a:gd name="T16" fmla="*/ 2147483647 w 284"/>
                    <a:gd name="T17" fmla="*/ 2147483647 h 190"/>
                    <a:gd name="T18" fmla="*/ 2147483647 w 284"/>
                    <a:gd name="T19" fmla="*/ 2147483647 h 190"/>
                    <a:gd name="T20" fmla="*/ 2147483647 w 284"/>
                    <a:gd name="T21" fmla="*/ 2147483647 h 190"/>
                    <a:gd name="T22" fmla="*/ 2147483647 w 284"/>
                    <a:gd name="T23" fmla="*/ 2147483647 h 190"/>
                    <a:gd name="T24" fmla="*/ 2147483647 w 284"/>
                    <a:gd name="T25" fmla="*/ 2147483647 h 190"/>
                    <a:gd name="T26" fmla="*/ 2147483647 w 284"/>
                    <a:gd name="T27" fmla="*/ 2147483647 h 190"/>
                    <a:gd name="T28" fmla="*/ 2147483647 w 284"/>
                    <a:gd name="T29" fmla="*/ 2147483647 h 190"/>
                    <a:gd name="T30" fmla="*/ 2147483647 w 284"/>
                    <a:gd name="T31" fmla="*/ 2147483647 h 190"/>
                    <a:gd name="T32" fmla="*/ 2147483647 w 284"/>
                    <a:gd name="T33" fmla="*/ 2147483647 h 190"/>
                    <a:gd name="T34" fmla="*/ 2147483647 w 284"/>
                    <a:gd name="T35" fmla="*/ 2147483647 h 190"/>
                    <a:gd name="T36" fmla="*/ 2147483647 w 284"/>
                    <a:gd name="T37" fmla="*/ 2147483647 h 190"/>
                    <a:gd name="T38" fmla="*/ 2147483647 w 284"/>
                    <a:gd name="T39" fmla="*/ 2147483647 h 190"/>
                    <a:gd name="T40" fmla="*/ 2147483647 w 284"/>
                    <a:gd name="T41" fmla="*/ 2147483647 h 190"/>
                    <a:gd name="T42" fmla="*/ 2147483647 w 284"/>
                    <a:gd name="T43" fmla="*/ 2147483647 h 190"/>
                    <a:gd name="T44" fmla="*/ 2147483647 w 284"/>
                    <a:gd name="T45" fmla="*/ 2147483647 h 190"/>
                    <a:gd name="T46" fmla="*/ 2147483647 w 284"/>
                    <a:gd name="T47" fmla="*/ 2147483647 h 190"/>
                    <a:gd name="T48" fmla="*/ 2147483647 w 284"/>
                    <a:gd name="T49" fmla="*/ 2147483647 h 190"/>
                    <a:gd name="T50" fmla="*/ 2147483647 w 284"/>
                    <a:gd name="T51" fmla="*/ 2147483647 h 190"/>
                    <a:gd name="T52" fmla="*/ 2147483647 w 284"/>
                    <a:gd name="T53" fmla="*/ 2147483647 h 190"/>
                    <a:gd name="T54" fmla="*/ 2147483647 w 284"/>
                    <a:gd name="T55" fmla="*/ 2147483647 h 190"/>
                    <a:gd name="T56" fmla="*/ 2147483647 w 284"/>
                    <a:gd name="T57" fmla="*/ 2147483647 h 190"/>
                    <a:gd name="T58" fmla="*/ 2147483647 w 284"/>
                    <a:gd name="T59" fmla="*/ 2147483647 h 190"/>
                    <a:gd name="T60" fmla="*/ 2147483647 w 284"/>
                    <a:gd name="T61" fmla="*/ 2147483647 h 190"/>
                    <a:gd name="T62" fmla="*/ 2147483647 w 284"/>
                    <a:gd name="T63" fmla="*/ 2147483647 h 190"/>
                    <a:gd name="T64" fmla="*/ 2147483647 w 284"/>
                    <a:gd name="T65" fmla="*/ 2147483647 h 190"/>
                    <a:gd name="T66" fmla="*/ 2147483647 w 284"/>
                    <a:gd name="T67" fmla="*/ 2147483647 h 190"/>
                    <a:gd name="T68" fmla="*/ 2147483647 w 284"/>
                    <a:gd name="T69" fmla="*/ 2147483647 h 190"/>
                    <a:gd name="T70" fmla="*/ 2147483647 w 284"/>
                    <a:gd name="T71" fmla="*/ 2147483647 h 190"/>
                    <a:gd name="T72" fmla="*/ 2147483647 w 284"/>
                    <a:gd name="T73" fmla="*/ 2147483647 h 190"/>
                    <a:gd name="T74" fmla="*/ 2147483647 w 284"/>
                    <a:gd name="T75" fmla="*/ 2147483647 h 190"/>
                    <a:gd name="T76" fmla="*/ 2147483647 w 284"/>
                    <a:gd name="T77" fmla="*/ 2147483647 h 190"/>
                    <a:gd name="T78" fmla="*/ 2147483647 w 284"/>
                    <a:gd name="T79" fmla="*/ 2147483647 h 190"/>
                    <a:gd name="T80" fmla="*/ 2147483647 w 284"/>
                    <a:gd name="T81" fmla="*/ 2147483647 h 190"/>
                    <a:gd name="T82" fmla="*/ 2147483647 w 284"/>
                    <a:gd name="T83" fmla="*/ 2147483647 h 190"/>
                    <a:gd name="T84" fmla="*/ 2147483647 w 284"/>
                    <a:gd name="T85" fmla="*/ 2147483647 h 190"/>
                    <a:gd name="T86" fmla="*/ 2147483647 w 284"/>
                    <a:gd name="T87" fmla="*/ 2147483647 h 190"/>
                    <a:gd name="T88" fmla="*/ 2147483647 w 284"/>
                    <a:gd name="T89" fmla="*/ 2147483647 h 190"/>
                    <a:gd name="T90" fmla="*/ 2147483647 w 284"/>
                    <a:gd name="T91" fmla="*/ 2147483647 h 190"/>
                    <a:gd name="T92" fmla="*/ 2147483647 w 284"/>
                    <a:gd name="T93" fmla="*/ 2147483647 h 190"/>
                    <a:gd name="T94" fmla="*/ 2147483647 w 284"/>
                    <a:gd name="T95" fmla="*/ 2147483647 h 190"/>
                    <a:gd name="T96" fmla="*/ 2147483647 w 284"/>
                    <a:gd name="T97" fmla="*/ 2147483647 h 190"/>
                    <a:gd name="T98" fmla="*/ 2147483647 w 284"/>
                    <a:gd name="T99" fmla="*/ 2147483647 h 190"/>
                    <a:gd name="T100" fmla="*/ 2147483647 w 284"/>
                    <a:gd name="T101" fmla="*/ 2147483647 h 190"/>
                    <a:gd name="T102" fmla="*/ 2147483647 w 284"/>
                    <a:gd name="T103" fmla="*/ 2147483647 h 190"/>
                    <a:gd name="T104" fmla="*/ 2147483647 w 284"/>
                    <a:gd name="T105" fmla="*/ 2147483647 h 190"/>
                    <a:gd name="T106" fmla="*/ 2147483647 w 284"/>
                    <a:gd name="T107" fmla="*/ 2147483647 h 190"/>
                    <a:gd name="T108" fmla="*/ 2147483647 w 284"/>
                    <a:gd name="T109" fmla="*/ 2147483647 h 190"/>
                    <a:gd name="T110" fmla="*/ 2147483647 w 284"/>
                    <a:gd name="T111" fmla="*/ 2147483647 h 190"/>
                    <a:gd name="T112" fmla="*/ 2147483647 w 284"/>
                    <a:gd name="T113" fmla="*/ 2147483647 h 190"/>
                    <a:gd name="T114" fmla="*/ 2147483647 w 284"/>
                    <a:gd name="T115" fmla="*/ 0 h 190"/>
                    <a:gd name="T116" fmla="*/ 2147483647 w 284"/>
                    <a:gd name="T117" fmla="*/ 2147483647 h 190"/>
                    <a:gd name="T118" fmla="*/ 2147483647 w 284"/>
                    <a:gd name="T119" fmla="*/ 2147483647 h 190"/>
                    <a:gd name="T120" fmla="*/ 2147483647 w 284"/>
                    <a:gd name="T121" fmla="*/ 2147483647 h 190"/>
                    <a:gd name="T122" fmla="*/ 2147483647 w 284"/>
                    <a:gd name="T123" fmla="*/ 2147483647 h 19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84"/>
                    <a:gd name="T187" fmla="*/ 0 h 190"/>
                    <a:gd name="T188" fmla="*/ 284 w 284"/>
                    <a:gd name="T189" fmla="*/ 190 h 19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84" h="190">
                      <a:moveTo>
                        <a:pt x="114" y="0"/>
                      </a:moveTo>
                      <a:lnTo>
                        <a:pt x="124" y="0"/>
                      </a:lnTo>
                      <a:lnTo>
                        <a:pt x="122" y="10"/>
                      </a:lnTo>
                      <a:lnTo>
                        <a:pt x="126" y="8"/>
                      </a:lnTo>
                      <a:lnTo>
                        <a:pt x="130" y="4"/>
                      </a:lnTo>
                      <a:lnTo>
                        <a:pt x="132" y="2"/>
                      </a:lnTo>
                      <a:lnTo>
                        <a:pt x="138" y="0"/>
                      </a:lnTo>
                      <a:lnTo>
                        <a:pt x="146" y="0"/>
                      </a:lnTo>
                      <a:lnTo>
                        <a:pt x="158" y="4"/>
                      </a:lnTo>
                      <a:lnTo>
                        <a:pt x="168" y="8"/>
                      </a:lnTo>
                      <a:lnTo>
                        <a:pt x="170" y="12"/>
                      </a:lnTo>
                      <a:lnTo>
                        <a:pt x="172" y="14"/>
                      </a:lnTo>
                      <a:lnTo>
                        <a:pt x="142" y="20"/>
                      </a:lnTo>
                      <a:lnTo>
                        <a:pt x="158" y="22"/>
                      </a:lnTo>
                      <a:lnTo>
                        <a:pt x="172" y="20"/>
                      </a:lnTo>
                      <a:lnTo>
                        <a:pt x="176" y="22"/>
                      </a:lnTo>
                      <a:lnTo>
                        <a:pt x="180" y="24"/>
                      </a:lnTo>
                      <a:lnTo>
                        <a:pt x="184" y="28"/>
                      </a:lnTo>
                      <a:lnTo>
                        <a:pt x="186" y="34"/>
                      </a:lnTo>
                      <a:lnTo>
                        <a:pt x="190" y="40"/>
                      </a:lnTo>
                      <a:lnTo>
                        <a:pt x="196" y="34"/>
                      </a:lnTo>
                      <a:lnTo>
                        <a:pt x="198" y="32"/>
                      </a:lnTo>
                      <a:lnTo>
                        <a:pt x="202" y="32"/>
                      </a:lnTo>
                      <a:lnTo>
                        <a:pt x="212" y="36"/>
                      </a:lnTo>
                      <a:lnTo>
                        <a:pt x="224" y="44"/>
                      </a:lnTo>
                      <a:lnTo>
                        <a:pt x="246" y="58"/>
                      </a:lnTo>
                      <a:lnTo>
                        <a:pt x="236" y="64"/>
                      </a:lnTo>
                      <a:lnTo>
                        <a:pt x="230" y="68"/>
                      </a:lnTo>
                      <a:lnTo>
                        <a:pt x="228" y="74"/>
                      </a:lnTo>
                      <a:lnTo>
                        <a:pt x="218" y="74"/>
                      </a:lnTo>
                      <a:lnTo>
                        <a:pt x="218" y="80"/>
                      </a:lnTo>
                      <a:lnTo>
                        <a:pt x="224" y="80"/>
                      </a:lnTo>
                      <a:lnTo>
                        <a:pt x="234" y="82"/>
                      </a:lnTo>
                      <a:lnTo>
                        <a:pt x="246" y="86"/>
                      </a:lnTo>
                      <a:lnTo>
                        <a:pt x="256" y="94"/>
                      </a:lnTo>
                      <a:lnTo>
                        <a:pt x="258" y="98"/>
                      </a:lnTo>
                      <a:lnTo>
                        <a:pt x="258" y="102"/>
                      </a:lnTo>
                      <a:lnTo>
                        <a:pt x="264" y="104"/>
                      </a:lnTo>
                      <a:lnTo>
                        <a:pt x="268" y="106"/>
                      </a:lnTo>
                      <a:lnTo>
                        <a:pt x="272" y="108"/>
                      </a:lnTo>
                      <a:lnTo>
                        <a:pt x="276" y="108"/>
                      </a:lnTo>
                      <a:lnTo>
                        <a:pt x="280" y="108"/>
                      </a:lnTo>
                      <a:lnTo>
                        <a:pt x="284" y="106"/>
                      </a:lnTo>
                      <a:lnTo>
                        <a:pt x="284" y="112"/>
                      </a:lnTo>
                      <a:lnTo>
                        <a:pt x="276" y="114"/>
                      </a:lnTo>
                      <a:lnTo>
                        <a:pt x="268" y="116"/>
                      </a:lnTo>
                      <a:lnTo>
                        <a:pt x="268" y="126"/>
                      </a:lnTo>
                      <a:lnTo>
                        <a:pt x="262" y="124"/>
                      </a:lnTo>
                      <a:lnTo>
                        <a:pt x="258" y="122"/>
                      </a:lnTo>
                      <a:lnTo>
                        <a:pt x="252" y="130"/>
                      </a:lnTo>
                      <a:lnTo>
                        <a:pt x="246" y="134"/>
                      </a:lnTo>
                      <a:lnTo>
                        <a:pt x="242" y="136"/>
                      </a:lnTo>
                      <a:lnTo>
                        <a:pt x="236" y="136"/>
                      </a:lnTo>
                      <a:lnTo>
                        <a:pt x="232" y="134"/>
                      </a:lnTo>
                      <a:lnTo>
                        <a:pt x="230" y="130"/>
                      </a:lnTo>
                      <a:lnTo>
                        <a:pt x="228" y="128"/>
                      </a:lnTo>
                      <a:lnTo>
                        <a:pt x="228" y="120"/>
                      </a:lnTo>
                      <a:lnTo>
                        <a:pt x="224" y="112"/>
                      </a:lnTo>
                      <a:lnTo>
                        <a:pt x="210" y="112"/>
                      </a:lnTo>
                      <a:lnTo>
                        <a:pt x="212" y="118"/>
                      </a:lnTo>
                      <a:lnTo>
                        <a:pt x="208" y="120"/>
                      </a:lnTo>
                      <a:lnTo>
                        <a:pt x="204" y="120"/>
                      </a:lnTo>
                      <a:lnTo>
                        <a:pt x="198" y="122"/>
                      </a:lnTo>
                      <a:lnTo>
                        <a:pt x="198" y="124"/>
                      </a:lnTo>
                      <a:lnTo>
                        <a:pt x="200" y="128"/>
                      </a:lnTo>
                      <a:lnTo>
                        <a:pt x="206" y="130"/>
                      </a:lnTo>
                      <a:lnTo>
                        <a:pt x="206" y="138"/>
                      </a:lnTo>
                      <a:lnTo>
                        <a:pt x="214" y="140"/>
                      </a:lnTo>
                      <a:lnTo>
                        <a:pt x="220" y="144"/>
                      </a:lnTo>
                      <a:lnTo>
                        <a:pt x="222" y="152"/>
                      </a:lnTo>
                      <a:lnTo>
                        <a:pt x="220" y="158"/>
                      </a:lnTo>
                      <a:lnTo>
                        <a:pt x="218" y="164"/>
                      </a:lnTo>
                      <a:lnTo>
                        <a:pt x="218" y="168"/>
                      </a:lnTo>
                      <a:lnTo>
                        <a:pt x="216" y="172"/>
                      </a:lnTo>
                      <a:lnTo>
                        <a:pt x="220" y="178"/>
                      </a:lnTo>
                      <a:lnTo>
                        <a:pt x="212" y="176"/>
                      </a:lnTo>
                      <a:lnTo>
                        <a:pt x="202" y="172"/>
                      </a:lnTo>
                      <a:lnTo>
                        <a:pt x="196" y="166"/>
                      </a:lnTo>
                      <a:lnTo>
                        <a:pt x="192" y="164"/>
                      </a:lnTo>
                      <a:lnTo>
                        <a:pt x="192" y="162"/>
                      </a:lnTo>
                      <a:lnTo>
                        <a:pt x="188" y="160"/>
                      </a:lnTo>
                      <a:lnTo>
                        <a:pt x="182" y="158"/>
                      </a:lnTo>
                      <a:lnTo>
                        <a:pt x="170" y="158"/>
                      </a:lnTo>
                      <a:lnTo>
                        <a:pt x="172" y="160"/>
                      </a:lnTo>
                      <a:lnTo>
                        <a:pt x="180" y="168"/>
                      </a:lnTo>
                      <a:lnTo>
                        <a:pt x="196" y="182"/>
                      </a:lnTo>
                      <a:lnTo>
                        <a:pt x="194" y="188"/>
                      </a:lnTo>
                      <a:lnTo>
                        <a:pt x="190" y="190"/>
                      </a:lnTo>
                      <a:lnTo>
                        <a:pt x="184" y="188"/>
                      </a:lnTo>
                      <a:lnTo>
                        <a:pt x="174" y="184"/>
                      </a:lnTo>
                      <a:lnTo>
                        <a:pt x="160" y="176"/>
                      </a:lnTo>
                      <a:lnTo>
                        <a:pt x="134" y="176"/>
                      </a:lnTo>
                      <a:lnTo>
                        <a:pt x="132" y="172"/>
                      </a:lnTo>
                      <a:lnTo>
                        <a:pt x="134" y="170"/>
                      </a:lnTo>
                      <a:lnTo>
                        <a:pt x="134" y="168"/>
                      </a:lnTo>
                      <a:lnTo>
                        <a:pt x="134" y="164"/>
                      </a:lnTo>
                      <a:lnTo>
                        <a:pt x="134" y="160"/>
                      </a:lnTo>
                      <a:lnTo>
                        <a:pt x="134" y="158"/>
                      </a:lnTo>
                      <a:lnTo>
                        <a:pt x="132" y="158"/>
                      </a:lnTo>
                      <a:lnTo>
                        <a:pt x="124" y="152"/>
                      </a:lnTo>
                      <a:lnTo>
                        <a:pt x="120" y="148"/>
                      </a:lnTo>
                      <a:lnTo>
                        <a:pt x="120" y="144"/>
                      </a:lnTo>
                      <a:lnTo>
                        <a:pt x="102" y="144"/>
                      </a:lnTo>
                      <a:lnTo>
                        <a:pt x="94" y="144"/>
                      </a:lnTo>
                      <a:lnTo>
                        <a:pt x="88" y="146"/>
                      </a:lnTo>
                      <a:lnTo>
                        <a:pt x="78" y="148"/>
                      </a:lnTo>
                      <a:lnTo>
                        <a:pt x="70" y="150"/>
                      </a:lnTo>
                      <a:lnTo>
                        <a:pt x="62" y="148"/>
                      </a:lnTo>
                      <a:lnTo>
                        <a:pt x="60" y="146"/>
                      </a:lnTo>
                      <a:lnTo>
                        <a:pt x="60" y="144"/>
                      </a:lnTo>
                      <a:lnTo>
                        <a:pt x="60" y="142"/>
                      </a:lnTo>
                      <a:lnTo>
                        <a:pt x="62" y="138"/>
                      </a:lnTo>
                      <a:lnTo>
                        <a:pt x="70" y="136"/>
                      </a:lnTo>
                      <a:lnTo>
                        <a:pt x="86" y="128"/>
                      </a:lnTo>
                      <a:lnTo>
                        <a:pt x="88" y="132"/>
                      </a:lnTo>
                      <a:lnTo>
                        <a:pt x="92" y="134"/>
                      </a:lnTo>
                      <a:lnTo>
                        <a:pt x="104" y="134"/>
                      </a:lnTo>
                      <a:lnTo>
                        <a:pt x="114" y="132"/>
                      </a:lnTo>
                      <a:lnTo>
                        <a:pt x="116" y="130"/>
                      </a:lnTo>
                      <a:lnTo>
                        <a:pt x="120" y="128"/>
                      </a:lnTo>
                      <a:lnTo>
                        <a:pt x="122" y="126"/>
                      </a:lnTo>
                      <a:lnTo>
                        <a:pt x="122" y="120"/>
                      </a:lnTo>
                      <a:lnTo>
                        <a:pt x="134" y="116"/>
                      </a:lnTo>
                      <a:lnTo>
                        <a:pt x="142" y="112"/>
                      </a:lnTo>
                      <a:lnTo>
                        <a:pt x="162" y="98"/>
                      </a:lnTo>
                      <a:lnTo>
                        <a:pt x="152" y="84"/>
                      </a:lnTo>
                      <a:lnTo>
                        <a:pt x="148" y="82"/>
                      </a:lnTo>
                      <a:lnTo>
                        <a:pt x="142" y="80"/>
                      </a:lnTo>
                      <a:lnTo>
                        <a:pt x="142" y="76"/>
                      </a:lnTo>
                      <a:lnTo>
                        <a:pt x="128" y="76"/>
                      </a:lnTo>
                      <a:lnTo>
                        <a:pt x="130" y="74"/>
                      </a:lnTo>
                      <a:lnTo>
                        <a:pt x="134" y="74"/>
                      </a:lnTo>
                      <a:lnTo>
                        <a:pt x="134" y="66"/>
                      </a:lnTo>
                      <a:lnTo>
                        <a:pt x="130" y="64"/>
                      </a:lnTo>
                      <a:lnTo>
                        <a:pt x="126" y="62"/>
                      </a:lnTo>
                      <a:lnTo>
                        <a:pt x="118" y="56"/>
                      </a:lnTo>
                      <a:lnTo>
                        <a:pt x="114" y="54"/>
                      </a:lnTo>
                      <a:lnTo>
                        <a:pt x="112" y="54"/>
                      </a:lnTo>
                      <a:lnTo>
                        <a:pt x="110" y="56"/>
                      </a:lnTo>
                      <a:lnTo>
                        <a:pt x="104" y="58"/>
                      </a:lnTo>
                      <a:lnTo>
                        <a:pt x="100" y="62"/>
                      </a:lnTo>
                      <a:lnTo>
                        <a:pt x="96" y="64"/>
                      </a:lnTo>
                      <a:lnTo>
                        <a:pt x="92" y="66"/>
                      </a:lnTo>
                      <a:lnTo>
                        <a:pt x="88" y="66"/>
                      </a:lnTo>
                      <a:lnTo>
                        <a:pt x="88" y="64"/>
                      </a:lnTo>
                      <a:lnTo>
                        <a:pt x="88" y="56"/>
                      </a:lnTo>
                      <a:lnTo>
                        <a:pt x="76" y="58"/>
                      </a:lnTo>
                      <a:lnTo>
                        <a:pt x="64" y="58"/>
                      </a:lnTo>
                      <a:lnTo>
                        <a:pt x="36" y="56"/>
                      </a:lnTo>
                      <a:lnTo>
                        <a:pt x="32" y="56"/>
                      </a:lnTo>
                      <a:lnTo>
                        <a:pt x="26" y="54"/>
                      </a:lnTo>
                      <a:lnTo>
                        <a:pt x="24" y="52"/>
                      </a:lnTo>
                      <a:lnTo>
                        <a:pt x="22" y="46"/>
                      </a:lnTo>
                      <a:lnTo>
                        <a:pt x="18" y="48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6" y="52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6" y="40"/>
                      </a:lnTo>
                      <a:lnTo>
                        <a:pt x="14" y="40"/>
                      </a:lnTo>
                      <a:lnTo>
                        <a:pt x="6" y="36"/>
                      </a:lnTo>
                      <a:lnTo>
                        <a:pt x="4" y="34"/>
                      </a:lnTo>
                      <a:lnTo>
                        <a:pt x="4" y="30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22" y="14"/>
                      </a:lnTo>
                      <a:lnTo>
                        <a:pt x="32" y="10"/>
                      </a:lnTo>
                      <a:lnTo>
                        <a:pt x="56" y="6"/>
                      </a:lnTo>
                      <a:lnTo>
                        <a:pt x="64" y="4"/>
                      </a:lnTo>
                      <a:lnTo>
                        <a:pt x="72" y="0"/>
                      </a:lnTo>
                      <a:lnTo>
                        <a:pt x="82" y="0"/>
                      </a:lnTo>
                      <a:lnTo>
                        <a:pt x="78" y="6"/>
                      </a:lnTo>
                      <a:lnTo>
                        <a:pt x="72" y="8"/>
                      </a:lnTo>
                      <a:lnTo>
                        <a:pt x="62" y="12"/>
                      </a:lnTo>
                      <a:lnTo>
                        <a:pt x="58" y="16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8" y="28"/>
                      </a:lnTo>
                      <a:lnTo>
                        <a:pt x="56" y="28"/>
                      </a:lnTo>
                      <a:lnTo>
                        <a:pt x="60" y="24"/>
                      </a:lnTo>
                      <a:lnTo>
                        <a:pt x="64" y="18"/>
                      </a:lnTo>
                      <a:lnTo>
                        <a:pt x="70" y="14"/>
                      </a:lnTo>
                      <a:lnTo>
                        <a:pt x="76" y="12"/>
                      </a:lnTo>
                      <a:lnTo>
                        <a:pt x="94" y="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9" name="ïṡļïďê">
                  <a:extLst>
                    <a:ext uri="{FF2B5EF4-FFF2-40B4-BE49-F238E27FC236}">
                      <a16:creationId xmlns="" xmlns:a16="http://schemas.microsoft.com/office/drawing/2014/main" id="{05F4F9F7-786A-45C0-B198-37A0E9B474EF}"/>
                    </a:ext>
                  </a:extLst>
                </p:cNvPr>
                <p:cNvSpPr/>
                <p:nvPr/>
              </p:nvSpPr>
              <p:spPr bwMode="auto">
                <a:xfrm>
                  <a:off x="2754426" y="1816523"/>
                  <a:ext cx="56466" cy="30822"/>
                </a:xfrm>
                <a:custGeom>
                  <a:avLst/>
                  <a:gdLst>
                    <a:gd name="T0" fmla="*/ 2147483647 w 32"/>
                    <a:gd name="T1" fmla="*/ 2147483647 h 18"/>
                    <a:gd name="T2" fmla="*/ 2147483647 w 32"/>
                    <a:gd name="T3" fmla="*/ 0 h 18"/>
                    <a:gd name="T4" fmla="*/ 2147483647 w 32"/>
                    <a:gd name="T5" fmla="*/ 0 h 18"/>
                    <a:gd name="T6" fmla="*/ 2147483647 w 32"/>
                    <a:gd name="T7" fmla="*/ 2147483647 h 18"/>
                    <a:gd name="T8" fmla="*/ 2147483647 w 32"/>
                    <a:gd name="T9" fmla="*/ 2147483647 h 18"/>
                    <a:gd name="T10" fmla="*/ 2147483647 w 32"/>
                    <a:gd name="T11" fmla="*/ 2147483647 h 18"/>
                    <a:gd name="T12" fmla="*/ 2147483647 w 32"/>
                    <a:gd name="T13" fmla="*/ 2147483647 h 18"/>
                    <a:gd name="T14" fmla="*/ 2147483647 w 32"/>
                    <a:gd name="T15" fmla="*/ 2147483647 h 18"/>
                    <a:gd name="T16" fmla="*/ 2147483647 w 32"/>
                    <a:gd name="T17" fmla="*/ 2147483647 h 18"/>
                    <a:gd name="T18" fmla="*/ 2147483647 w 32"/>
                    <a:gd name="T19" fmla="*/ 2147483647 h 18"/>
                    <a:gd name="T20" fmla="*/ 0 w 32"/>
                    <a:gd name="T21" fmla="*/ 2147483647 h 18"/>
                    <a:gd name="T22" fmla="*/ 2147483647 w 32"/>
                    <a:gd name="T23" fmla="*/ 2147483647 h 18"/>
                    <a:gd name="T24" fmla="*/ 2147483647 w 32"/>
                    <a:gd name="T25" fmla="*/ 2147483647 h 18"/>
                    <a:gd name="T26" fmla="*/ 2147483647 w 32"/>
                    <a:gd name="T27" fmla="*/ 2147483647 h 18"/>
                    <a:gd name="T28" fmla="*/ 2147483647 w 32"/>
                    <a:gd name="T29" fmla="*/ 2147483647 h 18"/>
                    <a:gd name="T30" fmla="*/ 2147483647 w 32"/>
                    <a:gd name="T31" fmla="*/ 0 h 18"/>
                    <a:gd name="T32" fmla="*/ 2147483647 w 32"/>
                    <a:gd name="T33" fmla="*/ 2147483647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2"/>
                    <a:gd name="T52" fmla="*/ 0 h 18"/>
                    <a:gd name="T53" fmla="*/ 32 w 32"/>
                    <a:gd name="T54" fmla="*/ 18 h 1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2" h="18">
                      <a:moveTo>
                        <a:pt x="16" y="2"/>
                      </a:moveTo>
                      <a:lnTo>
                        <a:pt x="28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8" y="10"/>
                      </a:lnTo>
                      <a:lnTo>
                        <a:pt x="22" y="14"/>
                      </a:lnTo>
                      <a:lnTo>
                        <a:pt x="14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4"/>
                      </a:lnTo>
                      <a:lnTo>
                        <a:pt x="2" y="10"/>
                      </a:lnTo>
                      <a:lnTo>
                        <a:pt x="8" y="6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0" name="iSḻïḓê">
                  <a:extLst>
                    <a:ext uri="{FF2B5EF4-FFF2-40B4-BE49-F238E27FC236}">
                      <a16:creationId xmlns="" xmlns:a16="http://schemas.microsoft.com/office/drawing/2014/main" id="{5D51A115-A514-467F-A4C3-661D56C43728}"/>
                    </a:ext>
                  </a:extLst>
                </p:cNvPr>
                <p:cNvSpPr/>
                <p:nvPr/>
              </p:nvSpPr>
              <p:spPr bwMode="auto">
                <a:xfrm>
                  <a:off x="1144460" y="2367140"/>
                  <a:ext cx="1524577" cy="725748"/>
                </a:xfrm>
                <a:custGeom>
                  <a:avLst/>
                  <a:gdLst>
                    <a:gd name="T0" fmla="*/ 2147483647 w 872"/>
                    <a:gd name="T1" fmla="*/ 2147483647 h 434"/>
                    <a:gd name="T2" fmla="*/ 2147483647 w 872"/>
                    <a:gd name="T3" fmla="*/ 2147483647 h 434"/>
                    <a:gd name="T4" fmla="*/ 2147483647 w 872"/>
                    <a:gd name="T5" fmla="*/ 2147483647 h 434"/>
                    <a:gd name="T6" fmla="*/ 2147483647 w 872"/>
                    <a:gd name="T7" fmla="*/ 2147483647 h 434"/>
                    <a:gd name="T8" fmla="*/ 2147483647 w 872"/>
                    <a:gd name="T9" fmla="*/ 2147483647 h 434"/>
                    <a:gd name="T10" fmla="*/ 2147483647 w 872"/>
                    <a:gd name="T11" fmla="*/ 2147483647 h 434"/>
                    <a:gd name="T12" fmla="*/ 2147483647 w 872"/>
                    <a:gd name="T13" fmla="*/ 2147483647 h 434"/>
                    <a:gd name="T14" fmla="*/ 2147483647 w 872"/>
                    <a:gd name="T15" fmla="*/ 2147483647 h 434"/>
                    <a:gd name="T16" fmla="*/ 2147483647 w 872"/>
                    <a:gd name="T17" fmla="*/ 2147483647 h 434"/>
                    <a:gd name="T18" fmla="*/ 2147483647 w 872"/>
                    <a:gd name="T19" fmla="*/ 2147483647 h 434"/>
                    <a:gd name="T20" fmla="*/ 2147483647 w 872"/>
                    <a:gd name="T21" fmla="*/ 2147483647 h 434"/>
                    <a:gd name="T22" fmla="*/ 2147483647 w 872"/>
                    <a:gd name="T23" fmla="*/ 2147483647 h 434"/>
                    <a:gd name="T24" fmla="*/ 2147483647 w 872"/>
                    <a:gd name="T25" fmla="*/ 2147483647 h 434"/>
                    <a:gd name="T26" fmla="*/ 2147483647 w 872"/>
                    <a:gd name="T27" fmla="*/ 2147483647 h 434"/>
                    <a:gd name="T28" fmla="*/ 2147483647 w 872"/>
                    <a:gd name="T29" fmla="*/ 2147483647 h 434"/>
                    <a:gd name="T30" fmla="*/ 2147483647 w 872"/>
                    <a:gd name="T31" fmla="*/ 2147483647 h 434"/>
                    <a:gd name="T32" fmla="*/ 2147483647 w 872"/>
                    <a:gd name="T33" fmla="*/ 2147483647 h 434"/>
                    <a:gd name="T34" fmla="*/ 2147483647 w 872"/>
                    <a:gd name="T35" fmla="*/ 2147483647 h 434"/>
                    <a:gd name="T36" fmla="*/ 2147483647 w 872"/>
                    <a:gd name="T37" fmla="*/ 2147483647 h 434"/>
                    <a:gd name="T38" fmla="*/ 2147483647 w 872"/>
                    <a:gd name="T39" fmla="*/ 2147483647 h 434"/>
                    <a:gd name="T40" fmla="*/ 2147483647 w 872"/>
                    <a:gd name="T41" fmla="*/ 2147483647 h 434"/>
                    <a:gd name="T42" fmla="*/ 2147483647 w 872"/>
                    <a:gd name="T43" fmla="*/ 2147483647 h 434"/>
                    <a:gd name="T44" fmla="*/ 2147483647 w 872"/>
                    <a:gd name="T45" fmla="*/ 2147483647 h 434"/>
                    <a:gd name="T46" fmla="*/ 2147483647 w 872"/>
                    <a:gd name="T47" fmla="*/ 2147483647 h 434"/>
                    <a:gd name="T48" fmla="*/ 2147483647 w 872"/>
                    <a:gd name="T49" fmla="*/ 2147483647 h 434"/>
                    <a:gd name="T50" fmla="*/ 2147483647 w 872"/>
                    <a:gd name="T51" fmla="*/ 2147483647 h 434"/>
                    <a:gd name="T52" fmla="*/ 2147483647 w 872"/>
                    <a:gd name="T53" fmla="*/ 2147483647 h 434"/>
                    <a:gd name="T54" fmla="*/ 2147483647 w 872"/>
                    <a:gd name="T55" fmla="*/ 2147483647 h 434"/>
                    <a:gd name="T56" fmla="*/ 2147483647 w 872"/>
                    <a:gd name="T57" fmla="*/ 2147483647 h 434"/>
                    <a:gd name="T58" fmla="*/ 2147483647 w 872"/>
                    <a:gd name="T59" fmla="*/ 2147483647 h 434"/>
                    <a:gd name="T60" fmla="*/ 2147483647 w 872"/>
                    <a:gd name="T61" fmla="*/ 2147483647 h 434"/>
                    <a:gd name="T62" fmla="*/ 2147483647 w 872"/>
                    <a:gd name="T63" fmla="*/ 2147483647 h 434"/>
                    <a:gd name="T64" fmla="*/ 2147483647 w 872"/>
                    <a:gd name="T65" fmla="*/ 2147483647 h 434"/>
                    <a:gd name="T66" fmla="*/ 2147483647 w 872"/>
                    <a:gd name="T67" fmla="*/ 2147483647 h 434"/>
                    <a:gd name="T68" fmla="*/ 2147483647 w 872"/>
                    <a:gd name="T69" fmla="*/ 2147483647 h 434"/>
                    <a:gd name="T70" fmla="*/ 2147483647 w 872"/>
                    <a:gd name="T71" fmla="*/ 2147483647 h 434"/>
                    <a:gd name="T72" fmla="*/ 2147483647 w 872"/>
                    <a:gd name="T73" fmla="*/ 2147483647 h 434"/>
                    <a:gd name="T74" fmla="*/ 2147483647 w 872"/>
                    <a:gd name="T75" fmla="*/ 2147483647 h 434"/>
                    <a:gd name="T76" fmla="*/ 2147483647 w 872"/>
                    <a:gd name="T77" fmla="*/ 2147483647 h 434"/>
                    <a:gd name="T78" fmla="*/ 2147483647 w 872"/>
                    <a:gd name="T79" fmla="*/ 2147483647 h 434"/>
                    <a:gd name="T80" fmla="*/ 2147483647 w 872"/>
                    <a:gd name="T81" fmla="*/ 2147483647 h 434"/>
                    <a:gd name="T82" fmla="*/ 2147483647 w 872"/>
                    <a:gd name="T83" fmla="*/ 2147483647 h 434"/>
                    <a:gd name="T84" fmla="*/ 2147483647 w 872"/>
                    <a:gd name="T85" fmla="*/ 2147483647 h 434"/>
                    <a:gd name="T86" fmla="*/ 2147483647 w 872"/>
                    <a:gd name="T87" fmla="*/ 2147483647 h 434"/>
                    <a:gd name="T88" fmla="*/ 2147483647 w 872"/>
                    <a:gd name="T89" fmla="*/ 2147483647 h 434"/>
                    <a:gd name="T90" fmla="*/ 2147483647 w 872"/>
                    <a:gd name="T91" fmla="*/ 2147483647 h 434"/>
                    <a:gd name="T92" fmla="*/ 2147483647 w 872"/>
                    <a:gd name="T93" fmla="*/ 2147483647 h 434"/>
                    <a:gd name="T94" fmla="*/ 2147483647 w 872"/>
                    <a:gd name="T95" fmla="*/ 2147483647 h 434"/>
                    <a:gd name="T96" fmla="*/ 2147483647 w 872"/>
                    <a:gd name="T97" fmla="*/ 2147483647 h 434"/>
                    <a:gd name="T98" fmla="*/ 2147483647 w 872"/>
                    <a:gd name="T99" fmla="*/ 2147483647 h 434"/>
                    <a:gd name="T100" fmla="*/ 2147483647 w 872"/>
                    <a:gd name="T101" fmla="*/ 2147483647 h 434"/>
                    <a:gd name="T102" fmla="*/ 2147483647 w 872"/>
                    <a:gd name="T103" fmla="*/ 2147483647 h 434"/>
                    <a:gd name="T104" fmla="*/ 0 w 872"/>
                    <a:gd name="T105" fmla="*/ 2147483647 h 434"/>
                    <a:gd name="T106" fmla="*/ 2147483647 w 872"/>
                    <a:gd name="T107" fmla="*/ 2147483647 h 434"/>
                    <a:gd name="T108" fmla="*/ 2147483647 w 872"/>
                    <a:gd name="T109" fmla="*/ 2147483647 h 43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72"/>
                    <a:gd name="T166" fmla="*/ 0 h 434"/>
                    <a:gd name="T167" fmla="*/ 872 w 872"/>
                    <a:gd name="T168" fmla="*/ 434 h 43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72" h="434">
                      <a:moveTo>
                        <a:pt x="4" y="226"/>
                      </a:moveTo>
                      <a:lnTo>
                        <a:pt x="4" y="228"/>
                      </a:lnTo>
                      <a:lnTo>
                        <a:pt x="4" y="230"/>
                      </a:lnTo>
                      <a:lnTo>
                        <a:pt x="2" y="236"/>
                      </a:lnTo>
                      <a:lnTo>
                        <a:pt x="4" y="244"/>
                      </a:lnTo>
                      <a:lnTo>
                        <a:pt x="6" y="254"/>
                      </a:lnTo>
                      <a:lnTo>
                        <a:pt x="14" y="260"/>
                      </a:lnTo>
                      <a:lnTo>
                        <a:pt x="26" y="264"/>
                      </a:lnTo>
                      <a:lnTo>
                        <a:pt x="30" y="266"/>
                      </a:lnTo>
                      <a:lnTo>
                        <a:pt x="32" y="268"/>
                      </a:lnTo>
                      <a:lnTo>
                        <a:pt x="40" y="278"/>
                      </a:lnTo>
                      <a:lnTo>
                        <a:pt x="44" y="290"/>
                      </a:lnTo>
                      <a:lnTo>
                        <a:pt x="46" y="300"/>
                      </a:lnTo>
                      <a:lnTo>
                        <a:pt x="66" y="298"/>
                      </a:lnTo>
                      <a:lnTo>
                        <a:pt x="74" y="298"/>
                      </a:lnTo>
                      <a:lnTo>
                        <a:pt x="80" y="300"/>
                      </a:lnTo>
                      <a:lnTo>
                        <a:pt x="124" y="326"/>
                      </a:lnTo>
                      <a:lnTo>
                        <a:pt x="174" y="326"/>
                      </a:lnTo>
                      <a:lnTo>
                        <a:pt x="178" y="316"/>
                      </a:lnTo>
                      <a:lnTo>
                        <a:pt x="194" y="318"/>
                      </a:lnTo>
                      <a:lnTo>
                        <a:pt x="198" y="318"/>
                      </a:lnTo>
                      <a:lnTo>
                        <a:pt x="204" y="316"/>
                      </a:lnTo>
                      <a:lnTo>
                        <a:pt x="206" y="324"/>
                      </a:lnTo>
                      <a:lnTo>
                        <a:pt x="212" y="328"/>
                      </a:lnTo>
                      <a:lnTo>
                        <a:pt x="216" y="332"/>
                      </a:lnTo>
                      <a:lnTo>
                        <a:pt x="220" y="336"/>
                      </a:lnTo>
                      <a:lnTo>
                        <a:pt x="224" y="356"/>
                      </a:lnTo>
                      <a:lnTo>
                        <a:pt x="226" y="360"/>
                      </a:lnTo>
                      <a:lnTo>
                        <a:pt x="230" y="364"/>
                      </a:lnTo>
                      <a:lnTo>
                        <a:pt x="234" y="366"/>
                      </a:lnTo>
                      <a:lnTo>
                        <a:pt x="238" y="366"/>
                      </a:lnTo>
                      <a:lnTo>
                        <a:pt x="244" y="364"/>
                      </a:lnTo>
                      <a:lnTo>
                        <a:pt x="250" y="360"/>
                      </a:lnTo>
                      <a:lnTo>
                        <a:pt x="254" y="354"/>
                      </a:lnTo>
                      <a:lnTo>
                        <a:pt x="256" y="354"/>
                      </a:lnTo>
                      <a:lnTo>
                        <a:pt x="262" y="354"/>
                      </a:lnTo>
                      <a:lnTo>
                        <a:pt x="270" y="354"/>
                      </a:lnTo>
                      <a:lnTo>
                        <a:pt x="276" y="358"/>
                      </a:lnTo>
                      <a:lnTo>
                        <a:pt x="278" y="366"/>
                      </a:lnTo>
                      <a:lnTo>
                        <a:pt x="282" y="374"/>
                      </a:lnTo>
                      <a:lnTo>
                        <a:pt x="286" y="392"/>
                      </a:lnTo>
                      <a:lnTo>
                        <a:pt x="288" y="408"/>
                      </a:lnTo>
                      <a:lnTo>
                        <a:pt x="290" y="412"/>
                      </a:lnTo>
                      <a:lnTo>
                        <a:pt x="294" y="414"/>
                      </a:lnTo>
                      <a:lnTo>
                        <a:pt x="302" y="420"/>
                      </a:lnTo>
                      <a:lnTo>
                        <a:pt x="320" y="426"/>
                      </a:lnTo>
                      <a:lnTo>
                        <a:pt x="322" y="426"/>
                      </a:lnTo>
                      <a:lnTo>
                        <a:pt x="322" y="408"/>
                      </a:lnTo>
                      <a:lnTo>
                        <a:pt x="322" y="402"/>
                      </a:lnTo>
                      <a:lnTo>
                        <a:pt x="324" y="394"/>
                      </a:lnTo>
                      <a:lnTo>
                        <a:pt x="328" y="388"/>
                      </a:lnTo>
                      <a:lnTo>
                        <a:pt x="332" y="382"/>
                      </a:lnTo>
                      <a:lnTo>
                        <a:pt x="338" y="378"/>
                      </a:lnTo>
                      <a:lnTo>
                        <a:pt x="340" y="374"/>
                      </a:lnTo>
                      <a:lnTo>
                        <a:pt x="342" y="370"/>
                      </a:lnTo>
                      <a:lnTo>
                        <a:pt x="350" y="370"/>
                      </a:lnTo>
                      <a:lnTo>
                        <a:pt x="358" y="368"/>
                      </a:lnTo>
                      <a:lnTo>
                        <a:pt x="370" y="360"/>
                      </a:lnTo>
                      <a:lnTo>
                        <a:pt x="372" y="358"/>
                      </a:lnTo>
                      <a:lnTo>
                        <a:pt x="374" y="356"/>
                      </a:lnTo>
                      <a:lnTo>
                        <a:pt x="374" y="354"/>
                      </a:lnTo>
                      <a:lnTo>
                        <a:pt x="378" y="352"/>
                      </a:lnTo>
                      <a:lnTo>
                        <a:pt x="384" y="354"/>
                      </a:lnTo>
                      <a:lnTo>
                        <a:pt x="386" y="352"/>
                      </a:lnTo>
                      <a:lnTo>
                        <a:pt x="386" y="350"/>
                      </a:lnTo>
                      <a:lnTo>
                        <a:pt x="388" y="348"/>
                      </a:lnTo>
                      <a:lnTo>
                        <a:pt x="392" y="348"/>
                      </a:lnTo>
                      <a:lnTo>
                        <a:pt x="398" y="348"/>
                      </a:lnTo>
                      <a:lnTo>
                        <a:pt x="404" y="350"/>
                      </a:lnTo>
                      <a:lnTo>
                        <a:pt x="408" y="352"/>
                      </a:lnTo>
                      <a:lnTo>
                        <a:pt x="414" y="354"/>
                      </a:lnTo>
                      <a:lnTo>
                        <a:pt x="418" y="352"/>
                      </a:lnTo>
                      <a:lnTo>
                        <a:pt x="424" y="352"/>
                      </a:lnTo>
                      <a:lnTo>
                        <a:pt x="430" y="356"/>
                      </a:lnTo>
                      <a:lnTo>
                        <a:pt x="434" y="358"/>
                      </a:lnTo>
                      <a:lnTo>
                        <a:pt x="440" y="360"/>
                      </a:lnTo>
                      <a:lnTo>
                        <a:pt x="444" y="358"/>
                      </a:lnTo>
                      <a:lnTo>
                        <a:pt x="450" y="356"/>
                      </a:lnTo>
                      <a:lnTo>
                        <a:pt x="452" y="358"/>
                      </a:lnTo>
                      <a:lnTo>
                        <a:pt x="454" y="360"/>
                      </a:lnTo>
                      <a:lnTo>
                        <a:pt x="456" y="362"/>
                      </a:lnTo>
                      <a:lnTo>
                        <a:pt x="460" y="362"/>
                      </a:lnTo>
                      <a:lnTo>
                        <a:pt x="462" y="362"/>
                      </a:lnTo>
                      <a:lnTo>
                        <a:pt x="462" y="358"/>
                      </a:lnTo>
                      <a:lnTo>
                        <a:pt x="458" y="356"/>
                      </a:lnTo>
                      <a:lnTo>
                        <a:pt x="456" y="354"/>
                      </a:lnTo>
                      <a:lnTo>
                        <a:pt x="456" y="340"/>
                      </a:lnTo>
                      <a:lnTo>
                        <a:pt x="466" y="338"/>
                      </a:lnTo>
                      <a:lnTo>
                        <a:pt x="474" y="336"/>
                      </a:lnTo>
                      <a:lnTo>
                        <a:pt x="486" y="340"/>
                      </a:lnTo>
                      <a:lnTo>
                        <a:pt x="490" y="338"/>
                      </a:lnTo>
                      <a:lnTo>
                        <a:pt x="494" y="336"/>
                      </a:lnTo>
                      <a:lnTo>
                        <a:pt x="510" y="336"/>
                      </a:lnTo>
                      <a:lnTo>
                        <a:pt x="512" y="338"/>
                      </a:lnTo>
                      <a:lnTo>
                        <a:pt x="516" y="340"/>
                      </a:lnTo>
                      <a:lnTo>
                        <a:pt x="522" y="342"/>
                      </a:lnTo>
                      <a:lnTo>
                        <a:pt x="524" y="346"/>
                      </a:lnTo>
                      <a:lnTo>
                        <a:pt x="524" y="348"/>
                      </a:lnTo>
                      <a:lnTo>
                        <a:pt x="524" y="352"/>
                      </a:lnTo>
                      <a:lnTo>
                        <a:pt x="530" y="350"/>
                      </a:lnTo>
                      <a:lnTo>
                        <a:pt x="532" y="348"/>
                      </a:lnTo>
                      <a:lnTo>
                        <a:pt x="542" y="344"/>
                      </a:lnTo>
                      <a:lnTo>
                        <a:pt x="550" y="346"/>
                      </a:lnTo>
                      <a:lnTo>
                        <a:pt x="552" y="350"/>
                      </a:lnTo>
                      <a:lnTo>
                        <a:pt x="552" y="354"/>
                      </a:lnTo>
                      <a:lnTo>
                        <a:pt x="554" y="356"/>
                      </a:lnTo>
                      <a:lnTo>
                        <a:pt x="556" y="360"/>
                      </a:lnTo>
                      <a:lnTo>
                        <a:pt x="558" y="362"/>
                      </a:lnTo>
                      <a:lnTo>
                        <a:pt x="562" y="364"/>
                      </a:lnTo>
                      <a:lnTo>
                        <a:pt x="560" y="370"/>
                      </a:lnTo>
                      <a:lnTo>
                        <a:pt x="558" y="372"/>
                      </a:lnTo>
                      <a:lnTo>
                        <a:pt x="556" y="376"/>
                      </a:lnTo>
                      <a:lnTo>
                        <a:pt x="556" y="380"/>
                      </a:lnTo>
                      <a:lnTo>
                        <a:pt x="558" y="382"/>
                      </a:lnTo>
                      <a:lnTo>
                        <a:pt x="560" y="386"/>
                      </a:lnTo>
                      <a:lnTo>
                        <a:pt x="558" y="388"/>
                      </a:lnTo>
                      <a:lnTo>
                        <a:pt x="558" y="390"/>
                      </a:lnTo>
                      <a:lnTo>
                        <a:pt x="558" y="400"/>
                      </a:lnTo>
                      <a:lnTo>
                        <a:pt x="564" y="408"/>
                      </a:lnTo>
                      <a:lnTo>
                        <a:pt x="564" y="416"/>
                      </a:lnTo>
                      <a:lnTo>
                        <a:pt x="566" y="422"/>
                      </a:lnTo>
                      <a:lnTo>
                        <a:pt x="570" y="428"/>
                      </a:lnTo>
                      <a:lnTo>
                        <a:pt x="574" y="432"/>
                      </a:lnTo>
                      <a:lnTo>
                        <a:pt x="578" y="434"/>
                      </a:lnTo>
                      <a:lnTo>
                        <a:pt x="584" y="434"/>
                      </a:lnTo>
                      <a:lnTo>
                        <a:pt x="584" y="428"/>
                      </a:lnTo>
                      <a:lnTo>
                        <a:pt x="588" y="420"/>
                      </a:lnTo>
                      <a:lnTo>
                        <a:pt x="590" y="414"/>
                      </a:lnTo>
                      <a:lnTo>
                        <a:pt x="592" y="408"/>
                      </a:lnTo>
                      <a:lnTo>
                        <a:pt x="592" y="398"/>
                      </a:lnTo>
                      <a:lnTo>
                        <a:pt x="594" y="388"/>
                      </a:lnTo>
                      <a:lnTo>
                        <a:pt x="592" y="380"/>
                      </a:lnTo>
                      <a:lnTo>
                        <a:pt x="588" y="370"/>
                      </a:lnTo>
                      <a:lnTo>
                        <a:pt x="586" y="358"/>
                      </a:lnTo>
                      <a:lnTo>
                        <a:pt x="584" y="348"/>
                      </a:lnTo>
                      <a:lnTo>
                        <a:pt x="586" y="332"/>
                      </a:lnTo>
                      <a:lnTo>
                        <a:pt x="590" y="322"/>
                      </a:lnTo>
                      <a:lnTo>
                        <a:pt x="598" y="310"/>
                      </a:lnTo>
                      <a:lnTo>
                        <a:pt x="606" y="300"/>
                      </a:lnTo>
                      <a:lnTo>
                        <a:pt x="608" y="300"/>
                      </a:lnTo>
                      <a:lnTo>
                        <a:pt x="612" y="298"/>
                      </a:lnTo>
                      <a:lnTo>
                        <a:pt x="616" y="296"/>
                      </a:lnTo>
                      <a:lnTo>
                        <a:pt x="618" y="294"/>
                      </a:lnTo>
                      <a:lnTo>
                        <a:pt x="624" y="292"/>
                      </a:lnTo>
                      <a:lnTo>
                        <a:pt x="626" y="290"/>
                      </a:lnTo>
                      <a:lnTo>
                        <a:pt x="632" y="282"/>
                      </a:lnTo>
                      <a:lnTo>
                        <a:pt x="634" y="276"/>
                      </a:lnTo>
                      <a:lnTo>
                        <a:pt x="638" y="274"/>
                      </a:lnTo>
                      <a:lnTo>
                        <a:pt x="644" y="274"/>
                      </a:lnTo>
                      <a:lnTo>
                        <a:pt x="644" y="272"/>
                      </a:lnTo>
                      <a:lnTo>
                        <a:pt x="646" y="272"/>
                      </a:lnTo>
                      <a:lnTo>
                        <a:pt x="650" y="272"/>
                      </a:lnTo>
                      <a:lnTo>
                        <a:pt x="654" y="268"/>
                      </a:lnTo>
                      <a:lnTo>
                        <a:pt x="658" y="264"/>
                      </a:lnTo>
                      <a:lnTo>
                        <a:pt x="660" y="260"/>
                      </a:lnTo>
                      <a:lnTo>
                        <a:pt x="668" y="258"/>
                      </a:lnTo>
                      <a:lnTo>
                        <a:pt x="672" y="258"/>
                      </a:lnTo>
                      <a:lnTo>
                        <a:pt x="678" y="254"/>
                      </a:lnTo>
                      <a:lnTo>
                        <a:pt x="676" y="250"/>
                      </a:lnTo>
                      <a:lnTo>
                        <a:pt x="678" y="246"/>
                      </a:lnTo>
                      <a:lnTo>
                        <a:pt x="688" y="244"/>
                      </a:lnTo>
                      <a:lnTo>
                        <a:pt x="690" y="242"/>
                      </a:lnTo>
                      <a:lnTo>
                        <a:pt x="692" y="240"/>
                      </a:lnTo>
                      <a:lnTo>
                        <a:pt x="696" y="238"/>
                      </a:lnTo>
                      <a:lnTo>
                        <a:pt x="698" y="234"/>
                      </a:lnTo>
                      <a:lnTo>
                        <a:pt x="696" y="230"/>
                      </a:lnTo>
                      <a:lnTo>
                        <a:pt x="696" y="226"/>
                      </a:lnTo>
                      <a:lnTo>
                        <a:pt x="694" y="222"/>
                      </a:lnTo>
                      <a:lnTo>
                        <a:pt x="692" y="218"/>
                      </a:lnTo>
                      <a:lnTo>
                        <a:pt x="690" y="216"/>
                      </a:lnTo>
                      <a:lnTo>
                        <a:pt x="688" y="214"/>
                      </a:lnTo>
                      <a:lnTo>
                        <a:pt x="694" y="214"/>
                      </a:lnTo>
                      <a:lnTo>
                        <a:pt x="692" y="214"/>
                      </a:lnTo>
                      <a:lnTo>
                        <a:pt x="692" y="212"/>
                      </a:lnTo>
                      <a:lnTo>
                        <a:pt x="694" y="208"/>
                      </a:lnTo>
                      <a:lnTo>
                        <a:pt x="700" y="210"/>
                      </a:lnTo>
                      <a:lnTo>
                        <a:pt x="704" y="208"/>
                      </a:lnTo>
                      <a:lnTo>
                        <a:pt x="706" y="206"/>
                      </a:lnTo>
                      <a:lnTo>
                        <a:pt x="706" y="198"/>
                      </a:lnTo>
                      <a:lnTo>
                        <a:pt x="702" y="190"/>
                      </a:lnTo>
                      <a:lnTo>
                        <a:pt x="702" y="188"/>
                      </a:lnTo>
                      <a:lnTo>
                        <a:pt x="706" y="192"/>
                      </a:lnTo>
                      <a:lnTo>
                        <a:pt x="708" y="196"/>
                      </a:lnTo>
                      <a:lnTo>
                        <a:pt x="714" y="196"/>
                      </a:lnTo>
                      <a:lnTo>
                        <a:pt x="716" y="194"/>
                      </a:lnTo>
                      <a:lnTo>
                        <a:pt x="718" y="188"/>
                      </a:lnTo>
                      <a:lnTo>
                        <a:pt x="718" y="168"/>
                      </a:lnTo>
                      <a:lnTo>
                        <a:pt x="718" y="172"/>
                      </a:lnTo>
                      <a:lnTo>
                        <a:pt x="718" y="174"/>
                      </a:lnTo>
                      <a:lnTo>
                        <a:pt x="720" y="174"/>
                      </a:lnTo>
                      <a:lnTo>
                        <a:pt x="720" y="178"/>
                      </a:lnTo>
                      <a:lnTo>
                        <a:pt x="722" y="182"/>
                      </a:lnTo>
                      <a:lnTo>
                        <a:pt x="726" y="176"/>
                      </a:lnTo>
                      <a:lnTo>
                        <a:pt x="732" y="172"/>
                      </a:lnTo>
                      <a:lnTo>
                        <a:pt x="734" y="172"/>
                      </a:lnTo>
                      <a:lnTo>
                        <a:pt x="740" y="164"/>
                      </a:lnTo>
                      <a:lnTo>
                        <a:pt x="744" y="158"/>
                      </a:lnTo>
                      <a:lnTo>
                        <a:pt x="742" y="150"/>
                      </a:lnTo>
                      <a:lnTo>
                        <a:pt x="744" y="148"/>
                      </a:lnTo>
                      <a:lnTo>
                        <a:pt x="746" y="146"/>
                      </a:lnTo>
                      <a:lnTo>
                        <a:pt x="756" y="146"/>
                      </a:lnTo>
                      <a:lnTo>
                        <a:pt x="766" y="146"/>
                      </a:lnTo>
                      <a:lnTo>
                        <a:pt x="770" y="142"/>
                      </a:lnTo>
                      <a:lnTo>
                        <a:pt x="752" y="142"/>
                      </a:lnTo>
                      <a:lnTo>
                        <a:pt x="760" y="140"/>
                      </a:lnTo>
                      <a:lnTo>
                        <a:pt x="770" y="140"/>
                      </a:lnTo>
                      <a:lnTo>
                        <a:pt x="776" y="138"/>
                      </a:lnTo>
                      <a:lnTo>
                        <a:pt x="786" y="134"/>
                      </a:lnTo>
                      <a:lnTo>
                        <a:pt x="790" y="132"/>
                      </a:lnTo>
                      <a:lnTo>
                        <a:pt x="792" y="130"/>
                      </a:lnTo>
                      <a:lnTo>
                        <a:pt x="802" y="132"/>
                      </a:lnTo>
                      <a:lnTo>
                        <a:pt x="808" y="130"/>
                      </a:lnTo>
                      <a:lnTo>
                        <a:pt x="812" y="128"/>
                      </a:lnTo>
                      <a:lnTo>
                        <a:pt x="810" y="124"/>
                      </a:lnTo>
                      <a:lnTo>
                        <a:pt x="808" y="126"/>
                      </a:lnTo>
                      <a:lnTo>
                        <a:pt x="806" y="128"/>
                      </a:lnTo>
                      <a:lnTo>
                        <a:pt x="800" y="128"/>
                      </a:lnTo>
                      <a:lnTo>
                        <a:pt x="802" y="126"/>
                      </a:lnTo>
                      <a:lnTo>
                        <a:pt x="802" y="122"/>
                      </a:lnTo>
                      <a:lnTo>
                        <a:pt x="800" y="118"/>
                      </a:lnTo>
                      <a:lnTo>
                        <a:pt x="802" y="112"/>
                      </a:lnTo>
                      <a:lnTo>
                        <a:pt x="804" y="108"/>
                      </a:lnTo>
                      <a:lnTo>
                        <a:pt x="806" y="104"/>
                      </a:lnTo>
                      <a:lnTo>
                        <a:pt x="808" y="98"/>
                      </a:lnTo>
                      <a:lnTo>
                        <a:pt x="814" y="94"/>
                      </a:lnTo>
                      <a:lnTo>
                        <a:pt x="822" y="90"/>
                      </a:lnTo>
                      <a:lnTo>
                        <a:pt x="838" y="84"/>
                      </a:lnTo>
                      <a:lnTo>
                        <a:pt x="854" y="80"/>
                      </a:lnTo>
                      <a:lnTo>
                        <a:pt x="870" y="74"/>
                      </a:lnTo>
                      <a:lnTo>
                        <a:pt x="864" y="54"/>
                      </a:lnTo>
                      <a:lnTo>
                        <a:pt x="864" y="50"/>
                      </a:lnTo>
                      <a:lnTo>
                        <a:pt x="866" y="46"/>
                      </a:lnTo>
                      <a:lnTo>
                        <a:pt x="872" y="38"/>
                      </a:lnTo>
                      <a:lnTo>
                        <a:pt x="852" y="32"/>
                      </a:lnTo>
                      <a:lnTo>
                        <a:pt x="846" y="34"/>
                      </a:lnTo>
                      <a:lnTo>
                        <a:pt x="840" y="38"/>
                      </a:lnTo>
                      <a:lnTo>
                        <a:pt x="830" y="52"/>
                      </a:lnTo>
                      <a:lnTo>
                        <a:pt x="824" y="58"/>
                      </a:lnTo>
                      <a:lnTo>
                        <a:pt x="820" y="66"/>
                      </a:lnTo>
                      <a:lnTo>
                        <a:pt x="814" y="70"/>
                      </a:lnTo>
                      <a:lnTo>
                        <a:pt x="804" y="72"/>
                      </a:lnTo>
                      <a:lnTo>
                        <a:pt x="798" y="74"/>
                      </a:lnTo>
                      <a:lnTo>
                        <a:pt x="766" y="74"/>
                      </a:lnTo>
                      <a:lnTo>
                        <a:pt x="758" y="78"/>
                      </a:lnTo>
                      <a:lnTo>
                        <a:pt x="750" y="80"/>
                      </a:lnTo>
                      <a:lnTo>
                        <a:pt x="738" y="90"/>
                      </a:lnTo>
                      <a:lnTo>
                        <a:pt x="724" y="100"/>
                      </a:lnTo>
                      <a:lnTo>
                        <a:pt x="718" y="102"/>
                      </a:lnTo>
                      <a:lnTo>
                        <a:pt x="712" y="104"/>
                      </a:lnTo>
                      <a:lnTo>
                        <a:pt x="706" y="102"/>
                      </a:lnTo>
                      <a:lnTo>
                        <a:pt x="700" y="100"/>
                      </a:lnTo>
                      <a:lnTo>
                        <a:pt x="694" y="100"/>
                      </a:lnTo>
                      <a:lnTo>
                        <a:pt x="692" y="102"/>
                      </a:lnTo>
                      <a:lnTo>
                        <a:pt x="688" y="106"/>
                      </a:lnTo>
                      <a:lnTo>
                        <a:pt x="686" y="110"/>
                      </a:lnTo>
                      <a:lnTo>
                        <a:pt x="684" y="116"/>
                      </a:lnTo>
                      <a:lnTo>
                        <a:pt x="672" y="122"/>
                      </a:lnTo>
                      <a:lnTo>
                        <a:pt x="658" y="128"/>
                      </a:lnTo>
                      <a:lnTo>
                        <a:pt x="642" y="134"/>
                      </a:lnTo>
                      <a:lnTo>
                        <a:pt x="632" y="136"/>
                      </a:lnTo>
                      <a:lnTo>
                        <a:pt x="622" y="134"/>
                      </a:lnTo>
                      <a:lnTo>
                        <a:pt x="618" y="134"/>
                      </a:lnTo>
                      <a:lnTo>
                        <a:pt x="618" y="132"/>
                      </a:lnTo>
                      <a:lnTo>
                        <a:pt x="618" y="126"/>
                      </a:lnTo>
                      <a:lnTo>
                        <a:pt x="622" y="122"/>
                      </a:lnTo>
                      <a:lnTo>
                        <a:pt x="630" y="118"/>
                      </a:lnTo>
                      <a:lnTo>
                        <a:pt x="636" y="112"/>
                      </a:lnTo>
                      <a:lnTo>
                        <a:pt x="640" y="108"/>
                      </a:lnTo>
                      <a:lnTo>
                        <a:pt x="640" y="106"/>
                      </a:lnTo>
                      <a:lnTo>
                        <a:pt x="638" y="104"/>
                      </a:lnTo>
                      <a:lnTo>
                        <a:pt x="636" y="102"/>
                      </a:lnTo>
                      <a:lnTo>
                        <a:pt x="638" y="96"/>
                      </a:lnTo>
                      <a:lnTo>
                        <a:pt x="636" y="94"/>
                      </a:lnTo>
                      <a:lnTo>
                        <a:pt x="634" y="88"/>
                      </a:lnTo>
                      <a:lnTo>
                        <a:pt x="632" y="92"/>
                      </a:lnTo>
                      <a:lnTo>
                        <a:pt x="630" y="96"/>
                      </a:lnTo>
                      <a:lnTo>
                        <a:pt x="622" y="96"/>
                      </a:lnTo>
                      <a:lnTo>
                        <a:pt x="626" y="90"/>
                      </a:lnTo>
                      <a:lnTo>
                        <a:pt x="632" y="86"/>
                      </a:lnTo>
                      <a:lnTo>
                        <a:pt x="634" y="80"/>
                      </a:lnTo>
                      <a:lnTo>
                        <a:pt x="636" y="72"/>
                      </a:lnTo>
                      <a:lnTo>
                        <a:pt x="636" y="68"/>
                      </a:lnTo>
                      <a:lnTo>
                        <a:pt x="632" y="66"/>
                      </a:lnTo>
                      <a:lnTo>
                        <a:pt x="630" y="64"/>
                      </a:lnTo>
                      <a:lnTo>
                        <a:pt x="622" y="64"/>
                      </a:lnTo>
                      <a:lnTo>
                        <a:pt x="618" y="64"/>
                      </a:lnTo>
                      <a:lnTo>
                        <a:pt x="610" y="72"/>
                      </a:lnTo>
                      <a:lnTo>
                        <a:pt x="602" y="78"/>
                      </a:lnTo>
                      <a:lnTo>
                        <a:pt x="592" y="82"/>
                      </a:lnTo>
                      <a:lnTo>
                        <a:pt x="584" y="92"/>
                      </a:lnTo>
                      <a:lnTo>
                        <a:pt x="582" y="96"/>
                      </a:lnTo>
                      <a:lnTo>
                        <a:pt x="580" y="104"/>
                      </a:lnTo>
                      <a:lnTo>
                        <a:pt x="578" y="116"/>
                      </a:lnTo>
                      <a:lnTo>
                        <a:pt x="576" y="122"/>
                      </a:lnTo>
                      <a:lnTo>
                        <a:pt x="572" y="128"/>
                      </a:lnTo>
                      <a:lnTo>
                        <a:pt x="566" y="132"/>
                      </a:lnTo>
                      <a:lnTo>
                        <a:pt x="558" y="134"/>
                      </a:lnTo>
                      <a:lnTo>
                        <a:pt x="554" y="132"/>
                      </a:lnTo>
                      <a:lnTo>
                        <a:pt x="552" y="130"/>
                      </a:lnTo>
                      <a:lnTo>
                        <a:pt x="550" y="128"/>
                      </a:lnTo>
                      <a:lnTo>
                        <a:pt x="552" y="122"/>
                      </a:lnTo>
                      <a:lnTo>
                        <a:pt x="554" y="114"/>
                      </a:lnTo>
                      <a:lnTo>
                        <a:pt x="560" y="102"/>
                      </a:lnTo>
                      <a:lnTo>
                        <a:pt x="568" y="90"/>
                      </a:lnTo>
                      <a:lnTo>
                        <a:pt x="576" y="80"/>
                      </a:lnTo>
                      <a:lnTo>
                        <a:pt x="576" y="78"/>
                      </a:lnTo>
                      <a:lnTo>
                        <a:pt x="578" y="74"/>
                      </a:lnTo>
                      <a:lnTo>
                        <a:pt x="584" y="66"/>
                      </a:lnTo>
                      <a:lnTo>
                        <a:pt x="594" y="60"/>
                      </a:lnTo>
                      <a:lnTo>
                        <a:pt x="602" y="58"/>
                      </a:lnTo>
                      <a:lnTo>
                        <a:pt x="620" y="58"/>
                      </a:lnTo>
                      <a:lnTo>
                        <a:pt x="624" y="56"/>
                      </a:lnTo>
                      <a:lnTo>
                        <a:pt x="628" y="56"/>
                      </a:lnTo>
                      <a:lnTo>
                        <a:pt x="634" y="52"/>
                      </a:lnTo>
                      <a:lnTo>
                        <a:pt x="626" y="50"/>
                      </a:lnTo>
                      <a:lnTo>
                        <a:pt x="618" y="50"/>
                      </a:lnTo>
                      <a:lnTo>
                        <a:pt x="612" y="50"/>
                      </a:lnTo>
                      <a:lnTo>
                        <a:pt x="606" y="48"/>
                      </a:lnTo>
                      <a:lnTo>
                        <a:pt x="596" y="46"/>
                      </a:lnTo>
                      <a:lnTo>
                        <a:pt x="592" y="44"/>
                      </a:lnTo>
                      <a:lnTo>
                        <a:pt x="590" y="40"/>
                      </a:lnTo>
                      <a:lnTo>
                        <a:pt x="590" y="36"/>
                      </a:lnTo>
                      <a:lnTo>
                        <a:pt x="584" y="36"/>
                      </a:lnTo>
                      <a:lnTo>
                        <a:pt x="582" y="36"/>
                      </a:lnTo>
                      <a:lnTo>
                        <a:pt x="580" y="34"/>
                      </a:lnTo>
                      <a:lnTo>
                        <a:pt x="586" y="30"/>
                      </a:lnTo>
                      <a:lnTo>
                        <a:pt x="564" y="38"/>
                      </a:lnTo>
                      <a:lnTo>
                        <a:pt x="550" y="40"/>
                      </a:lnTo>
                      <a:lnTo>
                        <a:pt x="540" y="42"/>
                      </a:lnTo>
                      <a:lnTo>
                        <a:pt x="536" y="42"/>
                      </a:lnTo>
                      <a:lnTo>
                        <a:pt x="532" y="42"/>
                      </a:lnTo>
                      <a:lnTo>
                        <a:pt x="528" y="40"/>
                      </a:lnTo>
                      <a:lnTo>
                        <a:pt x="536" y="34"/>
                      </a:lnTo>
                      <a:lnTo>
                        <a:pt x="544" y="30"/>
                      </a:lnTo>
                      <a:lnTo>
                        <a:pt x="552" y="26"/>
                      </a:lnTo>
                      <a:lnTo>
                        <a:pt x="562" y="22"/>
                      </a:lnTo>
                      <a:lnTo>
                        <a:pt x="550" y="20"/>
                      </a:lnTo>
                      <a:lnTo>
                        <a:pt x="540" y="16"/>
                      </a:lnTo>
                      <a:lnTo>
                        <a:pt x="540" y="18"/>
                      </a:lnTo>
                      <a:lnTo>
                        <a:pt x="534" y="16"/>
                      </a:lnTo>
                      <a:lnTo>
                        <a:pt x="528" y="14"/>
                      </a:lnTo>
                      <a:lnTo>
                        <a:pt x="522" y="14"/>
                      </a:lnTo>
                      <a:lnTo>
                        <a:pt x="516" y="12"/>
                      </a:lnTo>
                      <a:lnTo>
                        <a:pt x="510" y="10"/>
                      </a:lnTo>
                      <a:lnTo>
                        <a:pt x="506" y="6"/>
                      </a:lnTo>
                      <a:lnTo>
                        <a:pt x="506" y="0"/>
                      </a:lnTo>
                      <a:lnTo>
                        <a:pt x="112" y="0"/>
                      </a:lnTo>
                      <a:lnTo>
                        <a:pt x="110" y="6"/>
                      </a:lnTo>
                      <a:lnTo>
                        <a:pt x="106" y="14"/>
                      </a:lnTo>
                      <a:lnTo>
                        <a:pt x="104" y="22"/>
                      </a:lnTo>
                      <a:lnTo>
                        <a:pt x="100" y="24"/>
                      </a:lnTo>
                      <a:lnTo>
                        <a:pt x="96" y="26"/>
                      </a:lnTo>
                      <a:lnTo>
                        <a:pt x="94" y="22"/>
                      </a:lnTo>
                      <a:lnTo>
                        <a:pt x="92" y="20"/>
                      </a:lnTo>
                      <a:lnTo>
                        <a:pt x="82" y="16"/>
                      </a:lnTo>
                      <a:lnTo>
                        <a:pt x="78" y="26"/>
                      </a:lnTo>
                      <a:lnTo>
                        <a:pt x="64" y="52"/>
                      </a:lnTo>
                      <a:lnTo>
                        <a:pt x="48" y="80"/>
                      </a:lnTo>
                      <a:lnTo>
                        <a:pt x="40" y="90"/>
                      </a:lnTo>
                      <a:lnTo>
                        <a:pt x="32" y="98"/>
                      </a:lnTo>
                      <a:lnTo>
                        <a:pt x="26" y="106"/>
                      </a:lnTo>
                      <a:lnTo>
                        <a:pt x="20" y="114"/>
                      </a:lnTo>
                      <a:lnTo>
                        <a:pt x="14" y="126"/>
                      </a:lnTo>
                      <a:lnTo>
                        <a:pt x="12" y="136"/>
                      </a:lnTo>
                      <a:lnTo>
                        <a:pt x="8" y="146"/>
                      </a:lnTo>
                      <a:lnTo>
                        <a:pt x="2" y="158"/>
                      </a:lnTo>
                      <a:lnTo>
                        <a:pt x="2" y="162"/>
                      </a:lnTo>
                      <a:lnTo>
                        <a:pt x="2" y="166"/>
                      </a:lnTo>
                      <a:lnTo>
                        <a:pt x="2" y="170"/>
                      </a:lnTo>
                      <a:lnTo>
                        <a:pt x="0" y="172"/>
                      </a:lnTo>
                      <a:lnTo>
                        <a:pt x="0" y="17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4" y="198"/>
                      </a:lnTo>
                      <a:lnTo>
                        <a:pt x="6" y="196"/>
                      </a:lnTo>
                      <a:lnTo>
                        <a:pt x="10" y="194"/>
                      </a:lnTo>
                      <a:lnTo>
                        <a:pt x="18" y="196"/>
                      </a:lnTo>
                      <a:lnTo>
                        <a:pt x="10" y="196"/>
                      </a:lnTo>
                      <a:lnTo>
                        <a:pt x="8" y="198"/>
                      </a:lnTo>
                      <a:lnTo>
                        <a:pt x="6" y="200"/>
                      </a:lnTo>
                      <a:lnTo>
                        <a:pt x="8" y="204"/>
                      </a:lnTo>
                      <a:lnTo>
                        <a:pt x="4" y="202"/>
                      </a:lnTo>
                      <a:lnTo>
                        <a:pt x="2" y="206"/>
                      </a:lnTo>
                      <a:lnTo>
                        <a:pt x="4" y="214"/>
                      </a:lnTo>
                      <a:lnTo>
                        <a:pt x="4" y="216"/>
                      </a:lnTo>
                      <a:lnTo>
                        <a:pt x="6" y="216"/>
                      </a:lnTo>
                      <a:lnTo>
                        <a:pt x="6" y="220"/>
                      </a:lnTo>
                      <a:lnTo>
                        <a:pt x="6" y="222"/>
                      </a:lnTo>
                      <a:lnTo>
                        <a:pt x="4" y="2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1" name="îṣļíḋé">
                  <a:extLst>
                    <a:ext uri="{FF2B5EF4-FFF2-40B4-BE49-F238E27FC236}">
                      <a16:creationId xmlns="" xmlns:a16="http://schemas.microsoft.com/office/drawing/2014/main" id="{F073B125-C178-40DE-A6E4-70CA074CFAD5}"/>
                    </a:ext>
                  </a:extLst>
                </p:cNvPr>
                <p:cNvSpPr/>
                <p:nvPr/>
              </p:nvSpPr>
              <p:spPr bwMode="auto">
                <a:xfrm>
                  <a:off x="484774" y="1746470"/>
                  <a:ext cx="1001236" cy="463750"/>
                </a:xfrm>
                <a:custGeom>
                  <a:avLst/>
                  <a:gdLst>
                    <a:gd name="T0" fmla="*/ 2147483647 w 574"/>
                    <a:gd name="T1" fmla="*/ 2147483647 h 278"/>
                    <a:gd name="T2" fmla="*/ 2147483647 w 574"/>
                    <a:gd name="T3" fmla="*/ 2147483647 h 278"/>
                    <a:gd name="T4" fmla="*/ 2147483647 w 574"/>
                    <a:gd name="T5" fmla="*/ 2147483647 h 278"/>
                    <a:gd name="T6" fmla="*/ 2147483647 w 574"/>
                    <a:gd name="T7" fmla="*/ 2147483647 h 278"/>
                    <a:gd name="T8" fmla="*/ 2147483647 w 574"/>
                    <a:gd name="T9" fmla="*/ 2147483647 h 278"/>
                    <a:gd name="T10" fmla="*/ 2147483647 w 574"/>
                    <a:gd name="T11" fmla="*/ 2147483647 h 278"/>
                    <a:gd name="T12" fmla="*/ 2147483647 w 574"/>
                    <a:gd name="T13" fmla="*/ 2147483647 h 278"/>
                    <a:gd name="T14" fmla="*/ 2147483647 w 574"/>
                    <a:gd name="T15" fmla="*/ 2147483647 h 278"/>
                    <a:gd name="T16" fmla="*/ 2147483647 w 574"/>
                    <a:gd name="T17" fmla="*/ 2147483647 h 278"/>
                    <a:gd name="T18" fmla="*/ 2147483647 w 574"/>
                    <a:gd name="T19" fmla="*/ 2147483647 h 278"/>
                    <a:gd name="T20" fmla="*/ 2147483647 w 574"/>
                    <a:gd name="T21" fmla="*/ 2147483647 h 278"/>
                    <a:gd name="T22" fmla="*/ 2147483647 w 574"/>
                    <a:gd name="T23" fmla="*/ 2147483647 h 278"/>
                    <a:gd name="T24" fmla="*/ 2147483647 w 574"/>
                    <a:gd name="T25" fmla="*/ 2147483647 h 278"/>
                    <a:gd name="T26" fmla="*/ 2147483647 w 574"/>
                    <a:gd name="T27" fmla="*/ 2147483647 h 278"/>
                    <a:gd name="T28" fmla="*/ 2147483647 w 574"/>
                    <a:gd name="T29" fmla="*/ 2147483647 h 278"/>
                    <a:gd name="T30" fmla="*/ 2147483647 w 574"/>
                    <a:gd name="T31" fmla="*/ 2147483647 h 278"/>
                    <a:gd name="T32" fmla="*/ 2147483647 w 574"/>
                    <a:gd name="T33" fmla="*/ 2147483647 h 278"/>
                    <a:gd name="T34" fmla="*/ 2147483647 w 574"/>
                    <a:gd name="T35" fmla="*/ 2147483647 h 278"/>
                    <a:gd name="T36" fmla="*/ 2147483647 w 574"/>
                    <a:gd name="T37" fmla="*/ 2147483647 h 278"/>
                    <a:gd name="T38" fmla="*/ 2147483647 w 574"/>
                    <a:gd name="T39" fmla="*/ 2147483647 h 278"/>
                    <a:gd name="T40" fmla="*/ 2147483647 w 574"/>
                    <a:gd name="T41" fmla="*/ 2147483647 h 278"/>
                    <a:gd name="T42" fmla="*/ 2147483647 w 574"/>
                    <a:gd name="T43" fmla="*/ 2147483647 h 278"/>
                    <a:gd name="T44" fmla="*/ 2147483647 w 574"/>
                    <a:gd name="T45" fmla="*/ 2147483647 h 278"/>
                    <a:gd name="T46" fmla="*/ 2147483647 w 574"/>
                    <a:gd name="T47" fmla="*/ 2147483647 h 278"/>
                    <a:gd name="T48" fmla="*/ 2147483647 w 574"/>
                    <a:gd name="T49" fmla="*/ 2147483647 h 278"/>
                    <a:gd name="T50" fmla="*/ 2147483647 w 574"/>
                    <a:gd name="T51" fmla="*/ 2147483647 h 278"/>
                    <a:gd name="T52" fmla="*/ 2147483647 w 574"/>
                    <a:gd name="T53" fmla="*/ 2147483647 h 278"/>
                    <a:gd name="T54" fmla="*/ 2147483647 w 574"/>
                    <a:gd name="T55" fmla="*/ 2147483647 h 278"/>
                    <a:gd name="T56" fmla="*/ 2147483647 w 574"/>
                    <a:gd name="T57" fmla="*/ 2147483647 h 278"/>
                    <a:gd name="T58" fmla="*/ 2147483647 w 574"/>
                    <a:gd name="T59" fmla="*/ 2147483647 h 278"/>
                    <a:gd name="T60" fmla="*/ 2147483647 w 574"/>
                    <a:gd name="T61" fmla="*/ 2147483647 h 278"/>
                    <a:gd name="T62" fmla="*/ 2147483647 w 574"/>
                    <a:gd name="T63" fmla="*/ 2147483647 h 278"/>
                    <a:gd name="T64" fmla="*/ 2147483647 w 574"/>
                    <a:gd name="T65" fmla="*/ 2147483647 h 278"/>
                    <a:gd name="T66" fmla="*/ 2147483647 w 574"/>
                    <a:gd name="T67" fmla="*/ 2147483647 h 278"/>
                    <a:gd name="T68" fmla="*/ 2147483647 w 574"/>
                    <a:gd name="T69" fmla="*/ 2147483647 h 278"/>
                    <a:gd name="T70" fmla="*/ 2147483647 w 574"/>
                    <a:gd name="T71" fmla="*/ 2147483647 h 278"/>
                    <a:gd name="T72" fmla="*/ 2147483647 w 574"/>
                    <a:gd name="T73" fmla="*/ 2147483647 h 278"/>
                    <a:gd name="T74" fmla="*/ 2147483647 w 574"/>
                    <a:gd name="T75" fmla="*/ 2147483647 h 278"/>
                    <a:gd name="T76" fmla="*/ 2147483647 w 574"/>
                    <a:gd name="T77" fmla="*/ 2147483647 h 278"/>
                    <a:gd name="T78" fmla="*/ 2147483647 w 574"/>
                    <a:gd name="T79" fmla="*/ 2147483647 h 278"/>
                    <a:gd name="T80" fmla="*/ 2147483647 w 574"/>
                    <a:gd name="T81" fmla="*/ 2147483647 h 278"/>
                    <a:gd name="T82" fmla="*/ 2147483647 w 574"/>
                    <a:gd name="T83" fmla="*/ 2147483647 h 278"/>
                    <a:gd name="T84" fmla="*/ 2147483647 w 574"/>
                    <a:gd name="T85" fmla="*/ 2147483647 h 278"/>
                    <a:gd name="T86" fmla="*/ 2147483647 w 574"/>
                    <a:gd name="T87" fmla="*/ 2147483647 h 278"/>
                    <a:gd name="T88" fmla="*/ 2147483647 w 574"/>
                    <a:gd name="T89" fmla="*/ 2147483647 h 278"/>
                    <a:gd name="T90" fmla="*/ 2147483647 w 574"/>
                    <a:gd name="T91" fmla="*/ 2147483647 h 278"/>
                    <a:gd name="T92" fmla="*/ 2147483647 w 574"/>
                    <a:gd name="T93" fmla="*/ 2147483647 h 278"/>
                    <a:gd name="T94" fmla="*/ 2147483647 w 574"/>
                    <a:gd name="T95" fmla="*/ 2147483647 h 278"/>
                    <a:gd name="T96" fmla="*/ 2147483647 w 574"/>
                    <a:gd name="T97" fmla="*/ 2147483647 h 27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74"/>
                    <a:gd name="T148" fmla="*/ 0 h 278"/>
                    <a:gd name="T149" fmla="*/ 574 w 574"/>
                    <a:gd name="T150" fmla="*/ 278 h 27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74" h="278">
                      <a:moveTo>
                        <a:pt x="400" y="178"/>
                      </a:moveTo>
                      <a:lnTo>
                        <a:pt x="388" y="182"/>
                      </a:lnTo>
                      <a:lnTo>
                        <a:pt x="376" y="184"/>
                      </a:lnTo>
                      <a:lnTo>
                        <a:pt x="366" y="182"/>
                      </a:lnTo>
                      <a:lnTo>
                        <a:pt x="356" y="180"/>
                      </a:lnTo>
                      <a:lnTo>
                        <a:pt x="350" y="176"/>
                      </a:lnTo>
                      <a:lnTo>
                        <a:pt x="348" y="172"/>
                      </a:lnTo>
                      <a:lnTo>
                        <a:pt x="346" y="168"/>
                      </a:lnTo>
                      <a:lnTo>
                        <a:pt x="338" y="168"/>
                      </a:lnTo>
                      <a:lnTo>
                        <a:pt x="324" y="178"/>
                      </a:lnTo>
                      <a:lnTo>
                        <a:pt x="318" y="182"/>
                      </a:lnTo>
                      <a:lnTo>
                        <a:pt x="308" y="184"/>
                      </a:lnTo>
                      <a:lnTo>
                        <a:pt x="300" y="184"/>
                      </a:lnTo>
                      <a:lnTo>
                        <a:pt x="290" y="188"/>
                      </a:lnTo>
                      <a:lnTo>
                        <a:pt x="282" y="192"/>
                      </a:lnTo>
                      <a:lnTo>
                        <a:pt x="272" y="200"/>
                      </a:lnTo>
                      <a:lnTo>
                        <a:pt x="258" y="200"/>
                      </a:lnTo>
                      <a:lnTo>
                        <a:pt x="262" y="194"/>
                      </a:lnTo>
                      <a:lnTo>
                        <a:pt x="266" y="190"/>
                      </a:lnTo>
                      <a:lnTo>
                        <a:pt x="276" y="182"/>
                      </a:lnTo>
                      <a:lnTo>
                        <a:pt x="286" y="178"/>
                      </a:lnTo>
                      <a:lnTo>
                        <a:pt x="298" y="170"/>
                      </a:lnTo>
                      <a:lnTo>
                        <a:pt x="290" y="170"/>
                      </a:lnTo>
                      <a:lnTo>
                        <a:pt x="282" y="174"/>
                      </a:lnTo>
                      <a:lnTo>
                        <a:pt x="268" y="180"/>
                      </a:lnTo>
                      <a:lnTo>
                        <a:pt x="252" y="190"/>
                      </a:lnTo>
                      <a:lnTo>
                        <a:pt x="246" y="192"/>
                      </a:lnTo>
                      <a:lnTo>
                        <a:pt x="240" y="194"/>
                      </a:lnTo>
                      <a:lnTo>
                        <a:pt x="234" y="196"/>
                      </a:lnTo>
                      <a:lnTo>
                        <a:pt x="230" y="202"/>
                      </a:lnTo>
                      <a:lnTo>
                        <a:pt x="224" y="206"/>
                      </a:lnTo>
                      <a:lnTo>
                        <a:pt x="218" y="210"/>
                      </a:lnTo>
                      <a:lnTo>
                        <a:pt x="206" y="214"/>
                      </a:lnTo>
                      <a:lnTo>
                        <a:pt x="194" y="218"/>
                      </a:lnTo>
                      <a:lnTo>
                        <a:pt x="184" y="220"/>
                      </a:lnTo>
                      <a:lnTo>
                        <a:pt x="172" y="224"/>
                      </a:lnTo>
                      <a:lnTo>
                        <a:pt x="164" y="230"/>
                      </a:lnTo>
                      <a:lnTo>
                        <a:pt x="160" y="234"/>
                      </a:lnTo>
                      <a:lnTo>
                        <a:pt x="154" y="234"/>
                      </a:lnTo>
                      <a:lnTo>
                        <a:pt x="132" y="240"/>
                      </a:lnTo>
                      <a:lnTo>
                        <a:pt x="110" y="248"/>
                      </a:lnTo>
                      <a:lnTo>
                        <a:pt x="86" y="258"/>
                      </a:lnTo>
                      <a:lnTo>
                        <a:pt x="64" y="266"/>
                      </a:lnTo>
                      <a:lnTo>
                        <a:pt x="64" y="264"/>
                      </a:lnTo>
                      <a:lnTo>
                        <a:pt x="62" y="262"/>
                      </a:lnTo>
                      <a:lnTo>
                        <a:pt x="60" y="262"/>
                      </a:lnTo>
                      <a:lnTo>
                        <a:pt x="54" y="262"/>
                      </a:lnTo>
                      <a:lnTo>
                        <a:pt x="48" y="264"/>
                      </a:lnTo>
                      <a:lnTo>
                        <a:pt x="34" y="270"/>
                      </a:lnTo>
                      <a:lnTo>
                        <a:pt x="22" y="276"/>
                      </a:lnTo>
                      <a:lnTo>
                        <a:pt x="14" y="278"/>
                      </a:lnTo>
                      <a:lnTo>
                        <a:pt x="8" y="278"/>
                      </a:lnTo>
                      <a:lnTo>
                        <a:pt x="0" y="278"/>
                      </a:lnTo>
                      <a:lnTo>
                        <a:pt x="14" y="270"/>
                      </a:lnTo>
                      <a:lnTo>
                        <a:pt x="36" y="262"/>
                      </a:lnTo>
                      <a:lnTo>
                        <a:pt x="58" y="258"/>
                      </a:lnTo>
                      <a:lnTo>
                        <a:pt x="76" y="256"/>
                      </a:lnTo>
                      <a:lnTo>
                        <a:pt x="82" y="256"/>
                      </a:lnTo>
                      <a:lnTo>
                        <a:pt x="84" y="254"/>
                      </a:lnTo>
                      <a:lnTo>
                        <a:pt x="90" y="248"/>
                      </a:lnTo>
                      <a:lnTo>
                        <a:pt x="96" y="244"/>
                      </a:lnTo>
                      <a:lnTo>
                        <a:pt x="102" y="242"/>
                      </a:lnTo>
                      <a:lnTo>
                        <a:pt x="120" y="236"/>
                      </a:lnTo>
                      <a:lnTo>
                        <a:pt x="136" y="232"/>
                      </a:lnTo>
                      <a:lnTo>
                        <a:pt x="166" y="210"/>
                      </a:lnTo>
                      <a:lnTo>
                        <a:pt x="164" y="206"/>
                      </a:lnTo>
                      <a:lnTo>
                        <a:pt x="162" y="204"/>
                      </a:lnTo>
                      <a:lnTo>
                        <a:pt x="154" y="210"/>
                      </a:lnTo>
                      <a:lnTo>
                        <a:pt x="146" y="210"/>
                      </a:lnTo>
                      <a:lnTo>
                        <a:pt x="146" y="204"/>
                      </a:lnTo>
                      <a:lnTo>
                        <a:pt x="144" y="202"/>
                      </a:lnTo>
                      <a:lnTo>
                        <a:pt x="140" y="202"/>
                      </a:lnTo>
                      <a:lnTo>
                        <a:pt x="136" y="202"/>
                      </a:lnTo>
                      <a:lnTo>
                        <a:pt x="132" y="204"/>
                      </a:lnTo>
                      <a:lnTo>
                        <a:pt x="124" y="208"/>
                      </a:lnTo>
                      <a:lnTo>
                        <a:pt x="112" y="208"/>
                      </a:lnTo>
                      <a:lnTo>
                        <a:pt x="118" y="204"/>
                      </a:lnTo>
                      <a:lnTo>
                        <a:pt x="126" y="198"/>
                      </a:lnTo>
                      <a:lnTo>
                        <a:pt x="132" y="192"/>
                      </a:lnTo>
                      <a:lnTo>
                        <a:pt x="136" y="186"/>
                      </a:lnTo>
                      <a:lnTo>
                        <a:pt x="132" y="186"/>
                      </a:lnTo>
                      <a:lnTo>
                        <a:pt x="128" y="186"/>
                      </a:lnTo>
                      <a:lnTo>
                        <a:pt x="120" y="186"/>
                      </a:lnTo>
                      <a:lnTo>
                        <a:pt x="116" y="186"/>
                      </a:lnTo>
                      <a:lnTo>
                        <a:pt x="112" y="184"/>
                      </a:lnTo>
                      <a:lnTo>
                        <a:pt x="110" y="178"/>
                      </a:lnTo>
                      <a:lnTo>
                        <a:pt x="110" y="160"/>
                      </a:lnTo>
                      <a:lnTo>
                        <a:pt x="152" y="128"/>
                      </a:lnTo>
                      <a:lnTo>
                        <a:pt x="158" y="130"/>
                      </a:lnTo>
                      <a:lnTo>
                        <a:pt x="166" y="132"/>
                      </a:lnTo>
                      <a:lnTo>
                        <a:pt x="190" y="130"/>
                      </a:lnTo>
                      <a:lnTo>
                        <a:pt x="214" y="124"/>
                      </a:lnTo>
                      <a:lnTo>
                        <a:pt x="224" y="122"/>
                      </a:lnTo>
                      <a:lnTo>
                        <a:pt x="236" y="116"/>
                      </a:lnTo>
                      <a:lnTo>
                        <a:pt x="244" y="110"/>
                      </a:lnTo>
                      <a:lnTo>
                        <a:pt x="246" y="104"/>
                      </a:lnTo>
                      <a:lnTo>
                        <a:pt x="234" y="108"/>
                      </a:lnTo>
                      <a:lnTo>
                        <a:pt x="228" y="110"/>
                      </a:lnTo>
                      <a:lnTo>
                        <a:pt x="220" y="112"/>
                      </a:lnTo>
                      <a:lnTo>
                        <a:pt x="212" y="110"/>
                      </a:lnTo>
                      <a:lnTo>
                        <a:pt x="202" y="108"/>
                      </a:lnTo>
                      <a:lnTo>
                        <a:pt x="186" y="102"/>
                      </a:lnTo>
                      <a:lnTo>
                        <a:pt x="234" y="70"/>
                      </a:lnTo>
                      <a:lnTo>
                        <a:pt x="242" y="70"/>
                      </a:lnTo>
                      <a:lnTo>
                        <a:pt x="252" y="72"/>
                      </a:lnTo>
                      <a:lnTo>
                        <a:pt x="252" y="78"/>
                      </a:lnTo>
                      <a:lnTo>
                        <a:pt x="254" y="80"/>
                      </a:lnTo>
                      <a:lnTo>
                        <a:pt x="258" y="82"/>
                      </a:lnTo>
                      <a:lnTo>
                        <a:pt x="264" y="82"/>
                      </a:lnTo>
                      <a:lnTo>
                        <a:pt x="268" y="82"/>
                      </a:lnTo>
                      <a:lnTo>
                        <a:pt x="272" y="80"/>
                      </a:lnTo>
                      <a:lnTo>
                        <a:pt x="272" y="76"/>
                      </a:lnTo>
                      <a:lnTo>
                        <a:pt x="274" y="70"/>
                      </a:lnTo>
                      <a:lnTo>
                        <a:pt x="270" y="70"/>
                      </a:lnTo>
                      <a:lnTo>
                        <a:pt x="268" y="68"/>
                      </a:lnTo>
                      <a:lnTo>
                        <a:pt x="268" y="66"/>
                      </a:lnTo>
                      <a:lnTo>
                        <a:pt x="268" y="60"/>
                      </a:lnTo>
                      <a:lnTo>
                        <a:pt x="266" y="58"/>
                      </a:lnTo>
                      <a:lnTo>
                        <a:pt x="266" y="54"/>
                      </a:lnTo>
                      <a:lnTo>
                        <a:pt x="266" y="46"/>
                      </a:lnTo>
                      <a:lnTo>
                        <a:pt x="280" y="36"/>
                      </a:lnTo>
                      <a:lnTo>
                        <a:pt x="288" y="38"/>
                      </a:lnTo>
                      <a:lnTo>
                        <a:pt x="296" y="40"/>
                      </a:lnTo>
                      <a:lnTo>
                        <a:pt x="306" y="38"/>
                      </a:lnTo>
                      <a:lnTo>
                        <a:pt x="318" y="32"/>
                      </a:lnTo>
                      <a:lnTo>
                        <a:pt x="324" y="28"/>
                      </a:lnTo>
                      <a:lnTo>
                        <a:pt x="332" y="22"/>
                      </a:lnTo>
                      <a:lnTo>
                        <a:pt x="356" y="14"/>
                      </a:lnTo>
                      <a:lnTo>
                        <a:pt x="384" y="10"/>
                      </a:lnTo>
                      <a:lnTo>
                        <a:pt x="410" y="4"/>
                      </a:lnTo>
                      <a:lnTo>
                        <a:pt x="436" y="0"/>
                      </a:lnTo>
                      <a:lnTo>
                        <a:pt x="444" y="2"/>
                      </a:lnTo>
                      <a:lnTo>
                        <a:pt x="452" y="4"/>
                      </a:lnTo>
                      <a:lnTo>
                        <a:pt x="462" y="6"/>
                      </a:lnTo>
                      <a:lnTo>
                        <a:pt x="472" y="6"/>
                      </a:lnTo>
                      <a:lnTo>
                        <a:pt x="474" y="12"/>
                      </a:lnTo>
                      <a:lnTo>
                        <a:pt x="476" y="12"/>
                      </a:lnTo>
                      <a:lnTo>
                        <a:pt x="510" y="12"/>
                      </a:lnTo>
                      <a:lnTo>
                        <a:pt x="516" y="14"/>
                      </a:lnTo>
                      <a:lnTo>
                        <a:pt x="520" y="16"/>
                      </a:lnTo>
                      <a:lnTo>
                        <a:pt x="534" y="16"/>
                      </a:lnTo>
                      <a:lnTo>
                        <a:pt x="548" y="16"/>
                      </a:lnTo>
                      <a:lnTo>
                        <a:pt x="554" y="18"/>
                      </a:lnTo>
                      <a:lnTo>
                        <a:pt x="562" y="20"/>
                      </a:lnTo>
                      <a:lnTo>
                        <a:pt x="574" y="20"/>
                      </a:lnTo>
                      <a:lnTo>
                        <a:pt x="402" y="178"/>
                      </a:lnTo>
                      <a:lnTo>
                        <a:pt x="40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2" name="íṩļîdê">
                  <a:extLst>
                    <a:ext uri="{FF2B5EF4-FFF2-40B4-BE49-F238E27FC236}">
                      <a16:creationId xmlns="" xmlns:a16="http://schemas.microsoft.com/office/drawing/2014/main" id="{127227D6-925E-4F86-ABDE-DBF114FFBD51}"/>
                    </a:ext>
                  </a:extLst>
                </p:cNvPr>
                <p:cNvSpPr/>
                <p:nvPr/>
              </p:nvSpPr>
              <p:spPr bwMode="auto">
                <a:xfrm>
                  <a:off x="1224339" y="2865917"/>
                  <a:ext cx="746452" cy="559021"/>
                </a:xfrm>
                <a:custGeom>
                  <a:avLst/>
                  <a:gdLst>
                    <a:gd name="T0" fmla="*/ 2147483647 w 428"/>
                    <a:gd name="T1" fmla="*/ 2147483647 h 336"/>
                    <a:gd name="T2" fmla="*/ 2147483647 w 428"/>
                    <a:gd name="T3" fmla="*/ 2147483647 h 336"/>
                    <a:gd name="T4" fmla="*/ 2147483647 w 428"/>
                    <a:gd name="T5" fmla="*/ 2147483647 h 336"/>
                    <a:gd name="T6" fmla="*/ 2147483647 w 428"/>
                    <a:gd name="T7" fmla="*/ 2147483647 h 336"/>
                    <a:gd name="T8" fmla="*/ 2147483647 w 428"/>
                    <a:gd name="T9" fmla="*/ 2147483647 h 336"/>
                    <a:gd name="T10" fmla="*/ 2147483647 w 428"/>
                    <a:gd name="T11" fmla="*/ 2147483647 h 336"/>
                    <a:gd name="T12" fmla="*/ 2147483647 w 428"/>
                    <a:gd name="T13" fmla="*/ 2147483647 h 336"/>
                    <a:gd name="T14" fmla="*/ 2147483647 w 428"/>
                    <a:gd name="T15" fmla="*/ 2147483647 h 336"/>
                    <a:gd name="T16" fmla="*/ 2147483647 w 428"/>
                    <a:gd name="T17" fmla="*/ 2147483647 h 336"/>
                    <a:gd name="T18" fmla="*/ 2147483647 w 428"/>
                    <a:gd name="T19" fmla="*/ 2147483647 h 336"/>
                    <a:gd name="T20" fmla="*/ 2147483647 w 428"/>
                    <a:gd name="T21" fmla="*/ 2147483647 h 336"/>
                    <a:gd name="T22" fmla="*/ 2147483647 w 428"/>
                    <a:gd name="T23" fmla="*/ 2147483647 h 336"/>
                    <a:gd name="T24" fmla="*/ 2147483647 w 428"/>
                    <a:gd name="T25" fmla="*/ 2147483647 h 336"/>
                    <a:gd name="T26" fmla="*/ 2147483647 w 428"/>
                    <a:gd name="T27" fmla="*/ 2147483647 h 336"/>
                    <a:gd name="T28" fmla="*/ 2147483647 w 428"/>
                    <a:gd name="T29" fmla="*/ 2147483647 h 336"/>
                    <a:gd name="T30" fmla="*/ 2147483647 w 428"/>
                    <a:gd name="T31" fmla="*/ 2147483647 h 336"/>
                    <a:gd name="T32" fmla="*/ 2147483647 w 428"/>
                    <a:gd name="T33" fmla="*/ 0 h 336"/>
                    <a:gd name="T34" fmla="*/ 2147483647 w 428"/>
                    <a:gd name="T35" fmla="*/ 2147483647 h 336"/>
                    <a:gd name="T36" fmla="*/ 2147483647 w 428"/>
                    <a:gd name="T37" fmla="*/ 2147483647 h 336"/>
                    <a:gd name="T38" fmla="*/ 2147483647 w 428"/>
                    <a:gd name="T39" fmla="*/ 2147483647 h 336"/>
                    <a:gd name="T40" fmla="*/ 2147483647 w 428"/>
                    <a:gd name="T41" fmla="*/ 2147483647 h 336"/>
                    <a:gd name="T42" fmla="*/ 2147483647 w 428"/>
                    <a:gd name="T43" fmla="*/ 2147483647 h 336"/>
                    <a:gd name="T44" fmla="*/ 2147483647 w 428"/>
                    <a:gd name="T45" fmla="*/ 2147483647 h 336"/>
                    <a:gd name="T46" fmla="*/ 2147483647 w 428"/>
                    <a:gd name="T47" fmla="*/ 2147483647 h 336"/>
                    <a:gd name="T48" fmla="*/ 2147483647 w 428"/>
                    <a:gd name="T49" fmla="*/ 2147483647 h 336"/>
                    <a:gd name="T50" fmla="*/ 2147483647 w 428"/>
                    <a:gd name="T51" fmla="*/ 2147483647 h 336"/>
                    <a:gd name="T52" fmla="*/ 2147483647 w 428"/>
                    <a:gd name="T53" fmla="*/ 2147483647 h 336"/>
                    <a:gd name="T54" fmla="*/ 2147483647 w 428"/>
                    <a:gd name="T55" fmla="*/ 2147483647 h 336"/>
                    <a:gd name="T56" fmla="*/ 2147483647 w 428"/>
                    <a:gd name="T57" fmla="*/ 2147483647 h 336"/>
                    <a:gd name="T58" fmla="*/ 2147483647 w 428"/>
                    <a:gd name="T59" fmla="*/ 2147483647 h 336"/>
                    <a:gd name="T60" fmla="*/ 2147483647 w 428"/>
                    <a:gd name="T61" fmla="*/ 2147483647 h 336"/>
                    <a:gd name="T62" fmla="*/ 2147483647 w 428"/>
                    <a:gd name="T63" fmla="*/ 2147483647 h 336"/>
                    <a:gd name="T64" fmla="*/ 2147483647 w 428"/>
                    <a:gd name="T65" fmla="*/ 2147483647 h 336"/>
                    <a:gd name="T66" fmla="*/ 2147483647 w 428"/>
                    <a:gd name="T67" fmla="*/ 2147483647 h 336"/>
                    <a:gd name="T68" fmla="*/ 2147483647 w 428"/>
                    <a:gd name="T69" fmla="*/ 2147483647 h 336"/>
                    <a:gd name="T70" fmla="*/ 2147483647 w 428"/>
                    <a:gd name="T71" fmla="*/ 2147483647 h 336"/>
                    <a:gd name="T72" fmla="*/ 2147483647 w 428"/>
                    <a:gd name="T73" fmla="*/ 2147483647 h 336"/>
                    <a:gd name="T74" fmla="*/ 2147483647 w 428"/>
                    <a:gd name="T75" fmla="*/ 2147483647 h 336"/>
                    <a:gd name="T76" fmla="*/ 2147483647 w 428"/>
                    <a:gd name="T77" fmla="*/ 2147483647 h 336"/>
                    <a:gd name="T78" fmla="*/ 2147483647 w 428"/>
                    <a:gd name="T79" fmla="*/ 2147483647 h 336"/>
                    <a:gd name="T80" fmla="*/ 2147483647 w 428"/>
                    <a:gd name="T81" fmla="*/ 2147483647 h 336"/>
                    <a:gd name="T82" fmla="*/ 2147483647 w 428"/>
                    <a:gd name="T83" fmla="*/ 2147483647 h 336"/>
                    <a:gd name="T84" fmla="*/ 2147483647 w 428"/>
                    <a:gd name="T85" fmla="*/ 2147483647 h 336"/>
                    <a:gd name="T86" fmla="*/ 2147483647 w 428"/>
                    <a:gd name="T87" fmla="*/ 2147483647 h 336"/>
                    <a:gd name="T88" fmla="*/ 2147483647 w 428"/>
                    <a:gd name="T89" fmla="*/ 2147483647 h 336"/>
                    <a:gd name="T90" fmla="*/ 2147483647 w 428"/>
                    <a:gd name="T91" fmla="*/ 2147483647 h 336"/>
                    <a:gd name="T92" fmla="*/ 2147483647 w 428"/>
                    <a:gd name="T93" fmla="*/ 2147483647 h 336"/>
                    <a:gd name="T94" fmla="*/ 2147483647 w 428"/>
                    <a:gd name="T95" fmla="*/ 2147483647 h 336"/>
                    <a:gd name="T96" fmla="*/ 2147483647 w 428"/>
                    <a:gd name="T97" fmla="*/ 2147483647 h 336"/>
                    <a:gd name="T98" fmla="*/ 2147483647 w 428"/>
                    <a:gd name="T99" fmla="*/ 2147483647 h 336"/>
                    <a:gd name="T100" fmla="*/ 2147483647 w 428"/>
                    <a:gd name="T101" fmla="*/ 2147483647 h 336"/>
                    <a:gd name="T102" fmla="*/ 2147483647 w 428"/>
                    <a:gd name="T103" fmla="*/ 2147483647 h 336"/>
                    <a:gd name="T104" fmla="*/ 2147483647 w 428"/>
                    <a:gd name="T105" fmla="*/ 2147483647 h 336"/>
                    <a:gd name="T106" fmla="*/ 2147483647 w 428"/>
                    <a:gd name="T107" fmla="*/ 2147483647 h 336"/>
                    <a:gd name="T108" fmla="*/ 2147483647 w 428"/>
                    <a:gd name="T109" fmla="*/ 2147483647 h 336"/>
                    <a:gd name="T110" fmla="*/ 2147483647 w 428"/>
                    <a:gd name="T111" fmla="*/ 2147483647 h 3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28"/>
                    <a:gd name="T169" fmla="*/ 0 h 336"/>
                    <a:gd name="T170" fmla="*/ 428 w 428"/>
                    <a:gd name="T171" fmla="*/ 336 h 3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28" h="336">
                      <a:moveTo>
                        <a:pt x="400" y="274"/>
                      </a:moveTo>
                      <a:lnTo>
                        <a:pt x="402" y="270"/>
                      </a:lnTo>
                      <a:lnTo>
                        <a:pt x="408" y="260"/>
                      </a:lnTo>
                      <a:lnTo>
                        <a:pt x="410" y="250"/>
                      </a:lnTo>
                      <a:lnTo>
                        <a:pt x="416" y="234"/>
                      </a:lnTo>
                      <a:lnTo>
                        <a:pt x="418" y="228"/>
                      </a:lnTo>
                      <a:lnTo>
                        <a:pt x="422" y="222"/>
                      </a:lnTo>
                      <a:lnTo>
                        <a:pt x="428" y="210"/>
                      </a:lnTo>
                      <a:lnTo>
                        <a:pt x="426" y="206"/>
                      </a:lnTo>
                      <a:lnTo>
                        <a:pt x="426" y="202"/>
                      </a:lnTo>
                      <a:lnTo>
                        <a:pt x="422" y="202"/>
                      </a:lnTo>
                      <a:lnTo>
                        <a:pt x="410" y="202"/>
                      </a:lnTo>
                      <a:lnTo>
                        <a:pt x="394" y="204"/>
                      </a:lnTo>
                      <a:lnTo>
                        <a:pt x="378" y="208"/>
                      </a:lnTo>
                      <a:lnTo>
                        <a:pt x="372" y="212"/>
                      </a:lnTo>
                      <a:lnTo>
                        <a:pt x="368" y="216"/>
                      </a:lnTo>
                      <a:lnTo>
                        <a:pt x="364" y="224"/>
                      </a:lnTo>
                      <a:lnTo>
                        <a:pt x="358" y="234"/>
                      </a:lnTo>
                      <a:lnTo>
                        <a:pt x="352" y="246"/>
                      </a:lnTo>
                      <a:lnTo>
                        <a:pt x="346" y="254"/>
                      </a:lnTo>
                      <a:lnTo>
                        <a:pt x="334" y="256"/>
                      </a:lnTo>
                      <a:lnTo>
                        <a:pt x="320" y="260"/>
                      </a:lnTo>
                      <a:lnTo>
                        <a:pt x="310" y="262"/>
                      </a:lnTo>
                      <a:lnTo>
                        <a:pt x="298" y="264"/>
                      </a:lnTo>
                      <a:lnTo>
                        <a:pt x="288" y="262"/>
                      </a:lnTo>
                      <a:lnTo>
                        <a:pt x="280" y="256"/>
                      </a:lnTo>
                      <a:lnTo>
                        <a:pt x="272" y="248"/>
                      </a:lnTo>
                      <a:lnTo>
                        <a:pt x="266" y="238"/>
                      </a:lnTo>
                      <a:lnTo>
                        <a:pt x="260" y="226"/>
                      </a:lnTo>
                      <a:lnTo>
                        <a:pt x="258" y="216"/>
                      </a:lnTo>
                      <a:lnTo>
                        <a:pt x="256" y="204"/>
                      </a:lnTo>
                      <a:lnTo>
                        <a:pt x="256" y="194"/>
                      </a:lnTo>
                      <a:lnTo>
                        <a:pt x="258" y="178"/>
                      </a:lnTo>
                      <a:lnTo>
                        <a:pt x="260" y="160"/>
                      </a:lnTo>
                      <a:lnTo>
                        <a:pt x="268" y="142"/>
                      </a:lnTo>
                      <a:lnTo>
                        <a:pt x="276" y="128"/>
                      </a:lnTo>
                      <a:lnTo>
                        <a:pt x="256" y="122"/>
                      </a:lnTo>
                      <a:lnTo>
                        <a:pt x="248" y="116"/>
                      </a:lnTo>
                      <a:lnTo>
                        <a:pt x="244" y="114"/>
                      </a:lnTo>
                      <a:lnTo>
                        <a:pt x="242" y="110"/>
                      </a:lnTo>
                      <a:lnTo>
                        <a:pt x="240" y="94"/>
                      </a:lnTo>
                      <a:lnTo>
                        <a:pt x="236" y="76"/>
                      </a:lnTo>
                      <a:lnTo>
                        <a:pt x="232" y="68"/>
                      </a:lnTo>
                      <a:lnTo>
                        <a:pt x="230" y="60"/>
                      </a:lnTo>
                      <a:lnTo>
                        <a:pt x="224" y="56"/>
                      </a:lnTo>
                      <a:lnTo>
                        <a:pt x="216" y="56"/>
                      </a:lnTo>
                      <a:lnTo>
                        <a:pt x="210" y="56"/>
                      </a:lnTo>
                      <a:lnTo>
                        <a:pt x="208" y="56"/>
                      </a:lnTo>
                      <a:lnTo>
                        <a:pt x="204" y="62"/>
                      </a:lnTo>
                      <a:lnTo>
                        <a:pt x="198" y="66"/>
                      </a:lnTo>
                      <a:lnTo>
                        <a:pt x="192" y="68"/>
                      </a:lnTo>
                      <a:lnTo>
                        <a:pt x="188" y="68"/>
                      </a:lnTo>
                      <a:lnTo>
                        <a:pt x="184" y="66"/>
                      </a:lnTo>
                      <a:lnTo>
                        <a:pt x="180" y="62"/>
                      </a:lnTo>
                      <a:lnTo>
                        <a:pt x="178" y="58"/>
                      </a:lnTo>
                      <a:lnTo>
                        <a:pt x="174" y="38"/>
                      </a:lnTo>
                      <a:lnTo>
                        <a:pt x="170" y="34"/>
                      </a:lnTo>
                      <a:lnTo>
                        <a:pt x="166" y="30"/>
                      </a:lnTo>
                      <a:lnTo>
                        <a:pt x="160" y="26"/>
                      </a:lnTo>
                      <a:lnTo>
                        <a:pt x="158" y="18"/>
                      </a:lnTo>
                      <a:lnTo>
                        <a:pt x="152" y="20"/>
                      </a:lnTo>
                      <a:lnTo>
                        <a:pt x="148" y="20"/>
                      </a:lnTo>
                      <a:lnTo>
                        <a:pt x="132" y="18"/>
                      </a:lnTo>
                      <a:lnTo>
                        <a:pt x="128" y="28"/>
                      </a:lnTo>
                      <a:lnTo>
                        <a:pt x="78" y="28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4" y="48"/>
                      </a:lnTo>
                      <a:lnTo>
                        <a:pt x="4" y="54"/>
                      </a:lnTo>
                      <a:lnTo>
                        <a:pt x="8" y="56"/>
                      </a:lnTo>
                      <a:lnTo>
                        <a:pt x="12" y="62"/>
                      </a:lnTo>
                      <a:lnTo>
                        <a:pt x="20" y="70"/>
                      </a:lnTo>
                      <a:lnTo>
                        <a:pt x="22" y="74"/>
                      </a:lnTo>
                      <a:lnTo>
                        <a:pt x="22" y="78"/>
                      </a:lnTo>
                      <a:lnTo>
                        <a:pt x="20" y="82"/>
                      </a:lnTo>
                      <a:lnTo>
                        <a:pt x="14" y="84"/>
                      </a:lnTo>
                      <a:lnTo>
                        <a:pt x="12" y="88"/>
                      </a:lnTo>
                      <a:lnTo>
                        <a:pt x="8" y="92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8"/>
                      </a:lnTo>
                      <a:lnTo>
                        <a:pt x="24" y="110"/>
                      </a:lnTo>
                      <a:lnTo>
                        <a:pt x="32" y="112"/>
                      </a:lnTo>
                      <a:lnTo>
                        <a:pt x="34" y="118"/>
                      </a:ln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0" y="130"/>
                      </a:lnTo>
                      <a:lnTo>
                        <a:pt x="40" y="134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8" y="144"/>
                      </a:lnTo>
                      <a:lnTo>
                        <a:pt x="38" y="148"/>
                      </a:ln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8" y="158"/>
                      </a:lnTo>
                      <a:lnTo>
                        <a:pt x="54" y="164"/>
                      </a:lnTo>
                      <a:lnTo>
                        <a:pt x="66" y="182"/>
                      </a:lnTo>
                      <a:lnTo>
                        <a:pt x="68" y="180"/>
                      </a:lnTo>
                      <a:lnTo>
                        <a:pt x="72" y="178"/>
                      </a:lnTo>
                      <a:lnTo>
                        <a:pt x="74" y="176"/>
                      </a:lnTo>
                      <a:lnTo>
                        <a:pt x="76" y="172"/>
                      </a:lnTo>
                      <a:lnTo>
                        <a:pt x="74" y="164"/>
                      </a:lnTo>
                      <a:lnTo>
                        <a:pt x="68" y="158"/>
                      </a:lnTo>
                      <a:lnTo>
                        <a:pt x="66" y="152"/>
                      </a:lnTo>
                      <a:lnTo>
                        <a:pt x="60" y="146"/>
                      </a:lnTo>
                      <a:lnTo>
                        <a:pt x="62" y="142"/>
                      </a:lnTo>
                      <a:lnTo>
                        <a:pt x="60" y="138"/>
                      </a:lnTo>
                      <a:lnTo>
                        <a:pt x="56" y="128"/>
                      </a:lnTo>
                      <a:lnTo>
                        <a:pt x="54" y="116"/>
                      </a:lnTo>
                      <a:lnTo>
                        <a:pt x="50" y="108"/>
                      </a:lnTo>
                      <a:lnTo>
                        <a:pt x="48" y="106"/>
                      </a:lnTo>
                      <a:lnTo>
                        <a:pt x="46" y="104"/>
                      </a:lnTo>
                      <a:lnTo>
                        <a:pt x="46" y="102"/>
                      </a:lnTo>
                      <a:lnTo>
                        <a:pt x="44" y="90"/>
                      </a:lnTo>
                      <a:lnTo>
                        <a:pt x="42" y="82"/>
                      </a:lnTo>
                      <a:lnTo>
                        <a:pt x="36" y="62"/>
                      </a:lnTo>
                      <a:lnTo>
                        <a:pt x="34" y="60"/>
                      </a:lnTo>
                      <a:lnTo>
                        <a:pt x="34" y="58"/>
                      </a:lnTo>
                      <a:lnTo>
                        <a:pt x="32" y="56"/>
                      </a:lnTo>
                      <a:lnTo>
                        <a:pt x="30" y="56"/>
                      </a:lnTo>
                      <a:lnTo>
                        <a:pt x="28" y="56"/>
                      </a:lnTo>
                      <a:lnTo>
                        <a:pt x="26" y="48"/>
                      </a:lnTo>
                      <a:lnTo>
                        <a:pt x="28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20"/>
                      </a:lnTo>
                      <a:lnTo>
                        <a:pt x="38" y="22"/>
                      </a:lnTo>
                      <a:lnTo>
                        <a:pt x="42" y="24"/>
                      </a:lnTo>
                      <a:lnTo>
                        <a:pt x="46" y="28"/>
                      </a:lnTo>
                      <a:lnTo>
                        <a:pt x="48" y="32"/>
                      </a:lnTo>
                      <a:lnTo>
                        <a:pt x="52" y="44"/>
                      </a:lnTo>
                      <a:lnTo>
                        <a:pt x="54" y="56"/>
                      </a:lnTo>
                      <a:lnTo>
                        <a:pt x="54" y="58"/>
                      </a:lnTo>
                      <a:lnTo>
                        <a:pt x="52" y="64"/>
                      </a:lnTo>
                      <a:lnTo>
                        <a:pt x="50" y="70"/>
                      </a:lnTo>
                      <a:lnTo>
                        <a:pt x="50" y="72"/>
                      </a:lnTo>
                      <a:lnTo>
                        <a:pt x="52" y="74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62" y="84"/>
                      </a:lnTo>
                      <a:lnTo>
                        <a:pt x="66" y="88"/>
                      </a:lnTo>
                      <a:lnTo>
                        <a:pt x="68" y="88"/>
                      </a:lnTo>
                      <a:lnTo>
                        <a:pt x="72" y="100"/>
                      </a:lnTo>
                      <a:lnTo>
                        <a:pt x="76" y="106"/>
                      </a:lnTo>
                      <a:lnTo>
                        <a:pt x="80" y="110"/>
                      </a:lnTo>
                      <a:lnTo>
                        <a:pt x="84" y="112"/>
                      </a:lnTo>
                      <a:lnTo>
                        <a:pt x="86" y="114"/>
                      </a:lnTo>
                      <a:lnTo>
                        <a:pt x="88" y="116"/>
                      </a:lnTo>
                      <a:lnTo>
                        <a:pt x="86" y="120"/>
                      </a:lnTo>
                      <a:lnTo>
                        <a:pt x="84" y="126"/>
                      </a:lnTo>
                      <a:lnTo>
                        <a:pt x="86" y="132"/>
                      </a:lnTo>
                      <a:lnTo>
                        <a:pt x="92" y="140"/>
                      </a:lnTo>
                      <a:lnTo>
                        <a:pt x="104" y="154"/>
                      </a:lnTo>
                      <a:lnTo>
                        <a:pt x="112" y="162"/>
                      </a:lnTo>
                      <a:lnTo>
                        <a:pt x="118" y="168"/>
                      </a:lnTo>
                      <a:lnTo>
                        <a:pt x="122" y="178"/>
                      </a:lnTo>
                      <a:lnTo>
                        <a:pt x="130" y="188"/>
                      </a:lnTo>
                      <a:lnTo>
                        <a:pt x="130" y="202"/>
                      </a:lnTo>
                      <a:lnTo>
                        <a:pt x="132" y="206"/>
                      </a:lnTo>
                      <a:lnTo>
                        <a:pt x="132" y="210"/>
                      </a:lnTo>
                      <a:lnTo>
                        <a:pt x="132" y="216"/>
                      </a:lnTo>
                      <a:lnTo>
                        <a:pt x="130" y="220"/>
                      </a:lnTo>
                      <a:lnTo>
                        <a:pt x="128" y="220"/>
                      </a:lnTo>
                      <a:lnTo>
                        <a:pt x="128" y="226"/>
                      </a:lnTo>
                      <a:lnTo>
                        <a:pt x="124" y="226"/>
                      </a:lnTo>
                      <a:lnTo>
                        <a:pt x="124" y="232"/>
                      </a:lnTo>
                      <a:lnTo>
                        <a:pt x="126" y="238"/>
                      </a:lnTo>
                      <a:lnTo>
                        <a:pt x="130" y="244"/>
                      </a:lnTo>
                      <a:lnTo>
                        <a:pt x="138" y="250"/>
                      </a:lnTo>
                      <a:lnTo>
                        <a:pt x="148" y="256"/>
                      </a:lnTo>
                      <a:lnTo>
                        <a:pt x="150" y="262"/>
                      </a:lnTo>
                      <a:lnTo>
                        <a:pt x="154" y="266"/>
                      </a:lnTo>
                      <a:lnTo>
                        <a:pt x="158" y="270"/>
                      </a:lnTo>
                      <a:lnTo>
                        <a:pt x="166" y="270"/>
                      </a:lnTo>
                      <a:lnTo>
                        <a:pt x="174" y="272"/>
                      </a:lnTo>
                      <a:lnTo>
                        <a:pt x="178" y="274"/>
                      </a:lnTo>
                      <a:lnTo>
                        <a:pt x="190" y="284"/>
                      </a:lnTo>
                      <a:lnTo>
                        <a:pt x="198" y="290"/>
                      </a:lnTo>
                      <a:lnTo>
                        <a:pt x="204" y="294"/>
                      </a:lnTo>
                      <a:lnTo>
                        <a:pt x="218" y="300"/>
                      </a:lnTo>
                      <a:lnTo>
                        <a:pt x="232" y="306"/>
                      </a:lnTo>
                      <a:lnTo>
                        <a:pt x="246" y="312"/>
                      </a:lnTo>
                      <a:lnTo>
                        <a:pt x="254" y="314"/>
                      </a:lnTo>
                      <a:lnTo>
                        <a:pt x="260" y="314"/>
                      </a:lnTo>
                      <a:lnTo>
                        <a:pt x="266" y="314"/>
                      </a:lnTo>
                      <a:lnTo>
                        <a:pt x="274" y="308"/>
                      </a:lnTo>
                      <a:lnTo>
                        <a:pt x="280" y="304"/>
                      </a:lnTo>
                      <a:lnTo>
                        <a:pt x="286" y="302"/>
                      </a:lnTo>
                      <a:lnTo>
                        <a:pt x="290" y="304"/>
                      </a:lnTo>
                      <a:lnTo>
                        <a:pt x="296" y="306"/>
                      </a:lnTo>
                      <a:lnTo>
                        <a:pt x="306" y="312"/>
                      </a:lnTo>
                      <a:lnTo>
                        <a:pt x="314" y="320"/>
                      </a:lnTo>
                      <a:lnTo>
                        <a:pt x="318" y="328"/>
                      </a:lnTo>
                      <a:lnTo>
                        <a:pt x="324" y="336"/>
                      </a:lnTo>
                      <a:lnTo>
                        <a:pt x="328" y="324"/>
                      </a:lnTo>
                      <a:lnTo>
                        <a:pt x="330" y="318"/>
                      </a:lnTo>
                      <a:lnTo>
                        <a:pt x="334" y="312"/>
                      </a:lnTo>
                      <a:lnTo>
                        <a:pt x="354" y="312"/>
                      </a:lnTo>
                      <a:lnTo>
                        <a:pt x="354" y="306"/>
                      </a:lnTo>
                      <a:lnTo>
                        <a:pt x="352" y="302"/>
                      </a:lnTo>
                      <a:lnTo>
                        <a:pt x="348" y="300"/>
                      </a:lnTo>
                      <a:lnTo>
                        <a:pt x="346" y="296"/>
                      </a:lnTo>
                      <a:lnTo>
                        <a:pt x="344" y="292"/>
                      </a:lnTo>
                      <a:lnTo>
                        <a:pt x="348" y="284"/>
                      </a:lnTo>
                      <a:lnTo>
                        <a:pt x="352" y="280"/>
                      </a:lnTo>
                      <a:lnTo>
                        <a:pt x="356" y="278"/>
                      </a:lnTo>
                      <a:lnTo>
                        <a:pt x="380" y="278"/>
                      </a:lnTo>
                      <a:lnTo>
                        <a:pt x="384" y="278"/>
                      </a:lnTo>
                      <a:lnTo>
                        <a:pt x="386" y="276"/>
                      </a:lnTo>
                      <a:lnTo>
                        <a:pt x="388" y="274"/>
                      </a:lnTo>
                      <a:lnTo>
                        <a:pt x="390" y="270"/>
                      </a:lnTo>
                      <a:lnTo>
                        <a:pt x="392" y="268"/>
                      </a:lnTo>
                      <a:lnTo>
                        <a:pt x="396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400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3" name="îśḻîdé">
                  <a:extLst>
                    <a:ext uri="{FF2B5EF4-FFF2-40B4-BE49-F238E27FC236}">
                      <a16:creationId xmlns="" xmlns:a16="http://schemas.microsoft.com/office/drawing/2014/main" id="{2CA2BBA4-5F3E-4083-835D-327CF72FC250}"/>
                    </a:ext>
                  </a:extLst>
                </p:cNvPr>
                <p:cNvSpPr/>
                <p:nvPr/>
              </p:nvSpPr>
              <p:spPr bwMode="auto">
                <a:xfrm>
                  <a:off x="2027256" y="3158738"/>
                  <a:ext cx="282329" cy="106481"/>
                </a:xfrm>
                <a:custGeom>
                  <a:avLst/>
                  <a:gdLst>
                    <a:gd name="T0" fmla="*/ 2147483647 w 162"/>
                    <a:gd name="T1" fmla="*/ 2147483647 h 64"/>
                    <a:gd name="T2" fmla="*/ 2147483647 w 162"/>
                    <a:gd name="T3" fmla="*/ 2147483647 h 64"/>
                    <a:gd name="T4" fmla="*/ 2147483647 w 162"/>
                    <a:gd name="T5" fmla="*/ 2147483647 h 64"/>
                    <a:gd name="T6" fmla="*/ 2147483647 w 162"/>
                    <a:gd name="T7" fmla="*/ 2147483647 h 64"/>
                    <a:gd name="T8" fmla="*/ 2147483647 w 162"/>
                    <a:gd name="T9" fmla="*/ 2147483647 h 64"/>
                    <a:gd name="T10" fmla="*/ 2147483647 w 162"/>
                    <a:gd name="T11" fmla="*/ 2147483647 h 64"/>
                    <a:gd name="T12" fmla="*/ 2147483647 w 162"/>
                    <a:gd name="T13" fmla="*/ 2147483647 h 64"/>
                    <a:gd name="T14" fmla="*/ 2147483647 w 162"/>
                    <a:gd name="T15" fmla="*/ 2147483647 h 64"/>
                    <a:gd name="T16" fmla="*/ 2147483647 w 162"/>
                    <a:gd name="T17" fmla="*/ 2147483647 h 64"/>
                    <a:gd name="T18" fmla="*/ 2147483647 w 162"/>
                    <a:gd name="T19" fmla="*/ 2147483647 h 64"/>
                    <a:gd name="T20" fmla="*/ 2147483647 w 162"/>
                    <a:gd name="T21" fmla="*/ 2147483647 h 64"/>
                    <a:gd name="T22" fmla="*/ 2147483647 w 162"/>
                    <a:gd name="T23" fmla="*/ 2147483647 h 64"/>
                    <a:gd name="T24" fmla="*/ 2147483647 w 162"/>
                    <a:gd name="T25" fmla="*/ 2147483647 h 64"/>
                    <a:gd name="T26" fmla="*/ 0 w 162"/>
                    <a:gd name="T27" fmla="*/ 2147483647 h 64"/>
                    <a:gd name="T28" fmla="*/ 2147483647 w 162"/>
                    <a:gd name="T29" fmla="*/ 2147483647 h 64"/>
                    <a:gd name="T30" fmla="*/ 2147483647 w 162"/>
                    <a:gd name="T31" fmla="*/ 2147483647 h 64"/>
                    <a:gd name="T32" fmla="*/ 2147483647 w 162"/>
                    <a:gd name="T33" fmla="*/ 2147483647 h 64"/>
                    <a:gd name="T34" fmla="*/ 2147483647 w 162"/>
                    <a:gd name="T35" fmla="*/ 2147483647 h 64"/>
                    <a:gd name="T36" fmla="*/ 2147483647 w 162"/>
                    <a:gd name="T37" fmla="*/ 2147483647 h 64"/>
                    <a:gd name="T38" fmla="*/ 2147483647 w 162"/>
                    <a:gd name="T39" fmla="*/ 2147483647 h 64"/>
                    <a:gd name="T40" fmla="*/ 2147483647 w 162"/>
                    <a:gd name="T41" fmla="*/ 0 h 64"/>
                    <a:gd name="T42" fmla="*/ 2147483647 w 162"/>
                    <a:gd name="T43" fmla="*/ 0 h 64"/>
                    <a:gd name="T44" fmla="*/ 2147483647 w 162"/>
                    <a:gd name="T45" fmla="*/ 0 h 64"/>
                    <a:gd name="T46" fmla="*/ 2147483647 w 162"/>
                    <a:gd name="T47" fmla="*/ 2147483647 h 64"/>
                    <a:gd name="T48" fmla="*/ 2147483647 w 162"/>
                    <a:gd name="T49" fmla="*/ 2147483647 h 64"/>
                    <a:gd name="T50" fmla="*/ 2147483647 w 162"/>
                    <a:gd name="T51" fmla="*/ 2147483647 h 64"/>
                    <a:gd name="T52" fmla="*/ 2147483647 w 162"/>
                    <a:gd name="T53" fmla="*/ 2147483647 h 64"/>
                    <a:gd name="T54" fmla="*/ 2147483647 w 162"/>
                    <a:gd name="T55" fmla="*/ 2147483647 h 64"/>
                    <a:gd name="T56" fmla="*/ 2147483647 w 162"/>
                    <a:gd name="T57" fmla="*/ 2147483647 h 64"/>
                    <a:gd name="T58" fmla="*/ 2147483647 w 162"/>
                    <a:gd name="T59" fmla="*/ 2147483647 h 64"/>
                    <a:gd name="T60" fmla="*/ 2147483647 w 162"/>
                    <a:gd name="T61" fmla="*/ 2147483647 h 64"/>
                    <a:gd name="T62" fmla="*/ 2147483647 w 162"/>
                    <a:gd name="T63" fmla="*/ 2147483647 h 64"/>
                    <a:gd name="T64" fmla="*/ 2147483647 w 162"/>
                    <a:gd name="T65" fmla="*/ 2147483647 h 64"/>
                    <a:gd name="T66" fmla="*/ 2147483647 w 162"/>
                    <a:gd name="T67" fmla="*/ 2147483647 h 64"/>
                    <a:gd name="T68" fmla="*/ 2147483647 w 162"/>
                    <a:gd name="T69" fmla="*/ 2147483647 h 64"/>
                    <a:gd name="T70" fmla="*/ 2147483647 w 162"/>
                    <a:gd name="T71" fmla="*/ 2147483647 h 64"/>
                    <a:gd name="T72" fmla="*/ 2147483647 w 162"/>
                    <a:gd name="T73" fmla="*/ 2147483647 h 64"/>
                    <a:gd name="T74" fmla="*/ 2147483647 w 162"/>
                    <a:gd name="T75" fmla="*/ 2147483647 h 64"/>
                    <a:gd name="T76" fmla="*/ 2147483647 w 162"/>
                    <a:gd name="T77" fmla="*/ 2147483647 h 64"/>
                    <a:gd name="T78" fmla="*/ 2147483647 w 162"/>
                    <a:gd name="T79" fmla="*/ 2147483647 h 64"/>
                    <a:gd name="T80" fmla="*/ 2147483647 w 162"/>
                    <a:gd name="T81" fmla="*/ 2147483647 h 64"/>
                    <a:gd name="T82" fmla="*/ 2147483647 w 162"/>
                    <a:gd name="T83" fmla="*/ 2147483647 h 64"/>
                    <a:gd name="T84" fmla="*/ 2147483647 w 162"/>
                    <a:gd name="T85" fmla="*/ 2147483647 h 64"/>
                    <a:gd name="T86" fmla="*/ 2147483647 w 162"/>
                    <a:gd name="T87" fmla="*/ 2147483647 h 64"/>
                    <a:gd name="T88" fmla="*/ 2147483647 w 162"/>
                    <a:gd name="T89" fmla="*/ 2147483647 h 64"/>
                    <a:gd name="T90" fmla="*/ 2147483647 w 162"/>
                    <a:gd name="T91" fmla="*/ 2147483647 h 64"/>
                    <a:gd name="T92" fmla="*/ 2147483647 w 162"/>
                    <a:gd name="T93" fmla="*/ 2147483647 h 64"/>
                    <a:gd name="T94" fmla="*/ 2147483647 w 162"/>
                    <a:gd name="T95" fmla="*/ 2147483647 h 64"/>
                    <a:gd name="T96" fmla="*/ 2147483647 w 162"/>
                    <a:gd name="T97" fmla="*/ 2147483647 h 64"/>
                    <a:gd name="T98" fmla="*/ 2147483647 w 162"/>
                    <a:gd name="T99" fmla="*/ 2147483647 h 64"/>
                    <a:gd name="T100" fmla="*/ 2147483647 w 162"/>
                    <a:gd name="T101" fmla="*/ 2147483647 h 64"/>
                    <a:gd name="T102" fmla="*/ 2147483647 w 162"/>
                    <a:gd name="T103" fmla="*/ 2147483647 h 64"/>
                    <a:gd name="T104" fmla="*/ 2147483647 w 162"/>
                    <a:gd name="T105" fmla="*/ 2147483647 h 64"/>
                    <a:gd name="T106" fmla="*/ 2147483647 w 162"/>
                    <a:gd name="T107" fmla="*/ 2147483647 h 64"/>
                    <a:gd name="T108" fmla="*/ 2147483647 w 162"/>
                    <a:gd name="T109" fmla="*/ 2147483647 h 64"/>
                    <a:gd name="T110" fmla="*/ 2147483647 w 162"/>
                    <a:gd name="T111" fmla="*/ 2147483647 h 64"/>
                    <a:gd name="T112" fmla="*/ 2147483647 w 162"/>
                    <a:gd name="T113" fmla="*/ 2147483647 h 64"/>
                    <a:gd name="T114" fmla="*/ 2147483647 w 162"/>
                    <a:gd name="T115" fmla="*/ 2147483647 h 64"/>
                    <a:gd name="T116" fmla="*/ 2147483647 w 162"/>
                    <a:gd name="T117" fmla="*/ 2147483647 h 64"/>
                    <a:gd name="T118" fmla="*/ 2147483647 w 162"/>
                    <a:gd name="T119" fmla="*/ 2147483647 h 64"/>
                    <a:gd name="T120" fmla="*/ 2147483647 w 162"/>
                    <a:gd name="T121" fmla="*/ 2147483647 h 6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62"/>
                    <a:gd name="T184" fmla="*/ 0 h 64"/>
                    <a:gd name="T185" fmla="*/ 162 w 162"/>
                    <a:gd name="T186" fmla="*/ 64 h 6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62" h="64">
                      <a:moveTo>
                        <a:pt x="44" y="18"/>
                      </a:moveTo>
                      <a:lnTo>
                        <a:pt x="44" y="16"/>
                      </a:lnTo>
                      <a:lnTo>
                        <a:pt x="48" y="16"/>
                      </a:lnTo>
                      <a:lnTo>
                        <a:pt x="48" y="12"/>
                      </a:lnTo>
                      <a:lnTo>
                        <a:pt x="44" y="10"/>
                      </a:lnTo>
                      <a:lnTo>
                        <a:pt x="44" y="12"/>
                      </a:lnTo>
                      <a:lnTo>
                        <a:pt x="36" y="12"/>
                      </a:lnTo>
                      <a:lnTo>
                        <a:pt x="30" y="16"/>
                      </a:lnTo>
                      <a:lnTo>
                        <a:pt x="22" y="18"/>
                      </a:lnTo>
                      <a:lnTo>
                        <a:pt x="16" y="20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4" y="24"/>
                      </a:lnTo>
                      <a:lnTo>
                        <a:pt x="6" y="24"/>
                      </a:lnTo>
                      <a:lnTo>
                        <a:pt x="8" y="18"/>
                      </a:lnTo>
                      <a:lnTo>
                        <a:pt x="12" y="14"/>
                      </a:lnTo>
                      <a:lnTo>
                        <a:pt x="18" y="10"/>
                      </a:lnTo>
                      <a:lnTo>
                        <a:pt x="24" y="6"/>
                      </a:lnTo>
                      <a:lnTo>
                        <a:pt x="42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2" y="2"/>
                      </a:lnTo>
                      <a:lnTo>
                        <a:pt x="66" y="4"/>
                      </a:lnTo>
                      <a:lnTo>
                        <a:pt x="78" y="8"/>
                      </a:lnTo>
                      <a:lnTo>
                        <a:pt x="86" y="16"/>
                      </a:lnTo>
                      <a:lnTo>
                        <a:pt x="90" y="16"/>
                      </a:lnTo>
                      <a:lnTo>
                        <a:pt x="96" y="16"/>
                      </a:lnTo>
                      <a:lnTo>
                        <a:pt x="102" y="18"/>
                      </a:lnTo>
                      <a:lnTo>
                        <a:pt x="114" y="24"/>
                      </a:lnTo>
                      <a:lnTo>
                        <a:pt x="122" y="32"/>
                      </a:lnTo>
                      <a:lnTo>
                        <a:pt x="130" y="38"/>
                      </a:lnTo>
                      <a:lnTo>
                        <a:pt x="142" y="42"/>
                      </a:lnTo>
                      <a:lnTo>
                        <a:pt x="140" y="44"/>
                      </a:lnTo>
                      <a:lnTo>
                        <a:pt x="154" y="48"/>
                      </a:lnTo>
                      <a:lnTo>
                        <a:pt x="160" y="52"/>
                      </a:lnTo>
                      <a:lnTo>
                        <a:pt x="162" y="58"/>
                      </a:lnTo>
                      <a:lnTo>
                        <a:pt x="154" y="60"/>
                      </a:lnTo>
                      <a:lnTo>
                        <a:pt x="152" y="60"/>
                      </a:lnTo>
                      <a:lnTo>
                        <a:pt x="152" y="62"/>
                      </a:lnTo>
                      <a:lnTo>
                        <a:pt x="142" y="64"/>
                      </a:lnTo>
                      <a:lnTo>
                        <a:pt x="130" y="64"/>
                      </a:lnTo>
                      <a:lnTo>
                        <a:pt x="108" y="62"/>
                      </a:lnTo>
                      <a:lnTo>
                        <a:pt x="112" y="58"/>
                      </a:lnTo>
                      <a:lnTo>
                        <a:pt x="118" y="52"/>
                      </a:lnTo>
                      <a:lnTo>
                        <a:pt x="118" y="48"/>
                      </a:lnTo>
                      <a:lnTo>
                        <a:pt x="110" y="48"/>
                      </a:lnTo>
                      <a:lnTo>
                        <a:pt x="102" y="46"/>
                      </a:lnTo>
                      <a:lnTo>
                        <a:pt x="100" y="44"/>
                      </a:lnTo>
                      <a:lnTo>
                        <a:pt x="98" y="38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2" y="30"/>
                      </a:lnTo>
                      <a:lnTo>
                        <a:pt x="78" y="30"/>
                      </a:lnTo>
                      <a:lnTo>
                        <a:pt x="76" y="28"/>
                      </a:lnTo>
                      <a:lnTo>
                        <a:pt x="72" y="26"/>
                      </a:lnTo>
                      <a:lnTo>
                        <a:pt x="60" y="22"/>
                      </a:lnTo>
                      <a:lnTo>
                        <a:pt x="50" y="18"/>
                      </a:lnTo>
                      <a:lnTo>
                        <a:pt x="44" y="16"/>
                      </a:lnTo>
                      <a:lnTo>
                        <a:pt x="4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4" name="iṧ1ïdè">
                  <a:extLst>
                    <a:ext uri="{FF2B5EF4-FFF2-40B4-BE49-F238E27FC236}">
                      <a16:creationId xmlns="" xmlns:a16="http://schemas.microsoft.com/office/drawing/2014/main" id="{D6D473EB-3B48-47FD-8561-09A906095736}"/>
                    </a:ext>
                  </a:extLst>
                </p:cNvPr>
                <p:cNvSpPr/>
                <p:nvPr/>
              </p:nvSpPr>
              <p:spPr bwMode="auto">
                <a:xfrm>
                  <a:off x="2193899" y="3300244"/>
                  <a:ext cx="55088" cy="25219"/>
                </a:xfrm>
                <a:custGeom>
                  <a:avLst/>
                  <a:gdLst>
                    <a:gd name="T0" fmla="*/ 0 w 30"/>
                    <a:gd name="T1" fmla="*/ 2147483647 h 14"/>
                    <a:gd name="T2" fmla="*/ 0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0 h 14"/>
                    <a:gd name="T8" fmla="*/ 2147483647 w 30"/>
                    <a:gd name="T9" fmla="*/ 0 h 14"/>
                    <a:gd name="T10" fmla="*/ 2147483647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2147483647 h 14"/>
                    <a:gd name="T16" fmla="*/ 2147483647 w 30"/>
                    <a:gd name="T17" fmla="*/ 2147483647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0 w 30"/>
                    <a:gd name="T23" fmla="*/ 2147483647 h 14"/>
                    <a:gd name="T24" fmla="*/ 0 w 30"/>
                    <a:gd name="T25" fmla="*/ 2147483647 h 1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"/>
                    <a:gd name="T40" fmla="*/ 0 h 14"/>
                    <a:gd name="T41" fmla="*/ 30 w 30"/>
                    <a:gd name="T42" fmla="*/ 14 h 1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" h="14"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20" y="4"/>
                      </a:lnTo>
                      <a:lnTo>
                        <a:pt x="30" y="12"/>
                      </a:lnTo>
                      <a:lnTo>
                        <a:pt x="26" y="12"/>
                      </a:lnTo>
                      <a:lnTo>
                        <a:pt x="20" y="14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5" name="ï$ļïďé">
                  <a:extLst>
                    <a:ext uri="{FF2B5EF4-FFF2-40B4-BE49-F238E27FC236}">
                      <a16:creationId xmlns="" xmlns:a16="http://schemas.microsoft.com/office/drawing/2014/main" id="{45147036-50B7-4A96-8A66-FE1B529C0E52}"/>
                    </a:ext>
                  </a:extLst>
                </p:cNvPr>
                <p:cNvSpPr/>
                <p:nvPr/>
              </p:nvSpPr>
              <p:spPr bwMode="auto">
                <a:xfrm>
                  <a:off x="2492755" y="3300244"/>
                  <a:ext cx="45449" cy="22417"/>
                </a:xfrm>
                <a:custGeom>
                  <a:avLst/>
                  <a:gdLst>
                    <a:gd name="T0" fmla="*/ 2147483647 w 26"/>
                    <a:gd name="T1" fmla="*/ 2147483647 h 12"/>
                    <a:gd name="T2" fmla="*/ 2147483647 w 26"/>
                    <a:gd name="T3" fmla="*/ 0 h 12"/>
                    <a:gd name="T4" fmla="*/ 2147483647 w 26"/>
                    <a:gd name="T5" fmla="*/ 2147483647 h 12"/>
                    <a:gd name="T6" fmla="*/ 2147483647 w 26"/>
                    <a:gd name="T7" fmla="*/ 2147483647 h 12"/>
                    <a:gd name="T8" fmla="*/ 2147483647 w 26"/>
                    <a:gd name="T9" fmla="*/ 2147483647 h 12"/>
                    <a:gd name="T10" fmla="*/ 2147483647 w 26"/>
                    <a:gd name="T11" fmla="*/ 2147483647 h 12"/>
                    <a:gd name="T12" fmla="*/ 2147483647 w 26"/>
                    <a:gd name="T13" fmla="*/ 2147483647 h 12"/>
                    <a:gd name="T14" fmla="*/ 2147483647 w 26"/>
                    <a:gd name="T15" fmla="*/ 2147483647 h 12"/>
                    <a:gd name="T16" fmla="*/ 0 w 26"/>
                    <a:gd name="T17" fmla="*/ 2147483647 h 12"/>
                    <a:gd name="T18" fmla="*/ 0 w 26"/>
                    <a:gd name="T19" fmla="*/ 2147483647 h 12"/>
                    <a:gd name="T20" fmla="*/ 2147483647 w 26"/>
                    <a:gd name="T21" fmla="*/ 2147483647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12"/>
                    <a:gd name="T35" fmla="*/ 26 w 26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12">
                      <a:moveTo>
                        <a:pt x="10" y="2"/>
                      </a:move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6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2" y="12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6" name="íšliḑé">
                  <a:extLst>
                    <a:ext uri="{FF2B5EF4-FFF2-40B4-BE49-F238E27FC236}">
                      <a16:creationId xmlns="" xmlns:a16="http://schemas.microsoft.com/office/drawing/2014/main" id="{A5CF145D-3947-4FF7-A763-6A24652AD290}"/>
                    </a:ext>
                  </a:extLst>
                </p:cNvPr>
                <p:cNvSpPr/>
                <p:nvPr/>
              </p:nvSpPr>
              <p:spPr bwMode="auto">
                <a:xfrm>
                  <a:off x="2217311" y="3105497"/>
                  <a:ext cx="16526" cy="23818"/>
                </a:xfrm>
                <a:custGeom>
                  <a:avLst/>
                  <a:gdLst>
                    <a:gd name="T0" fmla="*/ 2147483647 w 10"/>
                    <a:gd name="T1" fmla="*/ 2147483647 h 14"/>
                    <a:gd name="T2" fmla="*/ 2147483647 w 10"/>
                    <a:gd name="T3" fmla="*/ 2147483647 h 14"/>
                    <a:gd name="T4" fmla="*/ 2147483647 w 10"/>
                    <a:gd name="T5" fmla="*/ 2147483647 h 14"/>
                    <a:gd name="T6" fmla="*/ 2147483647 w 10"/>
                    <a:gd name="T7" fmla="*/ 2147483647 h 14"/>
                    <a:gd name="T8" fmla="*/ 0 w 10"/>
                    <a:gd name="T9" fmla="*/ 2147483647 h 14"/>
                    <a:gd name="T10" fmla="*/ 2147483647 w 10"/>
                    <a:gd name="T11" fmla="*/ 2147483647 h 14"/>
                    <a:gd name="T12" fmla="*/ 2147483647 w 10"/>
                    <a:gd name="T13" fmla="*/ 0 h 14"/>
                    <a:gd name="T14" fmla="*/ 2147483647 w 10"/>
                    <a:gd name="T15" fmla="*/ 2147483647 h 14"/>
                    <a:gd name="T16" fmla="*/ 2147483647 w 10"/>
                    <a:gd name="T17" fmla="*/ 2147483647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"/>
                    <a:gd name="T28" fmla="*/ 0 h 14"/>
                    <a:gd name="T29" fmla="*/ 10 w 10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" h="14">
                      <a:moveTo>
                        <a:pt x="10" y="8"/>
                      </a:move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7" name="ïṩḻíďè">
                  <a:extLst>
                    <a:ext uri="{FF2B5EF4-FFF2-40B4-BE49-F238E27FC236}">
                      <a16:creationId xmlns="" xmlns:a16="http://schemas.microsoft.com/office/drawing/2014/main" id="{DEFB8928-3815-49BC-9AFA-DEF19D485810}"/>
                    </a:ext>
                  </a:extLst>
                </p:cNvPr>
                <p:cNvSpPr/>
                <p:nvPr/>
              </p:nvSpPr>
              <p:spPr bwMode="auto">
                <a:xfrm>
                  <a:off x="2039651" y="3573451"/>
                  <a:ext cx="151494" cy="68651"/>
                </a:xfrm>
                <a:custGeom>
                  <a:avLst/>
                  <a:gdLst>
                    <a:gd name="T0" fmla="*/ 0 w 88"/>
                    <a:gd name="T1" fmla="*/ 2147483647 h 42"/>
                    <a:gd name="T2" fmla="*/ 0 w 88"/>
                    <a:gd name="T3" fmla="*/ 2147483647 h 42"/>
                    <a:gd name="T4" fmla="*/ 0 w 88"/>
                    <a:gd name="T5" fmla="*/ 2147483647 h 42"/>
                    <a:gd name="T6" fmla="*/ 0 w 88"/>
                    <a:gd name="T7" fmla="*/ 2147483647 h 42"/>
                    <a:gd name="T8" fmla="*/ 2147483647 w 88"/>
                    <a:gd name="T9" fmla="*/ 2147483647 h 42"/>
                    <a:gd name="T10" fmla="*/ 2147483647 w 88"/>
                    <a:gd name="T11" fmla="*/ 2147483647 h 42"/>
                    <a:gd name="T12" fmla="*/ 2147483647 w 88"/>
                    <a:gd name="T13" fmla="*/ 2147483647 h 42"/>
                    <a:gd name="T14" fmla="*/ 2147483647 w 88"/>
                    <a:gd name="T15" fmla="*/ 2147483647 h 42"/>
                    <a:gd name="T16" fmla="*/ 2147483647 w 88"/>
                    <a:gd name="T17" fmla="*/ 2147483647 h 42"/>
                    <a:gd name="T18" fmla="*/ 2147483647 w 88"/>
                    <a:gd name="T19" fmla="*/ 2147483647 h 42"/>
                    <a:gd name="T20" fmla="*/ 2147483647 w 88"/>
                    <a:gd name="T21" fmla="*/ 2147483647 h 42"/>
                    <a:gd name="T22" fmla="*/ 2147483647 w 88"/>
                    <a:gd name="T23" fmla="*/ 2147483647 h 42"/>
                    <a:gd name="T24" fmla="*/ 2147483647 w 88"/>
                    <a:gd name="T25" fmla="*/ 2147483647 h 42"/>
                    <a:gd name="T26" fmla="*/ 2147483647 w 88"/>
                    <a:gd name="T27" fmla="*/ 2147483647 h 42"/>
                    <a:gd name="T28" fmla="*/ 2147483647 w 88"/>
                    <a:gd name="T29" fmla="*/ 0 h 42"/>
                    <a:gd name="T30" fmla="*/ 2147483647 w 88"/>
                    <a:gd name="T31" fmla="*/ 0 h 42"/>
                    <a:gd name="T32" fmla="*/ 2147483647 w 88"/>
                    <a:gd name="T33" fmla="*/ 2147483647 h 42"/>
                    <a:gd name="T34" fmla="*/ 2147483647 w 88"/>
                    <a:gd name="T35" fmla="*/ 2147483647 h 42"/>
                    <a:gd name="T36" fmla="*/ 2147483647 w 88"/>
                    <a:gd name="T37" fmla="*/ 2147483647 h 42"/>
                    <a:gd name="T38" fmla="*/ 2147483647 w 88"/>
                    <a:gd name="T39" fmla="*/ 2147483647 h 42"/>
                    <a:gd name="T40" fmla="*/ 2147483647 w 88"/>
                    <a:gd name="T41" fmla="*/ 2147483647 h 42"/>
                    <a:gd name="T42" fmla="*/ 2147483647 w 88"/>
                    <a:gd name="T43" fmla="*/ 2147483647 h 42"/>
                    <a:gd name="T44" fmla="*/ 2147483647 w 88"/>
                    <a:gd name="T45" fmla="*/ 2147483647 h 42"/>
                    <a:gd name="T46" fmla="*/ 2147483647 w 88"/>
                    <a:gd name="T47" fmla="*/ 2147483647 h 42"/>
                    <a:gd name="T48" fmla="*/ 2147483647 w 88"/>
                    <a:gd name="T49" fmla="*/ 2147483647 h 42"/>
                    <a:gd name="T50" fmla="*/ 2147483647 w 88"/>
                    <a:gd name="T51" fmla="*/ 2147483647 h 42"/>
                    <a:gd name="T52" fmla="*/ 2147483647 w 88"/>
                    <a:gd name="T53" fmla="*/ 2147483647 h 42"/>
                    <a:gd name="T54" fmla="*/ 2147483647 w 88"/>
                    <a:gd name="T55" fmla="*/ 2147483647 h 42"/>
                    <a:gd name="T56" fmla="*/ 2147483647 w 88"/>
                    <a:gd name="T57" fmla="*/ 2147483647 h 42"/>
                    <a:gd name="T58" fmla="*/ 2147483647 w 88"/>
                    <a:gd name="T59" fmla="*/ 2147483647 h 42"/>
                    <a:gd name="T60" fmla="*/ 2147483647 w 88"/>
                    <a:gd name="T61" fmla="*/ 2147483647 h 42"/>
                    <a:gd name="T62" fmla="*/ 2147483647 w 88"/>
                    <a:gd name="T63" fmla="*/ 2147483647 h 42"/>
                    <a:gd name="T64" fmla="*/ 2147483647 w 88"/>
                    <a:gd name="T65" fmla="*/ 2147483647 h 42"/>
                    <a:gd name="T66" fmla="*/ 2147483647 w 88"/>
                    <a:gd name="T67" fmla="*/ 2147483647 h 42"/>
                    <a:gd name="T68" fmla="*/ 2147483647 w 88"/>
                    <a:gd name="T69" fmla="*/ 2147483647 h 42"/>
                    <a:gd name="T70" fmla="*/ 2147483647 w 88"/>
                    <a:gd name="T71" fmla="*/ 2147483647 h 42"/>
                    <a:gd name="T72" fmla="*/ 2147483647 w 88"/>
                    <a:gd name="T73" fmla="*/ 2147483647 h 42"/>
                    <a:gd name="T74" fmla="*/ 2147483647 w 88"/>
                    <a:gd name="T75" fmla="*/ 2147483647 h 42"/>
                    <a:gd name="T76" fmla="*/ 2147483647 w 88"/>
                    <a:gd name="T77" fmla="*/ 2147483647 h 42"/>
                    <a:gd name="T78" fmla="*/ 2147483647 w 88"/>
                    <a:gd name="T79" fmla="*/ 2147483647 h 42"/>
                    <a:gd name="T80" fmla="*/ 2147483647 w 88"/>
                    <a:gd name="T81" fmla="*/ 2147483647 h 42"/>
                    <a:gd name="T82" fmla="*/ 2147483647 w 88"/>
                    <a:gd name="T83" fmla="*/ 2147483647 h 42"/>
                    <a:gd name="T84" fmla="*/ 2147483647 w 88"/>
                    <a:gd name="T85" fmla="*/ 2147483647 h 42"/>
                    <a:gd name="T86" fmla="*/ 2147483647 w 88"/>
                    <a:gd name="T87" fmla="*/ 2147483647 h 42"/>
                    <a:gd name="T88" fmla="*/ 2147483647 w 88"/>
                    <a:gd name="T89" fmla="*/ 2147483647 h 42"/>
                    <a:gd name="T90" fmla="*/ 2147483647 w 88"/>
                    <a:gd name="T91" fmla="*/ 2147483647 h 42"/>
                    <a:gd name="T92" fmla="*/ 2147483647 w 88"/>
                    <a:gd name="T93" fmla="*/ 2147483647 h 42"/>
                    <a:gd name="T94" fmla="*/ 2147483647 w 88"/>
                    <a:gd name="T95" fmla="*/ 2147483647 h 42"/>
                    <a:gd name="T96" fmla="*/ 2147483647 w 88"/>
                    <a:gd name="T97" fmla="*/ 2147483647 h 42"/>
                    <a:gd name="T98" fmla="*/ 0 w 88"/>
                    <a:gd name="T99" fmla="*/ 2147483647 h 4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42"/>
                    <a:gd name="T152" fmla="*/ 88 w 88"/>
                    <a:gd name="T153" fmla="*/ 42 h 4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42">
                      <a:moveTo>
                        <a:pt x="0" y="22"/>
                      </a:move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6" y="10"/>
                      </a:lnTo>
                      <a:lnTo>
                        <a:pt x="20" y="14"/>
                      </a:lnTo>
                      <a:lnTo>
                        <a:pt x="26" y="14"/>
                      </a:lnTo>
                      <a:lnTo>
                        <a:pt x="30" y="14"/>
                      </a:lnTo>
                      <a:lnTo>
                        <a:pt x="36" y="12"/>
                      </a:lnTo>
                      <a:lnTo>
                        <a:pt x="38" y="8"/>
                      </a:lnTo>
                      <a:lnTo>
                        <a:pt x="44" y="2"/>
                      </a:lnTo>
                      <a:lnTo>
                        <a:pt x="48" y="0"/>
                      </a:lnTo>
                      <a:lnTo>
                        <a:pt x="52" y="0"/>
                      </a:lnTo>
                      <a:lnTo>
                        <a:pt x="62" y="2"/>
                      </a:lnTo>
                      <a:lnTo>
                        <a:pt x="70" y="8"/>
                      </a:lnTo>
                      <a:lnTo>
                        <a:pt x="80" y="14"/>
                      </a:lnTo>
                      <a:lnTo>
                        <a:pt x="86" y="18"/>
                      </a:lnTo>
                      <a:lnTo>
                        <a:pt x="88" y="18"/>
                      </a:lnTo>
                      <a:lnTo>
                        <a:pt x="86" y="20"/>
                      </a:lnTo>
                      <a:lnTo>
                        <a:pt x="86" y="26"/>
                      </a:lnTo>
                      <a:lnTo>
                        <a:pt x="88" y="32"/>
                      </a:lnTo>
                      <a:lnTo>
                        <a:pt x="86" y="34"/>
                      </a:lnTo>
                      <a:lnTo>
                        <a:pt x="82" y="38"/>
                      </a:lnTo>
                      <a:lnTo>
                        <a:pt x="76" y="42"/>
                      </a:lnTo>
                      <a:lnTo>
                        <a:pt x="70" y="30"/>
                      </a:lnTo>
                      <a:lnTo>
                        <a:pt x="70" y="26"/>
                      </a:lnTo>
                      <a:lnTo>
                        <a:pt x="76" y="26"/>
                      </a:lnTo>
                      <a:lnTo>
                        <a:pt x="68" y="16"/>
                      </a:lnTo>
                      <a:lnTo>
                        <a:pt x="64" y="14"/>
                      </a:lnTo>
                      <a:lnTo>
                        <a:pt x="56" y="14"/>
                      </a:lnTo>
                      <a:lnTo>
                        <a:pt x="52" y="14"/>
                      </a:lnTo>
                      <a:lnTo>
                        <a:pt x="46" y="20"/>
                      </a:lnTo>
                      <a:lnTo>
                        <a:pt x="38" y="30"/>
                      </a:lnTo>
                      <a:lnTo>
                        <a:pt x="40" y="32"/>
                      </a:lnTo>
                      <a:lnTo>
                        <a:pt x="44" y="32"/>
                      </a:lnTo>
                      <a:lnTo>
                        <a:pt x="44" y="38"/>
                      </a:lnTo>
                      <a:lnTo>
                        <a:pt x="42" y="42"/>
                      </a:lnTo>
                      <a:lnTo>
                        <a:pt x="38" y="42"/>
                      </a:lnTo>
                      <a:lnTo>
                        <a:pt x="36" y="42"/>
                      </a:lnTo>
                      <a:lnTo>
                        <a:pt x="32" y="42"/>
                      </a:lnTo>
                      <a:lnTo>
                        <a:pt x="30" y="42"/>
                      </a:lnTo>
                      <a:lnTo>
                        <a:pt x="30" y="36"/>
                      </a:lnTo>
                      <a:lnTo>
                        <a:pt x="24" y="34"/>
                      </a:lnTo>
                      <a:lnTo>
                        <a:pt x="20" y="32"/>
                      </a:lnTo>
                      <a:lnTo>
                        <a:pt x="16" y="30"/>
                      </a:lnTo>
                      <a:lnTo>
                        <a:pt x="12" y="26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8" name="í$lïḋé">
                  <a:extLst>
                    <a:ext uri="{FF2B5EF4-FFF2-40B4-BE49-F238E27FC236}">
                      <a16:creationId xmlns="" xmlns:a16="http://schemas.microsoft.com/office/drawing/2014/main" id="{C9D69CB7-E018-4DD8-8F27-E46C24A4E266}"/>
                    </a:ext>
                  </a:extLst>
                </p:cNvPr>
                <p:cNvSpPr/>
                <p:nvPr/>
              </p:nvSpPr>
              <p:spPr bwMode="auto">
                <a:xfrm>
                  <a:off x="1958394" y="3535622"/>
                  <a:ext cx="93650" cy="74256"/>
                </a:xfrm>
                <a:custGeom>
                  <a:avLst/>
                  <a:gdLst>
                    <a:gd name="T0" fmla="*/ 2147483647 w 54"/>
                    <a:gd name="T1" fmla="*/ 2147483647 h 44"/>
                    <a:gd name="T2" fmla="*/ 2147483647 w 54"/>
                    <a:gd name="T3" fmla="*/ 2147483647 h 44"/>
                    <a:gd name="T4" fmla="*/ 2147483647 w 54"/>
                    <a:gd name="T5" fmla="*/ 2147483647 h 44"/>
                    <a:gd name="T6" fmla="*/ 2147483647 w 54"/>
                    <a:gd name="T7" fmla="*/ 2147483647 h 44"/>
                    <a:gd name="T8" fmla="*/ 2147483647 w 54"/>
                    <a:gd name="T9" fmla="*/ 2147483647 h 44"/>
                    <a:gd name="T10" fmla="*/ 2147483647 w 54"/>
                    <a:gd name="T11" fmla="*/ 2147483647 h 44"/>
                    <a:gd name="T12" fmla="*/ 2147483647 w 54"/>
                    <a:gd name="T13" fmla="*/ 2147483647 h 44"/>
                    <a:gd name="T14" fmla="*/ 2147483647 w 54"/>
                    <a:gd name="T15" fmla="*/ 2147483647 h 44"/>
                    <a:gd name="T16" fmla="*/ 2147483647 w 54"/>
                    <a:gd name="T17" fmla="*/ 2147483647 h 44"/>
                    <a:gd name="T18" fmla="*/ 2147483647 w 54"/>
                    <a:gd name="T19" fmla="*/ 2147483647 h 44"/>
                    <a:gd name="T20" fmla="*/ 2147483647 w 54"/>
                    <a:gd name="T21" fmla="*/ 2147483647 h 44"/>
                    <a:gd name="T22" fmla="*/ 2147483647 w 54"/>
                    <a:gd name="T23" fmla="*/ 2147483647 h 44"/>
                    <a:gd name="T24" fmla="*/ 2147483647 w 54"/>
                    <a:gd name="T25" fmla="*/ 2147483647 h 44"/>
                    <a:gd name="T26" fmla="*/ 2147483647 w 54"/>
                    <a:gd name="T27" fmla="*/ 2147483647 h 44"/>
                    <a:gd name="T28" fmla="*/ 2147483647 w 54"/>
                    <a:gd name="T29" fmla="*/ 2147483647 h 44"/>
                    <a:gd name="T30" fmla="*/ 2147483647 w 54"/>
                    <a:gd name="T31" fmla="*/ 2147483647 h 44"/>
                    <a:gd name="T32" fmla="*/ 0 w 54"/>
                    <a:gd name="T33" fmla="*/ 2147483647 h 44"/>
                    <a:gd name="T34" fmla="*/ 2147483647 w 54"/>
                    <a:gd name="T35" fmla="*/ 2147483647 h 44"/>
                    <a:gd name="T36" fmla="*/ 2147483647 w 54"/>
                    <a:gd name="T37" fmla="*/ 2147483647 h 44"/>
                    <a:gd name="T38" fmla="*/ 2147483647 w 54"/>
                    <a:gd name="T39" fmla="*/ 2147483647 h 44"/>
                    <a:gd name="T40" fmla="*/ 2147483647 w 54"/>
                    <a:gd name="T41" fmla="*/ 0 h 44"/>
                    <a:gd name="T42" fmla="*/ 2147483647 w 54"/>
                    <a:gd name="T43" fmla="*/ 2147483647 h 44"/>
                    <a:gd name="T44" fmla="*/ 2147483647 w 54"/>
                    <a:gd name="T45" fmla="*/ 2147483647 h 4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4"/>
                    <a:gd name="T70" fmla="*/ 0 h 44"/>
                    <a:gd name="T71" fmla="*/ 54 w 54"/>
                    <a:gd name="T72" fmla="*/ 44 h 4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4" h="44">
                      <a:moveTo>
                        <a:pt x="38" y="6"/>
                      </a:moveTo>
                      <a:lnTo>
                        <a:pt x="46" y="18"/>
                      </a:lnTo>
                      <a:lnTo>
                        <a:pt x="54" y="28"/>
                      </a:lnTo>
                      <a:lnTo>
                        <a:pt x="46" y="28"/>
                      </a:lnTo>
                      <a:lnTo>
                        <a:pt x="46" y="44"/>
                      </a:lnTo>
                      <a:lnTo>
                        <a:pt x="32" y="40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24" y="22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16" y="22"/>
                      </a:lnTo>
                      <a:lnTo>
                        <a:pt x="12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20" y="4"/>
                      </a:lnTo>
                      <a:lnTo>
                        <a:pt x="3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9" name="iṣḻíḑê">
                  <a:extLst>
                    <a:ext uri="{FF2B5EF4-FFF2-40B4-BE49-F238E27FC236}">
                      <a16:creationId xmlns="" xmlns:a16="http://schemas.microsoft.com/office/drawing/2014/main" id="{E5D070D2-62A9-4054-8C6B-6B2E2D01F276}"/>
                    </a:ext>
                  </a:extLst>
                </p:cNvPr>
                <p:cNvSpPr/>
                <p:nvPr/>
              </p:nvSpPr>
              <p:spPr bwMode="auto">
                <a:xfrm>
                  <a:off x="1919832" y="3416532"/>
                  <a:ext cx="125327" cy="130299"/>
                </a:xfrm>
                <a:custGeom>
                  <a:avLst/>
                  <a:gdLst>
                    <a:gd name="T0" fmla="*/ 2147483647 w 72"/>
                    <a:gd name="T1" fmla="*/ 0 h 78"/>
                    <a:gd name="T2" fmla="*/ 2147483647 w 72"/>
                    <a:gd name="T3" fmla="*/ 2147483647 h 78"/>
                    <a:gd name="T4" fmla="*/ 2147483647 w 72"/>
                    <a:gd name="T5" fmla="*/ 2147483647 h 78"/>
                    <a:gd name="T6" fmla="*/ 2147483647 w 72"/>
                    <a:gd name="T7" fmla="*/ 2147483647 h 78"/>
                    <a:gd name="T8" fmla="*/ 2147483647 w 72"/>
                    <a:gd name="T9" fmla="*/ 2147483647 h 78"/>
                    <a:gd name="T10" fmla="*/ 2147483647 w 72"/>
                    <a:gd name="T11" fmla="*/ 2147483647 h 78"/>
                    <a:gd name="T12" fmla="*/ 2147483647 w 72"/>
                    <a:gd name="T13" fmla="*/ 2147483647 h 78"/>
                    <a:gd name="T14" fmla="*/ 2147483647 w 72"/>
                    <a:gd name="T15" fmla="*/ 2147483647 h 78"/>
                    <a:gd name="T16" fmla="*/ 2147483647 w 72"/>
                    <a:gd name="T17" fmla="*/ 2147483647 h 78"/>
                    <a:gd name="T18" fmla="*/ 2147483647 w 72"/>
                    <a:gd name="T19" fmla="*/ 2147483647 h 78"/>
                    <a:gd name="T20" fmla="*/ 2147483647 w 72"/>
                    <a:gd name="T21" fmla="*/ 2147483647 h 78"/>
                    <a:gd name="T22" fmla="*/ 2147483647 w 72"/>
                    <a:gd name="T23" fmla="*/ 2147483647 h 78"/>
                    <a:gd name="T24" fmla="*/ 2147483647 w 72"/>
                    <a:gd name="T25" fmla="*/ 2147483647 h 78"/>
                    <a:gd name="T26" fmla="*/ 2147483647 w 72"/>
                    <a:gd name="T27" fmla="*/ 2147483647 h 78"/>
                    <a:gd name="T28" fmla="*/ 2147483647 w 72"/>
                    <a:gd name="T29" fmla="*/ 2147483647 h 78"/>
                    <a:gd name="T30" fmla="*/ 2147483647 w 72"/>
                    <a:gd name="T31" fmla="*/ 2147483647 h 78"/>
                    <a:gd name="T32" fmla="*/ 2147483647 w 72"/>
                    <a:gd name="T33" fmla="*/ 2147483647 h 78"/>
                    <a:gd name="T34" fmla="*/ 2147483647 w 72"/>
                    <a:gd name="T35" fmla="*/ 2147483647 h 78"/>
                    <a:gd name="T36" fmla="*/ 2147483647 w 72"/>
                    <a:gd name="T37" fmla="*/ 2147483647 h 78"/>
                    <a:gd name="T38" fmla="*/ 2147483647 w 72"/>
                    <a:gd name="T39" fmla="*/ 2147483647 h 78"/>
                    <a:gd name="T40" fmla="*/ 0 w 72"/>
                    <a:gd name="T41" fmla="*/ 2147483647 h 78"/>
                    <a:gd name="T42" fmla="*/ 2147483647 w 72"/>
                    <a:gd name="T43" fmla="*/ 2147483647 h 78"/>
                    <a:gd name="T44" fmla="*/ 2147483647 w 72"/>
                    <a:gd name="T45" fmla="*/ 2147483647 h 78"/>
                    <a:gd name="T46" fmla="*/ 2147483647 w 72"/>
                    <a:gd name="T47" fmla="*/ 2147483647 h 78"/>
                    <a:gd name="T48" fmla="*/ 2147483647 w 72"/>
                    <a:gd name="T49" fmla="*/ 2147483647 h 78"/>
                    <a:gd name="T50" fmla="*/ 2147483647 w 72"/>
                    <a:gd name="T51" fmla="*/ 2147483647 h 78"/>
                    <a:gd name="T52" fmla="*/ 2147483647 w 72"/>
                    <a:gd name="T53" fmla="*/ 2147483647 h 78"/>
                    <a:gd name="T54" fmla="*/ 2147483647 w 72"/>
                    <a:gd name="T55" fmla="*/ 2147483647 h 78"/>
                    <a:gd name="T56" fmla="*/ 2147483647 w 72"/>
                    <a:gd name="T57" fmla="*/ 2147483647 h 78"/>
                    <a:gd name="T58" fmla="*/ 2147483647 w 72"/>
                    <a:gd name="T59" fmla="*/ 2147483647 h 78"/>
                    <a:gd name="T60" fmla="*/ 2147483647 w 72"/>
                    <a:gd name="T61" fmla="*/ 2147483647 h 78"/>
                    <a:gd name="T62" fmla="*/ 2147483647 w 72"/>
                    <a:gd name="T63" fmla="*/ 2147483647 h 78"/>
                    <a:gd name="T64" fmla="*/ 2147483647 w 72"/>
                    <a:gd name="T65" fmla="*/ 2147483647 h 78"/>
                    <a:gd name="T66" fmla="*/ 2147483647 w 72"/>
                    <a:gd name="T67" fmla="*/ 2147483647 h 78"/>
                    <a:gd name="T68" fmla="*/ 2147483647 w 72"/>
                    <a:gd name="T69" fmla="*/ 2147483647 h 78"/>
                    <a:gd name="T70" fmla="*/ 2147483647 w 72"/>
                    <a:gd name="T71" fmla="*/ 2147483647 h 78"/>
                    <a:gd name="T72" fmla="*/ 2147483647 w 72"/>
                    <a:gd name="T73" fmla="*/ 2147483647 h 78"/>
                    <a:gd name="T74" fmla="*/ 2147483647 w 72"/>
                    <a:gd name="T75" fmla="*/ 2147483647 h 78"/>
                    <a:gd name="T76" fmla="*/ 2147483647 w 72"/>
                    <a:gd name="T77" fmla="*/ 0 h 7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2"/>
                    <a:gd name="T118" fmla="*/ 0 h 78"/>
                    <a:gd name="T119" fmla="*/ 72 w 72"/>
                    <a:gd name="T120" fmla="*/ 78 h 7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2" h="78">
                      <a:moveTo>
                        <a:pt x="72" y="0"/>
                      </a:moveTo>
                      <a:lnTo>
                        <a:pt x="72" y="2"/>
                      </a:lnTo>
                      <a:lnTo>
                        <a:pt x="70" y="10"/>
                      </a:lnTo>
                      <a:lnTo>
                        <a:pt x="68" y="20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44"/>
                      </a:lnTo>
                      <a:lnTo>
                        <a:pt x="60" y="50"/>
                      </a:lnTo>
                      <a:lnTo>
                        <a:pt x="56" y="54"/>
                      </a:lnTo>
                      <a:lnTo>
                        <a:pt x="56" y="60"/>
                      </a:lnTo>
                      <a:lnTo>
                        <a:pt x="56" y="66"/>
                      </a:lnTo>
                      <a:lnTo>
                        <a:pt x="58" y="74"/>
                      </a:lnTo>
                      <a:lnTo>
                        <a:pt x="60" y="78"/>
                      </a:lnTo>
                      <a:lnTo>
                        <a:pt x="42" y="76"/>
                      </a:lnTo>
                      <a:lnTo>
                        <a:pt x="26" y="72"/>
                      </a:lnTo>
                      <a:lnTo>
                        <a:pt x="24" y="66"/>
                      </a:lnTo>
                      <a:lnTo>
                        <a:pt x="24" y="62"/>
                      </a:lnTo>
                      <a:lnTo>
                        <a:pt x="16" y="58"/>
                      </a:lnTo>
                      <a:lnTo>
                        <a:pt x="8" y="50"/>
                      </a:lnTo>
                      <a:lnTo>
                        <a:pt x="4" y="44"/>
                      </a:lnTo>
                      <a:lnTo>
                        <a:pt x="0" y="36"/>
                      </a:lnTo>
                      <a:lnTo>
                        <a:pt x="6" y="36"/>
                      </a:lnTo>
                      <a:lnTo>
                        <a:pt x="10" y="30"/>
                      </a:lnTo>
                      <a:lnTo>
                        <a:pt x="12" y="26"/>
                      </a:lnTo>
                      <a:lnTo>
                        <a:pt x="14" y="24"/>
                      </a:lnTo>
                      <a:lnTo>
                        <a:pt x="16" y="22"/>
                      </a:lnTo>
                      <a:lnTo>
                        <a:pt x="22" y="20"/>
                      </a:lnTo>
                      <a:lnTo>
                        <a:pt x="26" y="20"/>
                      </a:lnTo>
                      <a:lnTo>
                        <a:pt x="32" y="18"/>
                      </a:lnTo>
                      <a:lnTo>
                        <a:pt x="40" y="8"/>
                      </a:lnTo>
                      <a:lnTo>
                        <a:pt x="44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2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6" y="2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0" name="îŝľiḍê">
                  <a:extLst>
                    <a:ext uri="{FF2B5EF4-FFF2-40B4-BE49-F238E27FC236}">
                      <a16:creationId xmlns="" xmlns:a16="http://schemas.microsoft.com/office/drawing/2014/main" id="{6BB0D2DC-7B4A-4E9B-9406-9A1EAA4AC17D}"/>
                    </a:ext>
                  </a:extLst>
                </p:cNvPr>
                <p:cNvSpPr/>
                <p:nvPr/>
              </p:nvSpPr>
              <p:spPr bwMode="auto">
                <a:xfrm>
                  <a:off x="1849595" y="3437549"/>
                  <a:ext cx="67484" cy="25219"/>
                </a:xfrm>
                <a:custGeom>
                  <a:avLst/>
                  <a:gdLst>
                    <a:gd name="T0" fmla="*/ 2147483647 w 38"/>
                    <a:gd name="T1" fmla="*/ 2147483647 h 16"/>
                    <a:gd name="T2" fmla="*/ 2147483647 w 38"/>
                    <a:gd name="T3" fmla="*/ 2147483647 h 16"/>
                    <a:gd name="T4" fmla="*/ 2147483647 w 38"/>
                    <a:gd name="T5" fmla="*/ 2147483647 h 16"/>
                    <a:gd name="T6" fmla="*/ 2147483647 w 38"/>
                    <a:gd name="T7" fmla="*/ 2147483647 h 16"/>
                    <a:gd name="T8" fmla="*/ 2147483647 w 38"/>
                    <a:gd name="T9" fmla="*/ 2147483647 h 16"/>
                    <a:gd name="T10" fmla="*/ 0 w 38"/>
                    <a:gd name="T11" fmla="*/ 2147483647 h 16"/>
                    <a:gd name="T12" fmla="*/ 2147483647 w 38"/>
                    <a:gd name="T13" fmla="*/ 2147483647 h 16"/>
                    <a:gd name="T14" fmla="*/ 2147483647 w 38"/>
                    <a:gd name="T15" fmla="*/ 0 h 16"/>
                    <a:gd name="T16" fmla="*/ 2147483647 w 38"/>
                    <a:gd name="T17" fmla="*/ 0 h 16"/>
                    <a:gd name="T18" fmla="*/ 2147483647 w 38"/>
                    <a:gd name="T19" fmla="*/ 2147483647 h 16"/>
                    <a:gd name="T20" fmla="*/ 2147483647 w 38"/>
                    <a:gd name="T21" fmla="*/ 2147483647 h 16"/>
                    <a:gd name="T22" fmla="*/ 2147483647 w 38"/>
                    <a:gd name="T23" fmla="*/ 2147483647 h 16"/>
                    <a:gd name="T24" fmla="*/ 2147483647 w 38"/>
                    <a:gd name="T25" fmla="*/ 2147483647 h 16"/>
                    <a:gd name="T26" fmla="*/ 2147483647 w 38"/>
                    <a:gd name="T27" fmla="*/ 2147483647 h 16"/>
                    <a:gd name="T28" fmla="*/ 2147483647 w 38"/>
                    <a:gd name="T29" fmla="*/ 2147483647 h 16"/>
                    <a:gd name="T30" fmla="*/ 2147483647 w 38"/>
                    <a:gd name="T31" fmla="*/ 2147483647 h 16"/>
                    <a:gd name="T32" fmla="*/ 2147483647 w 38"/>
                    <a:gd name="T33" fmla="*/ 2147483647 h 16"/>
                    <a:gd name="T34" fmla="*/ 2147483647 w 38"/>
                    <a:gd name="T35" fmla="*/ 2147483647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8"/>
                    <a:gd name="T55" fmla="*/ 0 h 16"/>
                    <a:gd name="T56" fmla="*/ 38 w 38"/>
                    <a:gd name="T57" fmla="*/ 16 h 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8" h="16">
                      <a:moveTo>
                        <a:pt x="36" y="16"/>
                      </a:moveTo>
                      <a:lnTo>
                        <a:pt x="30" y="16"/>
                      </a:lnTo>
                      <a:lnTo>
                        <a:pt x="24" y="16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6" y="6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4" y="10"/>
                      </a:lnTo>
                      <a:lnTo>
                        <a:pt x="36" y="12"/>
                      </a:lnTo>
                      <a:lnTo>
                        <a:pt x="38" y="14"/>
                      </a:lnTo>
                      <a:lnTo>
                        <a:pt x="38" y="16"/>
                      </a:lnTo>
                      <a:lnTo>
                        <a:pt x="3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1" name="iṣľïdè">
                  <a:extLst>
                    <a:ext uri="{FF2B5EF4-FFF2-40B4-BE49-F238E27FC236}">
                      <a16:creationId xmlns="" xmlns:a16="http://schemas.microsoft.com/office/drawing/2014/main" id="{18FC6E99-4960-419B-AB02-9ABA3D9372BA}"/>
                    </a:ext>
                  </a:extLst>
                </p:cNvPr>
                <p:cNvSpPr/>
                <p:nvPr/>
              </p:nvSpPr>
              <p:spPr bwMode="auto">
                <a:xfrm>
                  <a:off x="1870253" y="3375901"/>
                  <a:ext cx="174906" cy="99476"/>
                </a:xfrm>
                <a:custGeom>
                  <a:avLst/>
                  <a:gdLst>
                    <a:gd name="T0" fmla="*/ 2147483647 w 100"/>
                    <a:gd name="T1" fmla="*/ 2147483647 h 60"/>
                    <a:gd name="T2" fmla="*/ 2147483647 w 100"/>
                    <a:gd name="T3" fmla="*/ 2147483647 h 60"/>
                    <a:gd name="T4" fmla="*/ 2147483647 w 100"/>
                    <a:gd name="T5" fmla="*/ 2147483647 h 60"/>
                    <a:gd name="T6" fmla="*/ 2147483647 w 100"/>
                    <a:gd name="T7" fmla="*/ 2147483647 h 60"/>
                    <a:gd name="T8" fmla="*/ 2147483647 w 100"/>
                    <a:gd name="T9" fmla="*/ 2147483647 h 60"/>
                    <a:gd name="T10" fmla="*/ 2147483647 w 100"/>
                    <a:gd name="T11" fmla="*/ 2147483647 h 60"/>
                    <a:gd name="T12" fmla="*/ 2147483647 w 100"/>
                    <a:gd name="T13" fmla="*/ 2147483647 h 60"/>
                    <a:gd name="T14" fmla="*/ 2147483647 w 100"/>
                    <a:gd name="T15" fmla="*/ 2147483647 h 60"/>
                    <a:gd name="T16" fmla="*/ 2147483647 w 100"/>
                    <a:gd name="T17" fmla="*/ 2147483647 h 60"/>
                    <a:gd name="T18" fmla="*/ 2147483647 w 100"/>
                    <a:gd name="T19" fmla="*/ 2147483647 h 60"/>
                    <a:gd name="T20" fmla="*/ 2147483647 w 100"/>
                    <a:gd name="T21" fmla="*/ 2147483647 h 60"/>
                    <a:gd name="T22" fmla="*/ 2147483647 w 100"/>
                    <a:gd name="T23" fmla="*/ 2147483647 h 60"/>
                    <a:gd name="T24" fmla="*/ 2147483647 w 100"/>
                    <a:gd name="T25" fmla="*/ 2147483647 h 60"/>
                    <a:gd name="T26" fmla="*/ 2147483647 w 100"/>
                    <a:gd name="T27" fmla="*/ 2147483647 h 60"/>
                    <a:gd name="T28" fmla="*/ 2147483647 w 100"/>
                    <a:gd name="T29" fmla="*/ 2147483647 h 60"/>
                    <a:gd name="T30" fmla="*/ 2147483647 w 100"/>
                    <a:gd name="T31" fmla="*/ 2147483647 h 60"/>
                    <a:gd name="T32" fmla="*/ 2147483647 w 100"/>
                    <a:gd name="T33" fmla="*/ 2147483647 h 60"/>
                    <a:gd name="T34" fmla="*/ 2147483647 w 100"/>
                    <a:gd name="T35" fmla="*/ 2147483647 h 60"/>
                    <a:gd name="T36" fmla="*/ 2147483647 w 100"/>
                    <a:gd name="T37" fmla="*/ 2147483647 h 60"/>
                    <a:gd name="T38" fmla="*/ 2147483647 w 100"/>
                    <a:gd name="T39" fmla="*/ 2147483647 h 60"/>
                    <a:gd name="T40" fmla="*/ 2147483647 w 100"/>
                    <a:gd name="T41" fmla="*/ 2147483647 h 60"/>
                    <a:gd name="T42" fmla="*/ 2147483647 w 100"/>
                    <a:gd name="T43" fmla="*/ 2147483647 h 60"/>
                    <a:gd name="T44" fmla="*/ 2147483647 w 100"/>
                    <a:gd name="T45" fmla="*/ 2147483647 h 60"/>
                    <a:gd name="T46" fmla="*/ 2147483647 w 100"/>
                    <a:gd name="T47" fmla="*/ 2147483647 h 60"/>
                    <a:gd name="T48" fmla="*/ 2147483647 w 100"/>
                    <a:gd name="T49" fmla="*/ 2147483647 h 60"/>
                    <a:gd name="T50" fmla="*/ 2147483647 w 100"/>
                    <a:gd name="T51" fmla="*/ 2147483647 h 60"/>
                    <a:gd name="T52" fmla="*/ 2147483647 w 100"/>
                    <a:gd name="T53" fmla="*/ 2147483647 h 60"/>
                    <a:gd name="T54" fmla="*/ 0 w 100"/>
                    <a:gd name="T55" fmla="*/ 2147483647 h 60"/>
                    <a:gd name="T56" fmla="*/ 2147483647 w 100"/>
                    <a:gd name="T57" fmla="*/ 2147483647 h 60"/>
                    <a:gd name="T58" fmla="*/ 2147483647 w 100"/>
                    <a:gd name="T59" fmla="*/ 2147483647 h 60"/>
                    <a:gd name="T60" fmla="*/ 2147483647 w 100"/>
                    <a:gd name="T61" fmla="*/ 2147483647 h 60"/>
                    <a:gd name="T62" fmla="*/ 2147483647 w 100"/>
                    <a:gd name="T63" fmla="*/ 2147483647 h 60"/>
                    <a:gd name="T64" fmla="*/ 2147483647 w 100"/>
                    <a:gd name="T65" fmla="*/ 2147483647 h 60"/>
                    <a:gd name="T66" fmla="*/ 2147483647 w 100"/>
                    <a:gd name="T67" fmla="*/ 0 h 60"/>
                    <a:gd name="T68" fmla="*/ 2147483647 w 100"/>
                    <a:gd name="T69" fmla="*/ 0 h 60"/>
                    <a:gd name="T70" fmla="*/ 2147483647 w 100"/>
                    <a:gd name="T71" fmla="*/ 2147483647 h 60"/>
                    <a:gd name="T72" fmla="*/ 2147483647 w 100"/>
                    <a:gd name="T73" fmla="*/ 2147483647 h 60"/>
                    <a:gd name="T74" fmla="*/ 2147483647 w 100"/>
                    <a:gd name="T75" fmla="*/ 2147483647 h 60"/>
                    <a:gd name="T76" fmla="*/ 2147483647 w 100"/>
                    <a:gd name="T77" fmla="*/ 2147483647 h 6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0"/>
                    <a:gd name="T118" fmla="*/ 0 h 60"/>
                    <a:gd name="T119" fmla="*/ 100 w 100"/>
                    <a:gd name="T120" fmla="*/ 60 h 6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0" h="60">
                      <a:moveTo>
                        <a:pt x="100" y="24"/>
                      </a:moveTo>
                      <a:lnTo>
                        <a:pt x="94" y="26"/>
                      </a:lnTo>
                      <a:lnTo>
                        <a:pt x="90" y="26"/>
                      </a:lnTo>
                      <a:lnTo>
                        <a:pt x="86" y="2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28"/>
                      </a:lnTo>
                      <a:lnTo>
                        <a:pt x="76" y="28"/>
                      </a:lnTo>
                      <a:lnTo>
                        <a:pt x="72" y="28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4" y="44"/>
                      </a:lnTo>
                      <a:lnTo>
                        <a:pt x="50" y="44"/>
                      </a:lnTo>
                      <a:lnTo>
                        <a:pt x="44" y="46"/>
                      </a:lnTo>
                      <a:lnTo>
                        <a:pt x="42" y="48"/>
                      </a:lnTo>
                      <a:lnTo>
                        <a:pt x="40" y="50"/>
                      </a:lnTo>
                      <a:lnTo>
                        <a:pt x="38" y="54"/>
                      </a:lnTo>
                      <a:lnTo>
                        <a:pt x="34" y="60"/>
                      </a:lnTo>
                      <a:lnTo>
                        <a:pt x="28" y="60"/>
                      </a:lnTo>
                      <a:lnTo>
                        <a:pt x="26" y="52"/>
                      </a:lnTo>
                      <a:lnTo>
                        <a:pt x="26" y="50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18" y="46"/>
                      </a:lnTo>
                      <a:lnTo>
                        <a:pt x="12" y="44"/>
                      </a:lnTo>
                      <a:lnTo>
                        <a:pt x="8" y="40"/>
                      </a:lnTo>
                      <a:lnTo>
                        <a:pt x="4" y="38"/>
                      </a:lnTo>
                      <a:lnTo>
                        <a:pt x="0" y="36"/>
                      </a:lnTo>
                      <a:lnTo>
                        <a:pt x="4" y="28"/>
                      </a:lnTo>
                      <a:lnTo>
                        <a:pt x="8" y="22"/>
                      </a:lnTo>
                      <a:lnTo>
                        <a:pt x="18" y="16"/>
                      </a:lnTo>
                      <a:lnTo>
                        <a:pt x="22" y="8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80" y="0"/>
                      </a:lnTo>
                      <a:lnTo>
                        <a:pt x="84" y="6"/>
                      </a:lnTo>
                      <a:lnTo>
                        <a:pt x="90" y="12"/>
                      </a:lnTo>
                      <a:lnTo>
                        <a:pt x="96" y="18"/>
                      </a:lnTo>
                      <a:lnTo>
                        <a:pt x="10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2" name="îṥḷiḑé">
                  <a:extLst>
                    <a:ext uri="{FF2B5EF4-FFF2-40B4-BE49-F238E27FC236}">
                      <a16:creationId xmlns="" xmlns:a16="http://schemas.microsoft.com/office/drawing/2014/main" id="{91318883-4A46-45FB-A2DD-8434919BD60A}"/>
                    </a:ext>
                  </a:extLst>
                </p:cNvPr>
                <p:cNvSpPr/>
                <p:nvPr/>
              </p:nvSpPr>
              <p:spPr bwMode="auto">
                <a:xfrm>
                  <a:off x="1882648" y="3312854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0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0 h 42"/>
                    <a:gd name="T28" fmla="*/ 2147483647 w 24"/>
                    <a:gd name="T29" fmla="*/ 0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"/>
                    <a:gd name="T55" fmla="*/ 0 h 42"/>
                    <a:gd name="T56" fmla="*/ 24 w 24"/>
                    <a:gd name="T57" fmla="*/ 42 h 4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" h="42">
                      <a:moveTo>
                        <a:pt x="24" y="6"/>
                      </a:moveTo>
                      <a:lnTo>
                        <a:pt x="18" y="10"/>
                      </a:lnTo>
                      <a:lnTo>
                        <a:pt x="18" y="18"/>
                      </a:lnTo>
                      <a:lnTo>
                        <a:pt x="16" y="26"/>
                      </a:lnTo>
                      <a:lnTo>
                        <a:pt x="14" y="32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0" y="4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2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2" y="2"/>
                      </a:lnTo>
                      <a:lnTo>
                        <a:pt x="22" y="6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3" name="îşḻîḍê">
                  <a:extLst>
                    <a:ext uri="{FF2B5EF4-FFF2-40B4-BE49-F238E27FC236}">
                      <a16:creationId xmlns="" xmlns:a16="http://schemas.microsoft.com/office/drawing/2014/main" id="{984B7809-9754-44B2-9269-882DB676BFD8}"/>
                    </a:ext>
                  </a:extLst>
                </p:cNvPr>
                <p:cNvSpPr/>
                <p:nvPr/>
              </p:nvSpPr>
              <p:spPr bwMode="auto">
                <a:xfrm>
                  <a:off x="1791752" y="3328265"/>
                  <a:ext cx="125327" cy="121893"/>
                </a:xfrm>
                <a:custGeom>
                  <a:avLst/>
                  <a:gdLst>
                    <a:gd name="T0" fmla="*/ 2147483647 w 72"/>
                    <a:gd name="T1" fmla="*/ 2147483647 h 72"/>
                    <a:gd name="T2" fmla="*/ 2147483647 w 72"/>
                    <a:gd name="T3" fmla="*/ 2147483647 h 72"/>
                    <a:gd name="T4" fmla="*/ 2147483647 w 72"/>
                    <a:gd name="T5" fmla="*/ 2147483647 h 72"/>
                    <a:gd name="T6" fmla="*/ 2147483647 w 72"/>
                    <a:gd name="T7" fmla="*/ 2147483647 h 72"/>
                    <a:gd name="T8" fmla="*/ 2147483647 w 72"/>
                    <a:gd name="T9" fmla="*/ 0 h 72"/>
                    <a:gd name="T10" fmla="*/ 2147483647 w 72"/>
                    <a:gd name="T11" fmla="*/ 0 h 72"/>
                    <a:gd name="T12" fmla="*/ 2147483647 w 72"/>
                    <a:gd name="T13" fmla="*/ 2147483647 h 72"/>
                    <a:gd name="T14" fmla="*/ 2147483647 w 72"/>
                    <a:gd name="T15" fmla="*/ 2147483647 h 72"/>
                    <a:gd name="T16" fmla="*/ 2147483647 w 72"/>
                    <a:gd name="T17" fmla="*/ 2147483647 h 72"/>
                    <a:gd name="T18" fmla="*/ 2147483647 w 72"/>
                    <a:gd name="T19" fmla="*/ 2147483647 h 72"/>
                    <a:gd name="T20" fmla="*/ 2147483647 w 72"/>
                    <a:gd name="T21" fmla="*/ 2147483647 h 72"/>
                    <a:gd name="T22" fmla="*/ 2147483647 w 72"/>
                    <a:gd name="T23" fmla="*/ 2147483647 h 72"/>
                    <a:gd name="T24" fmla="*/ 2147483647 w 72"/>
                    <a:gd name="T25" fmla="*/ 2147483647 h 72"/>
                    <a:gd name="T26" fmla="*/ 2147483647 w 72"/>
                    <a:gd name="T27" fmla="*/ 2147483647 h 72"/>
                    <a:gd name="T28" fmla="*/ 2147483647 w 72"/>
                    <a:gd name="T29" fmla="*/ 2147483647 h 72"/>
                    <a:gd name="T30" fmla="*/ 2147483647 w 72"/>
                    <a:gd name="T31" fmla="*/ 2147483647 h 72"/>
                    <a:gd name="T32" fmla="*/ 2147483647 w 72"/>
                    <a:gd name="T33" fmla="*/ 2147483647 h 72"/>
                    <a:gd name="T34" fmla="*/ 0 w 72"/>
                    <a:gd name="T35" fmla="*/ 2147483647 h 72"/>
                    <a:gd name="T36" fmla="*/ 2147483647 w 72"/>
                    <a:gd name="T37" fmla="*/ 2147483647 h 72"/>
                    <a:gd name="T38" fmla="*/ 2147483647 w 72"/>
                    <a:gd name="T39" fmla="*/ 2147483647 h 72"/>
                    <a:gd name="T40" fmla="*/ 2147483647 w 72"/>
                    <a:gd name="T41" fmla="*/ 2147483647 h 72"/>
                    <a:gd name="T42" fmla="*/ 2147483647 w 72"/>
                    <a:gd name="T43" fmla="*/ 2147483647 h 72"/>
                    <a:gd name="T44" fmla="*/ 2147483647 w 72"/>
                    <a:gd name="T45" fmla="*/ 2147483647 h 72"/>
                    <a:gd name="T46" fmla="*/ 2147483647 w 72"/>
                    <a:gd name="T47" fmla="*/ 2147483647 h 72"/>
                    <a:gd name="T48" fmla="*/ 2147483647 w 72"/>
                    <a:gd name="T49" fmla="*/ 2147483647 h 72"/>
                    <a:gd name="T50" fmla="*/ 2147483647 w 72"/>
                    <a:gd name="T51" fmla="*/ 2147483647 h 72"/>
                    <a:gd name="T52" fmla="*/ 2147483647 w 72"/>
                    <a:gd name="T53" fmla="*/ 2147483647 h 72"/>
                    <a:gd name="T54" fmla="*/ 2147483647 w 72"/>
                    <a:gd name="T55" fmla="*/ 2147483647 h 72"/>
                    <a:gd name="T56" fmla="*/ 2147483647 w 72"/>
                    <a:gd name="T57" fmla="*/ 2147483647 h 72"/>
                    <a:gd name="T58" fmla="*/ 2147483647 w 72"/>
                    <a:gd name="T59" fmla="*/ 2147483647 h 72"/>
                    <a:gd name="T60" fmla="*/ 2147483647 w 72"/>
                    <a:gd name="T61" fmla="*/ 2147483647 h 72"/>
                    <a:gd name="T62" fmla="*/ 2147483647 w 72"/>
                    <a:gd name="T63" fmla="*/ 2147483647 h 7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2"/>
                    <a:gd name="T97" fmla="*/ 0 h 72"/>
                    <a:gd name="T98" fmla="*/ 72 w 72"/>
                    <a:gd name="T99" fmla="*/ 72 h 7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2" h="72">
                      <a:moveTo>
                        <a:pt x="72" y="30"/>
                      </a:moveTo>
                      <a:lnTo>
                        <a:pt x="68" y="32"/>
                      </a:lnTo>
                      <a:lnTo>
                        <a:pt x="62" y="32"/>
                      </a:lnTo>
                      <a:lnTo>
                        <a:pt x="52" y="32"/>
                      </a:lnTo>
                      <a:lnTo>
                        <a:pt x="5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4" y="6"/>
                      </a:lnTo>
                      <a:lnTo>
                        <a:pt x="20" y="14"/>
                      </a:lnTo>
                      <a:lnTo>
                        <a:pt x="22" y="18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8"/>
                      </a:lnTo>
                      <a:lnTo>
                        <a:pt x="30" y="34"/>
                      </a:lnTo>
                      <a:lnTo>
                        <a:pt x="10" y="34"/>
                      </a:lnTo>
                      <a:lnTo>
                        <a:pt x="6" y="40"/>
                      </a:lnTo>
                      <a:lnTo>
                        <a:pt x="4" y="46"/>
                      </a:lnTo>
                      <a:lnTo>
                        <a:pt x="0" y="58"/>
                      </a:lnTo>
                      <a:lnTo>
                        <a:pt x="8" y="66"/>
                      </a:lnTo>
                      <a:lnTo>
                        <a:pt x="14" y="68"/>
                      </a:lnTo>
                      <a:lnTo>
                        <a:pt x="16" y="70"/>
                      </a:lnTo>
                      <a:lnTo>
                        <a:pt x="26" y="70"/>
                      </a:lnTo>
                      <a:lnTo>
                        <a:pt x="30" y="70"/>
                      </a:lnTo>
                      <a:lnTo>
                        <a:pt x="34" y="72"/>
                      </a:lnTo>
                      <a:lnTo>
                        <a:pt x="40" y="70"/>
                      </a:lnTo>
                      <a:lnTo>
                        <a:pt x="42" y="64"/>
                      </a:lnTo>
                      <a:lnTo>
                        <a:pt x="46" y="64"/>
                      </a:lnTo>
                      <a:lnTo>
                        <a:pt x="50" y="56"/>
                      </a:lnTo>
                      <a:lnTo>
                        <a:pt x="54" y="50"/>
                      </a:lnTo>
                      <a:lnTo>
                        <a:pt x="64" y="44"/>
                      </a:lnTo>
                      <a:lnTo>
                        <a:pt x="68" y="36"/>
                      </a:lnTo>
                      <a:lnTo>
                        <a:pt x="7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4" name="iSḻïḑè">
                  <a:extLst>
                    <a:ext uri="{FF2B5EF4-FFF2-40B4-BE49-F238E27FC236}">
                      <a16:creationId xmlns="" xmlns:a16="http://schemas.microsoft.com/office/drawing/2014/main" id="{262B3AF5-203B-4DCB-B88B-43F8A9EA095E}"/>
                    </a:ext>
                  </a:extLst>
                </p:cNvPr>
                <p:cNvSpPr/>
                <p:nvPr/>
              </p:nvSpPr>
              <p:spPr bwMode="auto">
                <a:xfrm>
                  <a:off x="2297190" y="3258212"/>
                  <a:ext cx="77124" cy="61646"/>
                </a:xfrm>
                <a:custGeom>
                  <a:avLst/>
                  <a:gdLst>
                    <a:gd name="T0" fmla="*/ 2147483647 w 44"/>
                    <a:gd name="T1" fmla="*/ 2147483647 h 36"/>
                    <a:gd name="T2" fmla="*/ 2147483647 w 44"/>
                    <a:gd name="T3" fmla="*/ 2147483647 h 36"/>
                    <a:gd name="T4" fmla="*/ 2147483647 w 44"/>
                    <a:gd name="T5" fmla="*/ 2147483647 h 36"/>
                    <a:gd name="T6" fmla="*/ 2147483647 w 44"/>
                    <a:gd name="T7" fmla="*/ 2147483647 h 36"/>
                    <a:gd name="T8" fmla="*/ 2147483647 w 44"/>
                    <a:gd name="T9" fmla="*/ 2147483647 h 36"/>
                    <a:gd name="T10" fmla="*/ 0 w 44"/>
                    <a:gd name="T11" fmla="*/ 2147483647 h 36"/>
                    <a:gd name="T12" fmla="*/ 2147483647 w 44"/>
                    <a:gd name="T13" fmla="*/ 2147483647 h 36"/>
                    <a:gd name="T14" fmla="*/ 2147483647 w 44"/>
                    <a:gd name="T15" fmla="*/ 2147483647 h 36"/>
                    <a:gd name="T16" fmla="*/ 2147483647 w 44"/>
                    <a:gd name="T17" fmla="*/ 2147483647 h 36"/>
                    <a:gd name="T18" fmla="*/ 2147483647 w 44"/>
                    <a:gd name="T19" fmla="*/ 2147483647 h 36"/>
                    <a:gd name="T20" fmla="*/ 2147483647 w 44"/>
                    <a:gd name="T21" fmla="*/ 2147483647 h 36"/>
                    <a:gd name="T22" fmla="*/ 2147483647 w 44"/>
                    <a:gd name="T23" fmla="*/ 2147483647 h 36"/>
                    <a:gd name="T24" fmla="*/ 2147483647 w 44"/>
                    <a:gd name="T25" fmla="*/ 2147483647 h 36"/>
                    <a:gd name="T26" fmla="*/ 2147483647 w 44"/>
                    <a:gd name="T27" fmla="*/ 2147483647 h 36"/>
                    <a:gd name="T28" fmla="*/ 2147483647 w 44"/>
                    <a:gd name="T29" fmla="*/ 2147483647 h 36"/>
                    <a:gd name="T30" fmla="*/ 2147483647 w 44"/>
                    <a:gd name="T31" fmla="*/ 2147483647 h 36"/>
                    <a:gd name="T32" fmla="*/ 2147483647 w 44"/>
                    <a:gd name="T33" fmla="*/ 2147483647 h 36"/>
                    <a:gd name="T34" fmla="*/ 2147483647 w 44"/>
                    <a:gd name="T35" fmla="*/ 2147483647 h 36"/>
                    <a:gd name="T36" fmla="*/ 2147483647 w 44"/>
                    <a:gd name="T37" fmla="*/ 0 h 36"/>
                    <a:gd name="T38" fmla="*/ 2147483647 w 44"/>
                    <a:gd name="T39" fmla="*/ 2147483647 h 36"/>
                    <a:gd name="T40" fmla="*/ 2147483647 w 44"/>
                    <a:gd name="T41" fmla="*/ 2147483647 h 36"/>
                    <a:gd name="T42" fmla="*/ 2147483647 w 44"/>
                    <a:gd name="T43" fmla="*/ 2147483647 h 36"/>
                    <a:gd name="T44" fmla="*/ 2147483647 w 44"/>
                    <a:gd name="T45" fmla="*/ 2147483647 h 36"/>
                    <a:gd name="T46" fmla="*/ 2147483647 w 44"/>
                    <a:gd name="T47" fmla="*/ 2147483647 h 36"/>
                    <a:gd name="T48" fmla="*/ 2147483647 w 44"/>
                    <a:gd name="T49" fmla="*/ 2147483647 h 36"/>
                    <a:gd name="T50" fmla="*/ 2147483647 w 44"/>
                    <a:gd name="T51" fmla="*/ 2147483647 h 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4"/>
                    <a:gd name="T79" fmla="*/ 0 h 36"/>
                    <a:gd name="T80" fmla="*/ 44 w 44"/>
                    <a:gd name="T81" fmla="*/ 36 h 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4" h="36">
                      <a:moveTo>
                        <a:pt x="42" y="36"/>
                      </a:moveTo>
                      <a:lnTo>
                        <a:pt x="42" y="34"/>
                      </a:lnTo>
                      <a:lnTo>
                        <a:pt x="14" y="34"/>
                      </a:ln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6"/>
                      </a:lnTo>
                      <a:lnTo>
                        <a:pt x="28" y="24"/>
                      </a:lnTo>
                      <a:lnTo>
                        <a:pt x="30" y="20"/>
                      </a:lnTo>
                      <a:lnTo>
                        <a:pt x="28" y="18"/>
                      </a:lnTo>
                      <a:lnTo>
                        <a:pt x="28" y="14"/>
                      </a:lnTo>
                      <a:lnTo>
                        <a:pt x="28" y="10"/>
                      </a:lnTo>
                      <a:lnTo>
                        <a:pt x="24" y="8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44" y="2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2" y="18"/>
                      </a:lnTo>
                      <a:lnTo>
                        <a:pt x="40" y="28"/>
                      </a:lnTo>
                      <a:lnTo>
                        <a:pt x="40" y="34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5" name="îslíḋê">
                  <a:extLst>
                    <a:ext uri="{FF2B5EF4-FFF2-40B4-BE49-F238E27FC236}">
                      <a16:creationId xmlns="" xmlns:a16="http://schemas.microsoft.com/office/drawing/2014/main" id="{DCB90767-BBE7-42EE-B9DB-03D30196B678}"/>
                    </a:ext>
                  </a:extLst>
                </p:cNvPr>
                <p:cNvSpPr/>
                <p:nvPr/>
              </p:nvSpPr>
              <p:spPr bwMode="auto">
                <a:xfrm>
                  <a:off x="2366051" y="3263817"/>
                  <a:ext cx="101914" cy="58844"/>
                </a:xfrm>
                <a:custGeom>
                  <a:avLst/>
                  <a:gdLst>
                    <a:gd name="T0" fmla="*/ 0 w 58"/>
                    <a:gd name="T1" fmla="*/ 2147483647 h 36"/>
                    <a:gd name="T2" fmla="*/ 0 w 58"/>
                    <a:gd name="T3" fmla="*/ 2147483647 h 36"/>
                    <a:gd name="T4" fmla="*/ 2147483647 w 58"/>
                    <a:gd name="T5" fmla="*/ 2147483647 h 36"/>
                    <a:gd name="T6" fmla="*/ 2147483647 w 58"/>
                    <a:gd name="T7" fmla="*/ 2147483647 h 36"/>
                    <a:gd name="T8" fmla="*/ 2147483647 w 58"/>
                    <a:gd name="T9" fmla="*/ 2147483647 h 36"/>
                    <a:gd name="T10" fmla="*/ 2147483647 w 58"/>
                    <a:gd name="T11" fmla="*/ 0 h 36"/>
                    <a:gd name="T12" fmla="*/ 2147483647 w 58"/>
                    <a:gd name="T13" fmla="*/ 2147483647 h 36"/>
                    <a:gd name="T14" fmla="*/ 2147483647 w 58"/>
                    <a:gd name="T15" fmla="*/ 2147483647 h 36"/>
                    <a:gd name="T16" fmla="*/ 2147483647 w 58"/>
                    <a:gd name="T17" fmla="*/ 2147483647 h 36"/>
                    <a:gd name="T18" fmla="*/ 2147483647 w 58"/>
                    <a:gd name="T19" fmla="*/ 2147483647 h 36"/>
                    <a:gd name="T20" fmla="*/ 2147483647 w 58"/>
                    <a:gd name="T21" fmla="*/ 2147483647 h 36"/>
                    <a:gd name="T22" fmla="*/ 2147483647 w 58"/>
                    <a:gd name="T23" fmla="*/ 2147483647 h 36"/>
                    <a:gd name="T24" fmla="*/ 2147483647 w 58"/>
                    <a:gd name="T25" fmla="*/ 2147483647 h 36"/>
                    <a:gd name="T26" fmla="*/ 2147483647 w 58"/>
                    <a:gd name="T27" fmla="*/ 2147483647 h 36"/>
                    <a:gd name="T28" fmla="*/ 2147483647 w 58"/>
                    <a:gd name="T29" fmla="*/ 2147483647 h 36"/>
                    <a:gd name="T30" fmla="*/ 2147483647 w 58"/>
                    <a:gd name="T31" fmla="*/ 2147483647 h 36"/>
                    <a:gd name="T32" fmla="*/ 2147483647 w 58"/>
                    <a:gd name="T33" fmla="*/ 2147483647 h 36"/>
                    <a:gd name="T34" fmla="*/ 2147483647 w 58"/>
                    <a:gd name="T35" fmla="*/ 2147483647 h 36"/>
                    <a:gd name="T36" fmla="*/ 2147483647 w 58"/>
                    <a:gd name="T37" fmla="*/ 2147483647 h 36"/>
                    <a:gd name="T38" fmla="*/ 2147483647 w 58"/>
                    <a:gd name="T39" fmla="*/ 2147483647 h 36"/>
                    <a:gd name="T40" fmla="*/ 2147483647 w 58"/>
                    <a:gd name="T41" fmla="*/ 2147483647 h 36"/>
                    <a:gd name="T42" fmla="*/ 2147483647 w 58"/>
                    <a:gd name="T43" fmla="*/ 2147483647 h 36"/>
                    <a:gd name="T44" fmla="*/ 2147483647 w 58"/>
                    <a:gd name="T45" fmla="*/ 2147483647 h 36"/>
                    <a:gd name="T46" fmla="*/ 2147483647 w 58"/>
                    <a:gd name="T47" fmla="*/ 2147483647 h 36"/>
                    <a:gd name="T48" fmla="*/ 2147483647 w 58"/>
                    <a:gd name="T49" fmla="*/ 2147483647 h 36"/>
                    <a:gd name="T50" fmla="*/ 2147483647 w 58"/>
                    <a:gd name="T51" fmla="*/ 2147483647 h 36"/>
                    <a:gd name="T52" fmla="*/ 2147483647 w 58"/>
                    <a:gd name="T53" fmla="*/ 2147483647 h 36"/>
                    <a:gd name="T54" fmla="*/ 2147483647 w 58"/>
                    <a:gd name="T55" fmla="*/ 2147483647 h 36"/>
                    <a:gd name="T56" fmla="*/ 2147483647 w 58"/>
                    <a:gd name="T57" fmla="*/ 2147483647 h 36"/>
                    <a:gd name="T58" fmla="*/ 2147483647 w 58"/>
                    <a:gd name="T59" fmla="*/ 2147483647 h 36"/>
                    <a:gd name="T60" fmla="*/ 2147483647 w 58"/>
                    <a:gd name="T61" fmla="*/ 2147483647 h 36"/>
                    <a:gd name="T62" fmla="*/ 2147483647 w 58"/>
                    <a:gd name="T63" fmla="*/ 2147483647 h 36"/>
                    <a:gd name="T64" fmla="*/ 2147483647 w 58"/>
                    <a:gd name="T65" fmla="*/ 2147483647 h 36"/>
                    <a:gd name="T66" fmla="*/ 2147483647 w 58"/>
                    <a:gd name="T67" fmla="*/ 2147483647 h 36"/>
                    <a:gd name="T68" fmla="*/ 0 w 58"/>
                    <a:gd name="T69" fmla="*/ 2147483647 h 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58"/>
                    <a:gd name="T106" fmla="*/ 0 h 36"/>
                    <a:gd name="T107" fmla="*/ 58 w 58"/>
                    <a:gd name="T108" fmla="*/ 36 h 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58" h="36">
                      <a:moveTo>
                        <a:pt x="0" y="32"/>
                      </a:move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26" y="2"/>
                      </a:lnTo>
                      <a:lnTo>
                        <a:pt x="26" y="4"/>
                      </a:lnTo>
                      <a:lnTo>
                        <a:pt x="28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8" y="6"/>
                      </a:lnTo>
                      <a:lnTo>
                        <a:pt x="40" y="8"/>
                      </a:lnTo>
                      <a:lnTo>
                        <a:pt x="42" y="8"/>
                      </a:lnTo>
                      <a:lnTo>
                        <a:pt x="42" y="10"/>
                      </a:lnTo>
                      <a:lnTo>
                        <a:pt x="42" y="12"/>
                      </a:lnTo>
                      <a:lnTo>
                        <a:pt x="48" y="14"/>
                      </a:lnTo>
                      <a:lnTo>
                        <a:pt x="52" y="16"/>
                      </a:lnTo>
                      <a:lnTo>
                        <a:pt x="54" y="18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32"/>
                      </a:lnTo>
                      <a:lnTo>
                        <a:pt x="48" y="30"/>
                      </a:lnTo>
                      <a:lnTo>
                        <a:pt x="46" y="28"/>
                      </a:lnTo>
                      <a:lnTo>
                        <a:pt x="30" y="28"/>
                      </a:lnTo>
                      <a:lnTo>
                        <a:pt x="28" y="30"/>
                      </a:lnTo>
                      <a:lnTo>
                        <a:pt x="26" y="30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12" y="34"/>
                      </a:lnTo>
                      <a:lnTo>
                        <a:pt x="8" y="36"/>
                      </a:lnTo>
                      <a:lnTo>
                        <a:pt x="2" y="36"/>
                      </a:lnTo>
                      <a:lnTo>
                        <a:pt x="2" y="34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6" name="iṧḻide">
                  <a:extLst>
                    <a:ext uri="{FF2B5EF4-FFF2-40B4-BE49-F238E27FC236}">
                      <a16:creationId xmlns="" xmlns:a16="http://schemas.microsoft.com/office/drawing/2014/main" id="{FEA36DD8-9FBF-4D75-98CF-C27127AE6420}"/>
                    </a:ext>
                  </a:extLst>
                </p:cNvPr>
                <p:cNvSpPr/>
                <p:nvPr/>
              </p:nvSpPr>
              <p:spPr bwMode="auto">
                <a:xfrm>
                  <a:off x="2629099" y="3535622"/>
                  <a:ext cx="19282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2147483647 w 12"/>
                    <a:gd name="T11" fmla="*/ 0 h 12"/>
                    <a:gd name="T12" fmla="*/ 0 w 12"/>
                    <a:gd name="T13" fmla="*/ 2147483647 h 12"/>
                    <a:gd name="T14" fmla="*/ 2147483647 w 12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"/>
                    <a:gd name="T25" fmla="*/ 0 h 12"/>
                    <a:gd name="T26" fmla="*/ 12 w 12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" h="12">
                      <a:moveTo>
                        <a:pt x="8" y="12"/>
                      </a:move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7" name="ïṩ1ïdê">
                  <a:extLst>
                    <a:ext uri="{FF2B5EF4-FFF2-40B4-BE49-F238E27FC236}">
                      <a16:creationId xmlns="" xmlns:a16="http://schemas.microsoft.com/office/drawing/2014/main" id="{527560E3-FC9A-4223-81AA-54FD323643C2}"/>
                    </a:ext>
                  </a:extLst>
                </p:cNvPr>
                <p:cNvSpPr/>
                <p:nvPr/>
              </p:nvSpPr>
              <p:spPr bwMode="auto">
                <a:xfrm>
                  <a:off x="2929332" y="3862068"/>
                  <a:ext cx="68861" cy="57443"/>
                </a:xfrm>
                <a:custGeom>
                  <a:avLst/>
                  <a:gdLst>
                    <a:gd name="T0" fmla="*/ 0 w 40"/>
                    <a:gd name="T1" fmla="*/ 2147483647 h 34"/>
                    <a:gd name="T2" fmla="*/ 2147483647 w 40"/>
                    <a:gd name="T3" fmla="*/ 2147483647 h 34"/>
                    <a:gd name="T4" fmla="*/ 2147483647 w 40"/>
                    <a:gd name="T5" fmla="*/ 2147483647 h 34"/>
                    <a:gd name="T6" fmla="*/ 2147483647 w 40"/>
                    <a:gd name="T7" fmla="*/ 2147483647 h 34"/>
                    <a:gd name="T8" fmla="*/ 2147483647 w 40"/>
                    <a:gd name="T9" fmla="*/ 2147483647 h 34"/>
                    <a:gd name="T10" fmla="*/ 2147483647 w 40"/>
                    <a:gd name="T11" fmla="*/ 2147483647 h 34"/>
                    <a:gd name="T12" fmla="*/ 2147483647 w 40"/>
                    <a:gd name="T13" fmla="*/ 2147483647 h 34"/>
                    <a:gd name="T14" fmla="*/ 2147483647 w 40"/>
                    <a:gd name="T15" fmla="*/ 2147483647 h 34"/>
                    <a:gd name="T16" fmla="*/ 2147483647 w 40"/>
                    <a:gd name="T17" fmla="*/ 2147483647 h 34"/>
                    <a:gd name="T18" fmla="*/ 2147483647 w 40"/>
                    <a:gd name="T19" fmla="*/ 2147483647 h 34"/>
                    <a:gd name="T20" fmla="*/ 2147483647 w 40"/>
                    <a:gd name="T21" fmla="*/ 2147483647 h 34"/>
                    <a:gd name="T22" fmla="*/ 2147483647 w 40"/>
                    <a:gd name="T23" fmla="*/ 0 h 34"/>
                    <a:gd name="T24" fmla="*/ 2147483647 w 40"/>
                    <a:gd name="T25" fmla="*/ 0 h 34"/>
                    <a:gd name="T26" fmla="*/ 2147483647 w 40"/>
                    <a:gd name="T27" fmla="*/ 0 h 34"/>
                    <a:gd name="T28" fmla="*/ 2147483647 w 40"/>
                    <a:gd name="T29" fmla="*/ 2147483647 h 34"/>
                    <a:gd name="T30" fmla="*/ 2147483647 w 40"/>
                    <a:gd name="T31" fmla="*/ 2147483647 h 34"/>
                    <a:gd name="T32" fmla="*/ 2147483647 w 40"/>
                    <a:gd name="T33" fmla="*/ 2147483647 h 34"/>
                    <a:gd name="T34" fmla="*/ 0 w 40"/>
                    <a:gd name="T35" fmla="*/ 2147483647 h 3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0"/>
                    <a:gd name="T55" fmla="*/ 0 h 34"/>
                    <a:gd name="T56" fmla="*/ 40 w 40"/>
                    <a:gd name="T57" fmla="*/ 34 h 3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0" h="34">
                      <a:moveTo>
                        <a:pt x="0" y="22"/>
                      </a:moveTo>
                      <a:lnTo>
                        <a:pt x="4" y="30"/>
                      </a:lnTo>
                      <a:lnTo>
                        <a:pt x="18" y="32"/>
                      </a:lnTo>
                      <a:lnTo>
                        <a:pt x="26" y="34"/>
                      </a:lnTo>
                      <a:lnTo>
                        <a:pt x="28" y="32"/>
                      </a:lnTo>
                      <a:lnTo>
                        <a:pt x="32" y="32"/>
                      </a:lnTo>
                      <a:lnTo>
                        <a:pt x="36" y="22"/>
                      </a:lnTo>
                      <a:lnTo>
                        <a:pt x="38" y="12"/>
                      </a:lnTo>
                      <a:lnTo>
                        <a:pt x="40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8" name="ïşḻíḓé">
                  <a:extLst>
                    <a:ext uri="{FF2B5EF4-FFF2-40B4-BE49-F238E27FC236}">
                      <a16:creationId xmlns="" xmlns:a16="http://schemas.microsoft.com/office/drawing/2014/main" id="{382D1DDB-CAB1-401D-A2EE-C6C35026CD1A}"/>
                    </a:ext>
                  </a:extLst>
                </p:cNvPr>
                <p:cNvSpPr/>
                <p:nvPr/>
              </p:nvSpPr>
              <p:spPr bwMode="auto">
                <a:xfrm>
                  <a:off x="2889393" y="5428451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2147483647 h 16"/>
                    <a:gd name="T8" fmla="*/ 2147483647 w 40"/>
                    <a:gd name="T9" fmla="*/ 2147483647 h 16"/>
                    <a:gd name="T10" fmla="*/ 2147483647 w 40"/>
                    <a:gd name="T11" fmla="*/ 2147483647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2147483647 w 40"/>
                    <a:gd name="T21" fmla="*/ 2147483647 h 16"/>
                    <a:gd name="T22" fmla="*/ 2147483647 w 40"/>
                    <a:gd name="T23" fmla="*/ 0 h 16"/>
                    <a:gd name="T24" fmla="*/ 2147483647 w 40"/>
                    <a:gd name="T25" fmla="*/ 0 h 16"/>
                    <a:gd name="T26" fmla="*/ 2147483647 w 40"/>
                    <a:gd name="T27" fmla="*/ 0 h 16"/>
                    <a:gd name="T28" fmla="*/ 2147483647 w 40"/>
                    <a:gd name="T29" fmla="*/ 2147483647 h 16"/>
                    <a:gd name="T30" fmla="*/ 2147483647 w 40"/>
                    <a:gd name="T31" fmla="*/ 2147483647 h 16"/>
                    <a:gd name="T32" fmla="*/ 2147483647 w 40"/>
                    <a:gd name="T33" fmla="*/ 2147483647 h 16"/>
                    <a:gd name="T34" fmla="*/ 0 w 40"/>
                    <a:gd name="T35" fmla="*/ 2147483647 h 16"/>
                    <a:gd name="T36" fmla="*/ 2147483647 w 40"/>
                    <a:gd name="T37" fmla="*/ 2147483647 h 16"/>
                    <a:gd name="T38" fmla="*/ 2147483647 w 40"/>
                    <a:gd name="T39" fmla="*/ 2147483647 h 1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0"/>
                    <a:gd name="T61" fmla="*/ 0 h 16"/>
                    <a:gd name="T62" fmla="*/ 40 w 40"/>
                    <a:gd name="T63" fmla="*/ 16 h 1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0" h="16">
                      <a:moveTo>
                        <a:pt x="12" y="14"/>
                      </a:move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6" y="8"/>
                      </a:lnTo>
                      <a:lnTo>
                        <a:pt x="16" y="14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10"/>
                      </a:lnTo>
                      <a:lnTo>
                        <a:pt x="38" y="6"/>
                      </a:lnTo>
                      <a:lnTo>
                        <a:pt x="40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8" y="2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9" name="ïslîdè">
                  <a:extLst>
                    <a:ext uri="{FF2B5EF4-FFF2-40B4-BE49-F238E27FC236}">
                      <a16:creationId xmlns="" xmlns:a16="http://schemas.microsoft.com/office/drawing/2014/main" id="{10804886-6E39-483E-B7B6-C971778C5B31}"/>
                    </a:ext>
                  </a:extLst>
                </p:cNvPr>
                <p:cNvSpPr/>
                <p:nvPr/>
              </p:nvSpPr>
              <p:spPr bwMode="auto">
                <a:xfrm>
                  <a:off x="2631853" y="3602874"/>
                  <a:ext cx="122572" cy="231174"/>
                </a:xfrm>
                <a:custGeom>
                  <a:avLst/>
                  <a:gdLst>
                    <a:gd name="T0" fmla="*/ 2147483647 w 70"/>
                    <a:gd name="T1" fmla="*/ 0 h 138"/>
                    <a:gd name="T2" fmla="*/ 2147483647 w 70"/>
                    <a:gd name="T3" fmla="*/ 2147483647 h 138"/>
                    <a:gd name="T4" fmla="*/ 2147483647 w 70"/>
                    <a:gd name="T5" fmla="*/ 2147483647 h 138"/>
                    <a:gd name="T6" fmla="*/ 2147483647 w 70"/>
                    <a:gd name="T7" fmla="*/ 2147483647 h 138"/>
                    <a:gd name="T8" fmla="*/ 2147483647 w 70"/>
                    <a:gd name="T9" fmla="*/ 2147483647 h 138"/>
                    <a:gd name="T10" fmla="*/ 2147483647 w 70"/>
                    <a:gd name="T11" fmla="*/ 2147483647 h 138"/>
                    <a:gd name="T12" fmla="*/ 2147483647 w 70"/>
                    <a:gd name="T13" fmla="*/ 2147483647 h 138"/>
                    <a:gd name="T14" fmla="*/ 0 w 70"/>
                    <a:gd name="T15" fmla="*/ 2147483647 h 138"/>
                    <a:gd name="T16" fmla="*/ 0 w 70"/>
                    <a:gd name="T17" fmla="*/ 2147483647 h 138"/>
                    <a:gd name="T18" fmla="*/ 2147483647 w 70"/>
                    <a:gd name="T19" fmla="*/ 2147483647 h 138"/>
                    <a:gd name="T20" fmla="*/ 2147483647 w 70"/>
                    <a:gd name="T21" fmla="*/ 2147483647 h 138"/>
                    <a:gd name="T22" fmla="*/ 2147483647 w 70"/>
                    <a:gd name="T23" fmla="*/ 2147483647 h 138"/>
                    <a:gd name="T24" fmla="*/ 2147483647 w 70"/>
                    <a:gd name="T25" fmla="*/ 2147483647 h 138"/>
                    <a:gd name="T26" fmla="*/ 2147483647 w 70"/>
                    <a:gd name="T27" fmla="*/ 2147483647 h 138"/>
                    <a:gd name="T28" fmla="*/ 2147483647 w 70"/>
                    <a:gd name="T29" fmla="*/ 2147483647 h 138"/>
                    <a:gd name="T30" fmla="*/ 2147483647 w 70"/>
                    <a:gd name="T31" fmla="*/ 2147483647 h 138"/>
                    <a:gd name="T32" fmla="*/ 2147483647 w 70"/>
                    <a:gd name="T33" fmla="*/ 2147483647 h 138"/>
                    <a:gd name="T34" fmla="*/ 2147483647 w 70"/>
                    <a:gd name="T35" fmla="*/ 2147483647 h 138"/>
                    <a:gd name="T36" fmla="*/ 2147483647 w 70"/>
                    <a:gd name="T37" fmla="*/ 2147483647 h 138"/>
                    <a:gd name="T38" fmla="*/ 2147483647 w 70"/>
                    <a:gd name="T39" fmla="*/ 2147483647 h 138"/>
                    <a:gd name="T40" fmla="*/ 2147483647 w 70"/>
                    <a:gd name="T41" fmla="*/ 2147483647 h 138"/>
                    <a:gd name="T42" fmla="*/ 2147483647 w 70"/>
                    <a:gd name="T43" fmla="*/ 2147483647 h 138"/>
                    <a:gd name="T44" fmla="*/ 2147483647 w 70"/>
                    <a:gd name="T45" fmla="*/ 2147483647 h 138"/>
                    <a:gd name="T46" fmla="*/ 2147483647 w 70"/>
                    <a:gd name="T47" fmla="*/ 2147483647 h 138"/>
                    <a:gd name="T48" fmla="*/ 2147483647 w 70"/>
                    <a:gd name="T49" fmla="*/ 2147483647 h 138"/>
                    <a:gd name="T50" fmla="*/ 2147483647 w 70"/>
                    <a:gd name="T51" fmla="*/ 2147483647 h 138"/>
                    <a:gd name="T52" fmla="*/ 2147483647 w 70"/>
                    <a:gd name="T53" fmla="*/ 2147483647 h 138"/>
                    <a:gd name="T54" fmla="*/ 2147483647 w 70"/>
                    <a:gd name="T55" fmla="*/ 2147483647 h 138"/>
                    <a:gd name="T56" fmla="*/ 2147483647 w 70"/>
                    <a:gd name="T57" fmla="*/ 2147483647 h 138"/>
                    <a:gd name="T58" fmla="*/ 2147483647 w 70"/>
                    <a:gd name="T59" fmla="*/ 2147483647 h 138"/>
                    <a:gd name="T60" fmla="*/ 2147483647 w 70"/>
                    <a:gd name="T61" fmla="*/ 2147483647 h 138"/>
                    <a:gd name="T62" fmla="*/ 2147483647 w 70"/>
                    <a:gd name="T63" fmla="*/ 2147483647 h 138"/>
                    <a:gd name="T64" fmla="*/ 2147483647 w 70"/>
                    <a:gd name="T65" fmla="*/ 2147483647 h 138"/>
                    <a:gd name="T66" fmla="*/ 2147483647 w 70"/>
                    <a:gd name="T67" fmla="*/ 2147483647 h 138"/>
                    <a:gd name="T68" fmla="*/ 2147483647 w 70"/>
                    <a:gd name="T69" fmla="*/ 2147483647 h 138"/>
                    <a:gd name="T70" fmla="*/ 2147483647 w 70"/>
                    <a:gd name="T71" fmla="*/ 2147483647 h 138"/>
                    <a:gd name="T72" fmla="*/ 2147483647 w 70"/>
                    <a:gd name="T73" fmla="*/ 2147483647 h 138"/>
                    <a:gd name="T74" fmla="*/ 2147483647 w 70"/>
                    <a:gd name="T75" fmla="*/ 2147483647 h 138"/>
                    <a:gd name="T76" fmla="*/ 2147483647 w 70"/>
                    <a:gd name="T77" fmla="*/ 2147483647 h 138"/>
                    <a:gd name="T78" fmla="*/ 2147483647 w 70"/>
                    <a:gd name="T79" fmla="*/ 2147483647 h 138"/>
                    <a:gd name="T80" fmla="*/ 2147483647 w 70"/>
                    <a:gd name="T81" fmla="*/ 2147483647 h 138"/>
                    <a:gd name="T82" fmla="*/ 2147483647 w 70"/>
                    <a:gd name="T83" fmla="*/ 2147483647 h 138"/>
                    <a:gd name="T84" fmla="*/ 2147483647 w 70"/>
                    <a:gd name="T85" fmla="*/ 2147483647 h 138"/>
                    <a:gd name="T86" fmla="*/ 2147483647 w 70"/>
                    <a:gd name="T87" fmla="*/ 2147483647 h 138"/>
                    <a:gd name="T88" fmla="*/ 2147483647 w 70"/>
                    <a:gd name="T89" fmla="*/ 2147483647 h 138"/>
                    <a:gd name="T90" fmla="*/ 2147483647 w 70"/>
                    <a:gd name="T91" fmla="*/ 2147483647 h 138"/>
                    <a:gd name="T92" fmla="*/ 2147483647 w 70"/>
                    <a:gd name="T93" fmla="*/ 2147483647 h 138"/>
                    <a:gd name="T94" fmla="*/ 2147483647 w 70"/>
                    <a:gd name="T95" fmla="*/ 2147483647 h 138"/>
                    <a:gd name="T96" fmla="*/ 2147483647 w 70"/>
                    <a:gd name="T97" fmla="*/ 2147483647 h 138"/>
                    <a:gd name="T98" fmla="*/ 2147483647 w 70"/>
                    <a:gd name="T99" fmla="*/ 2147483647 h 138"/>
                    <a:gd name="T100" fmla="*/ 2147483647 w 70"/>
                    <a:gd name="T101" fmla="*/ 2147483647 h 138"/>
                    <a:gd name="T102" fmla="*/ 2147483647 w 70"/>
                    <a:gd name="T103" fmla="*/ 2147483647 h 138"/>
                    <a:gd name="T104" fmla="*/ 2147483647 w 70"/>
                    <a:gd name="T105" fmla="*/ 2147483647 h 138"/>
                    <a:gd name="T106" fmla="*/ 2147483647 w 70"/>
                    <a:gd name="T107" fmla="*/ 2147483647 h 138"/>
                    <a:gd name="T108" fmla="*/ 2147483647 w 70"/>
                    <a:gd name="T109" fmla="*/ 0 h 13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0"/>
                    <a:gd name="T166" fmla="*/ 0 h 138"/>
                    <a:gd name="T167" fmla="*/ 70 w 70"/>
                    <a:gd name="T168" fmla="*/ 138 h 13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0" h="138">
                      <a:moveTo>
                        <a:pt x="26" y="0"/>
                      </a:move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8" y="32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2" y="58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8" y="68"/>
                      </a:lnTo>
                      <a:lnTo>
                        <a:pt x="20" y="68"/>
                      </a:lnTo>
                      <a:lnTo>
                        <a:pt x="20" y="76"/>
                      </a:lnTo>
                      <a:lnTo>
                        <a:pt x="20" y="78"/>
                      </a:lnTo>
                      <a:lnTo>
                        <a:pt x="24" y="82"/>
                      </a:lnTo>
                      <a:lnTo>
                        <a:pt x="26" y="88"/>
                      </a:lnTo>
                      <a:lnTo>
                        <a:pt x="26" y="94"/>
                      </a:lnTo>
                      <a:lnTo>
                        <a:pt x="26" y="98"/>
                      </a:lnTo>
                      <a:lnTo>
                        <a:pt x="26" y="102"/>
                      </a:lnTo>
                      <a:lnTo>
                        <a:pt x="24" y="106"/>
                      </a:lnTo>
                      <a:lnTo>
                        <a:pt x="22" y="112"/>
                      </a:lnTo>
                      <a:lnTo>
                        <a:pt x="24" y="122"/>
                      </a:lnTo>
                      <a:lnTo>
                        <a:pt x="26" y="130"/>
                      </a:lnTo>
                      <a:lnTo>
                        <a:pt x="32" y="136"/>
                      </a:lnTo>
                      <a:lnTo>
                        <a:pt x="34" y="138"/>
                      </a:lnTo>
                      <a:lnTo>
                        <a:pt x="38" y="138"/>
                      </a:lnTo>
                      <a:lnTo>
                        <a:pt x="44" y="138"/>
                      </a:lnTo>
                      <a:lnTo>
                        <a:pt x="48" y="136"/>
                      </a:lnTo>
                      <a:lnTo>
                        <a:pt x="54" y="132"/>
                      </a:lnTo>
                      <a:lnTo>
                        <a:pt x="60" y="126"/>
                      </a:lnTo>
                      <a:lnTo>
                        <a:pt x="64" y="124"/>
                      </a:lnTo>
                      <a:lnTo>
                        <a:pt x="70" y="124"/>
                      </a:lnTo>
                      <a:lnTo>
                        <a:pt x="68" y="118"/>
                      </a:lnTo>
                      <a:lnTo>
                        <a:pt x="66" y="112"/>
                      </a:lnTo>
                      <a:lnTo>
                        <a:pt x="60" y="104"/>
                      </a:lnTo>
                      <a:lnTo>
                        <a:pt x="54" y="96"/>
                      </a:lnTo>
                      <a:lnTo>
                        <a:pt x="54" y="92"/>
                      </a:lnTo>
                      <a:lnTo>
                        <a:pt x="54" y="86"/>
                      </a:lnTo>
                      <a:lnTo>
                        <a:pt x="54" y="82"/>
                      </a:lnTo>
                      <a:lnTo>
                        <a:pt x="54" y="78"/>
                      </a:lnTo>
                      <a:lnTo>
                        <a:pt x="58" y="74"/>
                      </a:lnTo>
                      <a:lnTo>
                        <a:pt x="64" y="70"/>
                      </a:lnTo>
                      <a:lnTo>
                        <a:pt x="68" y="64"/>
                      </a:lnTo>
                      <a:lnTo>
                        <a:pt x="70" y="44"/>
                      </a:lnTo>
                      <a:lnTo>
                        <a:pt x="60" y="36"/>
                      </a:lnTo>
                      <a:lnTo>
                        <a:pt x="56" y="32"/>
                      </a:lnTo>
                      <a:lnTo>
                        <a:pt x="52" y="32"/>
                      </a:lnTo>
                      <a:lnTo>
                        <a:pt x="46" y="32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0" y="12"/>
                      </a:lnTo>
                      <a:lnTo>
                        <a:pt x="32" y="4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0" name="is1iḍê">
                  <a:extLst>
                    <a:ext uri="{FF2B5EF4-FFF2-40B4-BE49-F238E27FC236}">
                      <a16:creationId xmlns="" xmlns:a16="http://schemas.microsoft.com/office/drawing/2014/main" id="{921496EC-EBF8-4A7C-9F25-477CEA7F69B5}"/>
                    </a:ext>
                  </a:extLst>
                </p:cNvPr>
                <p:cNvSpPr/>
                <p:nvPr/>
              </p:nvSpPr>
              <p:spPr bwMode="auto">
                <a:xfrm>
                  <a:off x="2725503" y="3677129"/>
                  <a:ext cx="115686" cy="142908"/>
                </a:xfrm>
                <a:custGeom>
                  <a:avLst/>
                  <a:gdLst>
                    <a:gd name="T0" fmla="*/ 2147483647 w 66"/>
                    <a:gd name="T1" fmla="*/ 2147483647 h 86"/>
                    <a:gd name="T2" fmla="*/ 2147483647 w 66"/>
                    <a:gd name="T3" fmla="*/ 2147483647 h 86"/>
                    <a:gd name="T4" fmla="*/ 2147483647 w 66"/>
                    <a:gd name="T5" fmla="*/ 2147483647 h 86"/>
                    <a:gd name="T6" fmla="*/ 2147483647 w 66"/>
                    <a:gd name="T7" fmla="*/ 2147483647 h 86"/>
                    <a:gd name="T8" fmla="*/ 2147483647 w 66"/>
                    <a:gd name="T9" fmla="*/ 2147483647 h 86"/>
                    <a:gd name="T10" fmla="*/ 2147483647 w 66"/>
                    <a:gd name="T11" fmla="*/ 2147483647 h 86"/>
                    <a:gd name="T12" fmla="*/ 2147483647 w 66"/>
                    <a:gd name="T13" fmla="*/ 2147483647 h 86"/>
                    <a:gd name="T14" fmla="*/ 2147483647 w 66"/>
                    <a:gd name="T15" fmla="*/ 2147483647 h 86"/>
                    <a:gd name="T16" fmla="*/ 2147483647 w 66"/>
                    <a:gd name="T17" fmla="*/ 2147483647 h 86"/>
                    <a:gd name="T18" fmla="*/ 2147483647 w 66"/>
                    <a:gd name="T19" fmla="*/ 2147483647 h 86"/>
                    <a:gd name="T20" fmla="*/ 2147483647 w 66"/>
                    <a:gd name="T21" fmla="*/ 2147483647 h 86"/>
                    <a:gd name="T22" fmla="*/ 2147483647 w 66"/>
                    <a:gd name="T23" fmla="*/ 2147483647 h 86"/>
                    <a:gd name="T24" fmla="*/ 2147483647 w 66"/>
                    <a:gd name="T25" fmla="*/ 2147483647 h 86"/>
                    <a:gd name="T26" fmla="*/ 2147483647 w 66"/>
                    <a:gd name="T27" fmla="*/ 2147483647 h 86"/>
                    <a:gd name="T28" fmla="*/ 2147483647 w 66"/>
                    <a:gd name="T29" fmla="*/ 2147483647 h 86"/>
                    <a:gd name="T30" fmla="*/ 2147483647 w 66"/>
                    <a:gd name="T31" fmla="*/ 2147483647 h 86"/>
                    <a:gd name="T32" fmla="*/ 2147483647 w 66"/>
                    <a:gd name="T33" fmla="*/ 2147483647 h 86"/>
                    <a:gd name="T34" fmla="*/ 2147483647 w 66"/>
                    <a:gd name="T35" fmla="*/ 2147483647 h 86"/>
                    <a:gd name="T36" fmla="*/ 2147483647 w 66"/>
                    <a:gd name="T37" fmla="*/ 2147483647 h 86"/>
                    <a:gd name="T38" fmla="*/ 2147483647 w 66"/>
                    <a:gd name="T39" fmla="*/ 2147483647 h 86"/>
                    <a:gd name="T40" fmla="*/ 2147483647 w 66"/>
                    <a:gd name="T41" fmla="*/ 2147483647 h 86"/>
                    <a:gd name="T42" fmla="*/ 2147483647 w 66"/>
                    <a:gd name="T43" fmla="*/ 2147483647 h 86"/>
                    <a:gd name="T44" fmla="*/ 2147483647 w 66"/>
                    <a:gd name="T45" fmla="*/ 2147483647 h 86"/>
                    <a:gd name="T46" fmla="*/ 2147483647 w 66"/>
                    <a:gd name="T47" fmla="*/ 2147483647 h 86"/>
                    <a:gd name="T48" fmla="*/ 0 w 66"/>
                    <a:gd name="T49" fmla="*/ 2147483647 h 86"/>
                    <a:gd name="T50" fmla="*/ 0 w 66"/>
                    <a:gd name="T51" fmla="*/ 2147483647 h 86"/>
                    <a:gd name="T52" fmla="*/ 0 w 66"/>
                    <a:gd name="T53" fmla="*/ 2147483647 h 86"/>
                    <a:gd name="T54" fmla="*/ 0 w 66"/>
                    <a:gd name="T55" fmla="*/ 2147483647 h 86"/>
                    <a:gd name="T56" fmla="*/ 0 w 66"/>
                    <a:gd name="T57" fmla="*/ 2147483647 h 86"/>
                    <a:gd name="T58" fmla="*/ 2147483647 w 66"/>
                    <a:gd name="T59" fmla="*/ 2147483647 h 86"/>
                    <a:gd name="T60" fmla="*/ 2147483647 w 66"/>
                    <a:gd name="T61" fmla="*/ 2147483647 h 86"/>
                    <a:gd name="T62" fmla="*/ 2147483647 w 66"/>
                    <a:gd name="T63" fmla="*/ 2147483647 h 86"/>
                    <a:gd name="T64" fmla="*/ 2147483647 w 66"/>
                    <a:gd name="T65" fmla="*/ 0 h 86"/>
                    <a:gd name="T66" fmla="*/ 2147483647 w 66"/>
                    <a:gd name="T67" fmla="*/ 2147483647 h 86"/>
                    <a:gd name="T68" fmla="*/ 2147483647 w 66"/>
                    <a:gd name="T69" fmla="*/ 2147483647 h 86"/>
                    <a:gd name="T70" fmla="*/ 2147483647 w 66"/>
                    <a:gd name="T71" fmla="*/ 2147483647 h 86"/>
                    <a:gd name="T72" fmla="*/ 2147483647 w 66"/>
                    <a:gd name="T73" fmla="*/ 2147483647 h 86"/>
                    <a:gd name="T74" fmla="*/ 2147483647 w 66"/>
                    <a:gd name="T75" fmla="*/ 2147483647 h 8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66"/>
                    <a:gd name="T115" fmla="*/ 0 h 86"/>
                    <a:gd name="T116" fmla="*/ 66 w 66"/>
                    <a:gd name="T117" fmla="*/ 86 h 8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66" h="86">
                      <a:moveTo>
                        <a:pt x="66" y="10"/>
                      </a:moveTo>
                      <a:lnTo>
                        <a:pt x="64" y="18"/>
                      </a:lnTo>
                      <a:lnTo>
                        <a:pt x="60" y="24"/>
                      </a:lnTo>
                      <a:lnTo>
                        <a:pt x="58" y="30"/>
                      </a:lnTo>
                      <a:lnTo>
                        <a:pt x="56" y="36"/>
                      </a:lnTo>
                      <a:lnTo>
                        <a:pt x="58" y="42"/>
                      </a:lnTo>
                      <a:lnTo>
                        <a:pt x="60" y="46"/>
                      </a:lnTo>
                      <a:lnTo>
                        <a:pt x="62" y="52"/>
                      </a:lnTo>
                      <a:lnTo>
                        <a:pt x="64" y="58"/>
                      </a:lnTo>
                      <a:lnTo>
                        <a:pt x="62" y="62"/>
                      </a:lnTo>
                      <a:lnTo>
                        <a:pt x="58" y="66"/>
                      </a:lnTo>
                      <a:lnTo>
                        <a:pt x="54" y="76"/>
                      </a:lnTo>
                      <a:lnTo>
                        <a:pt x="52" y="74"/>
                      </a:lnTo>
                      <a:lnTo>
                        <a:pt x="50" y="68"/>
                      </a:lnTo>
                      <a:lnTo>
                        <a:pt x="40" y="72"/>
                      </a:lnTo>
                      <a:lnTo>
                        <a:pt x="28" y="76"/>
                      </a:lnTo>
                      <a:lnTo>
                        <a:pt x="28" y="86"/>
                      </a:lnTo>
                      <a:lnTo>
                        <a:pt x="26" y="84"/>
                      </a:lnTo>
                      <a:lnTo>
                        <a:pt x="22" y="82"/>
                      </a:lnTo>
                      <a:lnTo>
                        <a:pt x="20" y="80"/>
                      </a:lnTo>
                      <a:lnTo>
                        <a:pt x="16" y="80"/>
                      </a:lnTo>
                      <a:lnTo>
                        <a:pt x="14" y="74"/>
                      </a:lnTo>
                      <a:lnTo>
                        <a:pt x="12" y="68"/>
                      </a:lnTo>
                      <a:lnTo>
                        <a:pt x="6" y="60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4" y="30"/>
                      </a:lnTo>
                      <a:lnTo>
                        <a:pt x="10" y="26"/>
                      </a:lnTo>
                      <a:lnTo>
                        <a:pt x="14" y="20"/>
                      </a:lnTo>
                      <a:lnTo>
                        <a:pt x="16" y="0"/>
                      </a:lnTo>
                      <a:lnTo>
                        <a:pt x="24" y="6"/>
                      </a:lnTo>
                      <a:lnTo>
                        <a:pt x="28" y="6"/>
                      </a:lnTo>
                      <a:lnTo>
                        <a:pt x="44" y="6"/>
                      </a:lnTo>
                      <a:lnTo>
                        <a:pt x="48" y="8"/>
                      </a:lnTo>
                      <a:lnTo>
                        <a:pt x="6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1" name="i$lïdê">
                  <a:extLst>
                    <a:ext uri="{FF2B5EF4-FFF2-40B4-BE49-F238E27FC236}">
                      <a16:creationId xmlns="" xmlns:a16="http://schemas.microsoft.com/office/drawing/2014/main" id="{0FB7C679-2C00-43A9-B9C3-99467B090477}"/>
                    </a:ext>
                  </a:extLst>
                </p:cNvPr>
                <p:cNvSpPr/>
                <p:nvPr/>
              </p:nvSpPr>
              <p:spPr bwMode="auto">
                <a:xfrm>
                  <a:off x="2820532" y="3693942"/>
                  <a:ext cx="99160" cy="112085"/>
                </a:xfrm>
                <a:custGeom>
                  <a:avLst/>
                  <a:gdLst>
                    <a:gd name="T0" fmla="*/ 2147483647 w 56"/>
                    <a:gd name="T1" fmla="*/ 2147483647 h 68"/>
                    <a:gd name="T2" fmla="*/ 2147483647 w 56"/>
                    <a:gd name="T3" fmla="*/ 2147483647 h 68"/>
                    <a:gd name="T4" fmla="*/ 2147483647 w 56"/>
                    <a:gd name="T5" fmla="*/ 2147483647 h 68"/>
                    <a:gd name="T6" fmla="*/ 2147483647 w 56"/>
                    <a:gd name="T7" fmla="*/ 2147483647 h 68"/>
                    <a:gd name="T8" fmla="*/ 2147483647 w 56"/>
                    <a:gd name="T9" fmla="*/ 2147483647 h 68"/>
                    <a:gd name="T10" fmla="*/ 2147483647 w 56"/>
                    <a:gd name="T11" fmla="*/ 2147483647 h 68"/>
                    <a:gd name="T12" fmla="*/ 2147483647 w 56"/>
                    <a:gd name="T13" fmla="*/ 2147483647 h 68"/>
                    <a:gd name="T14" fmla="*/ 2147483647 w 56"/>
                    <a:gd name="T15" fmla="*/ 2147483647 h 68"/>
                    <a:gd name="T16" fmla="*/ 2147483647 w 56"/>
                    <a:gd name="T17" fmla="*/ 2147483647 h 68"/>
                    <a:gd name="T18" fmla="*/ 0 w 56"/>
                    <a:gd name="T19" fmla="*/ 2147483647 h 68"/>
                    <a:gd name="T20" fmla="*/ 2147483647 w 56"/>
                    <a:gd name="T21" fmla="*/ 2147483647 h 68"/>
                    <a:gd name="T22" fmla="*/ 2147483647 w 56"/>
                    <a:gd name="T23" fmla="*/ 2147483647 h 68"/>
                    <a:gd name="T24" fmla="*/ 2147483647 w 56"/>
                    <a:gd name="T25" fmla="*/ 2147483647 h 68"/>
                    <a:gd name="T26" fmla="*/ 2147483647 w 56"/>
                    <a:gd name="T27" fmla="*/ 2147483647 h 68"/>
                    <a:gd name="T28" fmla="*/ 2147483647 w 56"/>
                    <a:gd name="T29" fmla="*/ 2147483647 h 68"/>
                    <a:gd name="T30" fmla="*/ 2147483647 w 56"/>
                    <a:gd name="T31" fmla="*/ 2147483647 h 68"/>
                    <a:gd name="T32" fmla="*/ 2147483647 w 56"/>
                    <a:gd name="T33" fmla="*/ 2147483647 h 68"/>
                    <a:gd name="T34" fmla="*/ 2147483647 w 56"/>
                    <a:gd name="T35" fmla="*/ 2147483647 h 68"/>
                    <a:gd name="T36" fmla="*/ 2147483647 w 56"/>
                    <a:gd name="T37" fmla="*/ 2147483647 h 68"/>
                    <a:gd name="T38" fmla="*/ 2147483647 w 56"/>
                    <a:gd name="T39" fmla="*/ 2147483647 h 68"/>
                    <a:gd name="T40" fmla="*/ 2147483647 w 56"/>
                    <a:gd name="T41" fmla="*/ 0 h 68"/>
                    <a:gd name="T42" fmla="*/ 2147483647 w 56"/>
                    <a:gd name="T43" fmla="*/ 2147483647 h 68"/>
                    <a:gd name="T44" fmla="*/ 2147483647 w 56"/>
                    <a:gd name="T45" fmla="*/ 2147483647 h 68"/>
                    <a:gd name="T46" fmla="*/ 2147483647 w 56"/>
                    <a:gd name="T47" fmla="*/ 2147483647 h 68"/>
                    <a:gd name="T48" fmla="*/ 2147483647 w 56"/>
                    <a:gd name="T49" fmla="*/ 2147483647 h 68"/>
                    <a:gd name="T50" fmla="*/ 2147483647 w 56"/>
                    <a:gd name="T51" fmla="*/ 2147483647 h 6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6"/>
                    <a:gd name="T79" fmla="*/ 0 h 68"/>
                    <a:gd name="T80" fmla="*/ 56 w 56"/>
                    <a:gd name="T81" fmla="*/ 68 h 6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6" h="68">
                      <a:moveTo>
                        <a:pt x="56" y="28"/>
                      </a:moveTo>
                      <a:lnTo>
                        <a:pt x="54" y="26"/>
                      </a:lnTo>
                      <a:lnTo>
                        <a:pt x="48" y="40"/>
                      </a:lnTo>
                      <a:lnTo>
                        <a:pt x="40" y="52"/>
                      </a:lnTo>
                      <a:lnTo>
                        <a:pt x="34" y="58"/>
                      </a:lnTo>
                      <a:lnTo>
                        <a:pt x="28" y="64"/>
                      </a:lnTo>
                      <a:lnTo>
                        <a:pt x="22" y="68"/>
                      </a:lnTo>
                      <a:lnTo>
                        <a:pt x="12" y="68"/>
                      </a:lnTo>
                      <a:lnTo>
                        <a:pt x="6" y="68"/>
                      </a:lnTo>
                      <a:lnTo>
                        <a:pt x="0" y="66"/>
                      </a:lnTo>
                      <a:lnTo>
                        <a:pt x="4" y="56"/>
                      </a:lnTo>
                      <a:lnTo>
                        <a:pt x="8" y="52"/>
                      </a:lnTo>
                      <a:lnTo>
                        <a:pt x="10" y="48"/>
                      </a:lnTo>
                      <a:lnTo>
                        <a:pt x="8" y="42"/>
                      </a:lnTo>
                      <a:lnTo>
                        <a:pt x="6" y="36"/>
                      </a:lnTo>
                      <a:lnTo>
                        <a:pt x="4" y="32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2" y="0"/>
                      </a:lnTo>
                      <a:lnTo>
                        <a:pt x="26" y="4"/>
                      </a:lnTo>
                      <a:lnTo>
                        <a:pt x="34" y="10"/>
                      </a:lnTo>
                      <a:lnTo>
                        <a:pt x="44" y="18"/>
                      </a:lnTo>
                      <a:lnTo>
                        <a:pt x="54" y="26"/>
                      </a:lnTo>
                      <a:lnTo>
                        <a:pt x="5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2" name="îṥḷïḑê">
                  <a:extLst>
                    <a:ext uri="{FF2B5EF4-FFF2-40B4-BE49-F238E27FC236}">
                      <a16:creationId xmlns="" xmlns:a16="http://schemas.microsoft.com/office/drawing/2014/main" id="{7C32AA8B-1764-455A-A69A-DB8D229E6632}"/>
                    </a:ext>
                  </a:extLst>
                </p:cNvPr>
                <p:cNvSpPr/>
                <p:nvPr/>
              </p:nvSpPr>
              <p:spPr bwMode="auto">
                <a:xfrm>
                  <a:off x="2302698" y="3510403"/>
                  <a:ext cx="375980" cy="340458"/>
                </a:xfrm>
                <a:custGeom>
                  <a:avLst/>
                  <a:gdLst>
                    <a:gd name="T0" fmla="*/ 2147483647 w 214"/>
                    <a:gd name="T1" fmla="*/ 2147483647 h 204"/>
                    <a:gd name="T2" fmla="*/ 2147483647 w 214"/>
                    <a:gd name="T3" fmla="*/ 2147483647 h 204"/>
                    <a:gd name="T4" fmla="*/ 2147483647 w 214"/>
                    <a:gd name="T5" fmla="*/ 2147483647 h 204"/>
                    <a:gd name="T6" fmla="*/ 2147483647 w 214"/>
                    <a:gd name="T7" fmla="*/ 2147483647 h 204"/>
                    <a:gd name="T8" fmla="*/ 2147483647 w 214"/>
                    <a:gd name="T9" fmla="*/ 2147483647 h 204"/>
                    <a:gd name="T10" fmla="*/ 2147483647 w 214"/>
                    <a:gd name="T11" fmla="*/ 2147483647 h 204"/>
                    <a:gd name="T12" fmla="*/ 2147483647 w 214"/>
                    <a:gd name="T13" fmla="*/ 2147483647 h 204"/>
                    <a:gd name="T14" fmla="*/ 2147483647 w 214"/>
                    <a:gd name="T15" fmla="*/ 2147483647 h 204"/>
                    <a:gd name="T16" fmla="*/ 2147483647 w 214"/>
                    <a:gd name="T17" fmla="*/ 2147483647 h 204"/>
                    <a:gd name="T18" fmla="*/ 2147483647 w 214"/>
                    <a:gd name="T19" fmla="*/ 2147483647 h 204"/>
                    <a:gd name="T20" fmla="*/ 2147483647 w 214"/>
                    <a:gd name="T21" fmla="*/ 2147483647 h 204"/>
                    <a:gd name="T22" fmla="*/ 2147483647 w 214"/>
                    <a:gd name="T23" fmla="*/ 2147483647 h 204"/>
                    <a:gd name="T24" fmla="*/ 2147483647 w 214"/>
                    <a:gd name="T25" fmla="*/ 2147483647 h 204"/>
                    <a:gd name="T26" fmla="*/ 2147483647 w 214"/>
                    <a:gd name="T27" fmla="*/ 2147483647 h 204"/>
                    <a:gd name="T28" fmla="*/ 2147483647 w 214"/>
                    <a:gd name="T29" fmla="*/ 2147483647 h 204"/>
                    <a:gd name="T30" fmla="*/ 2147483647 w 214"/>
                    <a:gd name="T31" fmla="*/ 2147483647 h 204"/>
                    <a:gd name="T32" fmla="*/ 2147483647 w 214"/>
                    <a:gd name="T33" fmla="*/ 2147483647 h 204"/>
                    <a:gd name="T34" fmla="*/ 2147483647 w 214"/>
                    <a:gd name="T35" fmla="*/ 2147483647 h 204"/>
                    <a:gd name="T36" fmla="*/ 2147483647 w 214"/>
                    <a:gd name="T37" fmla="*/ 2147483647 h 204"/>
                    <a:gd name="T38" fmla="*/ 2147483647 w 214"/>
                    <a:gd name="T39" fmla="*/ 2147483647 h 204"/>
                    <a:gd name="T40" fmla="*/ 2147483647 w 214"/>
                    <a:gd name="T41" fmla="*/ 2147483647 h 204"/>
                    <a:gd name="T42" fmla="*/ 2147483647 w 214"/>
                    <a:gd name="T43" fmla="*/ 2147483647 h 204"/>
                    <a:gd name="T44" fmla="*/ 2147483647 w 214"/>
                    <a:gd name="T45" fmla="*/ 2147483647 h 204"/>
                    <a:gd name="T46" fmla="*/ 0 w 214"/>
                    <a:gd name="T47" fmla="*/ 2147483647 h 204"/>
                    <a:gd name="T48" fmla="*/ 2147483647 w 214"/>
                    <a:gd name="T49" fmla="*/ 2147483647 h 204"/>
                    <a:gd name="T50" fmla="*/ 2147483647 w 214"/>
                    <a:gd name="T51" fmla="*/ 2147483647 h 204"/>
                    <a:gd name="T52" fmla="*/ 2147483647 w 214"/>
                    <a:gd name="T53" fmla="*/ 2147483647 h 204"/>
                    <a:gd name="T54" fmla="*/ 2147483647 w 214"/>
                    <a:gd name="T55" fmla="*/ 2147483647 h 204"/>
                    <a:gd name="T56" fmla="*/ 2147483647 w 214"/>
                    <a:gd name="T57" fmla="*/ 2147483647 h 204"/>
                    <a:gd name="T58" fmla="*/ 2147483647 w 214"/>
                    <a:gd name="T59" fmla="*/ 2147483647 h 204"/>
                    <a:gd name="T60" fmla="*/ 2147483647 w 214"/>
                    <a:gd name="T61" fmla="*/ 2147483647 h 204"/>
                    <a:gd name="T62" fmla="*/ 2147483647 w 214"/>
                    <a:gd name="T63" fmla="*/ 2147483647 h 204"/>
                    <a:gd name="T64" fmla="*/ 2147483647 w 214"/>
                    <a:gd name="T65" fmla="*/ 2147483647 h 204"/>
                    <a:gd name="T66" fmla="*/ 2147483647 w 214"/>
                    <a:gd name="T67" fmla="*/ 2147483647 h 204"/>
                    <a:gd name="T68" fmla="*/ 2147483647 w 214"/>
                    <a:gd name="T69" fmla="*/ 2147483647 h 204"/>
                    <a:gd name="T70" fmla="*/ 2147483647 w 214"/>
                    <a:gd name="T71" fmla="*/ 2147483647 h 204"/>
                    <a:gd name="T72" fmla="*/ 2147483647 w 214"/>
                    <a:gd name="T73" fmla="*/ 2147483647 h 204"/>
                    <a:gd name="T74" fmla="*/ 2147483647 w 214"/>
                    <a:gd name="T75" fmla="*/ 2147483647 h 204"/>
                    <a:gd name="T76" fmla="*/ 2147483647 w 214"/>
                    <a:gd name="T77" fmla="*/ 2147483647 h 204"/>
                    <a:gd name="T78" fmla="*/ 2147483647 w 214"/>
                    <a:gd name="T79" fmla="*/ 2147483647 h 204"/>
                    <a:gd name="T80" fmla="*/ 2147483647 w 214"/>
                    <a:gd name="T81" fmla="*/ 2147483647 h 204"/>
                    <a:gd name="T82" fmla="*/ 2147483647 w 214"/>
                    <a:gd name="T83" fmla="*/ 2147483647 h 20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204"/>
                    <a:gd name="T128" fmla="*/ 214 w 214"/>
                    <a:gd name="T129" fmla="*/ 204 h 20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204">
                      <a:moveTo>
                        <a:pt x="214" y="56"/>
                      </a:moveTo>
                      <a:lnTo>
                        <a:pt x="210" y="64"/>
                      </a:lnTo>
                      <a:lnTo>
                        <a:pt x="206" y="70"/>
                      </a:lnTo>
                      <a:lnTo>
                        <a:pt x="200" y="74"/>
                      </a:lnTo>
                      <a:lnTo>
                        <a:pt x="198" y="80"/>
                      </a:lnTo>
                      <a:lnTo>
                        <a:pt x="200" y="84"/>
                      </a:lnTo>
                      <a:lnTo>
                        <a:pt x="206" y="88"/>
                      </a:lnTo>
                      <a:lnTo>
                        <a:pt x="188" y="98"/>
                      </a:lnTo>
                      <a:lnTo>
                        <a:pt x="188" y="110"/>
                      </a:lnTo>
                      <a:lnTo>
                        <a:pt x="190" y="114"/>
                      </a:lnTo>
                      <a:lnTo>
                        <a:pt x="192" y="116"/>
                      </a:lnTo>
                      <a:lnTo>
                        <a:pt x="196" y="120"/>
                      </a:lnTo>
                      <a:lnTo>
                        <a:pt x="196" y="124"/>
                      </a:lnTo>
                      <a:lnTo>
                        <a:pt x="196" y="130"/>
                      </a:lnTo>
                      <a:lnTo>
                        <a:pt x="192" y="134"/>
                      </a:lnTo>
                      <a:lnTo>
                        <a:pt x="188" y="136"/>
                      </a:lnTo>
                      <a:lnTo>
                        <a:pt x="184" y="140"/>
                      </a:lnTo>
                      <a:lnTo>
                        <a:pt x="170" y="146"/>
                      </a:lnTo>
                      <a:lnTo>
                        <a:pt x="166" y="150"/>
                      </a:lnTo>
                      <a:lnTo>
                        <a:pt x="162" y="154"/>
                      </a:lnTo>
                      <a:lnTo>
                        <a:pt x="150" y="148"/>
                      </a:lnTo>
                      <a:lnTo>
                        <a:pt x="144" y="144"/>
                      </a:lnTo>
                      <a:lnTo>
                        <a:pt x="134" y="142"/>
                      </a:lnTo>
                      <a:lnTo>
                        <a:pt x="142" y="162"/>
                      </a:lnTo>
                      <a:lnTo>
                        <a:pt x="146" y="170"/>
                      </a:lnTo>
                      <a:lnTo>
                        <a:pt x="148" y="172"/>
                      </a:lnTo>
                      <a:lnTo>
                        <a:pt x="152" y="176"/>
                      </a:lnTo>
                      <a:lnTo>
                        <a:pt x="146" y="186"/>
                      </a:lnTo>
                      <a:lnTo>
                        <a:pt x="134" y="194"/>
                      </a:lnTo>
                      <a:lnTo>
                        <a:pt x="124" y="200"/>
                      </a:lnTo>
                      <a:lnTo>
                        <a:pt x="116" y="204"/>
                      </a:lnTo>
                      <a:lnTo>
                        <a:pt x="108" y="204"/>
                      </a:lnTo>
                      <a:lnTo>
                        <a:pt x="102" y="204"/>
                      </a:lnTo>
                      <a:lnTo>
                        <a:pt x="98" y="202"/>
                      </a:lnTo>
                      <a:lnTo>
                        <a:pt x="96" y="198"/>
                      </a:lnTo>
                      <a:lnTo>
                        <a:pt x="96" y="188"/>
                      </a:lnTo>
                      <a:lnTo>
                        <a:pt x="92" y="178"/>
                      </a:lnTo>
                      <a:lnTo>
                        <a:pt x="88" y="170"/>
                      </a:lnTo>
                      <a:lnTo>
                        <a:pt x="86" y="166"/>
                      </a:lnTo>
                      <a:lnTo>
                        <a:pt x="86" y="162"/>
                      </a:lnTo>
                      <a:lnTo>
                        <a:pt x="88" y="162"/>
                      </a:lnTo>
                      <a:lnTo>
                        <a:pt x="90" y="158"/>
                      </a:lnTo>
                      <a:lnTo>
                        <a:pt x="90" y="156"/>
                      </a:lnTo>
                      <a:lnTo>
                        <a:pt x="88" y="150"/>
                      </a:lnTo>
                      <a:lnTo>
                        <a:pt x="86" y="146"/>
                      </a:lnTo>
                      <a:lnTo>
                        <a:pt x="82" y="142"/>
                      </a:lnTo>
                      <a:lnTo>
                        <a:pt x="80" y="136"/>
                      </a:lnTo>
                      <a:lnTo>
                        <a:pt x="82" y="130"/>
                      </a:lnTo>
                      <a:lnTo>
                        <a:pt x="84" y="120"/>
                      </a:lnTo>
                      <a:lnTo>
                        <a:pt x="92" y="104"/>
                      </a:lnTo>
                      <a:lnTo>
                        <a:pt x="84" y="104"/>
                      </a:lnTo>
                      <a:lnTo>
                        <a:pt x="78" y="106"/>
                      </a:lnTo>
                      <a:lnTo>
                        <a:pt x="74" y="106"/>
                      </a:lnTo>
                      <a:lnTo>
                        <a:pt x="66" y="106"/>
                      </a:lnTo>
                      <a:lnTo>
                        <a:pt x="60" y="106"/>
                      </a:lnTo>
                      <a:lnTo>
                        <a:pt x="54" y="104"/>
                      </a:lnTo>
                      <a:lnTo>
                        <a:pt x="50" y="100"/>
                      </a:lnTo>
                      <a:lnTo>
                        <a:pt x="50" y="94"/>
                      </a:lnTo>
                      <a:lnTo>
                        <a:pt x="38" y="92"/>
                      </a:lnTo>
                      <a:lnTo>
                        <a:pt x="24" y="90"/>
                      </a:lnTo>
                      <a:lnTo>
                        <a:pt x="20" y="88"/>
                      </a:lnTo>
                      <a:lnTo>
                        <a:pt x="16" y="86"/>
                      </a:lnTo>
                      <a:lnTo>
                        <a:pt x="12" y="82"/>
                      </a:lnTo>
                      <a:lnTo>
                        <a:pt x="10" y="80"/>
                      </a:lnTo>
                      <a:lnTo>
                        <a:pt x="12" y="76"/>
                      </a:lnTo>
                      <a:lnTo>
                        <a:pt x="16" y="70"/>
                      </a:lnTo>
                      <a:lnTo>
                        <a:pt x="14" y="64"/>
                      </a:lnTo>
                      <a:lnTo>
                        <a:pt x="10" y="60"/>
                      </a:lnTo>
                      <a:lnTo>
                        <a:pt x="8" y="56"/>
                      </a:lnTo>
                      <a:lnTo>
                        <a:pt x="6" y="52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2" y="36"/>
                      </a:lnTo>
                      <a:lnTo>
                        <a:pt x="6" y="28"/>
                      </a:lnTo>
                      <a:lnTo>
                        <a:pt x="18" y="16"/>
                      </a:lnTo>
                      <a:lnTo>
                        <a:pt x="26" y="6"/>
                      </a:lnTo>
                      <a:lnTo>
                        <a:pt x="28" y="12"/>
                      </a:lnTo>
                      <a:lnTo>
                        <a:pt x="30" y="16"/>
                      </a:lnTo>
                      <a:lnTo>
                        <a:pt x="30" y="20"/>
                      </a:lnTo>
                      <a:lnTo>
                        <a:pt x="28" y="24"/>
                      </a:lnTo>
                      <a:lnTo>
                        <a:pt x="24" y="28"/>
                      </a:lnTo>
                      <a:lnTo>
                        <a:pt x="24" y="34"/>
                      </a:lnTo>
                      <a:lnTo>
                        <a:pt x="24" y="44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4" y="46"/>
                      </a:lnTo>
                      <a:lnTo>
                        <a:pt x="38" y="44"/>
                      </a:lnTo>
                      <a:lnTo>
                        <a:pt x="40" y="38"/>
                      </a:lnTo>
                      <a:lnTo>
                        <a:pt x="38" y="34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30" y="24"/>
                      </a:lnTo>
                      <a:lnTo>
                        <a:pt x="32" y="20"/>
                      </a:lnTo>
                      <a:lnTo>
                        <a:pt x="34" y="16"/>
                      </a:lnTo>
                      <a:lnTo>
                        <a:pt x="44" y="10"/>
                      </a:lnTo>
                      <a:lnTo>
                        <a:pt x="50" y="4"/>
                      </a:lnTo>
                      <a:lnTo>
                        <a:pt x="58" y="0"/>
                      </a:lnTo>
                      <a:lnTo>
                        <a:pt x="62" y="4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82" y="12"/>
                      </a:lnTo>
                      <a:lnTo>
                        <a:pt x="88" y="18"/>
                      </a:lnTo>
                      <a:lnTo>
                        <a:pt x="94" y="20"/>
                      </a:lnTo>
                      <a:lnTo>
                        <a:pt x="106" y="22"/>
                      </a:lnTo>
                      <a:lnTo>
                        <a:pt x="114" y="22"/>
                      </a:lnTo>
                      <a:lnTo>
                        <a:pt x="120" y="24"/>
                      </a:lnTo>
                      <a:lnTo>
                        <a:pt x="126" y="26"/>
                      </a:lnTo>
                      <a:lnTo>
                        <a:pt x="132" y="28"/>
                      </a:lnTo>
                      <a:lnTo>
                        <a:pt x="146" y="24"/>
                      </a:lnTo>
                      <a:lnTo>
                        <a:pt x="162" y="20"/>
                      </a:lnTo>
                      <a:lnTo>
                        <a:pt x="174" y="16"/>
                      </a:lnTo>
                      <a:lnTo>
                        <a:pt x="176" y="16"/>
                      </a:lnTo>
                      <a:lnTo>
                        <a:pt x="174" y="18"/>
                      </a:lnTo>
                      <a:lnTo>
                        <a:pt x="170" y="24"/>
                      </a:lnTo>
                      <a:lnTo>
                        <a:pt x="170" y="26"/>
                      </a:lnTo>
                      <a:lnTo>
                        <a:pt x="174" y="34"/>
                      </a:lnTo>
                      <a:lnTo>
                        <a:pt x="180" y="32"/>
                      </a:lnTo>
                      <a:lnTo>
                        <a:pt x="184" y="34"/>
                      </a:lnTo>
                      <a:lnTo>
                        <a:pt x="190" y="38"/>
                      </a:lnTo>
                      <a:lnTo>
                        <a:pt x="194" y="40"/>
                      </a:lnTo>
                      <a:lnTo>
                        <a:pt x="196" y="46"/>
                      </a:lnTo>
                      <a:lnTo>
                        <a:pt x="196" y="52"/>
                      </a:lnTo>
                      <a:lnTo>
                        <a:pt x="192" y="56"/>
                      </a:lnTo>
                      <a:lnTo>
                        <a:pt x="200" y="54"/>
                      </a:lnTo>
                      <a:lnTo>
                        <a:pt x="204" y="54"/>
                      </a:lnTo>
                      <a:lnTo>
                        <a:pt x="208" y="56"/>
                      </a:lnTo>
                      <a:lnTo>
                        <a:pt x="21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3" name="ï$ḻidé">
                  <a:extLst>
                    <a:ext uri="{FF2B5EF4-FFF2-40B4-BE49-F238E27FC236}">
                      <a16:creationId xmlns="" xmlns:a16="http://schemas.microsoft.com/office/drawing/2014/main" id="{86C80D1D-527B-4A5D-8FDF-822D623B0C1D}"/>
                    </a:ext>
                  </a:extLst>
                </p:cNvPr>
                <p:cNvSpPr/>
                <p:nvPr/>
              </p:nvSpPr>
              <p:spPr bwMode="auto">
                <a:xfrm>
                  <a:off x="2282040" y="3716358"/>
                  <a:ext cx="1104527" cy="1164279"/>
                </a:xfrm>
                <a:custGeom>
                  <a:avLst/>
                  <a:gdLst>
                    <a:gd name="T0" fmla="*/ 2147483647 w 632"/>
                    <a:gd name="T1" fmla="*/ 2147483647 h 698"/>
                    <a:gd name="T2" fmla="*/ 2147483647 w 632"/>
                    <a:gd name="T3" fmla="*/ 2147483647 h 698"/>
                    <a:gd name="T4" fmla="*/ 2147483647 w 632"/>
                    <a:gd name="T5" fmla="*/ 2147483647 h 698"/>
                    <a:gd name="T6" fmla="*/ 2147483647 w 632"/>
                    <a:gd name="T7" fmla="*/ 2147483647 h 698"/>
                    <a:gd name="T8" fmla="*/ 2147483647 w 632"/>
                    <a:gd name="T9" fmla="*/ 2147483647 h 698"/>
                    <a:gd name="T10" fmla="*/ 2147483647 w 632"/>
                    <a:gd name="T11" fmla="*/ 2147483647 h 698"/>
                    <a:gd name="T12" fmla="*/ 2147483647 w 632"/>
                    <a:gd name="T13" fmla="*/ 2147483647 h 698"/>
                    <a:gd name="T14" fmla="*/ 2147483647 w 632"/>
                    <a:gd name="T15" fmla="*/ 2147483647 h 698"/>
                    <a:gd name="T16" fmla="*/ 2147483647 w 632"/>
                    <a:gd name="T17" fmla="*/ 2147483647 h 698"/>
                    <a:gd name="T18" fmla="*/ 2147483647 w 632"/>
                    <a:gd name="T19" fmla="*/ 2147483647 h 698"/>
                    <a:gd name="T20" fmla="*/ 2147483647 w 632"/>
                    <a:gd name="T21" fmla="*/ 2147483647 h 698"/>
                    <a:gd name="T22" fmla="*/ 2147483647 w 632"/>
                    <a:gd name="T23" fmla="*/ 2147483647 h 698"/>
                    <a:gd name="T24" fmla="*/ 2147483647 w 632"/>
                    <a:gd name="T25" fmla="*/ 2147483647 h 698"/>
                    <a:gd name="T26" fmla="*/ 2147483647 w 632"/>
                    <a:gd name="T27" fmla="*/ 2147483647 h 698"/>
                    <a:gd name="T28" fmla="*/ 2147483647 w 632"/>
                    <a:gd name="T29" fmla="*/ 2147483647 h 698"/>
                    <a:gd name="T30" fmla="*/ 0 w 632"/>
                    <a:gd name="T31" fmla="*/ 2147483647 h 698"/>
                    <a:gd name="T32" fmla="*/ 2147483647 w 632"/>
                    <a:gd name="T33" fmla="*/ 2147483647 h 698"/>
                    <a:gd name="T34" fmla="*/ 2147483647 w 632"/>
                    <a:gd name="T35" fmla="*/ 2147483647 h 698"/>
                    <a:gd name="T36" fmla="*/ 2147483647 w 632"/>
                    <a:gd name="T37" fmla="*/ 2147483647 h 698"/>
                    <a:gd name="T38" fmla="*/ 2147483647 w 632"/>
                    <a:gd name="T39" fmla="*/ 2147483647 h 698"/>
                    <a:gd name="T40" fmla="*/ 2147483647 w 632"/>
                    <a:gd name="T41" fmla="*/ 2147483647 h 698"/>
                    <a:gd name="T42" fmla="*/ 2147483647 w 632"/>
                    <a:gd name="T43" fmla="*/ 2147483647 h 698"/>
                    <a:gd name="T44" fmla="*/ 2147483647 w 632"/>
                    <a:gd name="T45" fmla="*/ 2147483647 h 698"/>
                    <a:gd name="T46" fmla="*/ 2147483647 w 632"/>
                    <a:gd name="T47" fmla="*/ 2147483647 h 698"/>
                    <a:gd name="T48" fmla="*/ 2147483647 w 632"/>
                    <a:gd name="T49" fmla="*/ 2147483647 h 698"/>
                    <a:gd name="T50" fmla="*/ 2147483647 w 632"/>
                    <a:gd name="T51" fmla="*/ 2147483647 h 698"/>
                    <a:gd name="T52" fmla="*/ 2147483647 w 632"/>
                    <a:gd name="T53" fmla="*/ 2147483647 h 698"/>
                    <a:gd name="T54" fmla="*/ 2147483647 w 632"/>
                    <a:gd name="T55" fmla="*/ 2147483647 h 698"/>
                    <a:gd name="T56" fmla="*/ 2147483647 w 632"/>
                    <a:gd name="T57" fmla="*/ 2147483647 h 698"/>
                    <a:gd name="T58" fmla="*/ 2147483647 w 632"/>
                    <a:gd name="T59" fmla="*/ 2147483647 h 698"/>
                    <a:gd name="T60" fmla="*/ 2147483647 w 632"/>
                    <a:gd name="T61" fmla="*/ 2147483647 h 698"/>
                    <a:gd name="T62" fmla="*/ 2147483647 w 632"/>
                    <a:gd name="T63" fmla="*/ 2147483647 h 698"/>
                    <a:gd name="T64" fmla="*/ 2147483647 w 632"/>
                    <a:gd name="T65" fmla="*/ 2147483647 h 698"/>
                    <a:gd name="T66" fmla="*/ 2147483647 w 632"/>
                    <a:gd name="T67" fmla="*/ 2147483647 h 698"/>
                    <a:gd name="T68" fmla="*/ 2147483647 w 632"/>
                    <a:gd name="T69" fmla="*/ 2147483647 h 698"/>
                    <a:gd name="T70" fmla="*/ 2147483647 w 632"/>
                    <a:gd name="T71" fmla="*/ 2147483647 h 698"/>
                    <a:gd name="T72" fmla="*/ 2147483647 w 632"/>
                    <a:gd name="T73" fmla="*/ 2147483647 h 698"/>
                    <a:gd name="T74" fmla="*/ 2147483647 w 632"/>
                    <a:gd name="T75" fmla="*/ 2147483647 h 698"/>
                    <a:gd name="T76" fmla="*/ 2147483647 w 632"/>
                    <a:gd name="T77" fmla="*/ 2147483647 h 698"/>
                    <a:gd name="T78" fmla="*/ 2147483647 w 632"/>
                    <a:gd name="T79" fmla="*/ 2147483647 h 698"/>
                    <a:gd name="T80" fmla="*/ 2147483647 w 632"/>
                    <a:gd name="T81" fmla="*/ 2147483647 h 698"/>
                    <a:gd name="T82" fmla="*/ 2147483647 w 632"/>
                    <a:gd name="T83" fmla="*/ 2147483647 h 698"/>
                    <a:gd name="T84" fmla="*/ 2147483647 w 632"/>
                    <a:gd name="T85" fmla="*/ 2147483647 h 698"/>
                    <a:gd name="T86" fmla="*/ 2147483647 w 632"/>
                    <a:gd name="T87" fmla="*/ 2147483647 h 698"/>
                    <a:gd name="T88" fmla="*/ 2147483647 w 632"/>
                    <a:gd name="T89" fmla="*/ 2147483647 h 698"/>
                    <a:gd name="T90" fmla="*/ 2147483647 w 632"/>
                    <a:gd name="T91" fmla="*/ 2147483647 h 698"/>
                    <a:gd name="T92" fmla="*/ 2147483647 w 632"/>
                    <a:gd name="T93" fmla="*/ 2147483647 h 698"/>
                    <a:gd name="T94" fmla="*/ 2147483647 w 632"/>
                    <a:gd name="T95" fmla="*/ 2147483647 h 698"/>
                    <a:gd name="T96" fmla="*/ 2147483647 w 632"/>
                    <a:gd name="T97" fmla="*/ 2147483647 h 698"/>
                    <a:gd name="T98" fmla="*/ 2147483647 w 632"/>
                    <a:gd name="T99" fmla="*/ 2147483647 h 698"/>
                    <a:gd name="T100" fmla="*/ 2147483647 w 632"/>
                    <a:gd name="T101" fmla="*/ 2147483647 h 698"/>
                    <a:gd name="T102" fmla="*/ 2147483647 w 632"/>
                    <a:gd name="T103" fmla="*/ 2147483647 h 698"/>
                    <a:gd name="T104" fmla="*/ 2147483647 w 632"/>
                    <a:gd name="T105" fmla="*/ 2147483647 h 69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32"/>
                    <a:gd name="T160" fmla="*/ 0 h 698"/>
                    <a:gd name="T161" fmla="*/ 632 w 632"/>
                    <a:gd name="T162" fmla="*/ 698 h 69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32" h="698">
                      <a:moveTo>
                        <a:pt x="362" y="12"/>
                      </a:moveTo>
                      <a:lnTo>
                        <a:pt x="356" y="26"/>
                      </a:lnTo>
                      <a:lnTo>
                        <a:pt x="348" y="38"/>
                      </a:lnTo>
                      <a:lnTo>
                        <a:pt x="342" y="44"/>
                      </a:lnTo>
                      <a:lnTo>
                        <a:pt x="336" y="50"/>
                      </a:lnTo>
                      <a:lnTo>
                        <a:pt x="330" y="54"/>
                      </a:lnTo>
                      <a:lnTo>
                        <a:pt x="320" y="54"/>
                      </a:lnTo>
                      <a:lnTo>
                        <a:pt x="314" y="54"/>
                      </a:lnTo>
                      <a:lnTo>
                        <a:pt x="308" y="52"/>
                      </a:lnTo>
                      <a:lnTo>
                        <a:pt x="306" y="50"/>
                      </a:lnTo>
                      <a:lnTo>
                        <a:pt x="304" y="44"/>
                      </a:lnTo>
                      <a:lnTo>
                        <a:pt x="294" y="48"/>
                      </a:lnTo>
                      <a:lnTo>
                        <a:pt x="282" y="52"/>
                      </a:lnTo>
                      <a:lnTo>
                        <a:pt x="282" y="62"/>
                      </a:lnTo>
                      <a:lnTo>
                        <a:pt x="280" y="60"/>
                      </a:lnTo>
                      <a:lnTo>
                        <a:pt x="276" y="58"/>
                      </a:lnTo>
                      <a:lnTo>
                        <a:pt x="274" y="56"/>
                      </a:lnTo>
                      <a:lnTo>
                        <a:pt x="270" y="56"/>
                      </a:lnTo>
                      <a:lnTo>
                        <a:pt x="264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48" y="68"/>
                      </a:lnTo>
                      <a:lnTo>
                        <a:pt x="244" y="70"/>
                      </a:lnTo>
                      <a:lnTo>
                        <a:pt x="238" y="70"/>
                      </a:lnTo>
                      <a:lnTo>
                        <a:pt x="234" y="70"/>
                      </a:lnTo>
                      <a:lnTo>
                        <a:pt x="232" y="68"/>
                      </a:lnTo>
                      <a:lnTo>
                        <a:pt x="226" y="62"/>
                      </a:lnTo>
                      <a:lnTo>
                        <a:pt x="224" y="54"/>
                      </a:lnTo>
                      <a:lnTo>
                        <a:pt x="222" y="44"/>
                      </a:lnTo>
                      <a:lnTo>
                        <a:pt x="224" y="38"/>
                      </a:lnTo>
                      <a:lnTo>
                        <a:pt x="226" y="34"/>
                      </a:lnTo>
                      <a:lnTo>
                        <a:pt x="226" y="30"/>
                      </a:lnTo>
                      <a:lnTo>
                        <a:pt x="226" y="26"/>
                      </a:lnTo>
                      <a:lnTo>
                        <a:pt x="226" y="20"/>
                      </a:lnTo>
                      <a:lnTo>
                        <a:pt x="224" y="14"/>
                      </a:lnTo>
                      <a:lnTo>
                        <a:pt x="220" y="10"/>
                      </a:lnTo>
                      <a:lnTo>
                        <a:pt x="220" y="8"/>
                      </a:lnTo>
                      <a:lnTo>
                        <a:pt x="220" y="0"/>
                      </a:lnTo>
                      <a:lnTo>
                        <a:pt x="208" y="0"/>
                      </a:lnTo>
                      <a:lnTo>
                        <a:pt x="208" y="6"/>
                      </a:lnTo>
                      <a:lnTo>
                        <a:pt x="204" y="10"/>
                      </a:lnTo>
                      <a:lnTo>
                        <a:pt x="200" y="12"/>
                      </a:lnTo>
                      <a:lnTo>
                        <a:pt x="196" y="16"/>
                      </a:lnTo>
                      <a:lnTo>
                        <a:pt x="182" y="22"/>
                      </a:lnTo>
                      <a:lnTo>
                        <a:pt x="178" y="26"/>
                      </a:lnTo>
                      <a:lnTo>
                        <a:pt x="174" y="30"/>
                      </a:lnTo>
                      <a:lnTo>
                        <a:pt x="162" y="24"/>
                      </a:lnTo>
                      <a:lnTo>
                        <a:pt x="156" y="20"/>
                      </a:lnTo>
                      <a:lnTo>
                        <a:pt x="146" y="18"/>
                      </a:lnTo>
                      <a:lnTo>
                        <a:pt x="154" y="38"/>
                      </a:lnTo>
                      <a:lnTo>
                        <a:pt x="158" y="46"/>
                      </a:lnTo>
                      <a:lnTo>
                        <a:pt x="160" y="48"/>
                      </a:lnTo>
                      <a:lnTo>
                        <a:pt x="164" y="52"/>
                      </a:lnTo>
                      <a:lnTo>
                        <a:pt x="158" y="62"/>
                      </a:lnTo>
                      <a:lnTo>
                        <a:pt x="146" y="70"/>
                      </a:lnTo>
                      <a:lnTo>
                        <a:pt x="136" y="76"/>
                      </a:lnTo>
                      <a:lnTo>
                        <a:pt x="128" y="80"/>
                      </a:lnTo>
                      <a:lnTo>
                        <a:pt x="120" y="80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08" y="74"/>
                      </a:lnTo>
                      <a:lnTo>
                        <a:pt x="108" y="64"/>
                      </a:lnTo>
                      <a:lnTo>
                        <a:pt x="104" y="54"/>
                      </a:lnTo>
                      <a:lnTo>
                        <a:pt x="90" y="62"/>
                      </a:lnTo>
                      <a:lnTo>
                        <a:pt x="80" y="64"/>
                      </a:lnTo>
                      <a:lnTo>
                        <a:pt x="68" y="64"/>
                      </a:lnTo>
                      <a:lnTo>
                        <a:pt x="62" y="68"/>
                      </a:lnTo>
                      <a:lnTo>
                        <a:pt x="64" y="68"/>
                      </a:lnTo>
                      <a:lnTo>
                        <a:pt x="66" y="70"/>
                      </a:lnTo>
                      <a:lnTo>
                        <a:pt x="68" y="74"/>
                      </a:lnTo>
                      <a:lnTo>
                        <a:pt x="72" y="76"/>
                      </a:lnTo>
                      <a:lnTo>
                        <a:pt x="72" y="84"/>
                      </a:lnTo>
                      <a:lnTo>
                        <a:pt x="66" y="84"/>
                      </a:lnTo>
                      <a:lnTo>
                        <a:pt x="62" y="86"/>
                      </a:lnTo>
                      <a:lnTo>
                        <a:pt x="60" y="90"/>
                      </a:lnTo>
                      <a:lnTo>
                        <a:pt x="58" y="92"/>
                      </a:lnTo>
                      <a:lnTo>
                        <a:pt x="60" y="98"/>
                      </a:lnTo>
                      <a:lnTo>
                        <a:pt x="62" y="104"/>
                      </a:lnTo>
                      <a:lnTo>
                        <a:pt x="66" y="110"/>
                      </a:lnTo>
                      <a:lnTo>
                        <a:pt x="68" y="116"/>
                      </a:lnTo>
                      <a:lnTo>
                        <a:pt x="66" y="140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58" y="174"/>
                      </a:lnTo>
                      <a:lnTo>
                        <a:pt x="46" y="176"/>
                      </a:lnTo>
                      <a:lnTo>
                        <a:pt x="36" y="178"/>
                      </a:lnTo>
                      <a:lnTo>
                        <a:pt x="26" y="180"/>
                      </a:lnTo>
                      <a:lnTo>
                        <a:pt x="20" y="184"/>
                      </a:lnTo>
                      <a:lnTo>
                        <a:pt x="18" y="188"/>
                      </a:lnTo>
                      <a:lnTo>
                        <a:pt x="16" y="196"/>
                      </a:lnTo>
                      <a:lnTo>
                        <a:pt x="14" y="204"/>
                      </a:lnTo>
                      <a:lnTo>
                        <a:pt x="10" y="216"/>
                      </a:lnTo>
                      <a:lnTo>
                        <a:pt x="8" y="220"/>
                      </a:lnTo>
                      <a:lnTo>
                        <a:pt x="6" y="222"/>
                      </a:lnTo>
                      <a:lnTo>
                        <a:pt x="2" y="226"/>
                      </a:lnTo>
                      <a:lnTo>
                        <a:pt x="0" y="230"/>
                      </a:lnTo>
                      <a:lnTo>
                        <a:pt x="2" y="236"/>
                      </a:lnTo>
                      <a:lnTo>
                        <a:pt x="4" y="240"/>
                      </a:lnTo>
                      <a:lnTo>
                        <a:pt x="8" y="248"/>
                      </a:lnTo>
                      <a:lnTo>
                        <a:pt x="14" y="256"/>
                      </a:lnTo>
                      <a:lnTo>
                        <a:pt x="16" y="260"/>
                      </a:lnTo>
                      <a:lnTo>
                        <a:pt x="16" y="266"/>
                      </a:lnTo>
                      <a:lnTo>
                        <a:pt x="24" y="268"/>
                      </a:lnTo>
                      <a:lnTo>
                        <a:pt x="30" y="272"/>
                      </a:lnTo>
                      <a:lnTo>
                        <a:pt x="36" y="278"/>
                      </a:lnTo>
                      <a:lnTo>
                        <a:pt x="40" y="280"/>
                      </a:lnTo>
                      <a:lnTo>
                        <a:pt x="44" y="278"/>
                      </a:lnTo>
                      <a:lnTo>
                        <a:pt x="46" y="278"/>
                      </a:lnTo>
                      <a:lnTo>
                        <a:pt x="48" y="270"/>
                      </a:lnTo>
                      <a:lnTo>
                        <a:pt x="58" y="270"/>
                      </a:lnTo>
                      <a:lnTo>
                        <a:pt x="58" y="286"/>
                      </a:lnTo>
                      <a:lnTo>
                        <a:pt x="58" y="292"/>
                      </a:lnTo>
                      <a:lnTo>
                        <a:pt x="60" y="294"/>
                      </a:lnTo>
                      <a:lnTo>
                        <a:pt x="62" y="296"/>
                      </a:lnTo>
                      <a:lnTo>
                        <a:pt x="64" y="296"/>
                      </a:lnTo>
                      <a:lnTo>
                        <a:pt x="66" y="296"/>
                      </a:lnTo>
                      <a:lnTo>
                        <a:pt x="74" y="298"/>
                      </a:lnTo>
                      <a:lnTo>
                        <a:pt x="86" y="300"/>
                      </a:lnTo>
                      <a:lnTo>
                        <a:pt x="94" y="296"/>
                      </a:lnTo>
                      <a:lnTo>
                        <a:pt x="102" y="290"/>
                      </a:lnTo>
                      <a:lnTo>
                        <a:pt x="116" y="280"/>
                      </a:lnTo>
                      <a:lnTo>
                        <a:pt x="122" y="276"/>
                      </a:lnTo>
                      <a:lnTo>
                        <a:pt x="130" y="274"/>
                      </a:lnTo>
                      <a:lnTo>
                        <a:pt x="136" y="274"/>
                      </a:lnTo>
                      <a:lnTo>
                        <a:pt x="138" y="276"/>
                      </a:lnTo>
                      <a:lnTo>
                        <a:pt x="140" y="280"/>
                      </a:lnTo>
                      <a:lnTo>
                        <a:pt x="140" y="284"/>
                      </a:lnTo>
                      <a:lnTo>
                        <a:pt x="138" y="294"/>
                      </a:lnTo>
                      <a:lnTo>
                        <a:pt x="140" y="304"/>
                      </a:lnTo>
                      <a:lnTo>
                        <a:pt x="144" y="310"/>
                      </a:lnTo>
                      <a:lnTo>
                        <a:pt x="148" y="318"/>
                      </a:lnTo>
                      <a:lnTo>
                        <a:pt x="158" y="324"/>
                      </a:lnTo>
                      <a:lnTo>
                        <a:pt x="168" y="328"/>
                      </a:lnTo>
                      <a:lnTo>
                        <a:pt x="172" y="326"/>
                      </a:lnTo>
                      <a:lnTo>
                        <a:pt x="174" y="328"/>
                      </a:lnTo>
                      <a:lnTo>
                        <a:pt x="178" y="332"/>
                      </a:lnTo>
                      <a:lnTo>
                        <a:pt x="182" y="334"/>
                      </a:lnTo>
                      <a:lnTo>
                        <a:pt x="188" y="336"/>
                      </a:lnTo>
                      <a:lnTo>
                        <a:pt x="188" y="340"/>
                      </a:lnTo>
                      <a:lnTo>
                        <a:pt x="190" y="342"/>
                      </a:lnTo>
                      <a:lnTo>
                        <a:pt x="194" y="342"/>
                      </a:lnTo>
                      <a:lnTo>
                        <a:pt x="198" y="342"/>
                      </a:lnTo>
                      <a:lnTo>
                        <a:pt x="208" y="340"/>
                      </a:lnTo>
                      <a:lnTo>
                        <a:pt x="212" y="342"/>
                      </a:lnTo>
                      <a:lnTo>
                        <a:pt x="216" y="344"/>
                      </a:lnTo>
                      <a:lnTo>
                        <a:pt x="220" y="354"/>
                      </a:lnTo>
                      <a:lnTo>
                        <a:pt x="222" y="364"/>
                      </a:lnTo>
                      <a:lnTo>
                        <a:pt x="224" y="366"/>
                      </a:lnTo>
                      <a:lnTo>
                        <a:pt x="226" y="368"/>
                      </a:lnTo>
                      <a:lnTo>
                        <a:pt x="226" y="376"/>
                      </a:lnTo>
                      <a:lnTo>
                        <a:pt x="226" y="382"/>
                      </a:lnTo>
                      <a:lnTo>
                        <a:pt x="228" y="386"/>
                      </a:lnTo>
                      <a:lnTo>
                        <a:pt x="232" y="390"/>
                      </a:lnTo>
                      <a:lnTo>
                        <a:pt x="242" y="392"/>
                      </a:lnTo>
                      <a:lnTo>
                        <a:pt x="254" y="394"/>
                      </a:lnTo>
                      <a:lnTo>
                        <a:pt x="254" y="400"/>
                      </a:lnTo>
                      <a:lnTo>
                        <a:pt x="254" y="404"/>
                      </a:lnTo>
                      <a:lnTo>
                        <a:pt x="258" y="408"/>
                      </a:lnTo>
                      <a:lnTo>
                        <a:pt x="260" y="412"/>
                      </a:lnTo>
                      <a:lnTo>
                        <a:pt x="268" y="420"/>
                      </a:lnTo>
                      <a:lnTo>
                        <a:pt x="270" y="422"/>
                      </a:lnTo>
                      <a:lnTo>
                        <a:pt x="270" y="430"/>
                      </a:lnTo>
                      <a:lnTo>
                        <a:pt x="270" y="436"/>
                      </a:lnTo>
                      <a:lnTo>
                        <a:pt x="266" y="444"/>
                      </a:lnTo>
                      <a:lnTo>
                        <a:pt x="264" y="448"/>
                      </a:lnTo>
                      <a:lnTo>
                        <a:pt x="264" y="454"/>
                      </a:lnTo>
                      <a:lnTo>
                        <a:pt x="264" y="464"/>
                      </a:lnTo>
                      <a:lnTo>
                        <a:pt x="270" y="480"/>
                      </a:lnTo>
                      <a:lnTo>
                        <a:pt x="276" y="496"/>
                      </a:lnTo>
                      <a:lnTo>
                        <a:pt x="278" y="500"/>
                      </a:lnTo>
                      <a:lnTo>
                        <a:pt x="282" y="502"/>
                      </a:lnTo>
                      <a:lnTo>
                        <a:pt x="292" y="502"/>
                      </a:lnTo>
                      <a:lnTo>
                        <a:pt x="300" y="504"/>
                      </a:lnTo>
                      <a:lnTo>
                        <a:pt x="306" y="508"/>
                      </a:lnTo>
                      <a:lnTo>
                        <a:pt x="308" y="514"/>
                      </a:lnTo>
                      <a:lnTo>
                        <a:pt x="314" y="526"/>
                      </a:lnTo>
                      <a:lnTo>
                        <a:pt x="320" y="536"/>
                      </a:lnTo>
                      <a:lnTo>
                        <a:pt x="322" y="532"/>
                      </a:lnTo>
                      <a:lnTo>
                        <a:pt x="326" y="530"/>
                      </a:lnTo>
                      <a:lnTo>
                        <a:pt x="328" y="528"/>
                      </a:lnTo>
                      <a:lnTo>
                        <a:pt x="332" y="530"/>
                      </a:lnTo>
                      <a:lnTo>
                        <a:pt x="332" y="534"/>
                      </a:lnTo>
                      <a:lnTo>
                        <a:pt x="332" y="540"/>
                      </a:lnTo>
                      <a:lnTo>
                        <a:pt x="332" y="554"/>
                      </a:lnTo>
                      <a:lnTo>
                        <a:pt x="332" y="564"/>
                      </a:lnTo>
                      <a:lnTo>
                        <a:pt x="338" y="564"/>
                      </a:lnTo>
                      <a:lnTo>
                        <a:pt x="344" y="562"/>
                      </a:lnTo>
                      <a:lnTo>
                        <a:pt x="346" y="572"/>
                      </a:lnTo>
                      <a:lnTo>
                        <a:pt x="348" y="582"/>
                      </a:lnTo>
                      <a:lnTo>
                        <a:pt x="348" y="586"/>
                      </a:lnTo>
                      <a:lnTo>
                        <a:pt x="346" y="590"/>
                      </a:lnTo>
                      <a:lnTo>
                        <a:pt x="340" y="596"/>
                      </a:lnTo>
                      <a:lnTo>
                        <a:pt x="326" y="602"/>
                      </a:lnTo>
                      <a:lnTo>
                        <a:pt x="318" y="610"/>
                      </a:lnTo>
                      <a:lnTo>
                        <a:pt x="308" y="622"/>
                      </a:lnTo>
                      <a:lnTo>
                        <a:pt x="302" y="636"/>
                      </a:lnTo>
                      <a:lnTo>
                        <a:pt x="298" y="642"/>
                      </a:lnTo>
                      <a:lnTo>
                        <a:pt x="298" y="648"/>
                      </a:lnTo>
                      <a:lnTo>
                        <a:pt x="308" y="648"/>
                      </a:lnTo>
                      <a:lnTo>
                        <a:pt x="318" y="652"/>
                      </a:lnTo>
                      <a:lnTo>
                        <a:pt x="330" y="660"/>
                      </a:lnTo>
                      <a:lnTo>
                        <a:pt x="340" y="666"/>
                      </a:lnTo>
                      <a:lnTo>
                        <a:pt x="362" y="684"/>
                      </a:lnTo>
                      <a:lnTo>
                        <a:pt x="380" y="698"/>
                      </a:lnTo>
                      <a:lnTo>
                        <a:pt x="382" y="686"/>
                      </a:lnTo>
                      <a:lnTo>
                        <a:pt x="384" y="674"/>
                      </a:lnTo>
                      <a:lnTo>
                        <a:pt x="390" y="672"/>
                      </a:lnTo>
                      <a:lnTo>
                        <a:pt x="396" y="668"/>
                      </a:lnTo>
                      <a:lnTo>
                        <a:pt x="402" y="664"/>
                      </a:lnTo>
                      <a:lnTo>
                        <a:pt x="406" y="656"/>
                      </a:lnTo>
                      <a:lnTo>
                        <a:pt x="414" y="638"/>
                      </a:lnTo>
                      <a:lnTo>
                        <a:pt x="418" y="624"/>
                      </a:lnTo>
                      <a:lnTo>
                        <a:pt x="422" y="620"/>
                      </a:lnTo>
                      <a:lnTo>
                        <a:pt x="424" y="620"/>
                      </a:lnTo>
                      <a:lnTo>
                        <a:pt x="426" y="618"/>
                      </a:lnTo>
                      <a:lnTo>
                        <a:pt x="430" y="614"/>
                      </a:lnTo>
                      <a:lnTo>
                        <a:pt x="436" y="596"/>
                      </a:lnTo>
                      <a:lnTo>
                        <a:pt x="434" y="594"/>
                      </a:lnTo>
                      <a:lnTo>
                        <a:pt x="432" y="592"/>
                      </a:lnTo>
                      <a:lnTo>
                        <a:pt x="428" y="588"/>
                      </a:lnTo>
                      <a:lnTo>
                        <a:pt x="428" y="560"/>
                      </a:lnTo>
                      <a:lnTo>
                        <a:pt x="432" y="554"/>
                      </a:lnTo>
                      <a:lnTo>
                        <a:pt x="438" y="546"/>
                      </a:lnTo>
                      <a:lnTo>
                        <a:pt x="454" y="534"/>
                      </a:lnTo>
                      <a:lnTo>
                        <a:pt x="472" y="524"/>
                      </a:lnTo>
                      <a:lnTo>
                        <a:pt x="488" y="516"/>
                      </a:lnTo>
                      <a:lnTo>
                        <a:pt x="498" y="514"/>
                      </a:lnTo>
                      <a:lnTo>
                        <a:pt x="510" y="514"/>
                      </a:lnTo>
                      <a:lnTo>
                        <a:pt x="522" y="512"/>
                      </a:lnTo>
                      <a:lnTo>
                        <a:pt x="528" y="510"/>
                      </a:lnTo>
                      <a:lnTo>
                        <a:pt x="528" y="506"/>
                      </a:lnTo>
                      <a:lnTo>
                        <a:pt x="538" y="494"/>
                      </a:lnTo>
                      <a:lnTo>
                        <a:pt x="546" y="478"/>
                      </a:lnTo>
                      <a:lnTo>
                        <a:pt x="558" y="448"/>
                      </a:lnTo>
                      <a:lnTo>
                        <a:pt x="560" y="438"/>
                      </a:lnTo>
                      <a:lnTo>
                        <a:pt x="562" y="428"/>
                      </a:lnTo>
                      <a:lnTo>
                        <a:pt x="562" y="420"/>
                      </a:lnTo>
                      <a:lnTo>
                        <a:pt x="564" y="418"/>
                      </a:lnTo>
                      <a:lnTo>
                        <a:pt x="568" y="414"/>
                      </a:lnTo>
                      <a:lnTo>
                        <a:pt x="562" y="412"/>
                      </a:lnTo>
                      <a:lnTo>
                        <a:pt x="572" y="380"/>
                      </a:lnTo>
                      <a:lnTo>
                        <a:pt x="570" y="366"/>
                      </a:lnTo>
                      <a:lnTo>
                        <a:pt x="568" y="360"/>
                      </a:lnTo>
                      <a:lnTo>
                        <a:pt x="568" y="350"/>
                      </a:lnTo>
                      <a:lnTo>
                        <a:pt x="566" y="340"/>
                      </a:lnTo>
                      <a:lnTo>
                        <a:pt x="564" y="338"/>
                      </a:lnTo>
                      <a:lnTo>
                        <a:pt x="566" y="332"/>
                      </a:lnTo>
                      <a:lnTo>
                        <a:pt x="568" y="328"/>
                      </a:lnTo>
                      <a:lnTo>
                        <a:pt x="572" y="326"/>
                      </a:lnTo>
                      <a:lnTo>
                        <a:pt x="580" y="326"/>
                      </a:lnTo>
                      <a:lnTo>
                        <a:pt x="584" y="316"/>
                      </a:lnTo>
                      <a:lnTo>
                        <a:pt x="590" y="306"/>
                      </a:lnTo>
                      <a:lnTo>
                        <a:pt x="590" y="304"/>
                      </a:lnTo>
                      <a:lnTo>
                        <a:pt x="596" y="294"/>
                      </a:lnTo>
                      <a:lnTo>
                        <a:pt x="602" y="284"/>
                      </a:lnTo>
                      <a:lnTo>
                        <a:pt x="614" y="268"/>
                      </a:lnTo>
                      <a:lnTo>
                        <a:pt x="622" y="258"/>
                      </a:lnTo>
                      <a:lnTo>
                        <a:pt x="628" y="250"/>
                      </a:lnTo>
                      <a:lnTo>
                        <a:pt x="630" y="236"/>
                      </a:lnTo>
                      <a:lnTo>
                        <a:pt x="632" y="224"/>
                      </a:lnTo>
                      <a:lnTo>
                        <a:pt x="632" y="208"/>
                      </a:lnTo>
                      <a:lnTo>
                        <a:pt x="628" y="196"/>
                      </a:lnTo>
                      <a:lnTo>
                        <a:pt x="626" y="192"/>
                      </a:lnTo>
                      <a:lnTo>
                        <a:pt x="622" y="186"/>
                      </a:lnTo>
                      <a:lnTo>
                        <a:pt x="618" y="184"/>
                      </a:lnTo>
                      <a:lnTo>
                        <a:pt x="614" y="182"/>
                      </a:lnTo>
                      <a:lnTo>
                        <a:pt x="604" y="182"/>
                      </a:lnTo>
                      <a:lnTo>
                        <a:pt x="594" y="176"/>
                      </a:lnTo>
                      <a:lnTo>
                        <a:pt x="586" y="172"/>
                      </a:lnTo>
                      <a:lnTo>
                        <a:pt x="580" y="166"/>
                      </a:lnTo>
                      <a:lnTo>
                        <a:pt x="566" y="152"/>
                      </a:lnTo>
                      <a:lnTo>
                        <a:pt x="556" y="146"/>
                      </a:lnTo>
                      <a:lnTo>
                        <a:pt x="548" y="142"/>
                      </a:lnTo>
                      <a:lnTo>
                        <a:pt x="538" y="142"/>
                      </a:lnTo>
                      <a:lnTo>
                        <a:pt x="530" y="142"/>
                      </a:lnTo>
                      <a:lnTo>
                        <a:pt x="522" y="144"/>
                      </a:lnTo>
                      <a:lnTo>
                        <a:pt x="512" y="142"/>
                      </a:lnTo>
                      <a:lnTo>
                        <a:pt x="508" y="140"/>
                      </a:lnTo>
                      <a:lnTo>
                        <a:pt x="504" y="136"/>
                      </a:lnTo>
                      <a:lnTo>
                        <a:pt x="500" y="134"/>
                      </a:lnTo>
                      <a:lnTo>
                        <a:pt x="494" y="132"/>
                      </a:lnTo>
                      <a:lnTo>
                        <a:pt x="486" y="134"/>
                      </a:lnTo>
                      <a:lnTo>
                        <a:pt x="480" y="136"/>
                      </a:lnTo>
                      <a:lnTo>
                        <a:pt x="476" y="140"/>
                      </a:lnTo>
                      <a:lnTo>
                        <a:pt x="472" y="142"/>
                      </a:lnTo>
                      <a:lnTo>
                        <a:pt x="470" y="132"/>
                      </a:lnTo>
                      <a:lnTo>
                        <a:pt x="466" y="124"/>
                      </a:lnTo>
                      <a:lnTo>
                        <a:pt x="460" y="120"/>
                      </a:lnTo>
                      <a:lnTo>
                        <a:pt x="454" y="114"/>
                      </a:lnTo>
                      <a:lnTo>
                        <a:pt x="446" y="110"/>
                      </a:lnTo>
                      <a:lnTo>
                        <a:pt x="440" y="106"/>
                      </a:lnTo>
                      <a:lnTo>
                        <a:pt x="430" y="104"/>
                      </a:lnTo>
                      <a:lnTo>
                        <a:pt x="422" y="104"/>
                      </a:lnTo>
                      <a:lnTo>
                        <a:pt x="414" y="102"/>
                      </a:lnTo>
                      <a:lnTo>
                        <a:pt x="412" y="114"/>
                      </a:lnTo>
                      <a:lnTo>
                        <a:pt x="406" y="120"/>
                      </a:lnTo>
                      <a:lnTo>
                        <a:pt x="400" y="126"/>
                      </a:lnTo>
                      <a:lnTo>
                        <a:pt x="394" y="134"/>
                      </a:lnTo>
                      <a:lnTo>
                        <a:pt x="392" y="122"/>
                      </a:lnTo>
                      <a:lnTo>
                        <a:pt x="380" y="122"/>
                      </a:lnTo>
                      <a:lnTo>
                        <a:pt x="370" y="120"/>
                      </a:lnTo>
                      <a:lnTo>
                        <a:pt x="360" y="120"/>
                      </a:lnTo>
                      <a:lnTo>
                        <a:pt x="348" y="120"/>
                      </a:lnTo>
                      <a:lnTo>
                        <a:pt x="358" y="116"/>
                      </a:lnTo>
                      <a:lnTo>
                        <a:pt x="366" y="112"/>
                      </a:lnTo>
                      <a:lnTo>
                        <a:pt x="368" y="104"/>
                      </a:lnTo>
                      <a:lnTo>
                        <a:pt x="358" y="106"/>
                      </a:lnTo>
                      <a:lnTo>
                        <a:pt x="364" y="96"/>
                      </a:lnTo>
                      <a:lnTo>
                        <a:pt x="370" y="86"/>
                      </a:lnTo>
                      <a:lnTo>
                        <a:pt x="374" y="82"/>
                      </a:lnTo>
                      <a:lnTo>
                        <a:pt x="380" y="76"/>
                      </a:lnTo>
                      <a:lnTo>
                        <a:pt x="382" y="70"/>
                      </a:lnTo>
                      <a:lnTo>
                        <a:pt x="386" y="64"/>
                      </a:lnTo>
                      <a:lnTo>
                        <a:pt x="376" y="56"/>
                      </a:lnTo>
                      <a:lnTo>
                        <a:pt x="370" y="50"/>
                      </a:lnTo>
                      <a:lnTo>
                        <a:pt x="368" y="42"/>
                      </a:lnTo>
                      <a:lnTo>
                        <a:pt x="368" y="36"/>
                      </a:lnTo>
                      <a:lnTo>
                        <a:pt x="368" y="28"/>
                      </a:lnTo>
                      <a:lnTo>
                        <a:pt x="368" y="20"/>
                      </a:lnTo>
                      <a:lnTo>
                        <a:pt x="364" y="14"/>
                      </a:lnTo>
                      <a:lnTo>
                        <a:pt x="36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4" name="íślîḍe">
                  <a:extLst>
                    <a:ext uri="{FF2B5EF4-FFF2-40B4-BE49-F238E27FC236}">
                      <a16:creationId xmlns="" xmlns:a16="http://schemas.microsoft.com/office/drawing/2014/main" id="{EFB523B5-9AA5-4995-BE79-4A8AEE98A5FD}"/>
                    </a:ext>
                  </a:extLst>
                </p:cNvPr>
                <p:cNvSpPr/>
                <p:nvPr/>
              </p:nvSpPr>
              <p:spPr bwMode="auto">
                <a:xfrm>
                  <a:off x="2083721" y="3827043"/>
                  <a:ext cx="152871" cy="196148"/>
                </a:xfrm>
                <a:custGeom>
                  <a:avLst/>
                  <a:gdLst>
                    <a:gd name="T0" fmla="*/ 2147483647 w 88"/>
                    <a:gd name="T1" fmla="*/ 2147483647 h 118"/>
                    <a:gd name="T2" fmla="*/ 2147483647 w 88"/>
                    <a:gd name="T3" fmla="*/ 2147483647 h 118"/>
                    <a:gd name="T4" fmla="*/ 2147483647 w 88"/>
                    <a:gd name="T5" fmla="*/ 2147483647 h 118"/>
                    <a:gd name="T6" fmla="*/ 2147483647 w 88"/>
                    <a:gd name="T7" fmla="*/ 2147483647 h 118"/>
                    <a:gd name="T8" fmla="*/ 2147483647 w 88"/>
                    <a:gd name="T9" fmla="*/ 2147483647 h 118"/>
                    <a:gd name="T10" fmla="*/ 2147483647 w 88"/>
                    <a:gd name="T11" fmla="*/ 2147483647 h 118"/>
                    <a:gd name="T12" fmla="*/ 2147483647 w 88"/>
                    <a:gd name="T13" fmla="*/ 2147483647 h 118"/>
                    <a:gd name="T14" fmla="*/ 2147483647 w 88"/>
                    <a:gd name="T15" fmla="*/ 2147483647 h 118"/>
                    <a:gd name="T16" fmla="*/ 2147483647 w 88"/>
                    <a:gd name="T17" fmla="*/ 2147483647 h 118"/>
                    <a:gd name="T18" fmla="*/ 2147483647 w 88"/>
                    <a:gd name="T19" fmla="*/ 2147483647 h 118"/>
                    <a:gd name="T20" fmla="*/ 2147483647 w 88"/>
                    <a:gd name="T21" fmla="*/ 2147483647 h 118"/>
                    <a:gd name="T22" fmla="*/ 2147483647 w 88"/>
                    <a:gd name="T23" fmla="*/ 2147483647 h 118"/>
                    <a:gd name="T24" fmla="*/ 2147483647 w 88"/>
                    <a:gd name="T25" fmla="*/ 2147483647 h 118"/>
                    <a:gd name="T26" fmla="*/ 2147483647 w 88"/>
                    <a:gd name="T27" fmla="*/ 2147483647 h 118"/>
                    <a:gd name="T28" fmla="*/ 2147483647 w 88"/>
                    <a:gd name="T29" fmla="*/ 2147483647 h 118"/>
                    <a:gd name="T30" fmla="*/ 2147483647 w 88"/>
                    <a:gd name="T31" fmla="*/ 2147483647 h 118"/>
                    <a:gd name="T32" fmla="*/ 2147483647 w 88"/>
                    <a:gd name="T33" fmla="*/ 2147483647 h 118"/>
                    <a:gd name="T34" fmla="*/ 2147483647 w 88"/>
                    <a:gd name="T35" fmla="*/ 2147483647 h 118"/>
                    <a:gd name="T36" fmla="*/ 2147483647 w 88"/>
                    <a:gd name="T37" fmla="*/ 2147483647 h 118"/>
                    <a:gd name="T38" fmla="*/ 2147483647 w 88"/>
                    <a:gd name="T39" fmla="*/ 2147483647 h 118"/>
                    <a:gd name="T40" fmla="*/ 2147483647 w 88"/>
                    <a:gd name="T41" fmla="*/ 2147483647 h 118"/>
                    <a:gd name="T42" fmla="*/ 2147483647 w 88"/>
                    <a:gd name="T43" fmla="*/ 2147483647 h 118"/>
                    <a:gd name="T44" fmla="*/ 2147483647 w 88"/>
                    <a:gd name="T45" fmla="*/ 2147483647 h 118"/>
                    <a:gd name="T46" fmla="*/ 2147483647 w 88"/>
                    <a:gd name="T47" fmla="*/ 2147483647 h 118"/>
                    <a:gd name="T48" fmla="*/ 2147483647 w 88"/>
                    <a:gd name="T49" fmla="*/ 2147483647 h 118"/>
                    <a:gd name="T50" fmla="*/ 2147483647 w 88"/>
                    <a:gd name="T51" fmla="*/ 2147483647 h 118"/>
                    <a:gd name="T52" fmla="*/ 2147483647 w 88"/>
                    <a:gd name="T53" fmla="*/ 2147483647 h 118"/>
                    <a:gd name="T54" fmla="*/ 2147483647 w 88"/>
                    <a:gd name="T55" fmla="*/ 0 h 118"/>
                    <a:gd name="T56" fmla="*/ 2147483647 w 88"/>
                    <a:gd name="T57" fmla="*/ 2147483647 h 118"/>
                    <a:gd name="T58" fmla="*/ 2147483647 w 88"/>
                    <a:gd name="T59" fmla="*/ 2147483647 h 118"/>
                    <a:gd name="T60" fmla="*/ 2147483647 w 88"/>
                    <a:gd name="T61" fmla="*/ 2147483647 h 118"/>
                    <a:gd name="T62" fmla="*/ 2147483647 w 88"/>
                    <a:gd name="T63" fmla="*/ 2147483647 h 118"/>
                    <a:gd name="T64" fmla="*/ 2147483647 w 88"/>
                    <a:gd name="T65" fmla="*/ 2147483647 h 118"/>
                    <a:gd name="T66" fmla="*/ 2147483647 w 88"/>
                    <a:gd name="T67" fmla="*/ 2147483647 h 118"/>
                    <a:gd name="T68" fmla="*/ 2147483647 w 88"/>
                    <a:gd name="T69" fmla="*/ 2147483647 h 118"/>
                    <a:gd name="T70" fmla="*/ 0 w 88"/>
                    <a:gd name="T71" fmla="*/ 2147483647 h 118"/>
                    <a:gd name="T72" fmla="*/ 2147483647 w 88"/>
                    <a:gd name="T73" fmla="*/ 2147483647 h 118"/>
                    <a:gd name="T74" fmla="*/ 2147483647 w 88"/>
                    <a:gd name="T75" fmla="*/ 2147483647 h 118"/>
                    <a:gd name="T76" fmla="*/ 2147483647 w 88"/>
                    <a:gd name="T77" fmla="*/ 2147483647 h 118"/>
                    <a:gd name="T78" fmla="*/ 2147483647 w 88"/>
                    <a:gd name="T79" fmla="*/ 2147483647 h 118"/>
                    <a:gd name="T80" fmla="*/ 2147483647 w 88"/>
                    <a:gd name="T81" fmla="*/ 2147483647 h 118"/>
                    <a:gd name="T82" fmla="*/ 2147483647 w 88"/>
                    <a:gd name="T83" fmla="*/ 2147483647 h 118"/>
                    <a:gd name="T84" fmla="*/ 2147483647 w 88"/>
                    <a:gd name="T85" fmla="*/ 2147483647 h 118"/>
                    <a:gd name="T86" fmla="*/ 2147483647 w 88"/>
                    <a:gd name="T87" fmla="*/ 2147483647 h 118"/>
                    <a:gd name="T88" fmla="*/ 2147483647 w 88"/>
                    <a:gd name="T89" fmla="*/ 2147483647 h 118"/>
                    <a:gd name="T90" fmla="*/ 2147483647 w 88"/>
                    <a:gd name="T91" fmla="*/ 2147483647 h 118"/>
                    <a:gd name="T92" fmla="*/ 2147483647 w 88"/>
                    <a:gd name="T93" fmla="*/ 2147483647 h 11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118"/>
                    <a:gd name="T143" fmla="*/ 88 w 88"/>
                    <a:gd name="T144" fmla="*/ 118 h 11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118">
                      <a:moveTo>
                        <a:pt x="12" y="86"/>
                      </a:move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8"/>
                      </a:lnTo>
                      <a:lnTo>
                        <a:pt x="10" y="102"/>
                      </a:lnTo>
                      <a:lnTo>
                        <a:pt x="8" y="106"/>
                      </a:lnTo>
                      <a:lnTo>
                        <a:pt x="18" y="112"/>
                      </a:lnTo>
                      <a:lnTo>
                        <a:pt x="30" y="118"/>
                      </a:lnTo>
                      <a:lnTo>
                        <a:pt x="34" y="116"/>
                      </a:lnTo>
                      <a:lnTo>
                        <a:pt x="36" y="112"/>
                      </a:lnTo>
                      <a:lnTo>
                        <a:pt x="40" y="102"/>
                      </a:lnTo>
                      <a:lnTo>
                        <a:pt x="46" y="88"/>
                      </a:lnTo>
                      <a:lnTo>
                        <a:pt x="50" y="84"/>
                      </a:lnTo>
                      <a:lnTo>
                        <a:pt x="56" y="80"/>
                      </a:lnTo>
                      <a:lnTo>
                        <a:pt x="68" y="74"/>
                      </a:lnTo>
                      <a:lnTo>
                        <a:pt x="78" y="66"/>
                      </a:lnTo>
                      <a:lnTo>
                        <a:pt x="84" y="54"/>
                      </a:lnTo>
                      <a:lnTo>
                        <a:pt x="86" y="50"/>
                      </a:lnTo>
                      <a:lnTo>
                        <a:pt x="86" y="42"/>
                      </a:lnTo>
                      <a:lnTo>
                        <a:pt x="88" y="40"/>
                      </a:lnTo>
                      <a:lnTo>
                        <a:pt x="86" y="32"/>
                      </a:lnTo>
                      <a:lnTo>
                        <a:pt x="84" y="28"/>
                      </a:lnTo>
                      <a:lnTo>
                        <a:pt x="86" y="26"/>
                      </a:lnTo>
                      <a:lnTo>
                        <a:pt x="70" y="24"/>
                      </a:lnTo>
                      <a:lnTo>
                        <a:pt x="56" y="18"/>
                      </a:lnTo>
                      <a:lnTo>
                        <a:pt x="42" y="10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2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26"/>
                      </a:lnTo>
                      <a:lnTo>
                        <a:pt x="6" y="40"/>
                      </a:lnTo>
                      <a:lnTo>
                        <a:pt x="2" y="54"/>
                      </a:lnTo>
                      <a:lnTo>
                        <a:pt x="0" y="64"/>
                      </a:lnTo>
                      <a:lnTo>
                        <a:pt x="4" y="70"/>
                      </a:lnTo>
                      <a:lnTo>
                        <a:pt x="6" y="72"/>
                      </a:lnTo>
                      <a:lnTo>
                        <a:pt x="10" y="72"/>
                      </a:lnTo>
                      <a:lnTo>
                        <a:pt x="14" y="70"/>
                      </a:lnTo>
                      <a:lnTo>
                        <a:pt x="18" y="66"/>
                      </a:lnTo>
                      <a:lnTo>
                        <a:pt x="18" y="74"/>
                      </a:lnTo>
                      <a:lnTo>
                        <a:pt x="18" y="80"/>
                      </a:lnTo>
                      <a:lnTo>
                        <a:pt x="12" y="84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2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5" name="îṣḷîdê">
                  <a:extLst>
                    <a:ext uri="{FF2B5EF4-FFF2-40B4-BE49-F238E27FC236}">
                      <a16:creationId xmlns="" xmlns:a16="http://schemas.microsoft.com/office/drawing/2014/main" id="{D8986C17-F79B-4CEF-83D5-D6C637E5BC3E}"/>
                    </a:ext>
                  </a:extLst>
                </p:cNvPr>
                <p:cNvSpPr/>
                <p:nvPr/>
              </p:nvSpPr>
              <p:spPr bwMode="auto">
                <a:xfrm>
                  <a:off x="2075457" y="3878882"/>
                  <a:ext cx="364962" cy="554819"/>
                </a:xfrm>
                <a:custGeom>
                  <a:avLst/>
                  <a:gdLst>
                    <a:gd name="T0" fmla="*/ 2147483647 w 208"/>
                    <a:gd name="T1" fmla="*/ 2147483647 h 332"/>
                    <a:gd name="T2" fmla="*/ 2147483647 w 208"/>
                    <a:gd name="T3" fmla="*/ 2147483647 h 332"/>
                    <a:gd name="T4" fmla="*/ 2147483647 w 208"/>
                    <a:gd name="T5" fmla="*/ 2147483647 h 332"/>
                    <a:gd name="T6" fmla="*/ 2147483647 w 208"/>
                    <a:gd name="T7" fmla="*/ 2147483647 h 332"/>
                    <a:gd name="T8" fmla="*/ 2147483647 w 208"/>
                    <a:gd name="T9" fmla="*/ 2147483647 h 332"/>
                    <a:gd name="T10" fmla="*/ 2147483647 w 208"/>
                    <a:gd name="T11" fmla="*/ 2147483647 h 332"/>
                    <a:gd name="T12" fmla="*/ 2147483647 w 208"/>
                    <a:gd name="T13" fmla="*/ 2147483647 h 332"/>
                    <a:gd name="T14" fmla="*/ 2147483647 w 208"/>
                    <a:gd name="T15" fmla="*/ 2147483647 h 332"/>
                    <a:gd name="T16" fmla="*/ 0 w 208"/>
                    <a:gd name="T17" fmla="*/ 2147483647 h 332"/>
                    <a:gd name="T18" fmla="*/ 2147483647 w 208"/>
                    <a:gd name="T19" fmla="*/ 2147483647 h 332"/>
                    <a:gd name="T20" fmla="*/ 2147483647 w 208"/>
                    <a:gd name="T21" fmla="*/ 2147483647 h 332"/>
                    <a:gd name="T22" fmla="*/ 2147483647 w 208"/>
                    <a:gd name="T23" fmla="*/ 2147483647 h 332"/>
                    <a:gd name="T24" fmla="*/ 2147483647 w 208"/>
                    <a:gd name="T25" fmla="*/ 2147483647 h 332"/>
                    <a:gd name="T26" fmla="*/ 2147483647 w 208"/>
                    <a:gd name="T27" fmla="*/ 2147483647 h 332"/>
                    <a:gd name="T28" fmla="*/ 2147483647 w 208"/>
                    <a:gd name="T29" fmla="*/ 2147483647 h 332"/>
                    <a:gd name="T30" fmla="*/ 2147483647 w 208"/>
                    <a:gd name="T31" fmla="*/ 2147483647 h 332"/>
                    <a:gd name="T32" fmla="*/ 2147483647 w 208"/>
                    <a:gd name="T33" fmla="*/ 0 h 332"/>
                    <a:gd name="T34" fmla="*/ 2147483647 w 208"/>
                    <a:gd name="T35" fmla="*/ 2147483647 h 332"/>
                    <a:gd name="T36" fmla="*/ 2147483647 w 208"/>
                    <a:gd name="T37" fmla="*/ 2147483647 h 332"/>
                    <a:gd name="T38" fmla="*/ 2147483647 w 208"/>
                    <a:gd name="T39" fmla="*/ 2147483647 h 332"/>
                    <a:gd name="T40" fmla="*/ 2147483647 w 208"/>
                    <a:gd name="T41" fmla="*/ 2147483647 h 332"/>
                    <a:gd name="T42" fmla="*/ 2147483647 w 208"/>
                    <a:gd name="T43" fmla="*/ 2147483647 h 332"/>
                    <a:gd name="T44" fmla="*/ 2147483647 w 208"/>
                    <a:gd name="T45" fmla="*/ 2147483647 h 332"/>
                    <a:gd name="T46" fmla="*/ 2147483647 w 208"/>
                    <a:gd name="T47" fmla="*/ 2147483647 h 332"/>
                    <a:gd name="T48" fmla="*/ 2147483647 w 208"/>
                    <a:gd name="T49" fmla="*/ 2147483647 h 332"/>
                    <a:gd name="T50" fmla="*/ 2147483647 w 208"/>
                    <a:gd name="T51" fmla="*/ 2147483647 h 332"/>
                    <a:gd name="T52" fmla="*/ 2147483647 w 208"/>
                    <a:gd name="T53" fmla="*/ 2147483647 h 332"/>
                    <a:gd name="T54" fmla="*/ 2147483647 w 208"/>
                    <a:gd name="T55" fmla="*/ 2147483647 h 332"/>
                    <a:gd name="T56" fmla="*/ 2147483647 w 208"/>
                    <a:gd name="T57" fmla="*/ 2147483647 h 332"/>
                    <a:gd name="T58" fmla="*/ 2147483647 w 208"/>
                    <a:gd name="T59" fmla="*/ 2147483647 h 332"/>
                    <a:gd name="T60" fmla="*/ 2147483647 w 208"/>
                    <a:gd name="T61" fmla="*/ 2147483647 h 332"/>
                    <a:gd name="T62" fmla="*/ 2147483647 w 208"/>
                    <a:gd name="T63" fmla="*/ 2147483647 h 332"/>
                    <a:gd name="T64" fmla="*/ 2147483647 w 208"/>
                    <a:gd name="T65" fmla="*/ 2147483647 h 332"/>
                    <a:gd name="T66" fmla="*/ 2147483647 w 208"/>
                    <a:gd name="T67" fmla="*/ 2147483647 h 332"/>
                    <a:gd name="T68" fmla="*/ 2147483647 w 208"/>
                    <a:gd name="T69" fmla="*/ 2147483647 h 332"/>
                    <a:gd name="T70" fmla="*/ 2147483647 w 208"/>
                    <a:gd name="T71" fmla="*/ 2147483647 h 332"/>
                    <a:gd name="T72" fmla="*/ 2147483647 w 208"/>
                    <a:gd name="T73" fmla="*/ 2147483647 h 332"/>
                    <a:gd name="T74" fmla="*/ 2147483647 w 208"/>
                    <a:gd name="T75" fmla="*/ 2147483647 h 332"/>
                    <a:gd name="T76" fmla="*/ 2147483647 w 208"/>
                    <a:gd name="T77" fmla="*/ 2147483647 h 332"/>
                    <a:gd name="T78" fmla="*/ 2147483647 w 208"/>
                    <a:gd name="T79" fmla="*/ 2147483647 h 332"/>
                    <a:gd name="T80" fmla="*/ 2147483647 w 208"/>
                    <a:gd name="T81" fmla="*/ 2147483647 h 332"/>
                    <a:gd name="T82" fmla="*/ 2147483647 w 208"/>
                    <a:gd name="T83" fmla="*/ 2147483647 h 332"/>
                    <a:gd name="T84" fmla="*/ 2147483647 w 208"/>
                    <a:gd name="T85" fmla="*/ 2147483647 h 33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08"/>
                    <a:gd name="T130" fmla="*/ 0 h 332"/>
                    <a:gd name="T131" fmla="*/ 208 w 208"/>
                    <a:gd name="T132" fmla="*/ 332 h 33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08" h="332">
                      <a:moveTo>
                        <a:pt x="186" y="332"/>
                      </a:moveTo>
                      <a:lnTo>
                        <a:pt x="180" y="324"/>
                      </a:lnTo>
                      <a:lnTo>
                        <a:pt x="174" y="318"/>
                      </a:lnTo>
                      <a:lnTo>
                        <a:pt x="154" y="300"/>
                      </a:lnTo>
                      <a:lnTo>
                        <a:pt x="146" y="294"/>
                      </a:lnTo>
                      <a:lnTo>
                        <a:pt x="136" y="292"/>
                      </a:lnTo>
                      <a:lnTo>
                        <a:pt x="118" y="282"/>
                      </a:lnTo>
                      <a:lnTo>
                        <a:pt x="108" y="276"/>
                      </a:lnTo>
                      <a:lnTo>
                        <a:pt x="98" y="268"/>
                      </a:lnTo>
                      <a:lnTo>
                        <a:pt x="94" y="262"/>
                      </a:lnTo>
                      <a:lnTo>
                        <a:pt x="90" y="254"/>
                      </a:lnTo>
                      <a:lnTo>
                        <a:pt x="80" y="232"/>
                      </a:lnTo>
                      <a:lnTo>
                        <a:pt x="72" y="212"/>
                      </a:lnTo>
                      <a:lnTo>
                        <a:pt x="62" y="194"/>
                      </a:lnTo>
                      <a:lnTo>
                        <a:pt x="52" y="174"/>
                      </a:lnTo>
                      <a:lnTo>
                        <a:pt x="46" y="158"/>
                      </a:lnTo>
                      <a:lnTo>
                        <a:pt x="40" y="146"/>
                      </a:lnTo>
                      <a:lnTo>
                        <a:pt x="32" y="132"/>
                      </a:lnTo>
                      <a:lnTo>
                        <a:pt x="24" y="118"/>
                      </a:lnTo>
                      <a:lnTo>
                        <a:pt x="22" y="114"/>
                      </a:lnTo>
                      <a:lnTo>
                        <a:pt x="18" y="112"/>
                      </a:lnTo>
                      <a:lnTo>
                        <a:pt x="12" y="108"/>
                      </a:lnTo>
                      <a:lnTo>
                        <a:pt x="4" y="106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0" y="82"/>
                      </a:lnTo>
                      <a:lnTo>
                        <a:pt x="0" y="66"/>
                      </a:lnTo>
                      <a:lnTo>
                        <a:pt x="2" y="64"/>
                      </a:lnTo>
                      <a:lnTo>
                        <a:pt x="4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14" y="58"/>
                      </a:lnTo>
                      <a:lnTo>
                        <a:pt x="16" y="60"/>
                      </a:lnTo>
                      <a:lnTo>
                        <a:pt x="16" y="66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22" y="80"/>
                      </a:lnTo>
                      <a:lnTo>
                        <a:pt x="34" y="86"/>
                      </a:lnTo>
                      <a:lnTo>
                        <a:pt x="38" y="84"/>
                      </a:lnTo>
                      <a:lnTo>
                        <a:pt x="40" y="80"/>
                      </a:lnTo>
                      <a:lnTo>
                        <a:pt x="44" y="70"/>
                      </a:lnTo>
                      <a:lnTo>
                        <a:pt x="50" y="56"/>
                      </a:lnTo>
                      <a:lnTo>
                        <a:pt x="54" y="52"/>
                      </a:lnTo>
                      <a:lnTo>
                        <a:pt x="60" y="48"/>
                      </a:lnTo>
                      <a:lnTo>
                        <a:pt x="72" y="42"/>
                      </a:lnTo>
                      <a:lnTo>
                        <a:pt x="82" y="34"/>
                      </a:lnTo>
                      <a:lnTo>
                        <a:pt x="88" y="22"/>
                      </a:lnTo>
                      <a:lnTo>
                        <a:pt x="90" y="18"/>
                      </a:lnTo>
                      <a:lnTo>
                        <a:pt x="90" y="10"/>
                      </a:lnTo>
                      <a:lnTo>
                        <a:pt x="92" y="8"/>
                      </a:lnTo>
                      <a:lnTo>
                        <a:pt x="90" y="0"/>
                      </a:lnTo>
                      <a:lnTo>
                        <a:pt x="96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4" y="14"/>
                      </a:lnTo>
                      <a:lnTo>
                        <a:pt x="120" y="22"/>
                      </a:lnTo>
                      <a:lnTo>
                        <a:pt x="124" y="26"/>
                      </a:lnTo>
                      <a:lnTo>
                        <a:pt x="126" y="34"/>
                      </a:lnTo>
                      <a:lnTo>
                        <a:pt x="128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8" y="40"/>
                      </a:lnTo>
                      <a:lnTo>
                        <a:pt x="152" y="38"/>
                      </a:lnTo>
                      <a:lnTo>
                        <a:pt x="154" y="38"/>
                      </a:lnTo>
                      <a:lnTo>
                        <a:pt x="156" y="40"/>
                      </a:lnTo>
                      <a:lnTo>
                        <a:pt x="160" y="44"/>
                      </a:lnTo>
                      <a:lnTo>
                        <a:pt x="160" y="40"/>
                      </a:lnTo>
                      <a:lnTo>
                        <a:pt x="164" y="38"/>
                      </a:lnTo>
                      <a:lnTo>
                        <a:pt x="172" y="40"/>
                      </a:lnTo>
                      <a:lnTo>
                        <a:pt x="178" y="44"/>
                      </a:lnTo>
                      <a:lnTo>
                        <a:pt x="176" y="48"/>
                      </a:lnTo>
                      <a:lnTo>
                        <a:pt x="174" y="52"/>
                      </a:lnTo>
                      <a:lnTo>
                        <a:pt x="170" y="56"/>
                      </a:lnTo>
                      <a:lnTo>
                        <a:pt x="168" y="60"/>
                      </a:lnTo>
                      <a:lnTo>
                        <a:pt x="170" y="64"/>
                      </a:lnTo>
                      <a:lnTo>
                        <a:pt x="174" y="66"/>
                      </a:lnTo>
                      <a:lnTo>
                        <a:pt x="180" y="70"/>
                      </a:lnTo>
                      <a:lnTo>
                        <a:pt x="180" y="74"/>
                      </a:lnTo>
                      <a:lnTo>
                        <a:pt x="176" y="76"/>
                      </a:lnTo>
                      <a:lnTo>
                        <a:pt x="164" y="78"/>
                      </a:lnTo>
                      <a:lnTo>
                        <a:pt x="154" y="80"/>
                      </a:lnTo>
                      <a:lnTo>
                        <a:pt x="144" y="82"/>
                      </a:lnTo>
                      <a:lnTo>
                        <a:pt x="138" y="86"/>
                      </a:lnTo>
                      <a:lnTo>
                        <a:pt x="136" y="90"/>
                      </a:lnTo>
                      <a:lnTo>
                        <a:pt x="134" y="98"/>
                      </a:lnTo>
                      <a:lnTo>
                        <a:pt x="132" y="106"/>
                      </a:lnTo>
                      <a:lnTo>
                        <a:pt x="128" y="118"/>
                      </a:lnTo>
                      <a:lnTo>
                        <a:pt x="126" y="122"/>
                      </a:lnTo>
                      <a:lnTo>
                        <a:pt x="124" y="124"/>
                      </a:lnTo>
                      <a:lnTo>
                        <a:pt x="120" y="128"/>
                      </a:lnTo>
                      <a:lnTo>
                        <a:pt x="118" y="132"/>
                      </a:lnTo>
                      <a:lnTo>
                        <a:pt x="120" y="138"/>
                      </a:lnTo>
                      <a:lnTo>
                        <a:pt x="122" y="142"/>
                      </a:lnTo>
                      <a:lnTo>
                        <a:pt x="126" y="150"/>
                      </a:lnTo>
                      <a:lnTo>
                        <a:pt x="132" y="158"/>
                      </a:lnTo>
                      <a:lnTo>
                        <a:pt x="134" y="162"/>
                      </a:lnTo>
                      <a:lnTo>
                        <a:pt x="134" y="168"/>
                      </a:lnTo>
                      <a:lnTo>
                        <a:pt x="142" y="170"/>
                      </a:lnTo>
                      <a:lnTo>
                        <a:pt x="148" y="174"/>
                      </a:lnTo>
                      <a:lnTo>
                        <a:pt x="154" y="180"/>
                      </a:lnTo>
                      <a:lnTo>
                        <a:pt x="158" y="182"/>
                      </a:lnTo>
                      <a:lnTo>
                        <a:pt x="162" y="180"/>
                      </a:lnTo>
                      <a:lnTo>
                        <a:pt x="164" y="180"/>
                      </a:lnTo>
                      <a:lnTo>
                        <a:pt x="166" y="172"/>
                      </a:lnTo>
                      <a:lnTo>
                        <a:pt x="176" y="172"/>
                      </a:lnTo>
                      <a:lnTo>
                        <a:pt x="176" y="188"/>
                      </a:lnTo>
                      <a:lnTo>
                        <a:pt x="176" y="194"/>
                      </a:lnTo>
                      <a:lnTo>
                        <a:pt x="178" y="196"/>
                      </a:lnTo>
                      <a:lnTo>
                        <a:pt x="180" y="198"/>
                      </a:lnTo>
                      <a:lnTo>
                        <a:pt x="182" y="198"/>
                      </a:lnTo>
                      <a:lnTo>
                        <a:pt x="184" y="198"/>
                      </a:lnTo>
                      <a:lnTo>
                        <a:pt x="192" y="200"/>
                      </a:lnTo>
                      <a:lnTo>
                        <a:pt x="202" y="212"/>
                      </a:lnTo>
                      <a:lnTo>
                        <a:pt x="206" y="218"/>
                      </a:lnTo>
                      <a:lnTo>
                        <a:pt x="208" y="226"/>
                      </a:lnTo>
                      <a:lnTo>
                        <a:pt x="206" y="258"/>
                      </a:lnTo>
                      <a:lnTo>
                        <a:pt x="204" y="264"/>
                      </a:lnTo>
                      <a:lnTo>
                        <a:pt x="204" y="266"/>
                      </a:lnTo>
                      <a:lnTo>
                        <a:pt x="202" y="270"/>
                      </a:lnTo>
                      <a:lnTo>
                        <a:pt x="200" y="276"/>
                      </a:lnTo>
                      <a:lnTo>
                        <a:pt x="202" y="290"/>
                      </a:lnTo>
                      <a:lnTo>
                        <a:pt x="204" y="294"/>
                      </a:lnTo>
                      <a:lnTo>
                        <a:pt x="208" y="296"/>
                      </a:lnTo>
                      <a:lnTo>
                        <a:pt x="204" y="306"/>
                      </a:lnTo>
                      <a:lnTo>
                        <a:pt x="202" y="316"/>
                      </a:lnTo>
                      <a:lnTo>
                        <a:pt x="200" y="322"/>
                      </a:lnTo>
                      <a:lnTo>
                        <a:pt x="196" y="326"/>
                      </a:lnTo>
                      <a:lnTo>
                        <a:pt x="190" y="330"/>
                      </a:lnTo>
                      <a:lnTo>
                        <a:pt x="186" y="3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6" name="iš1iďê">
                  <a:extLst>
                    <a:ext uri="{FF2B5EF4-FFF2-40B4-BE49-F238E27FC236}">
                      <a16:creationId xmlns="" xmlns:a16="http://schemas.microsoft.com/office/drawing/2014/main" id="{DFAC3BE6-DC7F-4A63-91C0-E3EF9313D5A0}"/>
                    </a:ext>
                  </a:extLst>
                </p:cNvPr>
                <p:cNvSpPr/>
                <p:nvPr/>
              </p:nvSpPr>
              <p:spPr bwMode="auto">
                <a:xfrm>
                  <a:off x="2412877" y="4173103"/>
                  <a:ext cx="341549" cy="396499"/>
                </a:xfrm>
                <a:custGeom>
                  <a:avLst/>
                  <a:gdLst>
                    <a:gd name="T0" fmla="*/ 2147483647 w 196"/>
                    <a:gd name="T1" fmla="*/ 2147483647 h 238"/>
                    <a:gd name="T2" fmla="*/ 2147483647 w 196"/>
                    <a:gd name="T3" fmla="*/ 2147483647 h 238"/>
                    <a:gd name="T4" fmla="*/ 2147483647 w 196"/>
                    <a:gd name="T5" fmla="*/ 2147483647 h 238"/>
                    <a:gd name="T6" fmla="*/ 2147483647 w 196"/>
                    <a:gd name="T7" fmla="*/ 2147483647 h 238"/>
                    <a:gd name="T8" fmla="*/ 2147483647 w 196"/>
                    <a:gd name="T9" fmla="*/ 2147483647 h 238"/>
                    <a:gd name="T10" fmla="*/ 2147483647 w 196"/>
                    <a:gd name="T11" fmla="*/ 2147483647 h 238"/>
                    <a:gd name="T12" fmla="*/ 2147483647 w 196"/>
                    <a:gd name="T13" fmla="*/ 2147483647 h 238"/>
                    <a:gd name="T14" fmla="*/ 2147483647 w 196"/>
                    <a:gd name="T15" fmla="*/ 2147483647 h 238"/>
                    <a:gd name="T16" fmla="*/ 2147483647 w 196"/>
                    <a:gd name="T17" fmla="*/ 2147483647 h 238"/>
                    <a:gd name="T18" fmla="*/ 2147483647 w 196"/>
                    <a:gd name="T19" fmla="*/ 2147483647 h 238"/>
                    <a:gd name="T20" fmla="*/ 2147483647 w 196"/>
                    <a:gd name="T21" fmla="*/ 2147483647 h 238"/>
                    <a:gd name="T22" fmla="*/ 2147483647 w 196"/>
                    <a:gd name="T23" fmla="*/ 2147483647 h 238"/>
                    <a:gd name="T24" fmla="*/ 2147483647 w 196"/>
                    <a:gd name="T25" fmla="*/ 2147483647 h 238"/>
                    <a:gd name="T26" fmla="*/ 2147483647 w 196"/>
                    <a:gd name="T27" fmla="*/ 2147483647 h 238"/>
                    <a:gd name="T28" fmla="*/ 2147483647 w 196"/>
                    <a:gd name="T29" fmla="*/ 2147483647 h 238"/>
                    <a:gd name="T30" fmla="*/ 2147483647 w 196"/>
                    <a:gd name="T31" fmla="*/ 2147483647 h 238"/>
                    <a:gd name="T32" fmla="*/ 2147483647 w 196"/>
                    <a:gd name="T33" fmla="*/ 2147483647 h 238"/>
                    <a:gd name="T34" fmla="*/ 2147483647 w 196"/>
                    <a:gd name="T35" fmla="*/ 2147483647 h 238"/>
                    <a:gd name="T36" fmla="*/ 2147483647 w 196"/>
                    <a:gd name="T37" fmla="*/ 2147483647 h 238"/>
                    <a:gd name="T38" fmla="*/ 2147483647 w 196"/>
                    <a:gd name="T39" fmla="*/ 2147483647 h 238"/>
                    <a:gd name="T40" fmla="*/ 2147483647 w 196"/>
                    <a:gd name="T41" fmla="*/ 2147483647 h 238"/>
                    <a:gd name="T42" fmla="*/ 2147483647 w 196"/>
                    <a:gd name="T43" fmla="*/ 2147483647 h 238"/>
                    <a:gd name="T44" fmla="*/ 2147483647 w 196"/>
                    <a:gd name="T45" fmla="*/ 2147483647 h 238"/>
                    <a:gd name="T46" fmla="*/ 2147483647 w 196"/>
                    <a:gd name="T47" fmla="*/ 2147483647 h 238"/>
                    <a:gd name="T48" fmla="*/ 2147483647 w 196"/>
                    <a:gd name="T49" fmla="*/ 2147483647 h 238"/>
                    <a:gd name="T50" fmla="*/ 2147483647 w 196"/>
                    <a:gd name="T51" fmla="*/ 2147483647 h 238"/>
                    <a:gd name="T52" fmla="*/ 2147483647 w 196"/>
                    <a:gd name="T53" fmla="*/ 2147483647 h 238"/>
                    <a:gd name="T54" fmla="*/ 2147483647 w 196"/>
                    <a:gd name="T55" fmla="*/ 2147483647 h 238"/>
                    <a:gd name="T56" fmla="*/ 2147483647 w 196"/>
                    <a:gd name="T57" fmla="*/ 2147483647 h 238"/>
                    <a:gd name="T58" fmla="*/ 2147483647 w 196"/>
                    <a:gd name="T59" fmla="*/ 2147483647 h 238"/>
                    <a:gd name="T60" fmla="*/ 2147483647 w 196"/>
                    <a:gd name="T61" fmla="*/ 2147483647 h 238"/>
                    <a:gd name="T62" fmla="*/ 2147483647 w 196"/>
                    <a:gd name="T63" fmla="*/ 2147483647 h 238"/>
                    <a:gd name="T64" fmla="*/ 2147483647 w 196"/>
                    <a:gd name="T65" fmla="*/ 2147483647 h 238"/>
                    <a:gd name="T66" fmla="*/ 2147483647 w 196"/>
                    <a:gd name="T67" fmla="*/ 2147483647 h 238"/>
                    <a:gd name="T68" fmla="*/ 2147483647 w 196"/>
                    <a:gd name="T69" fmla="*/ 2147483647 h 238"/>
                    <a:gd name="T70" fmla="*/ 2147483647 w 196"/>
                    <a:gd name="T71" fmla="*/ 2147483647 h 238"/>
                    <a:gd name="T72" fmla="*/ 2147483647 w 196"/>
                    <a:gd name="T73" fmla="*/ 2147483647 h 238"/>
                    <a:gd name="T74" fmla="*/ 2147483647 w 196"/>
                    <a:gd name="T75" fmla="*/ 2147483647 h 238"/>
                    <a:gd name="T76" fmla="*/ 2147483647 w 196"/>
                    <a:gd name="T77" fmla="*/ 2147483647 h 238"/>
                    <a:gd name="T78" fmla="*/ 2147483647 w 196"/>
                    <a:gd name="T79" fmla="*/ 2147483647 h 238"/>
                    <a:gd name="T80" fmla="*/ 2147483647 w 196"/>
                    <a:gd name="T81" fmla="*/ 2147483647 h 238"/>
                    <a:gd name="T82" fmla="*/ 2147483647 w 196"/>
                    <a:gd name="T83" fmla="*/ 2147483647 h 238"/>
                    <a:gd name="T84" fmla="*/ 2147483647 w 196"/>
                    <a:gd name="T85" fmla="*/ 2147483647 h 238"/>
                    <a:gd name="T86" fmla="*/ 2147483647 w 196"/>
                    <a:gd name="T87" fmla="*/ 2147483647 h 238"/>
                    <a:gd name="T88" fmla="*/ 2147483647 w 196"/>
                    <a:gd name="T89" fmla="*/ 0 h 238"/>
                    <a:gd name="T90" fmla="*/ 2147483647 w 196"/>
                    <a:gd name="T91" fmla="*/ 2147483647 h 238"/>
                    <a:gd name="T92" fmla="*/ 2147483647 w 196"/>
                    <a:gd name="T93" fmla="*/ 2147483647 h 238"/>
                    <a:gd name="T94" fmla="*/ 2147483647 w 196"/>
                    <a:gd name="T95" fmla="*/ 2147483647 h 238"/>
                    <a:gd name="T96" fmla="*/ 0 w 196"/>
                    <a:gd name="T97" fmla="*/ 2147483647 h 23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96"/>
                    <a:gd name="T148" fmla="*/ 0 h 238"/>
                    <a:gd name="T149" fmla="*/ 196 w 196"/>
                    <a:gd name="T150" fmla="*/ 238 h 23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96" h="238">
                      <a:moveTo>
                        <a:pt x="0" y="24"/>
                      </a:moveTo>
                      <a:lnTo>
                        <a:pt x="10" y="34"/>
                      </a:lnTo>
                      <a:lnTo>
                        <a:pt x="14" y="42"/>
                      </a:lnTo>
                      <a:lnTo>
                        <a:pt x="16" y="50"/>
                      </a:lnTo>
                      <a:lnTo>
                        <a:pt x="14" y="82"/>
                      </a:lnTo>
                      <a:lnTo>
                        <a:pt x="12" y="88"/>
                      </a:lnTo>
                      <a:lnTo>
                        <a:pt x="12" y="90"/>
                      </a:lnTo>
                      <a:lnTo>
                        <a:pt x="10" y="94"/>
                      </a:lnTo>
                      <a:lnTo>
                        <a:pt x="8" y="100"/>
                      </a:lnTo>
                      <a:lnTo>
                        <a:pt x="10" y="114"/>
                      </a:lnTo>
                      <a:lnTo>
                        <a:pt x="12" y="118"/>
                      </a:lnTo>
                      <a:lnTo>
                        <a:pt x="16" y="120"/>
                      </a:lnTo>
                      <a:lnTo>
                        <a:pt x="14" y="126"/>
                      </a:lnTo>
                      <a:lnTo>
                        <a:pt x="12" y="132"/>
                      </a:lnTo>
                      <a:lnTo>
                        <a:pt x="8" y="146"/>
                      </a:lnTo>
                      <a:lnTo>
                        <a:pt x="18" y="156"/>
                      </a:lnTo>
                      <a:lnTo>
                        <a:pt x="22" y="168"/>
                      </a:lnTo>
                      <a:lnTo>
                        <a:pt x="26" y="198"/>
                      </a:lnTo>
                      <a:lnTo>
                        <a:pt x="28" y="200"/>
                      </a:lnTo>
                      <a:lnTo>
                        <a:pt x="30" y="202"/>
                      </a:lnTo>
                      <a:lnTo>
                        <a:pt x="34" y="204"/>
                      </a:lnTo>
                      <a:lnTo>
                        <a:pt x="36" y="208"/>
                      </a:lnTo>
                      <a:lnTo>
                        <a:pt x="42" y="228"/>
                      </a:lnTo>
                      <a:lnTo>
                        <a:pt x="44" y="234"/>
                      </a:lnTo>
                      <a:lnTo>
                        <a:pt x="46" y="238"/>
                      </a:lnTo>
                      <a:lnTo>
                        <a:pt x="50" y="238"/>
                      </a:lnTo>
                      <a:lnTo>
                        <a:pt x="56" y="236"/>
                      </a:lnTo>
                      <a:lnTo>
                        <a:pt x="60" y="232"/>
                      </a:lnTo>
                      <a:lnTo>
                        <a:pt x="70" y="220"/>
                      </a:lnTo>
                      <a:lnTo>
                        <a:pt x="76" y="226"/>
                      </a:lnTo>
                      <a:lnTo>
                        <a:pt x="84" y="228"/>
                      </a:lnTo>
                      <a:lnTo>
                        <a:pt x="92" y="230"/>
                      </a:lnTo>
                      <a:lnTo>
                        <a:pt x="98" y="238"/>
                      </a:lnTo>
                      <a:lnTo>
                        <a:pt x="100" y="232"/>
                      </a:lnTo>
                      <a:lnTo>
                        <a:pt x="104" y="230"/>
                      </a:lnTo>
                      <a:lnTo>
                        <a:pt x="112" y="228"/>
                      </a:lnTo>
                      <a:lnTo>
                        <a:pt x="126" y="228"/>
                      </a:lnTo>
                      <a:lnTo>
                        <a:pt x="126" y="204"/>
                      </a:lnTo>
                      <a:lnTo>
                        <a:pt x="128" y="196"/>
                      </a:lnTo>
                      <a:lnTo>
                        <a:pt x="132" y="188"/>
                      </a:lnTo>
                      <a:lnTo>
                        <a:pt x="136" y="180"/>
                      </a:lnTo>
                      <a:lnTo>
                        <a:pt x="144" y="176"/>
                      </a:lnTo>
                      <a:lnTo>
                        <a:pt x="152" y="172"/>
                      </a:lnTo>
                      <a:lnTo>
                        <a:pt x="162" y="172"/>
                      </a:lnTo>
                      <a:lnTo>
                        <a:pt x="170" y="172"/>
                      </a:lnTo>
                      <a:lnTo>
                        <a:pt x="178" y="174"/>
                      </a:lnTo>
                      <a:lnTo>
                        <a:pt x="190" y="180"/>
                      </a:lnTo>
                      <a:lnTo>
                        <a:pt x="190" y="174"/>
                      </a:lnTo>
                      <a:lnTo>
                        <a:pt x="192" y="170"/>
                      </a:lnTo>
                      <a:lnTo>
                        <a:pt x="196" y="162"/>
                      </a:lnTo>
                      <a:lnTo>
                        <a:pt x="196" y="156"/>
                      </a:lnTo>
                      <a:lnTo>
                        <a:pt x="196" y="148"/>
                      </a:lnTo>
                      <a:lnTo>
                        <a:pt x="194" y="146"/>
                      </a:lnTo>
                      <a:lnTo>
                        <a:pt x="186" y="138"/>
                      </a:lnTo>
                      <a:lnTo>
                        <a:pt x="184" y="134"/>
                      </a:lnTo>
                      <a:lnTo>
                        <a:pt x="180" y="130"/>
                      </a:lnTo>
                      <a:lnTo>
                        <a:pt x="180" y="126"/>
                      </a:lnTo>
                      <a:lnTo>
                        <a:pt x="180" y="120"/>
                      </a:lnTo>
                      <a:lnTo>
                        <a:pt x="168" y="118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52" y="108"/>
                      </a:lnTo>
                      <a:lnTo>
                        <a:pt x="152" y="102"/>
                      </a:lnTo>
                      <a:lnTo>
                        <a:pt x="152" y="94"/>
                      </a:lnTo>
                      <a:lnTo>
                        <a:pt x="150" y="92"/>
                      </a:lnTo>
                      <a:lnTo>
                        <a:pt x="148" y="90"/>
                      </a:lnTo>
                      <a:lnTo>
                        <a:pt x="146" y="80"/>
                      </a:lnTo>
                      <a:lnTo>
                        <a:pt x="142" y="70"/>
                      </a:lnTo>
                      <a:lnTo>
                        <a:pt x="138" y="68"/>
                      </a:lnTo>
                      <a:lnTo>
                        <a:pt x="134" y="66"/>
                      </a:lnTo>
                      <a:lnTo>
                        <a:pt x="124" y="68"/>
                      </a:lnTo>
                      <a:lnTo>
                        <a:pt x="120" y="68"/>
                      </a:lnTo>
                      <a:lnTo>
                        <a:pt x="116" y="68"/>
                      </a:lnTo>
                      <a:lnTo>
                        <a:pt x="114" y="66"/>
                      </a:lnTo>
                      <a:lnTo>
                        <a:pt x="114" y="62"/>
                      </a:lnTo>
                      <a:lnTo>
                        <a:pt x="108" y="60"/>
                      </a:lnTo>
                      <a:lnTo>
                        <a:pt x="104" y="58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4" y="54"/>
                      </a:lnTo>
                      <a:lnTo>
                        <a:pt x="84" y="50"/>
                      </a:lnTo>
                      <a:lnTo>
                        <a:pt x="74" y="44"/>
                      </a:lnTo>
                      <a:lnTo>
                        <a:pt x="70" y="36"/>
                      </a:lnTo>
                      <a:lnTo>
                        <a:pt x="66" y="30"/>
                      </a:lnTo>
                      <a:lnTo>
                        <a:pt x="64" y="20"/>
                      </a:lnTo>
                      <a:lnTo>
                        <a:pt x="66" y="10"/>
                      </a:lnTo>
                      <a:lnTo>
                        <a:pt x="66" y="6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8" y="2"/>
                      </a:lnTo>
                      <a:lnTo>
                        <a:pt x="42" y="6"/>
                      </a:lnTo>
                      <a:lnTo>
                        <a:pt x="30" y="14"/>
                      </a:lnTo>
                      <a:lnTo>
                        <a:pt x="20" y="22"/>
                      </a:lnTo>
                      <a:lnTo>
                        <a:pt x="12" y="26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7" name="îšḻiḓe">
                  <a:extLst>
                    <a:ext uri="{FF2B5EF4-FFF2-40B4-BE49-F238E27FC236}">
                      <a16:creationId xmlns="" xmlns:a16="http://schemas.microsoft.com/office/drawing/2014/main" id="{2C7768BA-7745-4CD3-B9C7-D22BC7424843}"/>
                    </a:ext>
                  </a:extLst>
                </p:cNvPr>
                <p:cNvSpPr/>
                <p:nvPr/>
              </p:nvSpPr>
              <p:spPr bwMode="auto">
                <a:xfrm>
                  <a:off x="2631853" y="4461722"/>
                  <a:ext cx="234127" cy="252191"/>
                </a:xfrm>
                <a:custGeom>
                  <a:avLst/>
                  <a:gdLst>
                    <a:gd name="T0" fmla="*/ 2147483647 w 134"/>
                    <a:gd name="T1" fmla="*/ 2147483647 h 152"/>
                    <a:gd name="T2" fmla="*/ 2147483647 w 134"/>
                    <a:gd name="T3" fmla="*/ 2147483647 h 152"/>
                    <a:gd name="T4" fmla="*/ 2147483647 w 134"/>
                    <a:gd name="T5" fmla="*/ 2147483647 h 152"/>
                    <a:gd name="T6" fmla="*/ 2147483647 w 134"/>
                    <a:gd name="T7" fmla="*/ 2147483647 h 152"/>
                    <a:gd name="T8" fmla="*/ 2147483647 w 134"/>
                    <a:gd name="T9" fmla="*/ 2147483647 h 152"/>
                    <a:gd name="T10" fmla="*/ 2147483647 w 134"/>
                    <a:gd name="T11" fmla="*/ 2147483647 h 152"/>
                    <a:gd name="T12" fmla="*/ 2147483647 w 134"/>
                    <a:gd name="T13" fmla="*/ 2147483647 h 152"/>
                    <a:gd name="T14" fmla="*/ 2147483647 w 134"/>
                    <a:gd name="T15" fmla="*/ 2147483647 h 152"/>
                    <a:gd name="T16" fmla="*/ 2147483647 w 134"/>
                    <a:gd name="T17" fmla="*/ 2147483647 h 152"/>
                    <a:gd name="T18" fmla="*/ 2147483647 w 134"/>
                    <a:gd name="T19" fmla="*/ 2147483647 h 152"/>
                    <a:gd name="T20" fmla="*/ 2147483647 w 134"/>
                    <a:gd name="T21" fmla="*/ 2147483647 h 152"/>
                    <a:gd name="T22" fmla="*/ 2147483647 w 134"/>
                    <a:gd name="T23" fmla="*/ 2147483647 h 152"/>
                    <a:gd name="T24" fmla="*/ 2147483647 w 134"/>
                    <a:gd name="T25" fmla="*/ 2147483647 h 152"/>
                    <a:gd name="T26" fmla="*/ 2147483647 w 134"/>
                    <a:gd name="T27" fmla="*/ 2147483647 h 152"/>
                    <a:gd name="T28" fmla="*/ 2147483647 w 134"/>
                    <a:gd name="T29" fmla="*/ 2147483647 h 152"/>
                    <a:gd name="T30" fmla="*/ 2147483647 w 134"/>
                    <a:gd name="T31" fmla="*/ 2147483647 h 152"/>
                    <a:gd name="T32" fmla="*/ 2147483647 w 134"/>
                    <a:gd name="T33" fmla="*/ 2147483647 h 152"/>
                    <a:gd name="T34" fmla="*/ 2147483647 w 134"/>
                    <a:gd name="T35" fmla="*/ 2147483647 h 152"/>
                    <a:gd name="T36" fmla="*/ 2147483647 w 134"/>
                    <a:gd name="T37" fmla="*/ 2147483647 h 152"/>
                    <a:gd name="T38" fmla="*/ 2147483647 w 134"/>
                    <a:gd name="T39" fmla="*/ 2147483647 h 152"/>
                    <a:gd name="T40" fmla="*/ 2147483647 w 134"/>
                    <a:gd name="T41" fmla="*/ 2147483647 h 152"/>
                    <a:gd name="T42" fmla="*/ 2147483647 w 134"/>
                    <a:gd name="T43" fmla="*/ 2147483647 h 152"/>
                    <a:gd name="T44" fmla="*/ 2147483647 w 134"/>
                    <a:gd name="T45" fmla="*/ 2147483647 h 152"/>
                    <a:gd name="T46" fmla="*/ 2147483647 w 134"/>
                    <a:gd name="T47" fmla="*/ 2147483647 h 152"/>
                    <a:gd name="T48" fmla="*/ 2147483647 w 134"/>
                    <a:gd name="T49" fmla="*/ 2147483647 h 152"/>
                    <a:gd name="T50" fmla="*/ 2147483647 w 134"/>
                    <a:gd name="T51" fmla="*/ 2147483647 h 152"/>
                    <a:gd name="T52" fmla="*/ 2147483647 w 134"/>
                    <a:gd name="T53" fmla="*/ 2147483647 h 152"/>
                    <a:gd name="T54" fmla="*/ 2147483647 w 134"/>
                    <a:gd name="T55" fmla="*/ 2147483647 h 152"/>
                    <a:gd name="T56" fmla="*/ 2147483647 w 134"/>
                    <a:gd name="T57" fmla="*/ 2147483647 h 152"/>
                    <a:gd name="T58" fmla="*/ 2147483647 w 134"/>
                    <a:gd name="T59" fmla="*/ 2147483647 h 152"/>
                    <a:gd name="T60" fmla="*/ 2147483647 w 134"/>
                    <a:gd name="T61" fmla="*/ 2147483647 h 152"/>
                    <a:gd name="T62" fmla="*/ 2147483647 w 134"/>
                    <a:gd name="T63" fmla="*/ 2147483647 h 152"/>
                    <a:gd name="T64" fmla="*/ 0 w 134"/>
                    <a:gd name="T65" fmla="*/ 2147483647 h 152"/>
                    <a:gd name="T66" fmla="*/ 0 w 134"/>
                    <a:gd name="T67" fmla="*/ 2147483647 h 152"/>
                    <a:gd name="T68" fmla="*/ 0 w 134"/>
                    <a:gd name="T69" fmla="*/ 2147483647 h 152"/>
                    <a:gd name="T70" fmla="*/ 2147483647 w 134"/>
                    <a:gd name="T71" fmla="*/ 2147483647 h 152"/>
                    <a:gd name="T72" fmla="*/ 2147483647 w 134"/>
                    <a:gd name="T73" fmla="*/ 2147483647 h 152"/>
                    <a:gd name="T74" fmla="*/ 2147483647 w 134"/>
                    <a:gd name="T75" fmla="*/ 2147483647 h 152"/>
                    <a:gd name="T76" fmla="*/ 2147483647 w 134"/>
                    <a:gd name="T77" fmla="*/ 2147483647 h 152"/>
                    <a:gd name="T78" fmla="*/ 2147483647 w 134"/>
                    <a:gd name="T79" fmla="*/ 0 h 152"/>
                    <a:gd name="T80" fmla="*/ 2147483647 w 134"/>
                    <a:gd name="T81" fmla="*/ 0 h 152"/>
                    <a:gd name="T82" fmla="*/ 2147483647 w 134"/>
                    <a:gd name="T83" fmla="*/ 0 h 152"/>
                    <a:gd name="T84" fmla="*/ 2147483647 w 134"/>
                    <a:gd name="T85" fmla="*/ 2147483647 h 152"/>
                    <a:gd name="T86" fmla="*/ 2147483647 w 134"/>
                    <a:gd name="T87" fmla="*/ 2147483647 h 152"/>
                    <a:gd name="T88" fmla="*/ 2147483647 w 134"/>
                    <a:gd name="T89" fmla="*/ 2147483647 h 152"/>
                    <a:gd name="T90" fmla="*/ 2147483647 w 134"/>
                    <a:gd name="T91" fmla="*/ 2147483647 h 152"/>
                    <a:gd name="T92" fmla="*/ 2147483647 w 134"/>
                    <a:gd name="T93" fmla="*/ 2147483647 h 152"/>
                    <a:gd name="T94" fmla="*/ 2147483647 w 134"/>
                    <a:gd name="T95" fmla="*/ 2147483647 h 152"/>
                    <a:gd name="T96" fmla="*/ 2147483647 w 134"/>
                    <a:gd name="T97" fmla="*/ 2147483647 h 152"/>
                    <a:gd name="T98" fmla="*/ 2147483647 w 134"/>
                    <a:gd name="T99" fmla="*/ 2147483647 h 152"/>
                    <a:gd name="T100" fmla="*/ 2147483647 w 134"/>
                    <a:gd name="T101" fmla="*/ 2147483647 h 152"/>
                    <a:gd name="T102" fmla="*/ 2147483647 w 134"/>
                    <a:gd name="T103" fmla="*/ 2147483647 h 152"/>
                    <a:gd name="T104" fmla="*/ 2147483647 w 134"/>
                    <a:gd name="T105" fmla="*/ 2147483647 h 152"/>
                    <a:gd name="T106" fmla="*/ 2147483647 w 134"/>
                    <a:gd name="T107" fmla="*/ 2147483647 h 152"/>
                    <a:gd name="T108" fmla="*/ 2147483647 w 134"/>
                    <a:gd name="T109" fmla="*/ 2147483647 h 152"/>
                    <a:gd name="T110" fmla="*/ 2147483647 w 134"/>
                    <a:gd name="T111" fmla="*/ 2147483647 h 152"/>
                    <a:gd name="T112" fmla="*/ 2147483647 w 134"/>
                    <a:gd name="T113" fmla="*/ 2147483647 h 152"/>
                    <a:gd name="T114" fmla="*/ 2147483647 w 134"/>
                    <a:gd name="T115" fmla="*/ 2147483647 h 152"/>
                    <a:gd name="T116" fmla="*/ 2147483647 w 134"/>
                    <a:gd name="T117" fmla="*/ 2147483647 h 152"/>
                    <a:gd name="T118" fmla="*/ 2147483647 w 134"/>
                    <a:gd name="T119" fmla="*/ 2147483647 h 152"/>
                    <a:gd name="T120" fmla="*/ 2147483647 w 134"/>
                    <a:gd name="T121" fmla="*/ 2147483647 h 152"/>
                    <a:gd name="T122" fmla="*/ 2147483647 w 134"/>
                    <a:gd name="T123" fmla="*/ 2147483647 h 152"/>
                    <a:gd name="T124" fmla="*/ 2147483647 w 134"/>
                    <a:gd name="T125" fmla="*/ 2147483647 h 1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4"/>
                    <a:gd name="T190" fmla="*/ 0 h 152"/>
                    <a:gd name="T191" fmla="*/ 134 w 134"/>
                    <a:gd name="T192" fmla="*/ 152 h 1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4" h="152">
                      <a:moveTo>
                        <a:pt x="132" y="118"/>
                      </a:moveTo>
                      <a:lnTo>
                        <a:pt x="134" y="122"/>
                      </a:lnTo>
                      <a:lnTo>
                        <a:pt x="134" y="130"/>
                      </a:lnTo>
                      <a:lnTo>
                        <a:pt x="134" y="136"/>
                      </a:lnTo>
                      <a:lnTo>
                        <a:pt x="130" y="138"/>
                      </a:lnTo>
                      <a:lnTo>
                        <a:pt x="122" y="146"/>
                      </a:lnTo>
                      <a:lnTo>
                        <a:pt x="112" y="150"/>
                      </a:lnTo>
                      <a:lnTo>
                        <a:pt x="102" y="152"/>
                      </a:lnTo>
                      <a:lnTo>
                        <a:pt x="94" y="152"/>
                      </a:lnTo>
                      <a:lnTo>
                        <a:pt x="86" y="150"/>
                      </a:lnTo>
                      <a:lnTo>
                        <a:pt x="82" y="148"/>
                      </a:lnTo>
                      <a:lnTo>
                        <a:pt x="74" y="148"/>
                      </a:lnTo>
                      <a:lnTo>
                        <a:pt x="76" y="138"/>
                      </a:lnTo>
                      <a:lnTo>
                        <a:pt x="80" y="132"/>
                      </a:lnTo>
                      <a:lnTo>
                        <a:pt x="82" y="124"/>
                      </a:lnTo>
                      <a:lnTo>
                        <a:pt x="84" y="116"/>
                      </a:lnTo>
                      <a:lnTo>
                        <a:pt x="82" y="110"/>
                      </a:lnTo>
                      <a:lnTo>
                        <a:pt x="78" y="106"/>
                      </a:lnTo>
                      <a:lnTo>
                        <a:pt x="72" y="106"/>
                      </a:lnTo>
                      <a:lnTo>
                        <a:pt x="64" y="104"/>
                      </a:lnTo>
                      <a:lnTo>
                        <a:pt x="62" y="102"/>
                      </a:lnTo>
                      <a:lnTo>
                        <a:pt x="60" y="98"/>
                      </a:lnTo>
                      <a:lnTo>
                        <a:pt x="58" y="94"/>
                      </a:lnTo>
                      <a:lnTo>
                        <a:pt x="54" y="92"/>
                      </a:lnTo>
                      <a:lnTo>
                        <a:pt x="46" y="90"/>
                      </a:lnTo>
                      <a:lnTo>
                        <a:pt x="40" y="88"/>
                      </a:lnTo>
                      <a:lnTo>
                        <a:pt x="34" y="88"/>
                      </a:lnTo>
                      <a:lnTo>
                        <a:pt x="30" y="86"/>
                      </a:lnTo>
                      <a:lnTo>
                        <a:pt x="24" y="82"/>
                      </a:lnTo>
                      <a:lnTo>
                        <a:pt x="12" y="66"/>
                      </a:lnTo>
                      <a:lnTo>
                        <a:pt x="4" y="62"/>
                      </a:lnTo>
                      <a:lnTo>
                        <a:pt x="2" y="60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6"/>
                      </a:lnTo>
                      <a:lnTo>
                        <a:pt x="10" y="8"/>
                      </a:lnTo>
                      <a:lnTo>
                        <a:pt x="18" y="4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4" y="0"/>
                      </a:lnTo>
                      <a:lnTo>
                        <a:pt x="52" y="2"/>
                      </a:lnTo>
                      <a:lnTo>
                        <a:pt x="64" y="8"/>
                      </a:lnTo>
                      <a:lnTo>
                        <a:pt x="64" y="18"/>
                      </a:lnTo>
                      <a:lnTo>
                        <a:pt x="70" y="34"/>
                      </a:lnTo>
                      <a:lnTo>
                        <a:pt x="76" y="50"/>
                      </a:lnTo>
                      <a:lnTo>
                        <a:pt x="78" y="54"/>
                      </a:lnTo>
                      <a:lnTo>
                        <a:pt x="82" y="56"/>
                      </a:lnTo>
                      <a:lnTo>
                        <a:pt x="92" y="56"/>
                      </a:lnTo>
                      <a:lnTo>
                        <a:pt x="100" y="58"/>
                      </a:lnTo>
                      <a:lnTo>
                        <a:pt x="106" y="62"/>
                      </a:lnTo>
                      <a:lnTo>
                        <a:pt x="108" y="68"/>
                      </a:lnTo>
                      <a:lnTo>
                        <a:pt x="114" y="80"/>
                      </a:lnTo>
                      <a:lnTo>
                        <a:pt x="120" y="90"/>
                      </a:lnTo>
                      <a:lnTo>
                        <a:pt x="122" y="86"/>
                      </a:lnTo>
                      <a:lnTo>
                        <a:pt x="126" y="84"/>
                      </a:lnTo>
                      <a:lnTo>
                        <a:pt x="128" y="82"/>
                      </a:lnTo>
                      <a:lnTo>
                        <a:pt x="132" y="84"/>
                      </a:lnTo>
                      <a:lnTo>
                        <a:pt x="132" y="88"/>
                      </a:lnTo>
                      <a:lnTo>
                        <a:pt x="132" y="94"/>
                      </a:lnTo>
                      <a:lnTo>
                        <a:pt x="132" y="106"/>
                      </a:lnTo>
                      <a:lnTo>
                        <a:pt x="132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8" name="ï$ļíḓê">
                  <a:extLst>
                    <a:ext uri="{FF2B5EF4-FFF2-40B4-BE49-F238E27FC236}">
                      <a16:creationId xmlns="" xmlns:a16="http://schemas.microsoft.com/office/drawing/2014/main" id="{A1F4A196-70E2-4692-A4E8-FF1BB60B308C}"/>
                    </a:ext>
                  </a:extLst>
                </p:cNvPr>
                <p:cNvSpPr/>
                <p:nvPr/>
              </p:nvSpPr>
              <p:spPr bwMode="auto">
                <a:xfrm>
                  <a:off x="2799873" y="4797975"/>
                  <a:ext cx="145985" cy="135904"/>
                </a:xfrm>
                <a:custGeom>
                  <a:avLst/>
                  <a:gdLst>
                    <a:gd name="T0" fmla="*/ 2147483647 w 84"/>
                    <a:gd name="T1" fmla="*/ 0 h 82"/>
                    <a:gd name="T2" fmla="*/ 2147483647 w 84"/>
                    <a:gd name="T3" fmla="*/ 0 h 82"/>
                    <a:gd name="T4" fmla="*/ 2147483647 w 84"/>
                    <a:gd name="T5" fmla="*/ 2147483647 h 82"/>
                    <a:gd name="T6" fmla="*/ 2147483647 w 84"/>
                    <a:gd name="T7" fmla="*/ 2147483647 h 82"/>
                    <a:gd name="T8" fmla="*/ 2147483647 w 84"/>
                    <a:gd name="T9" fmla="*/ 2147483647 h 82"/>
                    <a:gd name="T10" fmla="*/ 2147483647 w 84"/>
                    <a:gd name="T11" fmla="*/ 2147483647 h 82"/>
                    <a:gd name="T12" fmla="*/ 2147483647 w 84"/>
                    <a:gd name="T13" fmla="*/ 2147483647 h 82"/>
                    <a:gd name="T14" fmla="*/ 2147483647 w 84"/>
                    <a:gd name="T15" fmla="*/ 2147483647 h 82"/>
                    <a:gd name="T16" fmla="*/ 2147483647 w 84"/>
                    <a:gd name="T17" fmla="*/ 2147483647 h 82"/>
                    <a:gd name="T18" fmla="*/ 2147483647 w 84"/>
                    <a:gd name="T19" fmla="*/ 2147483647 h 82"/>
                    <a:gd name="T20" fmla="*/ 2147483647 w 84"/>
                    <a:gd name="T21" fmla="*/ 2147483647 h 82"/>
                    <a:gd name="T22" fmla="*/ 2147483647 w 84"/>
                    <a:gd name="T23" fmla="*/ 2147483647 h 82"/>
                    <a:gd name="T24" fmla="*/ 2147483647 w 84"/>
                    <a:gd name="T25" fmla="*/ 2147483647 h 82"/>
                    <a:gd name="T26" fmla="*/ 2147483647 w 84"/>
                    <a:gd name="T27" fmla="*/ 2147483647 h 82"/>
                    <a:gd name="T28" fmla="*/ 2147483647 w 84"/>
                    <a:gd name="T29" fmla="*/ 2147483647 h 82"/>
                    <a:gd name="T30" fmla="*/ 0 w 84"/>
                    <a:gd name="T31" fmla="*/ 2147483647 h 82"/>
                    <a:gd name="T32" fmla="*/ 2147483647 w 84"/>
                    <a:gd name="T33" fmla="*/ 0 h 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4"/>
                    <a:gd name="T52" fmla="*/ 0 h 82"/>
                    <a:gd name="T53" fmla="*/ 84 w 84"/>
                    <a:gd name="T54" fmla="*/ 82 h 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4" h="82">
                      <a:moveTo>
                        <a:pt x="2" y="0"/>
                      </a:moveTo>
                      <a:lnTo>
                        <a:pt x="12" y="0"/>
                      </a:lnTo>
                      <a:lnTo>
                        <a:pt x="22" y="4"/>
                      </a:lnTo>
                      <a:lnTo>
                        <a:pt x="34" y="12"/>
                      </a:lnTo>
                      <a:lnTo>
                        <a:pt x="44" y="18"/>
                      </a:lnTo>
                      <a:lnTo>
                        <a:pt x="66" y="36"/>
                      </a:lnTo>
                      <a:lnTo>
                        <a:pt x="84" y="50"/>
                      </a:lnTo>
                      <a:lnTo>
                        <a:pt x="78" y="62"/>
                      </a:lnTo>
                      <a:lnTo>
                        <a:pt x="72" y="72"/>
                      </a:lnTo>
                      <a:lnTo>
                        <a:pt x="66" y="78"/>
                      </a:lnTo>
                      <a:lnTo>
                        <a:pt x="60" y="82"/>
                      </a:lnTo>
                      <a:lnTo>
                        <a:pt x="58" y="82"/>
                      </a:lnTo>
                      <a:lnTo>
                        <a:pt x="40" y="80"/>
                      </a:lnTo>
                      <a:lnTo>
                        <a:pt x="24" y="76"/>
                      </a:lnTo>
                      <a:lnTo>
                        <a:pt x="12" y="72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9" name="îš1íḓe">
                  <a:extLst>
                    <a:ext uri="{FF2B5EF4-FFF2-40B4-BE49-F238E27FC236}">
                      <a16:creationId xmlns="" xmlns:a16="http://schemas.microsoft.com/office/drawing/2014/main" id="{9306AC37-3E2B-417B-ABB0-8499FD1D21C5}"/>
                    </a:ext>
                  </a:extLst>
                </p:cNvPr>
                <p:cNvSpPr/>
                <p:nvPr/>
              </p:nvSpPr>
              <p:spPr bwMode="auto">
                <a:xfrm>
                  <a:off x="2462456" y="4541582"/>
                  <a:ext cx="426937" cy="920495"/>
                </a:xfrm>
                <a:custGeom>
                  <a:avLst/>
                  <a:gdLst>
                    <a:gd name="T0" fmla="*/ 2147483647 w 246"/>
                    <a:gd name="T1" fmla="*/ 2147483647 h 552"/>
                    <a:gd name="T2" fmla="*/ 2147483647 w 246"/>
                    <a:gd name="T3" fmla="*/ 2147483647 h 552"/>
                    <a:gd name="T4" fmla="*/ 2147483647 w 246"/>
                    <a:gd name="T5" fmla="*/ 2147483647 h 552"/>
                    <a:gd name="T6" fmla="*/ 2147483647 w 246"/>
                    <a:gd name="T7" fmla="*/ 2147483647 h 552"/>
                    <a:gd name="T8" fmla="*/ 2147483647 w 246"/>
                    <a:gd name="T9" fmla="*/ 2147483647 h 552"/>
                    <a:gd name="T10" fmla="*/ 2147483647 w 246"/>
                    <a:gd name="T11" fmla="*/ 2147483647 h 552"/>
                    <a:gd name="T12" fmla="*/ 2147483647 w 246"/>
                    <a:gd name="T13" fmla="*/ 2147483647 h 552"/>
                    <a:gd name="T14" fmla="*/ 2147483647 w 246"/>
                    <a:gd name="T15" fmla="*/ 2147483647 h 552"/>
                    <a:gd name="T16" fmla="*/ 2147483647 w 246"/>
                    <a:gd name="T17" fmla="*/ 2147483647 h 552"/>
                    <a:gd name="T18" fmla="*/ 2147483647 w 246"/>
                    <a:gd name="T19" fmla="*/ 2147483647 h 552"/>
                    <a:gd name="T20" fmla="*/ 2147483647 w 246"/>
                    <a:gd name="T21" fmla="*/ 2147483647 h 552"/>
                    <a:gd name="T22" fmla="*/ 2147483647 w 246"/>
                    <a:gd name="T23" fmla="*/ 2147483647 h 552"/>
                    <a:gd name="T24" fmla="*/ 2147483647 w 246"/>
                    <a:gd name="T25" fmla="*/ 2147483647 h 552"/>
                    <a:gd name="T26" fmla="*/ 2147483647 w 246"/>
                    <a:gd name="T27" fmla="*/ 2147483647 h 552"/>
                    <a:gd name="T28" fmla="*/ 2147483647 w 246"/>
                    <a:gd name="T29" fmla="*/ 2147483647 h 552"/>
                    <a:gd name="T30" fmla="*/ 2147483647 w 246"/>
                    <a:gd name="T31" fmla="*/ 2147483647 h 552"/>
                    <a:gd name="T32" fmla="*/ 2147483647 w 246"/>
                    <a:gd name="T33" fmla="*/ 2147483647 h 552"/>
                    <a:gd name="T34" fmla="*/ 2147483647 w 246"/>
                    <a:gd name="T35" fmla="*/ 2147483647 h 552"/>
                    <a:gd name="T36" fmla="*/ 2147483647 w 246"/>
                    <a:gd name="T37" fmla="*/ 2147483647 h 552"/>
                    <a:gd name="T38" fmla="*/ 2147483647 w 246"/>
                    <a:gd name="T39" fmla="*/ 2147483647 h 552"/>
                    <a:gd name="T40" fmla="*/ 2147483647 w 246"/>
                    <a:gd name="T41" fmla="*/ 2147483647 h 552"/>
                    <a:gd name="T42" fmla="*/ 2147483647 w 246"/>
                    <a:gd name="T43" fmla="*/ 2147483647 h 552"/>
                    <a:gd name="T44" fmla="*/ 2147483647 w 246"/>
                    <a:gd name="T45" fmla="*/ 2147483647 h 552"/>
                    <a:gd name="T46" fmla="*/ 2147483647 w 246"/>
                    <a:gd name="T47" fmla="*/ 2147483647 h 552"/>
                    <a:gd name="T48" fmla="*/ 2147483647 w 246"/>
                    <a:gd name="T49" fmla="*/ 2147483647 h 552"/>
                    <a:gd name="T50" fmla="*/ 2147483647 w 246"/>
                    <a:gd name="T51" fmla="*/ 2147483647 h 552"/>
                    <a:gd name="T52" fmla="*/ 2147483647 w 246"/>
                    <a:gd name="T53" fmla="*/ 2147483647 h 552"/>
                    <a:gd name="T54" fmla="*/ 2147483647 w 246"/>
                    <a:gd name="T55" fmla="*/ 2147483647 h 552"/>
                    <a:gd name="T56" fmla="*/ 2147483647 w 246"/>
                    <a:gd name="T57" fmla="*/ 2147483647 h 552"/>
                    <a:gd name="T58" fmla="*/ 2147483647 w 246"/>
                    <a:gd name="T59" fmla="*/ 2147483647 h 552"/>
                    <a:gd name="T60" fmla="*/ 2147483647 w 246"/>
                    <a:gd name="T61" fmla="*/ 2147483647 h 552"/>
                    <a:gd name="T62" fmla="*/ 2147483647 w 246"/>
                    <a:gd name="T63" fmla="*/ 2147483647 h 552"/>
                    <a:gd name="T64" fmla="*/ 2147483647 w 246"/>
                    <a:gd name="T65" fmla="*/ 2147483647 h 552"/>
                    <a:gd name="T66" fmla="*/ 2147483647 w 246"/>
                    <a:gd name="T67" fmla="*/ 2147483647 h 552"/>
                    <a:gd name="T68" fmla="*/ 2147483647 w 246"/>
                    <a:gd name="T69" fmla="*/ 2147483647 h 552"/>
                    <a:gd name="T70" fmla="*/ 2147483647 w 246"/>
                    <a:gd name="T71" fmla="*/ 2147483647 h 552"/>
                    <a:gd name="T72" fmla="*/ 2147483647 w 246"/>
                    <a:gd name="T73" fmla="*/ 2147483647 h 552"/>
                    <a:gd name="T74" fmla="*/ 2147483647 w 246"/>
                    <a:gd name="T75" fmla="*/ 2147483647 h 552"/>
                    <a:gd name="T76" fmla="*/ 2147483647 w 246"/>
                    <a:gd name="T77" fmla="*/ 2147483647 h 552"/>
                    <a:gd name="T78" fmla="*/ 2147483647 w 246"/>
                    <a:gd name="T79" fmla="*/ 2147483647 h 552"/>
                    <a:gd name="T80" fmla="*/ 2147483647 w 246"/>
                    <a:gd name="T81" fmla="*/ 2147483647 h 552"/>
                    <a:gd name="T82" fmla="*/ 2147483647 w 246"/>
                    <a:gd name="T83" fmla="*/ 2147483647 h 552"/>
                    <a:gd name="T84" fmla="*/ 2147483647 w 246"/>
                    <a:gd name="T85" fmla="*/ 2147483647 h 552"/>
                    <a:gd name="T86" fmla="*/ 2147483647 w 246"/>
                    <a:gd name="T87" fmla="*/ 2147483647 h 552"/>
                    <a:gd name="T88" fmla="*/ 2147483647 w 246"/>
                    <a:gd name="T89" fmla="*/ 2147483647 h 552"/>
                    <a:gd name="T90" fmla="*/ 2147483647 w 246"/>
                    <a:gd name="T91" fmla="*/ 2147483647 h 552"/>
                    <a:gd name="T92" fmla="*/ 2147483647 w 246"/>
                    <a:gd name="T93" fmla="*/ 2147483647 h 552"/>
                    <a:gd name="T94" fmla="*/ 2147483647 w 246"/>
                    <a:gd name="T95" fmla="*/ 2147483647 h 552"/>
                    <a:gd name="T96" fmla="*/ 2147483647 w 246"/>
                    <a:gd name="T97" fmla="*/ 2147483647 h 552"/>
                    <a:gd name="T98" fmla="*/ 2147483647 w 246"/>
                    <a:gd name="T99" fmla="*/ 2147483647 h 552"/>
                    <a:gd name="T100" fmla="*/ 2147483647 w 246"/>
                    <a:gd name="T101" fmla="*/ 2147483647 h 552"/>
                    <a:gd name="T102" fmla="*/ 2147483647 w 246"/>
                    <a:gd name="T103" fmla="*/ 2147483647 h 552"/>
                    <a:gd name="T104" fmla="*/ 2147483647 w 246"/>
                    <a:gd name="T105" fmla="*/ 2147483647 h 552"/>
                    <a:gd name="T106" fmla="*/ 2147483647 w 246"/>
                    <a:gd name="T107" fmla="*/ 2147483647 h 552"/>
                    <a:gd name="T108" fmla="*/ 2147483647 w 246"/>
                    <a:gd name="T109" fmla="*/ 2147483647 h 552"/>
                    <a:gd name="T110" fmla="*/ 2147483647 w 246"/>
                    <a:gd name="T111" fmla="*/ 2147483647 h 552"/>
                    <a:gd name="T112" fmla="*/ 2147483647 w 246"/>
                    <a:gd name="T113" fmla="*/ 2147483647 h 552"/>
                    <a:gd name="T114" fmla="*/ 2147483647 w 246"/>
                    <a:gd name="T115" fmla="*/ 2147483647 h 552"/>
                    <a:gd name="T116" fmla="*/ 2147483647 w 246"/>
                    <a:gd name="T117" fmla="*/ 2147483647 h 55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46"/>
                    <a:gd name="T178" fmla="*/ 0 h 552"/>
                    <a:gd name="T179" fmla="*/ 246 w 246"/>
                    <a:gd name="T180" fmla="*/ 552 h 55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46" h="552">
                      <a:moveTo>
                        <a:pt x="196" y="154"/>
                      </a:move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36" y="70"/>
                      </a:lnTo>
                      <a:lnTo>
                        <a:pt x="230" y="70"/>
                      </a:lnTo>
                      <a:lnTo>
                        <a:pt x="232" y="74"/>
                      </a:lnTo>
                      <a:lnTo>
                        <a:pt x="232" y="82"/>
                      </a:lnTo>
                      <a:lnTo>
                        <a:pt x="232" y="88"/>
                      </a:lnTo>
                      <a:lnTo>
                        <a:pt x="228" y="90"/>
                      </a:lnTo>
                      <a:lnTo>
                        <a:pt x="220" y="98"/>
                      </a:lnTo>
                      <a:lnTo>
                        <a:pt x="210" y="102"/>
                      </a:lnTo>
                      <a:lnTo>
                        <a:pt x="200" y="104"/>
                      </a:lnTo>
                      <a:lnTo>
                        <a:pt x="192" y="104"/>
                      </a:lnTo>
                      <a:lnTo>
                        <a:pt x="184" y="102"/>
                      </a:lnTo>
                      <a:lnTo>
                        <a:pt x="180" y="100"/>
                      </a:lnTo>
                      <a:lnTo>
                        <a:pt x="172" y="100"/>
                      </a:lnTo>
                      <a:lnTo>
                        <a:pt x="174" y="90"/>
                      </a:lnTo>
                      <a:lnTo>
                        <a:pt x="178" y="84"/>
                      </a:lnTo>
                      <a:lnTo>
                        <a:pt x="180" y="76"/>
                      </a:lnTo>
                      <a:lnTo>
                        <a:pt x="182" y="68"/>
                      </a:lnTo>
                      <a:lnTo>
                        <a:pt x="180" y="62"/>
                      </a:lnTo>
                      <a:lnTo>
                        <a:pt x="176" y="58"/>
                      </a:lnTo>
                      <a:lnTo>
                        <a:pt x="170" y="58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8" y="50"/>
                      </a:lnTo>
                      <a:lnTo>
                        <a:pt x="156" y="46"/>
                      </a:lnTo>
                      <a:lnTo>
                        <a:pt x="152" y="44"/>
                      </a:lnTo>
                      <a:lnTo>
                        <a:pt x="144" y="42"/>
                      </a:lnTo>
                      <a:lnTo>
                        <a:pt x="138" y="40"/>
                      </a:lnTo>
                      <a:lnTo>
                        <a:pt x="132" y="40"/>
                      </a:lnTo>
                      <a:lnTo>
                        <a:pt x="128" y="38"/>
                      </a:lnTo>
                      <a:lnTo>
                        <a:pt x="122" y="34"/>
                      </a:lnTo>
                      <a:lnTo>
                        <a:pt x="110" y="18"/>
                      </a:lnTo>
                      <a:lnTo>
                        <a:pt x="102" y="14"/>
                      </a:lnTo>
                      <a:lnTo>
                        <a:pt x="98" y="10"/>
                      </a:lnTo>
                      <a:lnTo>
                        <a:pt x="98" y="8"/>
                      </a:lnTo>
                      <a:lnTo>
                        <a:pt x="84" y="8"/>
                      </a:lnTo>
                      <a:lnTo>
                        <a:pt x="76" y="10"/>
                      </a:lnTo>
                      <a:lnTo>
                        <a:pt x="72" y="12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8"/>
                      </a:lnTo>
                      <a:lnTo>
                        <a:pt x="48" y="6"/>
                      </a:lnTo>
                      <a:lnTo>
                        <a:pt x="42" y="0"/>
                      </a:lnTo>
                      <a:lnTo>
                        <a:pt x="34" y="8"/>
                      </a:lnTo>
                      <a:lnTo>
                        <a:pt x="28" y="16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28" y="40"/>
                      </a:lnTo>
                      <a:lnTo>
                        <a:pt x="22" y="46"/>
                      </a:lnTo>
                      <a:lnTo>
                        <a:pt x="16" y="50"/>
                      </a:lnTo>
                      <a:lnTo>
                        <a:pt x="14" y="54"/>
                      </a:lnTo>
                      <a:lnTo>
                        <a:pt x="12" y="62"/>
                      </a:lnTo>
                      <a:lnTo>
                        <a:pt x="14" y="80"/>
                      </a:lnTo>
                      <a:lnTo>
                        <a:pt x="16" y="86"/>
                      </a:lnTo>
                      <a:lnTo>
                        <a:pt x="20" y="92"/>
                      </a:lnTo>
                      <a:lnTo>
                        <a:pt x="16" y="100"/>
                      </a:lnTo>
                      <a:lnTo>
                        <a:pt x="8" y="112"/>
                      </a:lnTo>
                      <a:lnTo>
                        <a:pt x="2" y="122"/>
                      </a:lnTo>
                      <a:lnTo>
                        <a:pt x="0" y="136"/>
                      </a:lnTo>
                      <a:lnTo>
                        <a:pt x="2" y="140"/>
                      </a:lnTo>
                      <a:lnTo>
                        <a:pt x="4" y="144"/>
                      </a:lnTo>
                      <a:lnTo>
                        <a:pt x="8" y="146"/>
                      </a:lnTo>
                      <a:lnTo>
                        <a:pt x="8" y="152"/>
                      </a:lnTo>
                      <a:lnTo>
                        <a:pt x="4" y="162"/>
                      </a:lnTo>
                      <a:lnTo>
                        <a:pt x="2" y="170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4" y="186"/>
                      </a:lnTo>
                      <a:lnTo>
                        <a:pt x="8" y="192"/>
                      </a:lnTo>
                      <a:lnTo>
                        <a:pt x="10" y="198"/>
                      </a:lnTo>
                      <a:lnTo>
                        <a:pt x="12" y="204"/>
                      </a:lnTo>
                      <a:lnTo>
                        <a:pt x="16" y="210"/>
                      </a:lnTo>
                      <a:lnTo>
                        <a:pt x="18" y="218"/>
                      </a:lnTo>
                      <a:lnTo>
                        <a:pt x="20" y="226"/>
                      </a:lnTo>
                      <a:lnTo>
                        <a:pt x="20" y="256"/>
                      </a:lnTo>
                      <a:lnTo>
                        <a:pt x="18" y="260"/>
                      </a:lnTo>
                      <a:lnTo>
                        <a:pt x="16" y="266"/>
                      </a:lnTo>
                      <a:lnTo>
                        <a:pt x="14" y="270"/>
                      </a:lnTo>
                      <a:lnTo>
                        <a:pt x="12" y="274"/>
                      </a:lnTo>
                      <a:lnTo>
                        <a:pt x="16" y="280"/>
                      </a:lnTo>
                      <a:lnTo>
                        <a:pt x="18" y="292"/>
                      </a:lnTo>
                      <a:lnTo>
                        <a:pt x="24" y="300"/>
                      </a:lnTo>
                      <a:lnTo>
                        <a:pt x="26" y="308"/>
                      </a:lnTo>
                      <a:lnTo>
                        <a:pt x="24" y="310"/>
                      </a:lnTo>
                      <a:lnTo>
                        <a:pt x="22" y="312"/>
                      </a:lnTo>
                      <a:lnTo>
                        <a:pt x="20" y="316"/>
                      </a:lnTo>
                      <a:lnTo>
                        <a:pt x="18" y="322"/>
                      </a:lnTo>
                      <a:lnTo>
                        <a:pt x="20" y="336"/>
                      </a:lnTo>
                      <a:lnTo>
                        <a:pt x="26" y="348"/>
                      </a:lnTo>
                      <a:lnTo>
                        <a:pt x="30" y="362"/>
                      </a:lnTo>
                      <a:lnTo>
                        <a:pt x="32" y="370"/>
                      </a:lnTo>
                      <a:lnTo>
                        <a:pt x="30" y="374"/>
                      </a:lnTo>
                      <a:lnTo>
                        <a:pt x="26" y="374"/>
                      </a:lnTo>
                      <a:lnTo>
                        <a:pt x="38" y="394"/>
                      </a:lnTo>
                      <a:lnTo>
                        <a:pt x="46" y="408"/>
                      </a:lnTo>
                      <a:lnTo>
                        <a:pt x="50" y="412"/>
                      </a:lnTo>
                      <a:lnTo>
                        <a:pt x="54" y="414"/>
                      </a:lnTo>
                      <a:lnTo>
                        <a:pt x="52" y="418"/>
                      </a:lnTo>
                      <a:lnTo>
                        <a:pt x="50" y="422"/>
                      </a:lnTo>
                      <a:lnTo>
                        <a:pt x="52" y="432"/>
                      </a:lnTo>
                      <a:lnTo>
                        <a:pt x="54" y="438"/>
                      </a:lnTo>
                      <a:lnTo>
                        <a:pt x="58" y="446"/>
                      </a:lnTo>
                      <a:lnTo>
                        <a:pt x="58" y="456"/>
                      </a:lnTo>
                      <a:lnTo>
                        <a:pt x="58" y="462"/>
                      </a:lnTo>
                      <a:lnTo>
                        <a:pt x="56" y="464"/>
                      </a:lnTo>
                      <a:lnTo>
                        <a:pt x="54" y="468"/>
                      </a:lnTo>
                      <a:lnTo>
                        <a:pt x="52" y="472"/>
                      </a:lnTo>
                      <a:lnTo>
                        <a:pt x="54" y="474"/>
                      </a:lnTo>
                      <a:lnTo>
                        <a:pt x="54" y="476"/>
                      </a:lnTo>
                      <a:lnTo>
                        <a:pt x="56" y="480"/>
                      </a:lnTo>
                      <a:lnTo>
                        <a:pt x="56" y="484"/>
                      </a:lnTo>
                      <a:lnTo>
                        <a:pt x="54" y="494"/>
                      </a:lnTo>
                      <a:lnTo>
                        <a:pt x="52" y="504"/>
                      </a:lnTo>
                      <a:lnTo>
                        <a:pt x="54" y="510"/>
                      </a:lnTo>
                      <a:lnTo>
                        <a:pt x="56" y="514"/>
                      </a:lnTo>
                      <a:lnTo>
                        <a:pt x="64" y="520"/>
                      </a:lnTo>
                      <a:lnTo>
                        <a:pt x="70" y="524"/>
                      </a:lnTo>
                      <a:lnTo>
                        <a:pt x="78" y="528"/>
                      </a:lnTo>
                      <a:lnTo>
                        <a:pt x="84" y="534"/>
                      </a:lnTo>
                      <a:lnTo>
                        <a:pt x="86" y="540"/>
                      </a:lnTo>
                      <a:lnTo>
                        <a:pt x="88" y="546"/>
                      </a:lnTo>
                      <a:lnTo>
                        <a:pt x="92" y="552"/>
                      </a:lnTo>
                      <a:lnTo>
                        <a:pt x="140" y="552"/>
                      </a:lnTo>
                      <a:lnTo>
                        <a:pt x="128" y="532"/>
                      </a:lnTo>
                      <a:lnTo>
                        <a:pt x="124" y="526"/>
                      </a:lnTo>
                      <a:lnTo>
                        <a:pt x="124" y="522"/>
                      </a:lnTo>
                      <a:lnTo>
                        <a:pt x="124" y="518"/>
                      </a:lnTo>
                      <a:lnTo>
                        <a:pt x="124" y="516"/>
                      </a:lnTo>
                      <a:lnTo>
                        <a:pt x="124" y="514"/>
                      </a:lnTo>
                      <a:lnTo>
                        <a:pt x="128" y="512"/>
                      </a:lnTo>
                      <a:lnTo>
                        <a:pt x="134" y="508"/>
                      </a:lnTo>
                      <a:lnTo>
                        <a:pt x="138" y="504"/>
                      </a:lnTo>
                      <a:lnTo>
                        <a:pt x="134" y="502"/>
                      </a:lnTo>
                      <a:lnTo>
                        <a:pt x="134" y="500"/>
                      </a:lnTo>
                      <a:lnTo>
                        <a:pt x="134" y="494"/>
                      </a:lnTo>
                      <a:lnTo>
                        <a:pt x="136" y="490"/>
                      </a:lnTo>
                      <a:lnTo>
                        <a:pt x="142" y="484"/>
                      </a:lnTo>
                      <a:lnTo>
                        <a:pt x="150" y="478"/>
                      </a:lnTo>
                      <a:lnTo>
                        <a:pt x="152" y="474"/>
                      </a:lnTo>
                      <a:lnTo>
                        <a:pt x="152" y="470"/>
                      </a:lnTo>
                      <a:lnTo>
                        <a:pt x="152" y="464"/>
                      </a:lnTo>
                      <a:lnTo>
                        <a:pt x="148" y="460"/>
                      </a:lnTo>
                      <a:lnTo>
                        <a:pt x="148" y="458"/>
                      </a:lnTo>
                      <a:lnTo>
                        <a:pt x="140" y="456"/>
                      </a:lnTo>
                      <a:lnTo>
                        <a:pt x="128" y="450"/>
                      </a:lnTo>
                      <a:lnTo>
                        <a:pt x="118" y="444"/>
                      </a:lnTo>
                      <a:lnTo>
                        <a:pt x="116" y="442"/>
                      </a:lnTo>
                      <a:lnTo>
                        <a:pt x="114" y="440"/>
                      </a:lnTo>
                      <a:lnTo>
                        <a:pt x="116" y="436"/>
                      </a:lnTo>
                      <a:lnTo>
                        <a:pt x="118" y="432"/>
                      </a:lnTo>
                      <a:lnTo>
                        <a:pt x="124" y="424"/>
                      </a:lnTo>
                      <a:lnTo>
                        <a:pt x="134" y="418"/>
                      </a:lnTo>
                      <a:lnTo>
                        <a:pt x="140" y="410"/>
                      </a:lnTo>
                      <a:lnTo>
                        <a:pt x="138" y="404"/>
                      </a:lnTo>
                      <a:lnTo>
                        <a:pt x="136" y="396"/>
                      </a:lnTo>
                      <a:lnTo>
                        <a:pt x="138" y="390"/>
                      </a:lnTo>
                      <a:lnTo>
                        <a:pt x="140" y="388"/>
                      </a:lnTo>
                      <a:lnTo>
                        <a:pt x="144" y="386"/>
                      </a:lnTo>
                      <a:lnTo>
                        <a:pt x="140" y="380"/>
                      </a:lnTo>
                      <a:lnTo>
                        <a:pt x="136" y="374"/>
                      </a:lnTo>
                      <a:lnTo>
                        <a:pt x="142" y="378"/>
                      </a:lnTo>
                      <a:lnTo>
                        <a:pt x="144" y="380"/>
                      </a:lnTo>
                      <a:lnTo>
                        <a:pt x="148" y="382"/>
                      </a:lnTo>
                      <a:lnTo>
                        <a:pt x="152" y="380"/>
                      </a:lnTo>
                      <a:lnTo>
                        <a:pt x="152" y="374"/>
                      </a:lnTo>
                      <a:lnTo>
                        <a:pt x="152" y="368"/>
                      </a:lnTo>
                      <a:lnTo>
                        <a:pt x="146" y="366"/>
                      </a:lnTo>
                      <a:lnTo>
                        <a:pt x="140" y="368"/>
                      </a:lnTo>
                      <a:lnTo>
                        <a:pt x="134" y="370"/>
                      </a:lnTo>
                      <a:lnTo>
                        <a:pt x="126" y="360"/>
                      </a:lnTo>
                      <a:lnTo>
                        <a:pt x="122" y="346"/>
                      </a:lnTo>
                      <a:lnTo>
                        <a:pt x="128" y="346"/>
                      </a:lnTo>
                      <a:lnTo>
                        <a:pt x="136" y="346"/>
                      </a:lnTo>
                      <a:lnTo>
                        <a:pt x="144" y="350"/>
                      </a:lnTo>
                      <a:lnTo>
                        <a:pt x="152" y="350"/>
                      </a:lnTo>
                      <a:lnTo>
                        <a:pt x="158" y="348"/>
                      </a:lnTo>
                      <a:lnTo>
                        <a:pt x="164" y="344"/>
                      </a:lnTo>
                      <a:lnTo>
                        <a:pt x="160" y="340"/>
                      </a:lnTo>
                      <a:lnTo>
                        <a:pt x="156" y="336"/>
                      </a:lnTo>
                      <a:lnTo>
                        <a:pt x="156" y="334"/>
                      </a:lnTo>
                      <a:lnTo>
                        <a:pt x="156" y="326"/>
                      </a:lnTo>
                      <a:lnTo>
                        <a:pt x="162" y="320"/>
                      </a:lnTo>
                      <a:lnTo>
                        <a:pt x="168" y="314"/>
                      </a:lnTo>
                      <a:lnTo>
                        <a:pt x="176" y="312"/>
                      </a:lnTo>
                      <a:lnTo>
                        <a:pt x="192" y="308"/>
                      </a:lnTo>
                      <a:lnTo>
                        <a:pt x="206" y="306"/>
                      </a:lnTo>
                      <a:lnTo>
                        <a:pt x="210" y="304"/>
                      </a:lnTo>
                      <a:lnTo>
                        <a:pt x="216" y="300"/>
                      </a:lnTo>
                      <a:lnTo>
                        <a:pt x="224" y="290"/>
                      </a:lnTo>
                      <a:lnTo>
                        <a:pt x="230" y="280"/>
                      </a:lnTo>
                      <a:lnTo>
                        <a:pt x="232" y="268"/>
                      </a:lnTo>
                      <a:lnTo>
                        <a:pt x="230" y="262"/>
                      </a:lnTo>
                      <a:lnTo>
                        <a:pt x="226" y="258"/>
                      </a:lnTo>
                      <a:lnTo>
                        <a:pt x="222" y="254"/>
                      </a:lnTo>
                      <a:lnTo>
                        <a:pt x="220" y="250"/>
                      </a:lnTo>
                      <a:lnTo>
                        <a:pt x="220" y="248"/>
                      </a:lnTo>
                      <a:lnTo>
                        <a:pt x="220" y="242"/>
                      </a:lnTo>
                      <a:lnTo>
                        <a:pt x="206" y="232"/>
                      </a:lnTo>
                      <a:lnTo>
                        <a:pt x="198" y="226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44" y="78"/>
                      </a:lnTo>
                      <a:lnTo>
                        <a:pt x="246" y="88"/>
                      </a:lnTo>
                      <a:lnTo>
                        <a:pt x="246" y="92"/>
                      </a:lnTo>
                      <a:lnTo>
                        <a:pt x="244" y="96"/>
                      </a:lnTo>
                      <a:lnTo>
                        <a:pt x="238" y="102"/>
                      </a:lnTo>
                      <a:lnTo>
                        <a:pt x="224" y="108"/>
                      </a:lnTo>
                      <a:lnTo>
                        <a:pt x="216" y="116"/>
                      </a:lnTo>
                      <a:lnTo>
                        <a:pt x="206" y="128"/>
                      </a:lnTo>
                      <a:lnTo>
                        <a:pt x="200" y="142"/>
                      </a:lnTo>
                      <a:lnTo>
                        <a:pt x="196" y="148"/>
                      </a:lnTo>
                      <a:lnTo>
                        <a:pt x="196" y="154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0" name="îṥḷiḍè">
                  <a:extLst>
                    <a:ext uri="{FF2B5EF4-FFF2-40B4-BE49-F238E27FC236}">
                      <a16:creationId xmlns="" xmlns:a16="http://schemas.microsoft.com/office/drawing/2014/main" id="{C18B3873-EE83-4E94-A186-E8E3E5477F7E}"/>
                    </a:ext>
                  </a:extLst>
                </p:cNvPr>
                <p:cNvSpPr/>
                <p:nvPr/>
              </p:nvSpPr>
              <p:spPr bwMode="auto">
                <a:xfrm>
                  <a:off x="2400482" y="4419690"/>
                  <a:ext cx="336040" cy="1130653"/>
                </a:xfrm>
                <a:custGeom>
                  <a:avLst/>
                  <a:gdLst>
                    <a:gd name="T0" fmla="*/ 2147483647 w 192"/>
                    <a:gd name="T1" fmla="*/ 2147483647 h 678"/>
                    <a:gd name="T2" fmla="*/ 2147483647 w 192"/>
                    <a:gd name="T3" fmla="*/ 2147483647 h 678"/>
                    <a:gd name="T4" fmla="*/ 2147483647 w 192"/>
                    <a:gd name="T5" fmla="*/ 2147483647 h 678"/>
                    <a:gd name="T6" fmla="*/ 2147483647 w 192"/>
                    <a:gd name="T7" fmla="*/ 2147483647 h 678"/>
                    <a:gd name="T8" fmla="*/ 2147483647 w 192"/>
                    <a:gd name="T9" fmla="*/ 2147483647 h 678"/>
                    <a:gd name="T10" fmla="*/ 2147483647 w 192"/>
                    <a:gd name="T11" fmla="*/ 2147483647 h 678"/>
                    <a:gd name="T12" fmla="*/ 2147483647 w 192"/>
                    <a:gd name="T13" fmla="*/ 2147483647 h 678"/>
                    <a:gd name="T14" fmla="*/ 2147483647 w 192"/>
                    <a:gd name="T15" fmla="*/ 2147483647 h 678"/>
                    <a:gd name="T16" fmla="*/ 2147483647 w 192"/>
                    <a:gd name="T17" fmla="*/ 2147483647 h 678"/>
                    <a:gd name="T18" fmla="*/ 2147483647 w 192"/>
                    <a:gd name="T19" fmla="*/ 2147483647 h 678"/>
                    <a:gd name="T20" fmla="*/ 2147483647 w 192"/>
                    <a:gd name="T21" fmla="*/ 2147483647 h 678"/>
                    <a:gd name="T22" fmla="*/ 2147483647 w 192"/>
                    <a:gd name="T23" fmla="*/ 2147483647 h 678"/>
                    <a:gd name="T24" fmla="*/ 2147483647 w 192"/>
                    <a:gd name="T25" fmla="*/ 2147483647 h 678"/>
                    <a:gd name="T26" fmla="*/ 2147483647 w 192"/>
                    <a:gd name="T27" fmla="*/ 2147483647 h 678"/>
                    <a:gd name="T28" fmla="*/ 2147483647 w 192"/>
                    <a:gd name="T29" fmla="*/ 2147483647 h 678"/>
                    <a:gd name="T30" fmla="*/ 2147483647 w 192"/>
                    <a:gd name="T31" fmla="*/ 2147483647 h 678"/>
                    <a:gd name="T32" fmla="*/ 2147483647 w 192"/>
                    <a:gd name="T33" fmla="*/ 2147483647 h 678"/>
                    <a:gd name="T34" fmla="*/ 2147483647 w 192"/>
                    <a:gd name="T35" fmla="*/ 2147483647 h 678"/>
                    <a:gd name="T36" fmla="*/ 2147483647 w 192"/>
                    <a:gd name="T37" fmla="*/ 2147483647 h 678"/>
                    <a:gd name="T38" fmla="*/ 2147483647 w 192"/>
                    <a:gd name="T39" fmla="*/ 2147483647 h 678"/>
                    <a:gd name="T40" fmla="*/ 2147483647 w 192"/>
                    <a:gd name="T41" fmla="*/ 2147483647 h 678"/>
                    <a:gd name="T42" fmla="*/ 2147483647 w 192"/>
                    <a:gd name="T43" fmla="*/ 2147483647 h 678"/>
                    <a:gd name="T44" fmla="*/ 2147483647 w 192"/>
                    <a:gd name="T45" fmla="*/ 0 h 678"/>
                    <a:gd name="T46" fmla="*/ 0 w 192"/>
                    <a:gd name="T47" fmla="*/ 2147483647 h 678"/>
                    <a:gd name="T48" fmla="*/ 2147483647 w 192"/>
                    <a:gd name="T49" fmla="*/ 2147483647 h 678"/>
                    <a:gd name="T50" fmla="*/ 2147483647 w 192"/>
                    <a:gd name="T51" fmla="*/ 2147483647 h 678"/>
                    <a:gd name="T52" fmla="*/ 2147483647 w 192"/>
                    <a:gd name="T53" fmla="*/ 2147483647 h 678"/>
                    <a:gd name="T54" fmla="*/ 2147483647 w 192"/>
                    <a:gd name="T55" fmla="*/ 2147483647 h 678"/>
                    <a:gd name="T56" fmla="*/ 2147483647 w 192"/>
                    <a:gd name="T57" fmla="*/ 2147483647 h 678"/>
                    <a:gd name="T58" fmla="*/ 2147483647 w 192"/>
                    <a:gd name="T59" fmla="*/ 2147483647 h 678"/>
                    <a:gd name="T60" fmla="*/ 2147483647 w 192"/>
                    <a:gd name="T61" fmla="*/ 2147483647 h 678"/>
                    <a:gd name="T62" fmla="*/ 2147483647 w 192"/>
                    <a:gd name="T63" fmla="*/ 2147483647 h 678"/>
                    <a:gd name="T64" fmla="*/ 2147483647 w 192"/>
                    <a:gd name="T65" fmla="*/ 2147483647 h 678"/>
                    <a:gd name="T66" fmla="*/ 2147483647 w 192"/>
                    <a:gd name="T67" fmla="*/ 2147483647 h 678"/>
                    <a:gd name="T68" fmla="*/ 2147483647 w 192"/>
                    <a:gd name="T69" fmla="*/ 2147483647 h 678"/>
                    <a:gd name="T70" fmla="*/ 2147483647 w 192"/>
                    <a:gd name="T71" fmla="*/ 2147483647 h 678"/>
                    <a:gd name="T72" fmla="*/ 2147483647 w 192"/>
                    <a:gd name="T73" fmla="*/ 2147483647 h 678"/>
                    <a:gd name="T74" fmla="*/ 2147483647 w 192"/>
                    <a:gd name="T75" fmla="*/ 2147483647 h 678"/>
                    <a:gd name="T76" fmla="*/ 2147483647 w 192"/>
                    <a:gd name="T77" fmla="*/ 2147483647 h 678"/>
                    <a:gd name="T78" fmla="*/ 2147483647 w 192"/>
                    <a:gd name="T79" fmla="*/ 2147483647 h 678"/>
                    <a:gd name="T80" fmla="*/ 2147483647 w 192"/>
                    <a:gd name="T81" fmla="*/ 2147483647 h 678"/>
                    <a:gd name="T82" fmla="*/ 2147483647 w 192"/>
                    <a:gd name="T83" fmla="*/ 2147483647 h 678"/>
                    <a:gd name="T84" fmla="*/ 2147483647 w 192"/>
                    <a:gd name="T85" fmla="*/ 2147483647 h 678"/>
                    <a:gd name="T86" fmla="*/ 2147483647 w 192"/>
                    <a:gd name="T87" fmla="*/ 2147483647 h 678"/>
                    <a:gd name="T88" fmla="*/ 2147483647 w 192"/>
                    <a:gd name="T89" fmla="*/ 2147483647 h 678"/>
                    <a:gd name="T90" fmla="*/ 2147483647 w 192"/>
                    <a:gd name="T91" fmla="*/ 2147483647 h 678"/>
                    <a:gd name="T92" fmla="*/ 2147483647 w 192"/>
                    <a:gd name="T93" fmla="*/ 2147483647 h 678"/>
                    <a:gd name="T94" fmla="*/ 2147483647 w 192"/>
                    <a:gd name="T95" fmla="*/ 2147483647 h 67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92"/>
                    <a:gd name="T145" fmla="*/ 0 h 678"/>
                    <a:gd name="T146" fmla="*/ 192 w 192"/>
                    <a:gd name="T147" fmla="*/ 678 h 67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92" h="678">
                      <a:moveTo>
                        <a:pt x="174" y="624"/>
                      </a:moveTo>
                      <a:lnTo>
                        <a:pt x="126" y="624"/>
                      </a:lnTo>
                      <a:lnTo>
                        <a:pt x="122" y="618"/>
                      </a:lnTo>
                      <a:lnTo>
                        <a:pt x="120" y="612"/>
                      </a:lnTo>
                      <a:lnTo>
                        <a:pt x="118" y="606"/>
                      </a:lnTo>
                      <a:lnTo>
                        <a:pt x="112" y="600"/>
                      </a:lnTo>
                      <a:lnTo>
                        <a:pt x="104" y="596"/>
                      </a:lnTo>
                      <a:lnTo>
                        <a:pt x="98" y="592"/>
                      </a:lnTo>
                      <a:lnTo>
                        <a:pt x="90" y="586"/>
                      </a:lnTo>
                      <a:lnTo>
                        <a:pt x="88" y="582"/>
                      </a:lnTo>
                      <a:lnTo>
                        <a:pt x="86" y="576"/>
                      </a:lnTo>
                      <a:lnTo>
                        <a:pt x="88" y="566"/>
                      </a:lnTo>
                      <a:lnTo>
                        <a:pt x="90" y="556"/>
                      </a:lnTo>
                      <a:lnTo>
                        <a:pt x="90" y="552"/>
                      </a:lnTo>
                      <a:lnTo>
                        <a:pt x="88" y="548"/>
                      </a:lnTo>
                      <a:lnTo>
                        <a:pt x="88" y="546"/>
                      </a:lnTo>
                      <a:lnTo>
                        <a:pt x="86" y="544"/>
                      </a:lnTo>
                      <a:lnTo>
                        <a:pt x="88" y="540"/>
                      </a:lnTo>
                      <a:lnTo>
                        <a:pt x="90" y="536"/>
                      </a:lnTo>
                      <a:lnTo>
                        <a:pt x="92" y="534"/>
                      </a:lnTo>
                      <a:lnTo>
                        <a:pt x="92" y="528"/>
                      </a:lnTo>
                      <a:lnTo>
                        <a:pt x="92" y="518"/>
                      </a:lnTo>
                      <a:lnTo>
                        <a:pt x="88" y="510"/>
                      </a:lnTo>
                      <a:lnTo>
                        <a:pt x="86" y="504"/>
                      </a:lnTo>
                      <a:lnTo>
                        <a:pt x="84" y="494"/>
                      </a:lnTo>
                      <a:lnTo>
                        <a:pt x="86" y="490"/>
                      </a:lnTo>
                      <a:lnTo>
                        <a:pt x="88" y="486"/>
                      </a:lnTo>
                      <a:lnTo>
                        <a:pt x="84" y="484"/>
                      </a:lnTo>
                      <a:lnTo>
                        <a:pt x="80" y="480"/>
                      </a:lnTo>
                      <a:lnTo>
                        <a:pt x="72" y="466"/>
                      </a:lnTo>
                      <a:lnTo>
                        <a:pt x="60" y="446"/>
                      </a:lnTo>
                      <a:lnTo>
                        <a:pt x="64" y="446"/>
                      </a:lnTo>
                      <a:lnTo>
                        <a:pt x="66" y="442"/>
                      </a:lnTo>
                      <a:lnTo>
                        <a:pt x="64" y="434"/>
                      </a:lnTo>
                      <a:lnTo>
                        <a:pt x="60" y="420"/>
                      </a:lnTo>
                      <a:lnTo>
                        <a:pt x="54" y="408"/>
                      </a:lnTo>
                      <a:lnTo>
                        <a:pt x="52" y="394"/>
                      </a:lnTo>
                      <a:lnTo>
                        <a:pt x="54" y="388"/>
                      </a:lnTo>
                      <a:lnTo>
                        <a:pt x="56" y="384"/>
                      </a:lnTo>
                      <a:lnTo>
                        <a:pt x="58" y="382"/>
                      </a:lnTo>
                      <a:lnTo>
                        <a:pt x="60" y="380"/>
                      </a:lnTo>
                      <a:lnTo>
                        <a:pt x="58" y="372"/>
                      </a:lnTo>
                      <a:lnTo>
                        <a:pt x="52" y="364"/>
                      </a:lnTo>
                      <a:lnTo>
                        <a:pt x="50" y="352"/>
                      </a:lnTo>
                      <a:lnTo>
                        <a:pt x="46" y="346"/>
                      </a:lnTo>
                      <a:lnTo>
                        <a:pt x="48" y="342"/>
                      </a:lnTo>
                      <a:lnTo>
                        <a:pt x="50" y="338"/>
                      </a:lnTo>
                      <a:lnTo>
                        <a:pt x="52" y="332"/>
                      </a:lnTo>
                      <a:lnTo>
                        <a:pt x="54" y="328"/>
                      </a:lnTo>
                      <a:lnTo>
                        <a:pt x="54" y="298"/>
                      </a:lnTo>
                      <a:lnTo>
                        <a:pt x="52" y="290"/>
                      </a:lnTo>
                      <a:lnTo>
                        <a:pt x="50" y="282"/>
                      </a:lnTo>
                      <a:lnTo>
                        <a:pt x="46" y="276"/>
                      </a:lnTo>
                      <a:lnTo>
                        <a:pt x="44" y="270"/>
                      </a:lnTo>
                      <a:lnTo>
                        <a:pt x="42" y="264"/>
                      </a:lnTo>
                      <a:lnTo>
                        <a:pt x="38" y="258"/>
                      </a:lnTo>
                      <a:lnTo>
                        <a:pt x="36" y="252"/>
                      </a:lnTo>
                      <a:lnTo>
                        <a:pt x="34" y="246"/>
                      </a:lnTo>
                      <a:lnTo>
                        <a:pt x="36" y="242"/>
                      </a:lnTo>
                      <a:lnTo>
                        <a:pt x="38" y="234"/>
                      </a:lnTo>
                      <a:lnTo>
                        <a:pt x="42" y="224"/>
                      </a:lnTo>
                      <a:lnTo>
                        <a:pt x="42" y="218"/>
                      </a:lnTo>
                      <a:lnTo>
                        <a:pt x="38" y="216"/>
                      </a:lnTo>
                      <a:lnTo>
                        <a:pt x="36" y="212"/>
                      </a:lnTo>
                      <a:lnTo>
                        <a:pt x="34" y="208"/>
                      </a:lnTo>
                      <a:lnTo>
                        <a:pt x="36" y="194"/>
                      </a:lnTo>
                      <a:lnTo>
                        <a:pt x="42" y="184"/>
                      </a:lnTo>
                      <a:lnTo>
                        <a:pt x="50" y="172"/>
                      </a:lnTo>
                      <a:lnTo>
                        <a:pt x="54" y="164"/>
                      </a:lnTo>
                      <a:lnTo>
                        <a:pt x="50" y="158"/>
                      </a:lnTo>
                      <a:lnTo>
                        <a:pt x="48" y="152"/>
                      </a:lnTo>
                      <a:lnTo>
                        <a:pt x="46" y="134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6" y="118"/>
                      </a:lnTo>
                      <a:lnTo>
                        <a:pt x="62" y="112"/>
                      </a:lnTo>
                      <a:lnTo>
                        <a:pt x="64" y="106"/>
                      </a:lnTo>
                      <a:lnTo>
                        <a:pt x="64" y="102"/>
                      </a:lnTo>
                      <a:lnTo>
                        <a:pt x="62" y="88"/>
                      </a:lnTo>
                      <a:lnTo>
                        <a:pt x="60" y="90"/>
                      </a:lnTo>
                      <a:lnTo>
                        <a:pt x="56" y="90"/>
                      </a:lnTo>
                      <a:lnTo>
                        <a:pt x="52" y="90"/>
                      </a:lnTo>
                      <a:lnTo>
                        <a:pt x="50" y="86"/>
                      </a:lnTo>
                      <a:lnTo>
                        <a:pt x="48" y="80"/>
                      </a:lnTo>
                      <a:lnTo>
                        <a:pt x="42" y="60"/>
                      </a:lnTo>
                      <a:lnTo>
                        <a:pt x="40" y="56"/>
                      </a:lnTo>
                      <a:lnTo>
                        <a:pt x="36" y="54"/>
                      </a:lnTo>
                      <a:lnTo>
                        <a:pt x="34" y="52"/>
                      </a:lnTo>
                      <a:lnTo>
                        <a:pt x="32" y="50"/>
                      </a:lnTo>
                      <a:lnTo>
                        <a:pt x="28" y="20"/>
                      </a:lnTo>
                      <a:lnTo>
                        <a:pt x="22" y="8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4" y="18"/>
                      </a:lnTo>
                      <a:lnTo>
                        <a:pt x="8" y="32"/>
                      </a:lnTo>
                      <a:lnTo>
                        <a:pt x="12" y="48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6"/>
                      </a:lnTo>
                      <a:lnTo>
                        <a:pt x="18" y="118"/>
                      </a:lnTo>
                      <a:lnTo>
                        <a:pt x="18" y="134"/>
                      </a:lnTo>
                      <a:lnTo>
                        <a:pt x="16" y="162"/>
                      </a:lnTo>
                      <a:lnTo>
                        <a:pt x="10" y="192"/>
                      </a:lnTo>
                      <a:lnTo>
                        <a:pt x="12" y="198"/>
                      </a:lnTo>
                      <a:lnTo>
                        <a:pt x="14" y="202"/>
                      </a:lnTo>
                      <a:lnTo>
                        <a:pt x="16" y="206"/>
                      </a:lnTo>
                      <a:lnTo>
                        <a:pt x="18" y="210"/>
                      </a:lnTo>
                      <a:lnTo>
                        <a:pt x="18" y="214"/>
                      </a:lnTo>
                      <a:lnTo>
                        <a:pt x="16" y="214"/>
                      </a:lnTo>
                      <a:lnTo>
                        <a:pt x="14" y="216"/>
                      </a:lnTo>
                      <a:lnTo>
                        <a:pt x="14" y="218"/>
                      </a:lnTo>
                      <a:lnTo>
                        <a:pt x="14" y="236"/>
                      </a:lnTo>
                      <a:lnTo>
                        <a:pt x="20" y="252"/>
                      </a:lnTo>
                      <a:lnTo>
                        <a:pt x="22" y="268"/>
                      </a:lnTo>
                      <a:lnTo>
                        <a:pt x="24" y="286"/>
                      </a:lnTo>
                      <a:lnTo>
                        <a:pt x="22" y="302"/>
                      </a:lnTo>
                      <a:lnTo>
                        <a:pt x="22" y="310"/>
                      </a:lnTo>
                      <a:lnTo>
                        <a:pt x="20" y="318"/>
                      </a:lnTo>
                      <a:lnTo>
                        <a:pt x="22" y="326"/>
                      </a:lnTo>
                      <a:lnTo>
                        <a:pt x="22" y="332"/>
                      </a:lnTo>
                      <a:lnTo>
                        <a:pt x="20" y="340"/>
                      </a:lnTo>
                      <a:lnTo>
                        <a:pt x="16" y="346"/>
                      </a:lnTo>
                      <a:lnTo>
                        <a:pt x="12" y="350"/>
                      </a:lnTo>
                      <a:lnTo>
                        <a:pt x="10" y="352"/>
                      </a:lnTo>
                      <a:lnTo>
                        <a:pt x="10" y="358"/>
                      </a:lnTo>
                      <a:lnTo>
                        <a:pt x="12" y="362"/>
                      </a:lnTo>
                      <a:lnTo>
                        <a:pt x="18" y="372"/>
                      </a:lnTo>
                      <a:lnTo>
                        <a:pt x="22" y="380"/>
                      </a:lnTo>
                      <a:lnTo>
                        <a:pt x="24" y="388"/>
                      </a:lnTo>
                      <a:lnTo>
                        <a:pt x="24" y="404"/>
                      </a:lnTo>
                      <a:lnTo>
                        <a:pt x="26" y="418"/>
                      </a:lnTo>
                      <a:lnTo>
                        <a:pt x="28" y="436"/>
                      </a:lnTo>
                      <a:lnTo>
                        <a:pt x="34" y="456"/>
                      </a:lnTo>
                      <a:lnTo>
                        <a:pt x="36" y="462"/>
                      </a:lnTo>
                      <a:lnTo>
                        <a:pt x="40" y="462"/>
                      </a:lnTo>
                      <a:lnTo>
                        <a:pt x="44" y="462"/>
                      </a:lnTo>
                      <a:lnTo>
                        <a:pt x="46" y="462"/>
                      </a:lnTo>
                      <a:lnTo>
                        <a:pt x="46" y="460"/>
                      </a:lnTo>
                      <a:lnTo>
                        <a:pt x="44" y="448"/>
                      </a:lnTo>
                      <a:lnTo>
                        <a:pt x="40" y="436"/>
                      </a:lnTo>
                      <a:lnTo>
                        <a:pt x="44" y="434"/>
                      </a:lnTo>
                      <a:lnTo>
                        <a:pt x="50" y="434"/>
                      </a:lnTo>
                      <a:lnTo>
                        <a:pt x="52" y="442"/>
                      </a:lnTo>
                      <a:lnTo>
                        <a:pt x="52" y="456"/>
                      </a:lnTo>
                      <a:lnTo>
                        <a:pt x="54" y="462"/>
                      </a:lnTo>
                      <a:lnTo>
                        <a:pt x="56" y="466"/>
                      </a:lnTo>
                      <a:lnTo>
                        <a:pt x="56" y="480"/>
                      </a:lnTo>
                      <a:lnTo>
                        <a:pt x="50" y="482"/>
                      </a:lnTo>
                      <a:lnTo>
                        <a:pt x="44" y="482"/>
                      </a:lnTo>
                      <a:lnTo>
                        <a:pt x="46" y="486"/>
                      </a:lnTo>
                      <a:lnTo>
                        <a:pt x="48" y="490"/>
                      </a:lnTo>
                      <a:lnTo>
                        <a:pt x="50" y="492"/>
                      </a:lnTo>
                      <a:lnTo>
                        <a:pt x="50" y="496"/>
                      </a:lnTo>
                      <a:lnTo>
                        <a:pt x="50" y="502"/>
                      </a:lnTo>
                      <a:lnTo>
                        <a:pt x="46" y="506"/>
                      </a:lnTo>
                      <a:lnTo>
                        <a:pt x="42" y="512"/>
                      </a:lnTo>
                      <a:lnTo>
                        <a:pt x="40" y="518"/>
                      </a:lnTo>
                      <a:lnTo>
                        <a:pt x="42" y="522"/>
                      </a:lnTo>
                      <a:lnTo>
                        <a:pt x="46" y="524"/>
                      </a:lnTo>
                      <a:lnTo>
                        <a:pt x="56" y="526"/>
                      </a:lnTo>
                      <a:lnTo>
                        <a:pt x="54" y="530"/>
                      </a:lnTo>
                      <a:lnTo>
                        <a:pt x="56" y="534"/>
                      </a:lnTo>
                      <a:lnTo>
                        <a:pt x="58" y="540"/>
                      </a:lnTo>
                      <a:lnTo>
                        <a:pt x="58" y="544"/>
                      </a:lnTo>
                      <a:lnTo>
                        <a:pt x="50" y="544"/>
                      </a:lnTo>
                      <a:lnTo>
                        <a:pt x="50" y="554"/>
                      </a:lnTo>
                      <a:lnTo>
                        <a:pt x="54" y="560"/>
                      </a:lnTo>
                      <a:lnTo>
                        <a:pt x="62" y="568"/>
                      </a:lnTo>
                      <a:lnTo>
                        <a:pt x="62" y="572"/>
                      </a:lnTo>
                      <a:lnTo>
                        <a:pt x="62" y="576"/>
                      </a:lnTo>
                      <a:lnTo>
                        <a:pt x="66" y="582"/>
                      </a:lnTo>
                      <a:lnTo>
                        <a:pt x="74" y="594"/>
                      </a:lnTo>
                      <a:lnTo>
                        <a:pt x="80" y="602"/>
                      </a:lnTo>
                      <a:lnTo>
                        <a:pt x="86" y="606"/>
                      </a:lnTo>
                      <a:lnTo>
                        <a:pt x="96" y="606"/>
                      </a:lnTo>
                      <a:lnTo>
                        <a:pt x="94" y="618"/>
                      </a:lnTo>
                      <a:lnTo>
                        <a:pt x="96" y="622"/>
                      </a:lnTo>
                      <a:lnTo>
                        <a:pt x="100" y="626"/>
                      </a:lnTo>
                      <a:lnTo>
                        <a:pt x="96" y="630"/>
                      </a:lnTo>
                      <a:lnTo>
                        <a:pt x="106" y="640"/>
                      </a:lnTo>
                      <a:lnTo>
                        <a:pt x="122" y="648"/>
                      </a:lnTo>
                      <a:lnTo>
                        <a:pt x="154" y="660"/>
                      </a:lnTo>
                      <a:lnTo>
                        <a:pt x="156" y="664"/>
                      </a:lnTo>
                      <a:lnTo>
                        <a:pt x="158" y="666"/>
                      </a:lnTo>
                      <a:lnTo>
                        <a:pt x="160" y="668"/>
                      </a:lnTo>
                      <a:lnTo>
                        <a:pt x="164" y="670"/>
                      </a:lnTo>
                      <a:lnTo>
                        <a:pt x="172" y="672"/>
                      </a:lnTo>
                      <a:lnTo>
                        <a:pt x="178" y="674"/>
                      </a:lnTo>
                      <a:lnTo>
                        <a:pt x="192" y="678"/>
                      </a:lnTo>
                      <a:lnTo>
                        <a:pt x="174" y="6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1" name="iSļïḑé">
                  <a:extLst>
                    <a:ext uri="{FF2B5EF4-FFF2-40B4-BE49-F238E27FC236}">
                      <a16:creationId xmlns="" xmlns:a16="http://schemas.microsoft.com/office/drawing/2014/main" id="{BAAC9C4E-E191-49F1-AC3E-7B4B8BE4E110}"/>
                    </a:ext>
                  </a:extLst>
                </p:cNvPr>
                <p:cNvSpPr/>
                <p:nvPr/>
              </p:nvSpPr>
              <p:spPr bwMode="auto">
                <a:xfrm>
                  <a:off x="2706223" y="5462077"/>
                  <a:ext cx="118441" cy="93870"/>
                </a:xfrm>
                <a:custGeom>
                  <a:avLst/>
                  <a:gdLst>
                    <a:gd name="T0" fmla="*/ 0 w 68"/>
                    <a:gd name="T1" fmla="*/ 0 h 56"/>
                    <a:gd name="T2" fmla="*/ 2147483647 w 68"/>
                    <a:gd name="T3" fmla="*/ 2147483647 h 56"/>
                    <a:gd name="T4" fmla="*/ 2147483647 w 68"/>
                    <a:gd name="T5" fmla="*/ 2147483647 h 56"/>
                    <a:gd name="T6" fmla="*/ 2147483647 w 68"/>
                    <a:gd name="T7" fmla="*/ 2147483647 h 56"/>
                    <a:gd name="T8" fmla="*/ 2147483647 w 68"/>
                    <a:gd name="T9" fmla="*/ 2147483647 h 56"/>
                    <a:gd name="T10" fmla="*/ 2147483647 w 68"/>
                    <a:gd name="T11" fmla="*/ 2147483647 h 56"/>
                    <a:gd name="T12" fmla="*/ 2147483647 w 68"/>
                    <a:gd name="T13" fmla="*/ 2147483647 h 56"/>
                    <a:gd name="T14" fmla="*/ 2147483647 w 68"/>
                    <a:gd name="T15" fmla="*/ 2147483647 h 56"/>
                    <a:gd name="T16" fmla="*/ 2147483647 w 68"/>
                    <a:gd name="T17" fmla="*/ 2147483647 h 56"/>
                    <a:gd name="T18" fmla="*/ 2147483647 w 68"/>
                    <a:gd name="T19" fmla="*/ 2147483647 h 56"/>
                    <a:gd name="T20" fmla="*/ 2147483647 w 68"/>
                    <a:gd name="T21" fmla="*/ 2147483647 h 56"/>
                    <a:gd name="T22" fmla="*/ 2147483647 w 68"/>
                    <a:gd name="T23" fmla="*/ 2147483647 h 56"/>
                    <a:gd name="T24" fmla="*/ 2147483647 w 68"/>
                    <a:gd name="T25" fmla="*/ 2147483647 h 56"/>
                    <a:gd name="T26" fmla="*/ 0 w 68"/>
                    <a:gd name="T27" fmla="*/ 0 h 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68"/>
                    <a:gd name="T43" fmla="*/ 0 h 56"/>
                    <a:gd name="T44" fmla="*/ 68 w 68"/>
                    <a:gd name="T45" fmla="*/ 56 h 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68" h="56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2" y="14"/>
                      </a:lnTo>
                      <a:lnTo>
                        <a:pt x="28" y="26"/>
                      </a:lnTo>
                      <a:lnTo>
                        <a:pt x="40" y="30"/>
                      </a:lnTo>
                      <a:lnTo>
                        <a:pt x="50" y="32"/>
                      </a:lnTo>
                      <a:lnTo>
                        <a:pt x="62" y="36"/>
                      </a:lnTo>
                      <a:lnTo>
                        <a:pt x="66" y="38"/>
                      </a:lnTo>
                      <a:lnTo>
                        <a:pt x="68" y="42"/>
                      </a:lnTo>
                      <a:lnTo>
                        <a:pt x="48" y="52"/>
                      </a:lnTo>
                      <a:lnTo>
                        <a:pt x="40" y="54"/>
                      </a:lnTo>
                      <a:lnTo>
                        <a:pt x="28" y="56"/>
                      </a:lnTo>
                      <a:lnTo>
                        <a:pt x="18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2" name="ïṥľïḑe">
                  <a:extLst>
                    <a:ext uri="{FF2B5EF4-FFF2-40B4-BE49-F238E27FC236}">
                      <a16:creationId xmlns="" xmlns:a16="http://schemas.microsoft.com/office/drawing/2014/main" id="{759918E6-FDA0-4F99-968F-359E437F6B9C}"/>
                    </a:ext>
                  </a:extLst>
                </p:cNvPr>
                <p:cNvSpPr/>
                <p:nvPr/>
              </p:nvSpPr>
              <p:spPr bwMode="auto">
                <a:xfrm>
                  <a:off x="2142942" y="3489388"/>
                  <a:ext cx="322269" cy="507184"/>
                </a:xfrm>
                <a:custGeom>
                  <a:avLst/>
                  <a:gdLst>
                    <a:gd name="T0" fmla="*/ 2147483647 w 184"/>
                    <a:gd name="T1" fmla="*/ 2147483647 h 304"/>
                    <a:gd name="T2" fmla="*/ 2147483647 w 184"/>
                    <a:gd name="T3" fmla="*/ 2147483647 h 304"/>
                    <a:gd name="T4" fmla="*/ 2147483647 w 184"/>
                    <a:gd name="T5" fmla="*/ 2147483647 h 304"/>
                    <a:gd name="T6" fmla="*/ 2147483647 w 184"/>
                    <a:gd name="T7" fmla="*/ 2147483647 h 304"/>
                    <a:gd name="T8" fmla="*/ 2147483647 w 184"/>
                    <a:gd name="T9" fmla="*/ 2147483647 h 304"/>
                    <a:gd name="T10" fmla="*/ 2147483647 w 184"/>
                    <a:gd name="T11" fmla="*/ 2147483647 h 304"/>
                    <a:gd name="T12" fmla="*/ 2147483647 w 184"/>
                    <a:gd name="T13" fmla="*/ 2147483647 h 304"/>
                    <a:gd name="T14" fmla="*/ 2147483647 w 184"/>
                    <a:gd name="T15" fmla="*/ 2147483647 h 304"/>
                    <a:gd name="T16" fmla="*/ 2147483647 w 184"/>
                    <a:gd name="T17" fmla="*/ 2147483647 h 304"/>
                    <a:gd name="T18" fmla="*/ 2147483647 w 184"/>
                    <a:gd name="T19" fmla="*/ 2147483647 h 304"/>
                    <a:gd name="T20" fmla="*/ 2147483647 w 184"/>
                    <a:gd name="T21" fmla="*/ 2147483647 h 304"/>
                    <a:gd name="T22" fmla="*/ 2147483647 w 184"/>
                    <a:gd name="T23" fmla="*/ 2147483647 h 304"/>
                    <a:gd name="T24" fmla="*/ 2147483647 w 184"/>
                    <a:gd name="T25" fmla="*/ 2147483647 h 304"/>
                    <a:gd name="T26" fmla="*/ 2147483647 w 184"/>
                    <a:gd name="T27" fmla="*/ 2147483647 h 304"/>
                    <a:gd name="T28" fmla="*/ 2147483647 w 184"/>
                    <a:gd name="T29" fmla="*/ 2147483647 h 304"/>
                    <a:gd name="T30" fmla="*/ 2147483647 w 184"/>
                    <a:gd name="T31" fmla="*/ 2147483647 h 304"/>
                    <a:gd name="T32" fmla="*/ 2147483647 w 184"/>
                    <a:gd name="T33" fmla="*/ 2147483647 h 304"/>
                    <a:gd name="T34" fmla="*/ 2147483647 w 184"/>
                    <a:gd name="T35" fmla="*/ 2147483647 h 304"/>
                    <a:gd name="T36" fmla="*/ 2147483647 w 184"/>
                    <a:gd name="T37" fmla="*/ 2147483647 h 304"/>
                    <a:gd name="T38" fmla="*/ 2147483647 w 184"/>
                    <a:gd name="T39" fmla="*/ 2147483647 h 304"/>
                    <a:gd name="T40" fmla="*/ 2147483647 w 184"/>
                    <a:gd name="T41" fmla="*/ 2147483647 h 304"/>
                    <a:gd name="T42" fmla="*/ 2147483647 w 184"/>
                    <a:gd name="T43" fmla="*/ 2147483647 h 304"/>
                    <a:gd name="T44" fmla="*/ 2147483647 w 184"/>
                    <a:gd name="T45" fmla="*/ 2147483647 h 304"/>
                    <a:gd name="T46" fmla="*/ 2147483647 w 184"/>
                    <a:gd name="T47" fmla="*/ 2147483647 h 304"/>
                    <a:gd name="T48" fmla="*/ 2147483647 w 184"/>
                    <a:gd name="T49" fmla="*/ 2147483647 h 304"/>
                    <a:gd name="T50" fmla="*/ 2147483647 w 184"/>
                    <a:gd name="T51" fmla="*/ 2147483647 h 304"/>
                    <a:gd name="T52" fmla="*/ 2147483647 w 184"/>
                    <a:gd name="T53" fmla="*/ 2147483647 h 304"/>
                    <a:gd name="T54" fmla="*/ 2147483647 w 184"/>
                    <a:gd name="T55" fmla="*/ 2147483647 h 304"/>
                    <a:gd name="T56" fmla="*/ 2147483647 w 184"/>
                    <a:gd name="T57" fmla="*/ 2147483647 h 304"/>
                    <a:gd name="T58" fmla="*/ 2147483647 w 184"/>
                    <a:gd name="T59" fmla="*/ 2147483647 h 304"/>
                    <a:gd name="T60" fmla="*/ 2147483647 w 184"/>
                    <a:gd name="T61" fmla="*/ 2147483647 h 304"/>
                    <a:gd name="T62" fmla="*/ 2147483647 w 184"/>
                    <a:gd name="T63" fmla="*/ 2147483647 h 304"/>
                    <a:gd name="T64" fmla="*/ 2147483647 w 184"/>
                    <a:gd name="T65" fmla="*/ 2147483647 h 304"/>
                    <a:gd name="T66" fmla="*/ 2147483647 w 184"/>
                    <a:gd name="T67" fmla="*/ 2147483647 h 304"/>
                    <a:gd name="T68" fmla="*/ 2147483647 w 184"/>
                    <a:gd name="T69" fmla="*/ 2147483647 h 304"/>
                    <a:gd name="T70" fmla="*/ 2147483647 w 184"/>
                    <a:gd name="T71" fmla="*/ 2147483647 h 304"/>
                    <a:gd name="T72" fmla="*/ 2147483647 w 184"/>
                    <a:gd name="T73" fmla="*/ 2147483647 h 304"/>
                    <a:gd name="T74" fmla="*/ 2147483647 w 184"/>
                    <a:gd name="T75" fmla="*/ 2147483647 h 304"/>
                    <a:gd name="T76" fmla="*/ 2147483647 w 184"/>
                    <a:gd name="T77" fmla="*/ 2147483647 h 304"/>
                    <a:gd name="T78" fmla="*/ 2147483647 w 184"/>
                    <a:gd name="T79" fmla="*/ 2147483647 h 304"/>
                    <a:gd name="T80" fmla="*/ 2147483647 w 184"/>
                    <a:gd name="T81" fmla="*/ 2147483647 h 304"/>
                    <a:gd name="T82" fmla="*/ 2147483647 w 184"/>
                    <a:gd name="T83" fmla="*/ 2147483647 h 304"/>
                    <a:gd name="T84" fmla="*/ 2147483647 w 184"/>
                    <a:gd name="T85" fmla="*/ 2147483647 h 304"/>
                    <a:gd name="T86" fmla="*/ 2147483647 w 184"/>
                    <a:gd name="T87" fmla="*/ 2147483647 h 304"/>
                    <a:gd name="T88" fmla="*/ 2147483647 w 184"/>
                    <a:gd name="T89" fmla="*/ 2147483647 h 304"/>
                    <a:gd name="T90" fmla="*/ 0 w 184"/>
                    <a:gd name="T91" fmla="*/ 2147483647 h 3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4"/>
                    <a:gd name="T139" fmla="*/ 0 h 304"/>
                    <a:gd name="T140" fmla="*/ 184 w 184"/>
                    <a:gd name="T141" fmla="*/ 304 h 3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4" h="304">
                      <a:moveTo>
                        <a:pt x="2" y="204"/>
                      </a:moveTo>
                      <a:lnTo>
                        <a:pt x="2" y="194"/>
                      </a:lnTo>
                      <a:lnTo>
                        <a:pt x="6" y="184"/>
                      </a:lnTo>
                      <a:lnTo>
                        <a:pt x="8" y="178"/>
                      </a:lnTo>
                      <a:lnTo>
                        <a:pt x="18" y="176"/>
                      </a:lnTo>
                      <a:lnTo>
                        <a:pt x="18" y="172"/>
                      </a:lnTo>
                      <a:lnTo>
                        <a:pt x="22" y="166"/>
                      </a:lnTo>
                      <a:lnTo>
                        <a:pt x="26" y="162"/>
                      </a:lnTo>
                      <a:lnTo>
                        <a:pt x="28" y="158"/>
                      </a:lnTo>
                      <a:lnTo>
                        <a:pt x="26" y="142"/>
                      </a:lnTo>
                      <a:lnTo>
                        <a:pt x="24" y="124"/>
                      </a:lnTo>
                      <a:lnTo>
                        <a:pt x="26" y="118"/>
                      </a:lnTo>
                      <a:lnTo>
                        <a:pt x="28" y="114"/>
                      </a:lnTo>
                      <a:lnTo>
                        <a:pt x="26" y="106"/>
                      </a:lnTo>
                      <a:lnTo>
                        <a:pt x="22" y="100"/>
                      </a:lnTo>
                      <a:lnTo>
                        <a:pt x="18" y="96"/>
                      </a:lnTo>
                      <a:lnTo>
                        <a:pt x="18" y="90"/>
                      </a:lnTo>
                      <a:lnTo>
                        <a:pt x="16" y="90"/>
                      </a:lnTo>
                      <a:lnTo>
                        <a:pt x="22" y="86"/>
                      </a:lnTo>
                      <a:lnTo>
                        <a:pt x="28" y="82"/>
                      </a:lnTo>
                      <a:lnTo>
                        <a:pt x="26" y="76"/>
                      </a:lnTo>
                      <a:lnTo>
                        <a:pt x="26" y="70"/>
                      </a:lnTo>
                      <a:lnTo>
                        <a:pt x="28" y="68"/>
                      </a:lnTo>
                      <a:lnTo>
                        <a:pt x="32" y="72"/>
                      </a:lnTo>
                      <a:lnTo>
                        <a:pt x="40" y="74"/>
                      </a:lnTo>
                      <a:lnTo>
                        <a:pt x="42" y="64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52" y="58"/>
                      </a:lnTo>
                      <a:lnTo>
                        <a:pt x="56" y="54"/>
                      </a:lnTo>
                      <a:lnTo>
                        <a:pt x="58" y="48"/>
                      </a:lnTo>
                      <a:lnTo>
                        <a:pt x="60" y="42"/>
                      </a:lnTo>
                      <a:lnTo>
                        <a:pt x="60" y="34"/>
                      </a:lnTo>
                      <a:lnTo>
                        <a:pt x="62" y="30"/>
                      </a:lnTo>
                      <a:lnTo>
                        <a:pt x="66" y="26"/>
                      </a:lnTo>
                      <a:lnTo>
                        <a:pt x="72" y="24"/>
                      </a:lnTo>
                      <a:lnTo>
                        <a:pt x="80" y="24"/>
                      </a:lnTo>
                      <a:lnTo>
                        <a:pt x="82" y="20"/>
                      </a:lnTo>
                      <a:lnTo>
                        <a:pt x="86" y="18"/>
                      </a:lnTo>
                      <a:lnTo>
                        <a:pt x="98" y="14"/>
                      </a:lnTo>
                      <a:lnTo>
                        <a:pt x="110" y="10"/>
                      </a:lnTo>
                      <a:lnTo>
                        <a:pt x="118" y="4"/>
                      </a:lnTo>
                      <a:lnTo>
                        <a:pt x="124" y="2"/>
                      </a:lnTo>
                      <a:lnTo>
                        <a:pt x="128" y="0"/>
                      </a:lnTo>
                      <a:lnTo>
                        <a:pt x="128" y="8"/>
                      </a:lnTo>
                      <a:lnTo>
                        <a:pt x="124" y="10"/>
                      </a:lnTo>
                      <a:lnTo>
                        <a:pt x="120" y="14"/>
                      </a:lnTo>
                      <a:lnTo>
                        <a:pt x="118" y="18"/>
                      </a:lnTo>
                      <a:lnTo>
                        <a:pt x="110" y="28"/>
                      </a:lnTo>
                      <a:lnTo>
                        <a:pt x="98" y="40"/>
                      </a:lnTo>
                      <a:lnTo>
                        <a:pt x="94" y="48"/>
                      </a:lnTo>
                      <a:lnTo>
                        <a:pt x="92" y="56"/>
                      </a:lnTo>
                      <a:lnTo>
                        <a:pt x="94" y="62"/>
                      </a:lnTo>
                      <a:lnTo>
                        <a:pt x="98" y="64"/>
                      </a:lnTo>
                      <a:lnTo>
                        <a:pt x="100" y="68"/>
                      </a:lnTo>
                      <a:lnTo>
                        <a:pt x="102" y="72"/>
                      </a:lnTo>
                      <a:lnTo>
                        <a:pt x="106" y="76"/>
                      </a:lnTo>
                      <a:lnTo>
                        <a:pt x="108" y="82"/>
                      </a:lnTo>
                      <a:lnTo>
                        <a:pt x="104" y="88"/>
                      </a:lnTo>
                      <a:lnTo>
                        <a:pt x="102" y="92"/>
                      </a:lnTo>
                      <a:lnTo>
                        <a:pt x="104" y="94"/>
                      </a:lnTo>
                      <a:lnTo>
                        <a:pt x="108" y="98"/>
                      </a:lnTo>
                      <a:lnTo>
                        <a:pt x="112" y="100"/>
                      </a:lnTo>
                      <a:lnTo>
                        <a:pt x="116" y="102"/>
                      </a:lnTo>
                      <a:lnTo>
                        <a:pt x="130" y="104"/>
                      </a:lnTo>
                      <a:lnTo>
                        <a:pt x="142" y="106"/>
                      </a:lnTo>
                      <a:lnTo>
                        <a:pt x="142" y="112"/>
                      </a:lnTo>
                      <a:lnTo>
                        <a:pt x="146" y="116"/>
                      </a:lnTo>
                      <a:lnTo>
                        <a:pt x="152" y="118"/>
                      </a:lnTo>
                      <a:lnTo>
                        <a:pt x="158" y="118"/>
                      </a:lnTo>
                      <a:lnTo>
                        <a:pt x="166" y="118"/>
                      </a:lnTo>
                      <a:lnTo>
                        <a:pt x="170" y="118"/>
                      </a:lnTo>
                      <a:lnTo>
                        <a:pt x="176" y="116"/>
                      </a:lnTo>
                      <a:lnTo>
                        <a:pt x="184" y="116"/>
                      </a:lnTo>
                      <a:lnTo>
                        <a:pt x="176" y="132"/>
                      </a:lnTo>
                      <a:lnTo>
                        <a:pt x="174" y="142"/>
                      </a:lnTo>
                      <a:lnTo>
                        <a:pt x="172" y="148"/>
                      </a:lnTo>
                      <a:lnTo>
                        <a:pt x="174" y="154"/>
                      </a:lnTo>
                      <a:lnTo>
                        <a:pt x="178" y="158"/>
                      </a:lnTo>
                      <a:lnTo>
                        <a:pt x="180" y="162"/>
                      </a:lnTo>
                      <a:lnTo>
                        <a:pt x="182" y="168"/>
                      </a:lnTo>
                      <a:lnTo>
                        <a:pt x="182" y="170"/>
                      </a:lnTo>
                      <a:lnTo>
                        <a:pt x="180" y="174"/>
                      </a:lnTo>
                      <a:lnTo>
                        <a:pt x="178" y="174"/>
                      </a:lnTo>
                      <a:lnTo>
                        <a:pt x="178" y="178"/>
                      </a:lnTo>
                      <a:lnTo>
                        <a:pt x="180" y="182"/>
                      </a:lnTo>
                      <a:lnTo>
                        <a:pt x="184" y="190"/>
                      </a:lnTo>
                      <a:lnTo>
                        <a:pt x="170" y="198"/>
                      </a:lnTo>
                      <a:lnTo>
                        <a:pt x="160" y="200"/>
                      </a:lnTo>
                      <a:lnTo>
                        <a:pt x="148" y="200"/>
                      </a:lnTo>
                      <a:lnTo>
                        <a:pt x="142" y="204"/>
                      </a:lnTo>
                      <a:lnTo>
                        <a:pt x="144" y="204"/>
                      </a:lnTo>
                      <a:lnTo>
                        <a:pt x="146" y="206"/>
                      </a:lnTo>
                      <a:lnTo>
                        <a:pt x="148" y="210"/>
                      </a:lnTo>
                      <a:lnTo>
                        <a:pt x="152" y="212"/>
                      </a:lnTo>
                      <a:lnTo>
                        <a:pt x="152" y="220"/>
                      </a:lnTo>
                      <a:lnTo>
                        <a:pt x="146" y="220"/>
                      </a:lnTo>
                      <a:lnTo>
                        <a:pt x="142" y="222"/>
                      </a:lnTo>
                      <a:lnTo>
                        <a:pt x="140" y="226"/>
                      </a:lnTo>
                      <a:lnTo>
                        <a:pt x="138" y="228"/>
                      </a:lnTo>
                      <a:lnTo>
                        <a:pt x="140" y="234"/>
                      </a:lnTo>
                      <a:lnTo>
                        <a:pt x="142" y="240"/>
                      </a:lnTo>
                      <a:lnTo>
                        <a:pt x="146" y="246"/>
                      </a:lnTo>
                      <a:lnTo>
                        <a:pt x="148" y="252"/>
                      </a:lnTo>
                      <a:lnTo>
                        <a:pt x="146" y="276"/>
                      </a:lnTo>
                      <a:lnTo>
                        <a:pt x="142" y="304"/>
                      </a:lnTo>
                      <a:lnTo>
                        <a:pt x="136" y="300"/>
                      </a:lnTo>
                      <a:lnTo>
                        <a:pt x="132" y="298"/>
                      </a:lnTo>
                      <a:lnTo>
                        <a:pt x="130" y="294"/>
                      </a:lnTo>
                      <a:lnTo>
                        <a:pt x="132" y="290"/>
                      </a:lnTo>
                      <a:lnTo>
                        <a:pt x="136" y="286"/>
                      </a:lnTo>
                      <a:lnTo>
                        <a:pt x="138" y="282"/>
                      </a:lnTo>
                      <a:lnTo>
                        <a:pt x="140" y="278"/>
                      </a:lnTo>
                      <a:lnTo>
                        <a:pt x="134" y="274"/>
                      </a:lnTo>
                      <a:lnTo>
                        <a:pt x="126" y="272"/>
                      </a:lnTo>
                      <a:lnTo>
                        <a:pt x="122" y="274"/>
                      </a:lnTo>
                      <a:lnTo>
                        <a:pt x="122" y="278"/>
                      </a:lnTo>
                      <a:lnTo>
                        <a:pt x="118" y="274"/>
                      </a:lnTo>
                      <a:lnTo>
                        <a:pt x="116" y="272"/>
                      </a:lnTo>
                      <a:lnTo>
                        <a:pt x="114" y="272"/>
                      </a:lnTo>
                      <a:lnTo>
                        <a:pt x="110" y="274"/>
                      </a:lnTo>
                      <a:lnTo>
                        <a:pt x="108" y="276"/>
                      </a:lnTo>
                      <a:lnTo>
                        <a:pt x="106" y="276"/>
                      </a:lnTo>
                      <a:lnTo>
                        <a:pt x="90" y="276"/>
                      </a:lnTo>
                      <a:lnTo>
                        <a:pt x="88" y="268"/>
                      </a:lnTo>
                      <a:lnTo>
                        <a:pt x="86" y="260"/>
                      </a:lnTo>
                      <a:lnTo>
                        <a:pt x="82" y="256"/>
                      </a:lnTo>
                      <a:lnTo>
                        <a:pt x="76" y="248"/>
                      </a:lnTo>
                      <a:lnTo>
                        <a:pt x="68" y="242"/>
                      </a:lnTo>
                      <a:lnTo>
                        <a:pt x="62" y="238"/>
                      </a:lnTo>
                      <a:lnTo>
                        <a:pt x="58" y="234"/>
                      </a:lnTo>
                      <a:lnTo>
                        <a:pt x="52" y="234"/>
                      </a:lnTo>
                      <a:lnTo>
                        <a:pt x="50" y="230"/>
                      </a:lnTo>
                      <a:lnTo>
                        <a:pt x="52" y="228"/>
                      </a:lnTo>
                      <a:lnTo>
                        <a:pt x="36" y="226"/>
                      </a:lnTo>
                      <a:lnTo>
                        <a:pt x="22" y="220"/>
                      </a:lnTo>
                      <a:lnTo>
                        <a:pt x="10" y="212"/>
                      </a:lnTo>
                      <a:lnTo>
                        <a:pt x="0" y="204"/>
                      </a:lnTo>
                      <a:lnTo>
                        <a:pt x="2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3" name="ï$ļiḑe">
                  <a:extLst>
                    <a:ext uri="{FF2B5EF4-FFF2-40B4-BE49-F238E27FC236}">
                      <a16:creationId xmlns="" xmlns:a16="http://schemas.microsoft.com/office/drawing/2014/main" id="{9648BF8B-02A8-48D1-8395-66E1538ACBA6}"/>
                    </a:ext>
                  </a:extLst>
                </p:cNvPr>
                <p:cNvSpPr/>
                <p:nvPr/>
              </p:nvSpPr>
              <p:spPr bwMode="auto">
                <a:xfrm>
                  <a:off x="3051904" y="1442442"/>
                  <a:ext cx="1094886" cy="574433"/>
                </a:xfrm>
                <a:custGeom>
                  <a:avLst/>
                  <a:gdLst>
                    <a:gd name="T0" fmla="*/ 2147483647 w 628"/>
                    <a:gd name="T1" fmla="*/ 2147483647 h 344"/>
                    <a:gd name="T2" fmla="*/ 2147483647 w 628"/>
                    <a:gd name="T3" fmla="*/ 2147483647 h 344"/>
                    <a:gd name="T4" fmla="*/ 2147483647 w 628"/>
                    <a:gd name="T5" fmla="*/ 2147483647 h 344"/>
                    <a:gd name="T6" fmla="*/ 2147483647 w 628"/>
                    <a:gd name="T7" fmla="*/ 2147483647 h 344"/>
                    <a:gd name="T8" fmla="*/ 2147483647 w 628"/>
                    <a:gd name="T9" fmla="*/ 2147483647 h 344"/>
                    <a:gd name="T10" fmla="*/ 2147483647 w 628"/>
                    <a:gd name="T11" fmla="*/ 2147483647 h 344"/>
                    <a:gd name="T12" fmla="*/ 2147483647 w 628"/>
                    <a:gd name="T13" fmla="*/ 2147483647 h 344"/>
                    <a:gd name="T14" fmla="*/ 2147483647 w 628"/>
                    <a:gd name="T15" fmla="*/ 2147483647 h 344"/>
                    <a:gd name="T16" fmla="*/ 2147483647 w 628"/>
                    <a:gd name="T17" fmla="*/ 2147483647 h 344"/>
                    <a:gd name="T18" fmla="*/ 2147483647 w 628"/>
                    <a:gd name="T19" fmla="*/ 2147483647 h 344"/>
                    <a:gd name="T20" fmla="*/ 2147483647 w 628"/>
                    <a:gd name="T21" fmla="*/ 2147483647 h 344"/>
                    <a:gd name="T22" fmla="*/ 2147483647 w 628"/>
                    <a:gd name="T23" fmla="*/ 2147483647 h 344"/>
                    <a:gd name="T24" fmla="*/ 2147483647 w 628"/>
                    <a:gd name="T25" fmla="*/ 2147483647 h 344"/>
                    <a:gd name="T26" fmla="*/ 2147483647 w 628"/>
                    <a:gd name="T27" fmla="*/ 2147483647 h 344"/>
                    <a:gd name="T28" fmla="*/ 2147483647 w 628"/>
                    <a:gd name="T29" fmla="*/ 2147483647 h 344"/>
                    <a:gd name="T30" fmla="*/ 2147483647 w 628"/>
                    <a:gd name="T31" fmla="*/ 2147483647 h 344"/>
                    <a:gd name="T32" fmla="*/ 2147483647 w 628"/>
                    <a:gd name="T33" fmla="*/ 2147483647 h 344"/>
                    <a:gd name="T34" fmla="*/ 2147483647 w 628"/>
                    <a:gd name="T35" fmla="*/ 2147483647 h 344"/>
                    <a:gd name="T36" fmla="*/ 2147483647 w 628"/>
                    <a:gd name="T37" fmla="*/ 2147483647 h 344"/>
                    <a:gd name="T38" fmla="*/ 2147483647 w 628"/>
                    <a:gd name="T39" fmla="*/ 2147483647 h 344"/>
                    <a:gd name="T40" fmla="*/ 2147483647 w 628"/>
                    <a:gd name="T41" fmla="*/ 2147483647 h 344"/>
                    <a:gd name="T42" fmla="*/ 2147483647 w 628"/>
                    <a:gd name="T43" fmla="*/ 2147483647 h 344"/>
                    <a:gd name="T44" fmla="*/ 2147483647 w 628"/>
                    <a:gd name="T45" fmla="*/ 2147483647 h 344"/>
                    <a:gd name="T46" fmla="*/ 2147483647 w 628"/>
                    <a:gd name="T47" fmla="*/ 2147483647 h 344"/>
                    <a:gd name="T48" fmla="*/ 2147483647 w 628"/>
                    <a:gd name="T49" fmla="*/ 2147483647 h 344"/>
                    <a:gd name="T50" fmla="*/ 2147483647 w 628"/>
                    <a:gd name="T51" fmla="*/ 2147483647 h 344"/>
                    <a:gd name="T52" fmla="*/ 2147483647 w 628"/>
                    <a:gd name="T53" fmla="*/ 2147483647 h 344"/>
                    <a:gd name="T54" fmla="*/ 2147483647 w 628"/>
                    <a:gd name="T55" fmla="*/ 2147483647 h 344"/>
                    <a:gd name="T56" fmla="*/ 2147483647 w 628"/>
                    <a:gd name="T57" fmla="*/ 2147483647 h 344"/>
                    <a:gd name="T58" fmla="*/ 2147483647 w 628"/>
                    <a:gd name="T59" fmla="*/ 2147483647 h 344"/>
                    <a:gd name="T60" fmla="*/ 0 w 628"/>
                    <a:gd name="T61" fmla="*/ 2147483647 h 344"/>
                    <a:gd name="T62" fmla="*/ 2147483647 w 628"/>
                    <a:gd name="T63" fmla="*/ 2147483647 h 344"/>
                    <a:gd name="T64" fmla="*/ 2147483647 w 628"/>
                    <a:gd name="T65" fmla="*/ 2147483647 h 344"/>
                    <a:gd name="T66" fmla="*/ 2147483647 w 628"/>
                    <a:gd name="T67" fmla="*/ 2147483647 h 344"/>
                    <a:gd name="T68" fmla="*/ 2147483647 w 628"/>
                    <a:gd name="T69" fmla="*/ 2147483647 h 344"/>
                    <a:gd name="T70" fmla="*/ 2147483647 w 628"/>
                    <a:gd name="T71" fmla="*/ 2147483647 h 344"/>
                    <a:gd name="T72" fmla="*/ 2147483647 w 628"/>
                    <a:gd name="T73" fmla="*/ 2147483647 h 344"/>
                    <a:gd name="T74" fmla="*/ 2147483647 w 628"/>
                    <a:gd name="T75" fmla="*/ 2147483647 h 344"/>
                    <a:gd name="T76" fmla="*/ 2147483647 w 628"/>
                    <a:gd name="T77" fmla="*/ 2147483647 h 344"/>
                    <a:gd name="T78" fmla="*/ 2147483647 w 628"/>
                    <a:gd name="T79" fmla="*/ 2147483647 h 344"/>
                    <a:gd name="T80" fmla="*/ 2147483647 w 628"/>
                    <a:gd name="T81" fmla="*/ 2147483647 h 344"/>
                    <a:gd name="T82" fmla="*/ 2147483647 w 628"/>
                    <a:gd name="T83" fmla="*/ 2147483647 h 344"/>
                    <a:gd name="T84" fmla="*/ 2147483647 w 628"/>
                    <a:gd name="T85" fmla="*/ 2147483647 h 344"/>
                    <a:gd name="T86" fmla="*/ 2147483647 w 628"/>
                    <a:gd name="T87" fmla="*/ 2147483647 h 344"/>
                    <a:gd name="T88" fmla="*/ 2147483647 w 628"/>
                    <a:gd name="T89" fmla="*/ 2147483647 h 344"/>
                    <a:gd name="T90" fmla="*/ 2147483647 w 628"/>
                    <a:gd name="T91" fmla="*/ 2147483647 h 344"/>
                    <a:gd name="T92" fmla="*/ 2147483647 w 628"/>
                    <a:gd name="T93" fmla="*/ 2147483647 h 344"/>
                    <a:gd name="T94" fmla="*/ 2147483647 w 628"/>
                    <a:gd name="T95" fmla="*/ 2147483647 h 344"/>
                    <a:gd name="T96" fmla="*/ 2147483647 w 628"/>
                    <a:gd name="T97" fmla="*/ 2147483647 h 344"/>
                    <a:gd name="T98" fmla="*/ 2147483647 w 628"/>
                    <a:gd name="T99" fmla="*/ 2147483647 h 344"/>
                    <a:gd name="T100" fmla="*/ 2147483647 w 628"/>
                    <a:gd name="T101" fmla="*/ 2147483647 h 344"/>
                    <a:gd name="T102" fmla="*/ 2147483647 w 628"/>
                    <a:gd name="T103" fmla="*/ 2147483647 h 344"/>
                    <a:gd name="T104" fmla="*/ 2147483647 w 628"/>
                    <a:gd name="T105" fmla="*/ 2147483647 h 344"/>
                    <a:gd name="T106" fmla="*/ 2147483647 w 628"/>
                    <a:gd name="T107" fmla="*/ 2147483647 h 344"/>
                    <a:gd name="T108" fmla="*/ 2147483647 w 628"/>
                    <a:gd name="T109" fmla="*/ 2147483647 h 344"/>
                    <a:gd name="T110" fmla="*/ 2147483647 w 628"/>
                    <a:gd name="T111" fmla="*/ 2147483647 h 344"/>
                    <a:gd name="T112" fmla="*/ 2147483647 w 628"/>
                    <a:gd name="T113" fmla="*/ 2147483647 h 344"/>
                    <a:gd name="T114" fmla="*/ 2147483647 w 628"/>
                    <a:gd name="T115" fmla="*/ 2147483647 h 344"/>
                    <a:gd name="T116" fmla="*/ 2147483647 w 628"/>
                    <a:gd name="T117" fmla="*/ 2147483647 h 34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28"/>
                    <a:gd name="T178" fmla="*/ 0 h 344"/>
                    <a:gd name="T179" fmla="*/ 628 w 628"/>
                    <a:gd name="T180" fmla="*/ 344 h 34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28" h="344">
                      <a:moveTo>
                        <a:pt x="488" y="180"/>
                      </a:moveTo>
                      <a:lnTo>
                        <a:pt x="464" y="192"/>
                      </a:lnTo>
                      <a:lnTo>
                        <a:pt x="436" y="202"/>
                      </a:lnTo>
                      <a:lnTo>
                        <a:pt x="406" y="208"/>
                      </a:lnTo>
                      <a:lnTo>
                        <a:pt x="390" y="210"/>
                      </a:lnTo>
                      <a:lnTo>
                        <a:pt x="376" y="210"/>
                      </a:lnTo>
                      <a:lnTo>
                        <a:pt x="372" y="210"/>
                      </a:lnTo>
                      <a:lnTo>
                        <a:pt x="370" y="208"/>
                      </a:lnTo>
                      <a:lnTo>
                        <a:pt x="364" y="206"/>
                      </a:lnTo>
                      <a:lnTo>
                        <a:pt x="360" y="212"/>
                      </a:lnTo>
                      <a:lnTo>
                        <a:pt x="356" y="220"/>
                      </a:lnTo>
                      <a:lnTo>
                        <a:pt x="350" y="226"/>
                      </a:lnTo>
                      <a:lnTo>
                        <a:pt x="340" y="232"/>
                      </a:lnTo>
                      <a:lnTo>
                        <a:pt x="334" y="236"/>
                      </a:lnTo>
                      <a:lnTo>
                        <a:pt x="324" y="240"/>
                      </a:lnTo>
                      <a:lnTo>
                        <a:pt x="314" y="242"/>
                      </a:lnTo>
                      <a:lnTo>
                        <a:pt x="306" y="244"/>
                      </a:lnTo>
                      <a:lnTo>
                        <a:pt x="300" y="244"/>
                      </a:lnTo>
                      <a:lnTo>
                        <a:pt x="296" y="246"/>
                      </a:lnTo>
                      <a:lnTo>
                        <a:pt x="292" y="250"/>
                      </a:lnTo>
                      <a:lnTo>
                        <a:pt x="286" y="250"/>
                      </a:lnTo>
                      <a:lnTo>
                        <a:pt x="274" y="250"/>
                      </a:lnTo>
                      <a:lnTo>
                        <a:pt x="260" y="252"/>
                      </a:lnTo>
                      <a:lnTo>
                        <a:pt x="252" y="256"/>
                      </a:lnTo>
                      <a:lnTo>
                        <a:pt x="252" y="258"/>
                      </a:lnTo>
                      <a:lnTo>
                        <a:pt x="252" y="260"/>
                      </a:lnTo>
                      <a:lnTo>
                        <a:pt x="252" y="262"/>
                      </a:lnTo>
                      <a:lnTo>
                        <a:pt x="256" y="266"/>
                      </a:lnTo>
                      <a:lnTo>
                        <a:pt x="252" y="270"/>
                      </a:lnTo>
                      <a:lnTo>
                        <a:pt x="248" y="266"/>
                      </a:lnTo>
                      <a:lnTo>
                        <a:pt x="248" y="278"/>
                      </a:lnTo>
                      <a:lnTo>
                        <a:pt x="244" y="282"/>
                      </a:lnTo>
                      <a:lnTo>
                        <a:pt x="240" y="286"/>
                      </a:lnTo>
                      <a:lnTo>
                        <a:pt x="230" y="290"/>
                      </a:lnTo>
                      <a:lnTo>
                        <a:pt x="222" y="298"/>
                      </a:lnTo>
                      <a:lnTo>
                        <a:pt x="218" y="302"/>
                      </a:lnTo>
                      <a:lnTo>
                        <a:pt x="214" y="308"/>
                      </a:lnTo>
                      <a:lnTo>
                        <a:pt x="212" y="312"/>
                      </a:lnTo>
                      <a:lnTo>
                        <a:pt x="208" y="316"/>
                      </a:lnTo>
                      <a:lnTo>
                        <a:pt x="206" y="316"/>
                      </a:lnTo>
                      <a:lnTo>
                        <a:pt x="202" y="318"/>
                      </a:lnTo>
                      <a:lnTo>
                        <a:pt x="198" y="326"/>
                      </a:lnTo>
                      <a:lnTo>
                        <a:pt x="196" y="336"/>
                      </a:lnTo>
                      <a:lnTo>
                        <a:pt x="194" y="340"/>
                      </a:lnTo>
                      <a:lnTo>
                        <a:pt x="190" y="344"/>
                      </a:lnTo>
                      <a:lnTo>
                        <a:pt x="184" y="344"/>
                      </a:lnTo>
                      <a:lnTo>
                        <a:pt x="178" y="344"/>
                      </a:lnTo>
                      <a:lnTo>
                        <a:pt x="172" y="344"/>
                      </a:lnTo>
                      <a:lnTo>
                        <a:pt x="170" y="344"/>
                      </a:lnTo>
                      <a:lnTo>
                        <a:pt x="162" y="338"/>
                      </a:lnTo>
                      <a:lnTo>
                        <a:pt x="156" y="332"/>
                      </a:lnTo>
                      <a:lnTo>
                        <a:pt x="152" y="330"/>
                      </a:lnTo>
                      <a:lnTo>
                        <a:pt x="144" y="330"/>
                      </a:lnTo>
                      <a:lnTo>
                        <a:pt x="140" y="328"/>
                      </a:lnTo>
                      <a:lnTo>
                        <a:pt x="136" y="326"/>
                      </a:lnTo>
                      <a:lnTo>
                        <a:pt x="132" y="320"/>
                      </a:lnTo>
                      <a:lnTo>
                        <a:pt x="132" y="318"/>
                      </a:lnTo>
                      <a:lnTo>
                        <a:pt x="130" y="314"/>
                      </a:lnTo>
                      <a:lnTo>
                        <a:pt x="126" y="310"/>
                      </a:lnTo>
                      <a:lnTo>
                        <a:pt x="124" y="304"/>
                      </a:lnTo>
                      <a:lnTo>
                        <a:pt x="122" y="298"/>
                      </a:lnTo>
                      <a:lnTo>
                        <a:pt x="116" y="296"/>
                      </a:lnTo>
                      <a:lnTo>
                        <a:pt x="114" y="290"/>
                      </a:lnTo>
                      <a:lnTo>
                        <a:pt x="112" y="284"/>
                      </a:lnTo>
                      <a:lnTo>
                        <a:pt x="112" y="278"/>
                      </a:lnTo>
                      <a:lnTo>
                        <a:pt x="118" y="276"/>
                      </a:lnTo>
                      <a:lnTo>
                        <a:pt x="124" y="272"/>
                      </a:lnTo>
                      <a:lnTo>
                        <a:pt x="114" y="272"/>
                      </a:lnTo>
                      <a:lnTo>
                        <a:pt x="110" y="270"/>
                      </a:lnTo>
                      <a:lnTo>
                        <a:pt x="108" y="266"/>
                      </a:lnTo>
                      <a:lnTo>
                        <a:pt x="110" y="262"/>
                      </a:lnTo>
                      <a:lnTo>
                        <a:pt x="110" y="260"/>
                      </a:lnTo>
                      <a:lnTo>
                        <a:pt x="108" y="256"/>
                      </a:lnTo>
                      <a:lnTo>
                        <a:pt x="116" y="256"/>
                      </a:lnTo>
                      <a:lnTo>
                        <a:pt x="122" y="252"/>
                      </a:lnTo>
                      <a:lnTo>
                        <a:pt x="116" y="250"/>
                      </a:lnTo>
                      <a:lnTo>
                        <a:pt x="112" y="248"/>
                      </a:lnTo>
                      <a:lnTo>
                        <a:pt x="100" y="244"/>
                      </a:lnTo>
                      <a:lnTo>
                        <a:pt x="114" y="240"/>
                      </a:lnTo>
                      <a:lnTo>
                        <a:pt x="124" y="236"/>
                      </a:lnTo>
                      <a:lnTo>
                        <a:pt x="114" y="236"/>
                      </a:lnTo>
                      <a:lnTo>
                        <a:pt x="106" y="236"/>
                      </a:lnTo>
                      <a:lnTo>
                        <a:pt x="108" y="230"/>
                      </a:lnTo>
                      <a:lnTo>
                        <a:pt x="110" y="226"/>
                      </a:lnTo>
                      <a:lnTo>
                        <a:pt x="114" y="222"/>
                      </a:lnTo>
                      <a:lnTo>
                        <a:pt x="120" y="218"/>
                      </a:lnTo>
                      <a:lnTo>
                        <a:pt x="132" y="212"/>
                      </a:lnTo>
                      <a:lnTo>
                        <a:pt x="142" y="208"/>
                      </a:lnTo>
                      <a:lnTo>
                        <a:pt x="146" y="204"/>
                      </a:lnTo>
                      <a:lnTo>
                        <a:pt x="152" y="198"/>
                      </a:lnTo>
                      <a:lnTo>
                        <a:pt x="158" y="182"/>
                      </a:lnTo>
                      <a:lnTo>
                        <a:pt x="152" y="180"/>
                      </a:lnTo>
                      <a:lnTo>
                        <a:pt x="142" y="180"/>
                      </a:lnTo>
                      <a:lnTo>
                        <a:pt x="138" y="180"/>
                      </a:lnTo>
                      <a:lnTo>
                        <a:pt x="132" y="180"/>
                      </a:lnTo>
                      <a:lnTo>
                        <a:pt x="142" y="182"/>
                      </a:lnTo>
                      <a:lnTo>
                        <a:pt x="140" y="188"/>
                      </a:lnTo>
                      <a:lnTo>
                        <a:pt x="136" y="190"/>
                      </a:lnTo>
                      <a:lnTo>
                        <a:pt x="132" y="192"/>
                      </a:lnTo>
                      <a:lnTo>
                        <a:pt x="126" y="192"/>
                      </a:lnTo>
                      <a:lnTo>
                        <a:pt x="120" y="192"/>
                      </a:lnTo>
                      <a:lnTo>
                        <a:pt x="116" y="190"/>
                      </a:lnTo>
                      <a:lnTo>
                        <a:pt x="114" y="188"/>
                      </a:lnTo>
                      <a:lnTo>
                        <a:pt x="114" y="182"/>
                      </a:lnTo>
                      <a:lnTo>
                        <a:pt x="114" y="180"/>
                      </a:lnTo>
                      <a:lnTo>
                        <a:pt x="118" y="176"/>
                      </a:lnTo>
                      <a:lnTo>
                        <a:pt x="124" y="174"/>
                      </a:lnTo>
                      <a:lnTo>
                        <a:pt x="132" y="172"/>
                      </a:lnTo>
                      <a:lnTo>
                        <a:pt x="146" y="172"/>
                      </a:lnTo>
                      <a:lnTo>
                        <a:pt x="156" y="170"/>
                      </a:lnTo>
                      <a:lnTo>
                        <a:pt x="148" y="162"/>
                      </a:lnTo>
                      <a:lnTo>
                        <a:pt x="144" y="156"/>
                      </a:lnTo>
                      <a:lnTo>
                        <a:pt x="142" y="154"/>
                      </a:lnTo>
                      <a:lnTo>
                        <a:pt x="136" y="154"/>
                      </a:lnTo>
                      <a:lnTo>
                        <a:pt x="134" y="156"/>
                      </a:lnTo>
                      <a:lnTo>
                        <a:pt x="130" y="160"/>
                      </a:lnTo>
                      <a:lnTo>
                        <a:pt x="126" y="160"/>
                      </a:lnTo>
                      <a:lnTo>
                        <a:pt x="120" y="158"/>
                      </a:lnTo>
                      <a:lnTo>
                        <a:pt x="118" y="154"/>
                      </a:lnTo>
                      <a:lnTo>
                        <a:pt x="134" y="126"/>
                      </a:lnTo>
                      <a:lnTo>
                        <a:pt x="130" y="126"/>
                      </a:lnTo>
                      <a:lnTo>
                        <a:pt x="128" y="120"/>
                      </a:lnTo>
                      <a:lnTo>
                        <a:pt x="130" y="114"/>
                      </a:lnTo>
                      <a:lnTo>
                        <a:pt x="132" y="110"/>
                      </a:lnTo>
                      <a:lnTo>
                        <a:pt x="126" y="110"/>
                      </a:lnTo>
                      <a:lnTo>
                        <a:pt x="122" y="108"/>
                      </a:lnTo>
                      <a:lnTo>
                        <a:pt x="118" y="104"/>
                      </a:lnTo>
                      <a:lnTo>
                        <a:pt x="116" y="98"/>
                      </a:lnTo>
                      <a:lnTo>
                        <a:pt x="108" y="98"/>
                      </a:lnTo>
                      <a:lnTo>
                        <a:pt x="98" y="96"/>
                      </a:lnTo>
                      <a:lnTo>
                        <a:pt x="88" y="92"/>
                      </a:lnTo>
                      <a:lnTo>
                        <a:pt x="78" y="90"/>
                      </a:lnTo>
                      <a:lnTo>
                        <a:pt x="62" y="92"/>
                      </a:lnTo>
                      <a:lnTo>
                        <a:pt x="50" y="94"/>
                      </a:lnTo>
                      <a:lnTo>
                        <a:pt x="38" y="96"/>
                      </a:lnTo>
                      <a:lnTo>
                        <a:pt x="28" y="96"/>
                      </a:lnTo>
                      <a:lnTo>
                        <a:pt x="24" y="96"/>
                      </a:lnTo>
                      <a:lnTo>
                        <a:pt x="22" y="92"/>
                      </a:lnTo>
                      <a:lnTo>
                        <a:pt x="16" y="88"/>
                      </a:lnTo>
                      <a:lnTo>
                        <a:pt x="18" y="88"/>
                      </a:lnTo>
                      <a:lnTo>
                        <a:pt x="10" y="86"/>
                      </a:lnTo>
                      <a:lnTo>
                        <a:pt x="8" y="84"/>
                      </a:lnTo>
                      <a:lnTo>
                        <a:pt x="6" y="80"/>
                      </a:lnTo>
                      <a:lnTo>
                        <a:pt x="8" y="78"/>
                      </a:lnTo>
                      <a:lnTo>
                        <a:pt x="12" y="76"/>
                      </a:lnTo>
                      <a:lnTo>
                        <a:pt x="18" y="74"/>
                      </a:lnTo>
                      <a:lnTo>
                        <a:pt x="36" y="76"/>
                      </a:lnTo>
                      <a:lnTo>
                        <a:pt x="46" y="74"/>
                      </a:lnTo>
                      <a:lnTo>
                        <a:pt x="50" y="72"/>
                      </a:lnTo>
                      <a:lnTo>
                        <a:pt x="54" y="70"/>
                      </a:lnTo>
                      <a:lnTo>
                        <a:pt x="22" y="70"/>
                      </a:lnTo>
                      <a:lnTo>
                        <a:pt x="8" y="72"/>
                      </a:lnTo>
                      <a:lnTo>
                        <a:pt x="6" y="72"/>
                      </a:lnTo>
                      <a:lnTo>
                        <a:pt x="2" y="72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4" y="58"/>
                      </a:lnTo>
                      <a:lnTo>
                        <a:pt x="10" y="56"/>
                      </a:lnTo>
                      <a:lnTo>
                        <a:pt x="24" y="56"/>
                      </a:lnTo>
                      <a:lnTo>
                        <a:pt x="42" y="56"/>
                      </a:lnTo>
                      <a:lnTo>
                        <a:pt x="66" y="54"/>
                      </a:lnTo>
                      <a:lnTo>
                        <a:pt x="88" y="50"/>
                      </a:lnTo>
                      <a:lnTo>
                        <a:pt x="98" y="48"/>
                      </a:lnTo>
                      <a:lnTo>
                        <a:pt x="104" y="44"/>
                      </a:lnTo>
                      <a:lnTo>
                        <a:pt x="92" y="42"/>
                      </a:lnTo>
                      <a:lnTo>
                        <a:pt x="100" y="38"/>
                      </a:lnTo>
                      <a:lnTo>
                        <a:pt x="110" y="36"/>
                      </a:lnTo>
                      <a:lnTo>
                        <a:pt x="130" y="34"/>
                      </a:lnTo>
                      <a:lnTo>
                        <a:pt x="138" y="34"/>
                      </a:lnTo>
                      <a:lnTo>
                        <a:pt x="144" y="32"/>
                      </a:lnTo>
                      <a:lnTo>
                        <a:pt x="158" y="28"/>
                      </a:lnTo>
                      <a:lnTo>
                        <a:pt x="170" y="22"/>
                      </a:lnTo>
                      <a:lnTo>
                        <a:pt x="176" y="20"/>
                      </a:lnTo>
                      <a:lnTo>
                        <a:pt x="184" y="20"/>
                      </a:lnTo>
                      <a:lnTo>
                        <a:pt x="208" y="16"/>
                      </a:lnTo>
                      <a:lnTo>
                        <a:pt x="234" y="16"/>
                      </a:lnTo>
                      <a:lnTo>
                        <a:pt x="232" y="22"/>
                      </a:lnTo>
                      <a:lnTo>
                        <a:pt x="244" y="22"/>
                      </a:lnTo>
                      <a:lnTo>
                        <a:pt x="256" y="20"/>
                      </a:lnTo>
                      <a:lnTo>
                        <a:pt x="270" y="16"/>
                      </a:lnTo>
                      <a:lnTo>
                        <a:pt x="282" y="16"/>
                      </a:lnTo>
                      <a:lnTo>
                        <a:pt x="288" y="16"/>
                      </a:lnTo>
                      <a:lnTo>
                        <a:pt x="294" y="14"/>
                      </a:lnTo>
                      <a:lnTo>
                        <a:pt x="308" y="6"/>
                      </a:lnTo>
                      <a:lnTo>
                        <a:pt x="360" y="6"/>
                      </a:lnTo>
                      <a:lnTo>
                        <a:pt x="364" y="8"/>
                      </a:lnTo>
                      <a:lnTo>
                        <a:pt x="368" y="10"/>
                      </a:lnTo>
                      <a:lnTo>
                        <a:pt x="380" y="8"/>
                      </a:lnTo>
                      <a:lnTo>
                        <a:pt x="392" y="4"/>
                      </a:lnTo>
                      <a:lnTo>
                        <a:pt x="408" y="2"/>
                      </a:lnTo>
                      <a:lnTo>
                        <a:pt x="420" y="0"/>
                      </a:lnTo>
                      <a:lnTo>
                        <a:pt x="426" y="0"/>
                      </a:lnTo>
                      <a:lnTo>
                        <a:pt x="432" y="2"/>
                      </a:lnTo>
                      <a:lnTo>
                        <a:pt x="438" y="6"/>
                      </a:lnTo>
                      <a:lnTo>
                        <a:pt x="440" y="12"/>
                      </a:lnTo>
                      <a:lnTo>
                        <a:pt x="482" y="12"/>
                      </a:lnTo>
                      <a:lnTo>
                        <a:pt x="486" y="8"/>
                      </a:lnTo>
                      <a:lnTo>
                        <a:pt x="492" y="6"/>
                      </a:lnTo>
                      <a:lnTo>
                        <a:pt x="500" y="6"/>
                      </a:lnTo>
                      <a:lnTo>
                        <a:pt x="520" y="8"/>
                      </a:lnTo>
                      <a:lnTo>
                        <a:pt x="538" y="12"/>
                      </a:lnTo>
                      <a:lnTo>
                        <a:pt x="538" y="16"/>
                      </a:lnTo>
                      <a:lnTo>
                        <a:pt x="492" y="16"/>
                      </a:lnTo>
                      <a:lnTo>
                        <a:pt x="492" y="18"/>
                      </a:lnTo>
                      <a:lnTo>
                        <a:pt x="524" y="18"/>
                      </a:lnTo>
                      <a:lnTo>
                        <a:pt x="524" y="16"/>
                      </a:lnTo>
                      <a:lnTo>
                        <a:pt x="532" y="16"/>
                      </a:lnTo>
                      <a:lnTo>
                        <a:pt x="528" y="20"/>
                      </a:lnTo>
                      <a:lnTo>
                        <a:pt x="524" y="22"/>
                      </a:lnTo>
                      <a:lnTo>
                        <a:pt x="628" y="22"/>
                      </a:lnTo>
                      <a:lnTo>
                        <a:pt x="626" y="26"/>
                      </a:lnTo>
                      <a:lnTo>
                        <a:pt x="624" y="28"/>
                      </a:lnTo>
                      <a:lnTo>
                        <a:pt x="622" y="30"/>
                      </a:lnTo>
                      <a:lnTo>
                        <a:pt x="618" y="30"/>
                      </a:lnTo>
                      <a:lnTo>
                        <a:pt x="602" y="32"/>
                      </a:lnTo>
                      <a:lnTo>
                        <a:pt x="590" y="32"/>
                      </a:lnTo>
                      <a:lnTo>
                        <a:pt x="580" y="34"/>
                      </a:lnTo>
                      <a:lnTo>
                        <a:pt x="570" y="36"/>
                      </a:lnTo>
                      <a:lnTo>
                        <a:pt x="556" y="40"/>
                      </a:lnTo>
                      <a:lnTo>
                        <a:pt x="564" y="40"/>
                      </a:lnTo>
                      <a:lnTo>
                        <a:pt x="554" y="42"/>
                      </a:lnTo>
                      <a:lnTo>
                        <a:pt x="550" y="44"/>
                      </a:lnTo>
                      <a:lnTo>
                        <a:pt x="552" y="46"/>
                      </a:lnTo>
                      <a:lnTo>
                        <a:pt x="534" y="54"/>
                      </a:lnTo>
                      <a:lnTo>
                        <a:pt x="526" y="60"/>
                      </a:lnTo>
                      <a:lnTo>
                        <a:pt x="522" y="68"/>
                      </a:lnTo>
                      <a:lnTo>
                        <a:pt x="532" y="66"/>
                      </a:lnTo>
                      <a:lnTo>
                        <a:pt x="544" y="64"/>
                      </a:lnTo>
                      <a:lnTo>
                        <a:pt x="546" y="68"/>
                      </a:lnTo>
                      <a:lnTo>
                        <a:pt x="546" y="72"/>
                      </a:lnTo>
                      <a:lnTo>
                        <a:pt x="552" y="72"/>
                      </a:lnTo>
                      <a:lnTo>
                        <a:pt x="554" y="74"/>
                      </a:lnTo>
                      <a:lnTo>
                        <a:pt x="558" y="76"/>
                      </a:lnTo>
                      <a:lnTo>
                        <a:pt x="552" y="80"/>
                      </a:lnTo>
                      <a:lnTo>
                        <a:pt x="548" y="80"/>
                      </a:lnTo>
                      <a:lnTo>
                        <a:pt x="532" y="82"/>
                      </a:lnTo>
                      <a:lnTo>
                        <a:pt x="520" y="82"/>
                      </a:lnTo>
                      <a:lnTo>
                        <a:pt x="516" y="84"/>
                      </a:lnTo>
                      <a:lnTo>
                        <a:pt x="514" y="88"/>
                      </a:lnTo>
                      <a:lnTo>
                        <a:pt x="524" y="90"/>
                      </a:lnTo>
                      <a:lnTo>
                        <a:pt x="534" y="90"/>
                      </a:lnTo>
                      <a:lnTo>
                        <a:pt x="536" y="96"/>
                      </a:lnTo>
                      <a:lnTo>
                        <a:pt x="540" y="98"/>
                      </a:lnTo>
                      <a:lnTo>
                        <a:pt x="544" y="100"/>
                      </a:lnTo>
                      <a:lnTo>
                        <a:pt x="550" y="102"/>
                      </a:lnTo>
                      <a:lnTo>
                        <a:pt x="542" y="106"/>
                      </a:lnTo>
                      <a:lnTo>
                        <a:pt x="536" y="108"/>
                      </a:lnTo>
                      <a:lnTo>
                        <a:pt x="532" y="106"/>
                      </a:lnTo>
                      <a:lnTo>
                        <a:pt x="522" y="106"/>
                      </a:lnTo>
                      <a:lnTo>
                        <a:pt x="526" y="108"/>
                      </a:lnTo>
                      <a:lnTo>
                        <a:pt x="530" y="110"/>
                      </a:lnTo>
                      <a:lnTo>
                        <a:pt x="524" y="114"/>
                      </a:lnTo>
                      <a:lnTo>
                        <a:pt x="520" y="116"/>
                      </a:lnTo>
                      <a:lnTo>
                        <a:pt x="504" y="116"/>
                      </a:lnTo>
                      <a:lnTo>
                        <a:pt x="514" y="120"/>
                      </a:lnTo>
                      <a:lnTo>
                        <a:pt x="516" y="124"/>
                      </a:lnTo>
                      <a:lnTo>
                        <a:pt x="520" y="126"/>
                      </a:lnTo>
                      <a:lnTo>
                        <a:pt x="476" y="126"/>
                      </a:lnTo>
                      <a:lnTo>
                        <a:pt x="480" y="128"/>
                      </a:lnTo>
                      <a:lnTo>
                        <a:pt x="484" y="130"/>
                      </a:lnTo>
                      <a:lnTo>
                        <a:pt x="492" y="134"/>
                      </a:lnTo>
                      <a:lnTo>
                        <a:pt x="498" y="138"/>
                      </a:lnTo>
                      <a:lnTo>
                        <a:pt x="500" y="140"/>
                      </a:lnTo>
                      <a:lnTo>
                        <a:pt x="502" y="144"/>
                      </a:lnTo>
                      <a:lnTo>
                        <a:pt x="500" y="148"/>
                      </a:lnTo>
                      <a:lnTo>
                        <a:pt x="498" y="150"/>
                      </a:lnTo>
                      <a:lnTo>
                        <a:pt x="490" y="148"/>
                      </a:lnTo>
                      <a:lnTo>
                        <a:pt x="482" y="144"/>
                      </a:lnTo>
                      <a:lnTo>
                        <a:pt x="474" y="138"/>
                      </a:lnTo>
                      <a:lnTo>
                        <a:pt x="470" y="138"/>
                      </a:lnTo>
                      <a:lnTo>
                        <a:pt x="466" y="138"/>
                      </a:lnTo>
                      <a:lnTo>
                        <a:pt x="472" y="142"/>
                      </a:lnTo>
                      <a:lnTo>
                        <a:pt x="486" y="148"/>
                      </a:lnTo>
                      <a:lnTo>
                        <a:pt x="498" y="154"/>
                      </a:lnTo>
                      <a:lnTo>
                        <a:pt x="500" y="156"/>
                      </a:lnTo>
                      <a:lnTo>
                        <a:pt x="502" y="160"/>
                      </a:lnTo>
                      <a:lnTo>
                        <a:pt x="500" y="168"/>
                      </a:lnTo>
                      <a:lnTo>
                        <a:pt x="498" y="172"/>
                      </a:lnTo>
                      <a:lnTo>
                        <a:pt x="492" y="174"/>
                      </a:lnTo>
                      <a:lnTo>
                        <a:pt x="484" y="176"/>
                      </a:lnTo>
                      <a:lnTo>
                        <a:pt x="476" y="174"/>
                      </a:lnTo>
                      <a:lnTo>
                        <a:pt x="470" y="172"/>
                      </a:lnTo>
                      <a:lnTo>
                        <a:pt x="468" y="168"/>
                      </a:lnTo>
                      <a:lnTo>
                        <a:pt x="466" y="160"/>
                      </a:lnTo>
                      <a:lnTo>
                        <a:pt x="448" y="158"/>
                      </a:lnTo>
                      <a:lnTo>
                        <a:pt x="434" y="154"/>
                      </a:lnTo>
                      <a:lnTo>
                        <a:pt x="444" y="158"/>
                      </a:lnTo>
                      <a:lnTo>
                        <a:pt x="454" y="162"/>
                      </a:lnTo>
                      <a:lnTo>
                        <a:pt x="450" y="166"/>
                      </a:lnTo>
                      <a:lnTo>
                        <a:pt x="444" y="170"/>
                      </a:lnTo>
                      <a:lnTo>
                        <a:pt x="446" y="174"/>
                      </a:lnTo>
                      <a:lnTo>
                        <a:pt x="450" y="178"/>
                      </a:lnTo>
                      <a:lnTo>
                        <a:pt x="462" y="180"/>
                      </a:lnTo>
                      <a:lnTo>
                        <a:pt x="474" y="180"/>
                      </a:lnTo>
                      <a:lnTo>
                        <a:pt x="490" y="180"/>
                      </a:lnTo>
                      <a:lnTo>
                        <a:pt x="488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4" name="î$ḷïde">
                  <a:extLst>
                    <a:ext uri="{FF2B5EF4-FFF2-40B4-BE49-F238E27FC236}">
                      <a16:creationId xmlns="" xmlns:a16="http://schemas.microsoft.com/office/drawing/2014/main" id="{09A9F34A-26A7-456F-BC0E-7E704C9EA512}"/>
                    </a:ext>
                  </a:extLst>
                </p:cNvPr>
                <p:cNvSpPr/>
                <p:nvPr/>
              </p:nvSpPr>
              <p:spPr bwMode="auto">
                <a:xfrm>
                  <a:off x="3850689" y="1844546"/>
                  <a:ext cx="221732" cy="88266"/>
                </a:xfrm>
                <a:custGeom>
                  <a:avLst/>
                  <a:gdLst>
                    <a:gd name="T0" fmla="*/ 0 w 126"/>
                    <a:gd name="T1" fmla="*/ 2147483647 h 54"/>
                    <a:gd name="T2" fmla="*/ 2147483647 w 126"/>
                    <a:gd name="T3" fmla="*/ 2147483647 h 54"/>
                    <a:gd name="T4" fmla="*/ 2147483647 w 126"/>
                    <a:gd name="T5" fmla="*/ 2147483647 h 54"/>
                    <a:gd name="T6" fmla="*/ 2147483647 w 126"/>
                    <a:gd name="T7" fmla="*/ 2147483647 h 54"/>
                    <a:gd name="T8" fmla="*/ 2147483647 w 126"/>
                    <a:gd name="T9" fmla="*/ 2147483647 h 54"/>
                    <a:gd name="T10" fmla="*/ 2147483647 w 126"/>
                    <a:gd name="T11" fmla="*/ 2147483647 h 54"/>
                    <a:gd name="T12" fmla="*/ 2147483647 w 126"/>
                    <a:gd name="T13" fmla="*/ 2147483647 h 54"/>
                    <a:gd name="T14" fmla="*/ 2147483647 w 126"/>
                    <a:gd name="T15" fmla="*/ 2147483647 h 54"/>
                    <a:gd name="T16" fmla="*/ 2147483647 w 126"/>
                    <a:gd name="T17" fmla="*/ 2147483647 h 54"/>
                    <a:gd name="T18" fmla="*/ 2147483647 w 126"/>
                    <a:gd name="T19" fmla="*/ 2147483647 h 54"/>
                    <a:gd name="T20" fmla="*/ 2147483647 w 126"/>
                    <a:gd name="T21" fmla="*/ 2147483647 h 54"/>
                    <a:gd name="T22" fmla="*/ 2147483647 w 126"/>
                    <a:gd name="T23" fmla="*/ 2147483647 h 54"/>
                    <a:gd name="T24" fmla="*/ 2147483647 w 126"/>
                    <a:gd name="T25" fmla="*/ 2147483647 h 54"/>
                    <a:gd name="T26" fmla="*/ 2147483647 w 126"/>
                    <a:gd name="T27" fmla="*/ 2147483647 h 54"/>
                    <a:gd name="T28" fmla="*/ 2147483647 w 126"/>
                    <a:gd name="T29" fmla="*/ 2147483647 h 54"/>
                    <a:gd name="T30" fmla="*/ 2147483647 w 126"/>
                    <a:gd name="T31" fmla="*/ 2147483647 h 54"/>
                    <a:gd name="T32" fmla="*/ 2147483647 w 126"/>
                    <a:gd name="T33" fmla="*/ 2147483647 h 54"/>
                    <a:gd name="T34" fmla="*/ 2147483647 w 126"/>
                    <a:gd name="T35" fmla="*/ 2147483647 h 54"/>
                    <a:gd name="T36" fmla="*/ 2147483647 w 126"/>
                    <a:gd name="T37" fmla="*/ 0 h 54"/>
                    <a:gd name="T38" fmla="*/ 2147483647 w 126"/>
                    <a:gd name="T39" fmla="*/ 2147483647 h 54"/>
                    <a:gd name="T40" fmla="*/ 2147483647 w 126"/>
                    <a:gd name="T41" fmla="*/ 2147483647 h 54"/>
                    <a:gd name="T42" fmla="*/ 2147483647 w 126"/>
                    <a:gd name="T43" fmla="*/ 2147483647 h 54"/>
                    <a:gd name="T44" fmla="*/ 2147483647 w 126"/>
                    <a:gd name="T45" fmla="*/ 2147483647 h 54"/>
                    <a:gd name="T46" fmla="*/ 2147483647 w 126"/>
                    <a:gd name="T47" fmla="*/ 2147483647 h 54"/>
                    <a:gd name="T48" fmla="*/ 2147483647 w 126"/>
                    <a:gd name="T49" fmla="*/ 2147483647 h 54"/>
                    <a:gd name="T50" fmla="*/ 2147483647 w 126"/>
                    <a:gd name="T51" fmla="*/ 2147483647 h 54"/>
                    <a:gd name="T52" fmla="*/ 2147483647 w 126"/>
                    <a:gd name="T53" fmla="*/ 2147483647 h 54"/>
                    <a:gd name="T54" fmla="*/ 2147483647 w 126"/>
                    <a:gd name="T55" fmla="*/ 2147483647 h 54"/>
                    <a:gd name="T56" fmla="*/ 2147483647 w 126"/>
                    <a:gd name="T57" fmla="*/ 2147483647 h 54"/>
                    <a:gd name="T58" fmla="*/ 2147483647 w 126"/>
                    <a:gd name="T59" fmla="*/ 2147483647 h 54"/>
                    <a:gd name="T60" fmla="*/ 2147483647 w 126"/>
                    <a:gd name="T61" fmla="*/ 2147483647 h 54"/>
                    <a:gd name="T62" fmla="*/ 2147483647 w 126"/>
                    <a:gd name="T63" fmla="*/ 2147483647 h 54"/>
                    <a:gd name="T64" fmla="*/ 2147483647 w 126"/>
                    <a:gd name="T65" fmla="*/ 2147483647 h 54"/>
                    <a:gd name="T66" fmla="*/ 2147483647 w 126"/>
                    <a:gd name="T67" fmla="*/ 2147483647 h 54"/>
                    <a:gd name="T68" fmla="*/ 2147483647 w 126"/>
                    <a:gd name="T69" fmla="*/ 2147483647 h 54"/>
                    <a:gd name="T70" fmla="*/ 2147483647 w 126"/>
                    <a:gd name="T71" fmla="*/ 2147483647 h 54"/>
                    <a:gd name="T72" fmla="*/ 2147483647 w 126"/>
                    <a:gd name="T73" fmla="*/ 2147483647 h 54"/>
                    <a:gd name="T74" fmla="*/ 2147483647 w 126"/>
                    <a:gd name="T75" fmla="*/ 2147483647 h 54"/>
                    <a:gd name="T76" fmla="*/ 2147483647 w 126"/>
                    <a:gd name="T77" fmla="*/ 2147483647 h 54"/>
                    <a:gd name="T78" fmla="*/ 2147483647 w 126"/>
                    <a:gd name="T79" fmla="*/ 2147483647 h 54"/>
                    <a:gd name="T80" fmla="*/ 2147483647 w 126"/>
                    <a:gd name="T81" fmla="*/ 2147483647 h 54"/>
                    <a:gd name="T82" fmla="*/ 2147483647 w 126"/>
                    <a:gd name="T83" fmla="*/ 2147483647 h 54"/>
                    <a:gd name="T84" fmla="*/ 0 w 126"/>
                    <a:gd name="T85" fmla="*/ 2147483647 h 54"/>
                    <a:gd name="T86" fmla="*/ 2147483647 w 126"/>
                    <a:gd name="T87" fmla="*/ 2147483647 h 54"/>
                    <a:gd name="T88" fmla="*/ 2147483647 w 126"/>
                    <a:gd name="T89" fmla="*/ 2147483647 h 54"/>
                    <a:gd name="T90" fmla="*/ 2147483647 w 126"/>
                    <a:gd name="T91" fmla="*/ 2147483647 h 54"/>
                    <a:gd name="T92" fmla="*/ 0 w 126"/>
                    <a:gd name="T93" fmla="*/ 2147483647 h 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26"/>
                    <a:gd name="T142" fmla="*/ 0 h 54"/>
                    <a:gd name="T143" fmla="*/ 126 w 126"/>
                    <a:gd name="T144" fmla="*/ 54 h 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26" h="54">
                      <a:moveTo>
                        <a:pt x="0" y="16"/>
                      </a:moveTo>
                      <a:lnTo>
                        <a:pt x="6" y="12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2" y="14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0" y="14"/>
                      </a:lnTo>
                      <a:lnTo>
                        <a:pt x="48" y="6"/>
                      </a:lnTo>
                      <a:lnTo>
                        <a:pt x="52" y="12"/>
                      </a:lnTo>
                      <a:lnTo>
                        <a:pt x="64" y="10"/>
                      </a:lnTo>
                      <a:lnTo>
                        <a:pt x="76" y="6"/>
                      </a:lnTo>
                      <a:lnTo>
                        <a:pt x="90" y="2"/>
                      </a:lnTo>
                      <a:lnTo>
                        <a:pt x="96" y="0"/>
                      </a:lnTo>
                      <a:lnTo>
                        <a:pt x="106" y="2"/>
                      </a:lnTo>
                      <a:lnTo>
                        <a:pt x="114" y="8"/>
                      </a:lnTo>
                      <a:lnTo>
                        <a:pt x="126" y="22"/>
                      </a:lnTo>
                      <a:lnTo>
                        <a:pt x="126" y="26"/>
                      </a:lnTo>
                      <a:lnTo>
                        <a:pt x="120" y="28"/>
                      </a:lnTo>
                      <a:lnTo>
                        <a:pt x="112" y="30"/>
                      </a:lnTo>
                      <a:lnTo>
                        <a:pt x="102" y="36"/>
                      </a:lnTo>
                      <a:lnTo>
                        <a:pt x="92" y="44"/>
                      </a:lnTo>
                      <a:lnTo>
                        <a:pt x="86" y="46"/>
                      </a:lnTo>
                      <a:lnTo>
                        <a:pt x="78" y="46"/>
                      </a:lnTo>
                      <a:lnTo>
                        <a:pt x="72" y="46"/>
                      </a:lnTo>
                      <a:lnTo>
                        <a:pt x="66" y="44"/>
                      </a:lnTo>
                      <a:lnTo>
                        <a:pt x="74" y="50"/>
                      </a:lnTo>
                      <a:lnTo>
                        <a:pt x="66" y="52"/>
                      </a:lnTo>
                      <a:lnTo>
                        <a:pt x="62" y="54"/>
                      </a:lnTo>
                      <a:lnTo>
                        <a:pt x="52" y="54"/>
                      </a:lnTo>
                      <a:lnTo>
                        <a:pt x="44" y="54"/>
                      </a:lnTo>
                      <a:lnTo>
                        <a:pt x="26" y="50"/>
                      </a:lnTo>
                      <a:lnTo>
                        <a:pt x="10" y="48"/>
                      </a:lnTo>
                      <a:lnTo>
                        <a:pt x="16" y="44"/>
                      </a:lnTo>
                      <a:lnTo>
                        <a:pt x="24" y="40"/>
                      </a:lnTo>
                      <a:lnTo>
                        <a:pt x="16" y="36"/>
                      </a:lnTo>
                      <a:lnTo>
                        <a:pt x="12" y="34"/>
                      </a:lnTo>
                      <a:lnTo>
                        <a:pt x="0" y="28"/>
                      </a:lnTo>
                      <a:lnTo>
                        <a:pt x="8" y="24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grpSp>
          <p:nvGrpSpPr>
            <p:cNvPr id="7" name="íṥ1íḋê">
              <a:extLst>
                <a:ext uri="{FF2B5EF4-FFF2-40B4-BE49-F238E27FC236}">
                  <a16:creationId xmlns="" xmlns:a16="http://schemas.microsoft.com/office/drawing/2014/main" id="{ED0C9F74-999F-46CD-BFBA-CF565EE660F6}"/>
                </a:ext>
              </a:extLst>
            </p:cNvPr>
            <p:cNvGrpSpPr/>
            <p:nvPr/>
          </p:nvGrpSpPr>
          <p:grpSpPr>
            <a:xfrm>
              <a:off x="1269547" y="2327085"/>
              <a:ext cx="908818" cy="908816"/>
              <a:chOff x="1269547" y="2327085"/>
              <a:chExt cx="908818" cy="908816"/>
            </a:xfrm>
          </p:grpSpPr>
          <p:sp>
            <p:nvSpPr>
              <p:cNvPr id="35" name="ïšliḑè">
                <a:extLst>
                  <a:ext uri="{FF2B5EF4-FFF2-40B4-BE49-F238E27FC236}">
                    <a16:creationId xmlns="" xmlns:a16="http://schemas.microsoft.com/office/drawing/2014/main" id="{BF86E041-DFC6-4806-97F7-319E625150FA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ľîdé">
                <a:extLst>
                  <a:ext uri="{FF2B5EF4-FFF2-40B4-BE49-F238E27FC236}">
                    <a16:creationId xmlns="" xmlns:a16="http://schemas.microsoft.com/office/drawing/2014/main" id="{90031230-76A1-456C-9B13-DEA047B1AE70}"/>
                  </a:ext>
                </a:extLst>
              </p:cNvPr>
              <p:cNvSpPr/>
              <p:nvPr/>
            </p:nvSpPr>
            <p:spPr>
              <a:xfrm>
                <a:off x="1384827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îsļïḍe">
                <a:extLst>
                  <a:ext uri="{FF2B5EF4-FFF2-40B4-BE49-F238E27FC236}">
                    <a16:creationId xmlns="" xmlns:a16="http://schemas.microsoft.com/office/drawing/2014/main" id="{BEEA5D52-B573-456E-8D9D-44D7B1A3503E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blockArc">
                <a:avLst>
                  <a:gd name="adj1" fmla="val 16200000"/>
                  <a:gd name="adj2" fmla="val 10584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lïḑè">
                <a:extLst>
                  <a:ext uri="{FF2B5EF4-FFF2-40B4-BE49-F238E27FC236}">
                    <a16:creationId xmlns="" xmlns:a16="http://schemas.microsoft.com/office/drawing/2014/main" id="{22682B6B-2971-43DE-BF04-25A3CD822F2A}"/>
                  </a:ext>
                </a:extLst>
              </p:cNvPr>
              <p:cNvSpPr txBox="1"/>
              <p:nvPr/>
            </p:nvSpPr>
            <p:spPr>
              <a:xfrm>
                <a:off x="1554600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74</a:t>
                </a:r>
                <a:r>
                  <a:rPr lang="en-US" sz="32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" name="íṣḻîḍè">
              <a:extLst>
                <a:ext uri="{FF2B5EF4-FFF2-40B4-BE49-F238E27FC236}">
                  <a16:creationId xmlns="" xmlns:a16="http://schemas.microsoft.com/office/drawing/2014/main" id="{8B6527FB-D957-4FEB-A491-2350D57FEDA1}"/>
                </a:ext>
              </a:extLst>
            </p:cNvPr>
            <p:cNvSpPr/>
            <p:nvPr/>
          </p:nvSpPr>
          <p:spPr bwMode="auto">
            <a:xfrm>
              <a:off x="669925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s1íďê">
              <a:extLst>
                <a:ext uri="{FF2B5EF4-FFF2-40B4-BE49-F238E27FC236}">
                  <a16:creationId xmlns="" xmlns:a16="http://schemas.microsoft.com/office/drawing/2014/main" id="{DB03E8E2-492D-4FA6-9DB3-3FA85870AFA3}"/>
                </a:ext>
              </a:extLst>
            </p:cNvPr>
            <p:cNvSpPr txBox="1"/>
            <p:nvPr/>
          </p:nvSpPr>
          <p:spPr bwMode="auto">
            <a:xfrm>
              <a:off x="669925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0" name="îṩḷiḍè">
              <a:extLst>
                <a:ext uri="{FF2B5EF4-FFF2-40B4-BE49-F238E27FC236}">
                  <a16:creationId xmlns="" xmlns:a16="http://schemas.microsoft.com/office/drawing/2014/main" id="{967704CD-1484-4179-9C24-F35438F550E1}"/>
                </a:ext>
              </a:extLst>
            </p:cNvPr>
            <p:cNvGrpSpPr/>
            <p:nvPr/>
          </p:nvGrpSpPr>
          <p:grpSpPr>
            <a:xfrm>
              <a:off x="4183689" y="2327085"/>
              <a:ext cx="908818" cy="908816"/>
              <a:chOff x="4183689" y="2327085"/>
              <a:chExt cx="908818" cy="908816"/>
            </a:xfrm>
          </p:grpSpPr>
          <p:sp>
            <p:nvSpPr>
              <p:cNvPr id="31" name="îš1iďê">
                <a:extLst>
                  <a:ext uri="{FF2B5EF4-FFF2-40B4-BE49-F238E27FC236}">
                    <a16:creationId xmlns="" xmlns:a16="http://schemas.microsoft.com/office/drawing/2014/main" id="{02694323-FB4C-4A0C-BB20-8C1ABB8DB1C2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1ïḍé">
                <a:extLst>
                  <a:ext uri="{FF2B5EF4-FFF2-40B4-BE49-F238E27FC236}">
                    <a16:creationId xmlns="" xmlns:a16="http://schemas.microsoft.com/office/drawing/2014/main" id="{6E35C6CD-FE6B-4FE9-A3F8-F1B4E49AF75C}"/>
                  </a:ext>
                </a:extLst>
              </p:cNvPr>
              <p:cNvSpPr/>
              <p:nvPr/>
            </p:nvSpPr>
            <p:spPr>
              <a:xfrm>
                <a:off x="4298969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îṧḷîḍé">
                <a:extLst>
                  <a:ext uri="{FF2B5EF4-FFF2-40B4-BE49-F238E27FC236}">
                    <a16:creationId xmlns="" xmlns:a16="http://schemas.microsoft.com/office/drawing/2014/main" id="{418F823C-AB30-4A26-A107-BFD192914909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blockArc">
                <a:avLst>
                  <a:gd name="adj1" fmla="val 16200000"/>
                  <a:gd name="adj2" fmla="val 756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îḑê">
                <a:extLst>
                  <a:ext uri="{FF2B5EF4-FFF2-40B4-BE49-F238E27FC236}">
                    <a16:creationId xmlns="" xmlns:a16="http://schemas.microsoft.com/office/drawing/2014/main" id="{E46A9D60-D2FD-439B-91DB-9BE2BF854B7C}"/>
                  </a:ext>
                </a:extLst>
              </p:cNvPr>
              <p:cNvSpPr txBox="1"/>
              <p:nvPr/>
            </p:nvSpPr>
            <p:spPr>
              <a:xfrm>
                <a:off x="4468742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60%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íṩliďê">
              <a:extLst>
                <a:ext uri="{FF2B5EF4-FFF2-40B4-BE49-F238E27FC236}">
                  <a16:creationId xmlns="" xmlns:a16="http://schemas.microsoft.com/office/drawing/2014/main" id="{F06268EE-E7DC-4718-A51D-A8B8A0488614}"/>
                </a:ext>
              </a:extLst>
            </p:cNvPr>
            <p:cNvSpPr/>
            <p:nvPr/>
          </p:nvSpPr>
          <p:spPr bwMode="auto">
            <a:xfrm>
              <a:off x="3584067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ślïḋé">
              <a:extLst>
                <a:ext uri="{FF2B5EF4-FFF2-40B4-BE49-F238E27FC236}">
                  <a16:creationId xmlns="" xmlns:a16="http://schemas.microsoft.com/office/drawing/2014/main" id="{82226C2B-DCA5-4B94-9711-A6D062940101}"/>
                </a:ext>
              </a:extLst>
            </p:cNvPr>
            <p:cNvSpPr txBox="1"/>
            <p:nvPr/>
          </p:nvSpPr>
          <p:spPr bwMode="auto">
            <a:xfrm>
              <a:off x="3584067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3" name="íṩľïḍe">
              <a:extLst>
                <a:ext uri="{FF2B5EF4-FFF2-40B4-BE49-F238E27FC236}">
                  <a16:creationId xmlns="" xmlns:a16="http://schemas.microsoft.com/office/drawing/2014/main" id="{10C3A9A8-5EDF-401B-A0E1-FB74456BAB94}"/>
                </a:ext>
              </a:extLst>
            </p:cNvPr>
            <p:cNvGrpSpPr/>
            <p:nvPr/>
          </p:nvGrpSpPr>
          <p:grpSpPr>
            <a:xfrm>
              <a:off x="7097831" y="2327085"/>
              <a:ext cx="908818" cy="908816"/>
              <a:chOff x="7097831" y="2327085"/>
              <a:chExt cx="908818" cy="908816"/>
            </a:xfrm>
          </p:grpSpPr>
          <p:sp>
            <p:nvSpPr>
              <p:cNvPr id="27" name="iṩḷíde">
                <a:extLst>
                  <a:ext uri="{FF2B5EF4-FFF2-40B4-BE49-F238E27FC236}">
                    <a16:creationId xmlns="" xmlns:a16="http://schemas.microsoft.com/office/drawing/2014/main" id="{239CE57D-A728-4437-8E1C-7E5C32CC5663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lídé">
                <a:extLst>
                  <a:ext uri="{FF2B5EF4-FFF2-40B4-BE49-F238E27FC236}">
                    <a16:creationId xmlns="" xmlns:a16="http://schemas.microsoft.com/office/drawing/2014/main" id="{E20ED479-F4B9-49E1-BF77-D501E84612AF}"/>
                  </a:ext>
                </a:extLst>
              </p:cNvPr>
              <p:cNvSpPr/>
              <p:nvPr/>
            </p:nvSpPr>
            <p:spPr>
              <a:xfrm>
                <a:off x="7213111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ḷîḑê">
                <a:extLst>
                  <a:ext uri="{FF2B5EF4-FFF2-40B4-BE49-F238E27FC236}">
                    <a16:creationId xmlns="" xmlns:a16="http://schemas.microsoft.com/office/drawing/2014/main" id="{FA434564-25E8-4D80-A3AC-29951B28A050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blockArc">
                <a:avLst>
                  <a:gd name="adj1" fmla="val 16200000"/>
                  <a:gd name="adj2" fmla="val 11880000"/>
                  <a:gd name="adj3" fmla="val 12805"/>
                </a:avLst>
              </a:prstGeom>
              <a:solidFill>
                <a:schemeClr val="accent1">
                  <a:lumMod val="10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iḓè">
                <a:extLst>
                  <a:ext uri="{FF2B5EF4-FFF2-40B4-BE49-F238E27FC236}">
                    <a16:creationId xmlns="" xmlns:a16="http://schemas.microsoft.com/office/drawing/2014/main" id="{97704E23-812D-4FD6-99B5-608FE7187F35}"/>
                  </a:ext>
                </a:extLst>
              </p:cNvPr>
              <p:cNvSpPr txBox="1"/>
              <p:nvPr/>
            </p:nvSpPr>
            <p:spPr>
              <a:xfrm>
                <a:off x="7382884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80%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ïṥľiḋe">
              <a:extLst>
                <a:ext uri="{FF2B5EF4-FFF2-40B4-BE49-F238E27FC236}">
                  <a16:creationId xmlns="" xmlns:a16="http://schemas.microsoft.com/office/drawing/2014/main" id="{905CB9D4-2C70-41C1-9D6D-7E2473D119FC}"/>
                </a:ext>
              </a:extLst>
            </p:cNvPr>
            <p:cNvSpPr/>
            <p:nvPr/>
          </p:nvSpPr>
          <p:spPr bwMode="auto">
            <a:xfrm>
              <a:off x="6498209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iḍê">
              <a:extLst>
                <a:ext uri="{FF2B5EF4-FFF2-40B4-BE49-F238E27FC236}">
                  <a16:creationId xmlns="" xmlns:a16="http://schemas.microsoft.com/office/drawing/2014/main" id="{3CC69565-34DD-412F-BA7D-1140B3407954}"/>
                </a:ext>
              </a:extLst>
            </p:cNvPr>
            <p:cNvSpPr txBox="1"/>
            <p:nvPr/>
          </p:nvSpPr>
          <p:spPr bwMode="auto">
            <a:xfrm>
              <a:off x="6498209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6" name="ïšľïḋè">
              <a:extLst>
                <a:ext uri="{FF2B5EF4-FFF2-40B4-BE49-F238E27FC236}">
                  <a16:creationId xmlns="" xmlns:a16="http://schemas.microsoft.com/office/drawing/2014/main" id="{4E9836A3-9821-4056-B966-CCF2C33DE5B8}"/>
                </a:ext>
              </a:extLst>
            </p:cNvPr>
            <p:cNvGrpSpPr/>
            <p:nvPr/>
          </p:nvGrpSpPr>
          <p:grpSpPr>
            <a:xfrm>
              <a:off x="10011972" y="2327085"/>
              <a:ext cx="908818" cy="908816"/>
              <a:chOff x="10011972" y="2327085"/>
              <a:chExt cx="908818" cy="908816"/>
            </a:xfrm>
          </p:grpSpPr>
          <p:sp>
            <p:nvSpPr>
              <p:cNvPr id="23" name="ïṥḻiḋê">
                <a:extLst>
                  <a:ext uri="{FF2B5EF4-FFF2-40B4-BE49-F238E27FC236}">
                    <a16:creationId xmlns="" xmlns:a16="http://schemas.microsoft.com/office/drawing/2014/main" id="{F5803933-1648-4ED8-A073-BC4E77FCAB1E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šľîḓê">
                <a:extLst>
                  <a:ext uri="{FF2B5EF4-FFF2-40B4-BE49-F238E27FC236}">
                    <a16:creationId xmlns="" xmlns:a16="http://schemas.microsoft.com/office/drawing/2014/main" id="{E5D361B8-0741-4C69-A9F9-BF7C1EF58B49}"/>
                  </a:ext>
                </a:extLst>
              </p:cNvPr>
              <p:cNvSpPr/>
              <p:nvPr/>
            </p:nvSpPr>
            <p:spPr>
              <a:xfrm>
                <a:off x="10127252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isḷíḍè">
                <a:extLst>
                  <a:ext uri="{FF2B5EF4-FFF2-40B4-BE49-F238E27FC236}">
                    <a16:creationId xmlns="" xmlns:a16="http://schemas.microsoft.com/office/drawing/2014/main" id="{F7518409-5330-4C36-8837-BB1EB9A77FC8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blockArc">
                <a:avLst>
                  <a:gd name="adj1" fmla="val 16200000"/>
                  <a:gd name="adj2" fmla="val 108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ḷíḑé">
                <a:extLst>
                  <a:ext uri="{FF2B5EF4-FFF2-40B4-BE49-F238E27FC236}">
                    <a16:creationId xmlns="" xmlns:a16="http://schemas.microsoft.com/office/drawing/2014/main" id="{E03937FA-ADD4-4932-8E71-7FEFFBC3A406}"/>
                  </a:ext>
                </a:extLst>
              </p:cNvPr>
              <p:cNvSpPr txBox="1"/>
              <p:nvPr/>
            </p:nvSpPr>
            <p:spPr>
              <a:xfrm>
                <a:off x="10297025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30%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7" name="ïśliḋè">
              <a:extLst>
                <a:ext uri="{FF2B5EF4-FFF2-40B4-BE49-F238E27FC236}">
                  <a16:creationId xmlns="" xmlns:a16="http://schemas.microsoft.com/office/drawing/2014/main" id="{2DA047F8-A0DF-4B5B-84B1-CDAF82EF9B9A}"/>
                </a:ext>
              </a:extLst>
            </p:cNvPr>
            <p:cNvSpPr/>
            <p:nvPr/>
          </p:nvSpPr>
          <p:spPr bwMode="auto">
            <a:xfrm>
              <a:off x="9412350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śļïḑê">
              <a:extLst>
                <a:ext uri="{FF2B5EF4-FFF2-40B4-BE49-F238E27FC236}">
                  <a16:creationId xmlns="" xmlns:a16="http://schemas.microsoft.com/office/drawing/2014/main" id="{09C801C1-45DC-41E0-A184-2AE553BB7869}"/>
                </a:ext>
              </a:extLst>
            </p:cNvPr>
            <p:cNvSpPr txBox="1"/>
            <p:nvPr/>
          </p:nvSpPr>
          <p:spPr bwMode="auto">
            <a:xfrm>
              <a:off x="9412350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îṩľiďè">
              <a:extLst>
                <a:ext uri="{FF2B5EF4-FFF2-40B4-BE49-F238E27FC236}">
                  <a16:creationId xmlns="" xmlns:a16="http://schemas.microsoft.com/office/drawing/2014/main" id="{11FC4A0D-DC43-4B80-BB69-AD5A0CC160D7}"/>
                </a:ext>
              </a:extLst>
            </p:cNvPr>
            <p:cNvGrpSpPr/>
            <p:nvPr/>
          </p:nvGrpSpPr>
          <p:grpSpPr>
            <a:xfrm>
              <a:off x="3126000" y="2214000"/>
              <a:ext cx="5940000" cy="2700000"/>
              <a:chOff x="3126000" y="2484000"/>
              <a:chExt cx="5940000" cy="2240148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FE7FF275-3AE8-45F0-9968-4984619C48FA}"/>
                  </a:ext>
                </a:extLst>
              </p:cNvPr>
              <p:cNvCxnSpPr/>
              <p:nvPr/>
            </p:nvCxnSpPr>
            <p:spPr>
              <a:xfrm>
                <a:off x="312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56148A52-5AC2-4952-B4E9-163A587CA761}"/>
                  </a:ext>
                </a:extLst>
              </p:cNvPr>
              <p:cNvCxnSpPr/>
              <p:nvPr/>
            </p:nvCxnSpPr>
            <p:spPr>
              <a:xfrm>
                <a:off x="600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05FE1073-9D92-4230-BAAB-14D2F90C8D4C}"/>
                  </a:ext>
                </a:extLst>
              </p:cNvPr>
              <p:cNvCxnSpPr/>
              <p:nvPr/>
            </p:nvCxnSpPr>
            <p:spPr>
              <a:xfrm>
                <a:off x="906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40880F-A3DB-4CA2-9472-9FA706C1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CBD3D84-C2E8-4BFF-B7FB-F2F96D07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7371D2A-4172-424B-BCB6-5FA95F82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08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81189" y="2959818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082305" y="3855168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176004" y="23736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50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5" name="Oval 8">
            <a:extLst>
              <a:ext uri="{FF2B5EF4-FFF2-40B4-BE49-F238E27FC236}">
                <a16:creationId xmlns="" xmlns:a16="http://schemas.microsoft.com/office/drawing/2014/main" id="{0F4C72DD-3457-4DA2-9C23-7646A46A712E}"/>
              </a:ext>
            </a:extLst>
          </p:cNvPr>
          <p:cNvSpPr/>
          <p:nvPr/>
        </p:nvSpPr>
        <p:spPr>
          <a:xfrm>
            <a:off x="5148516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6" name="Freeform 82">
            <a:extLst>
              <a:ext uri="{FF2B5EF4-FFF2-40B4-BE49-F238E27FC236}">
                <a16:creationId xmlns="" xmlns:a16="http://schemas.microsoft.com/office/drawing/2014/main" id="{90685951-858F-4F80-9109-8D8D6A5928F0}"/>
              </a:ext>
            </a:extLst>
          </p:cNvPr>
          <p:cNvSpPr>
            <a:spLocks noEditPoints="1"/>
          </p:cNvSpPr>
          <p:nvPr/>
        </p:nvSpPr>
        <p:spPr bwMode="auto">
          <a:xfrm>
            <a:off x="5831890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Oval 5">
            <a:extLst>
              <a:ext uri="{FF2B5EF4-FFF2-40B4-BE49-F238E27FC236}">
                <a16:creationId xmlns="" xmlns:a16="http://schemas.microsoft.com/office/drawing/2014/main" id="{557A553E-7FF9-4500-AA47-C07379DCD6F7}"/>
              </a:ext>
            </a:extLst>
          </p:cNvPr>
          <p:cNvSpPr/>
          <p:nvPr/>
        </p:nvSpPr>
        <p:spPr>
          <a:xfrm>
            <a:off x="1334568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8" name="live-chat_72439">
            <a:extLst>
              <a:ext uri="{FF2B5EF4-FFF2-40B4-BE49-F238E27FC236}">
                <a16:creationId xmlns="" xmlns:a16="http://schemas.microsoft.com/office/drawing/2014/main" id="{F31B18EE-57D3-4A6D-B36F-2303C0D7B752}"/>
              </a:ext>
            </a:extLst>
          </p:cNvPr>
          <p:cNvSpPr>
            <a:spLocks/>
          </p:cNvSpPr>
          <p:nvPr/>
        </p:nvSpPr>
        <p:spPr bwMode="auto">
          <a:xfrm>
            <a:off x="2017942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9" name="Oval 10">
            <a:extLst>
              <a:ext uri="{FF2B5EF4-FFF2-40B4-BE49-F238E27FC236}">
                <a16:creationId xmlns="" xmlns:a16="http://schemas.microsoft.com/office/drawing/2014/main" id="{CA967FE1-B274-476D-8533-E6BCF6AC4F7E}"/>
              </a:ext>
            </a:extLst>
          </p:cNvPr>
          <p:cNvSpPr/>
          <p:nvPr/>
        </p:nvSpPr>
        <p:spPr>
          <a:xfrm>
            <a:off x="8962462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10" name="battery_145099">
            <a:extLst>
              <a:ext uri="{FF2B5EF4-FFF2-40B4-BE49-F238E27FC236}">
                <a16:creationId xmlns="" xmlns:a16="http://schemas.microsoft.com/office/drawing/2014/main" id="{CCD2E5EB-5B21-4642-9A3D-DCD3E28A3114}"/>
              </a:ext>
            </a:extLst>
          </p:cNvPr>
          <p:cNvSpPr>
            <a:spLocks/>
          </p:cNvSpPr>
          <p:nvPr/>
        </p:nvSpPr>
        <p:spPr bwMode="auto">
          <a:xfrm>
            <a:off x="9645836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Oval 7">
            <a:extLst>
              <a:ext uri="{FF2B5EF4-FFF2-40B4-BE49-F238E27FC236}">
                <a16:creationId xmlns="" xmlns:a16="http://schemas.microsoft.com/office/drawing/2014/main" id="{BC7FA9B4-730C-47ED-BF17-65E0BCDBAE03}"/>
              </a:ext>
            </a:extLst>
          </p:cNvPr>
          <p:cNvSpPr/>
          <p:nvPr/>
        </p:nvSpPr>
        <p:spPr>
          <a:xfrm>
            <a:off x="2830449" y="2392622"/>
            <a:ext cx="2717156" cy="2717154"/>
          </a:xfrm>
          <a:prstGeom prst="donut">
            <a:avLst>
              <a:gd name="adj" fmla="val 28866"/>
            </a:avLst>
          </a:prstGeom>
          <a:blipFill>
            <a:blip r:embed="rId2"/>
            <a:stretch>
              <a:fillRect l="-25412" r="-25176"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2" name="laptop_35888">
            <a:extLst>
              <a:ext uri="{FF2B5EF4-FFF2-40B4-BE49-F238E27FC236}">
                <a16:creationId xmlns="" xmlns:a16="http://schemas.microsoft.com/office/drawing/2014/main" id="{958691B9-1838-4506-B36B-4182A291A178}"/>
              </a:ext>
            </a:extLst>
          </p:cNvPr>
          <p:cNvSpPr>
            <a:spLocks/>
          </p:cNvSpPr>
          <p:nvPr/>
        </p:nvSpPr>
        <p:spPr bwMode="auto">
          <a:xfrm>
            <a:off x="3860801" y="3435105"/>
            <a:ext cx="656452" cy="63218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Oval 7">
            <a:extLst>
              <a:ext uri="{FF2B5EF4-FFF2-40B4-BE49-F238E27FC236}">
                <a16:creationId xmlns="" xmlns:a16="http://schemas.microsoft.com/office/drawing/2014/main" id="{7CD38464-527F-4916-84DE-6C46B7AB733A}"/>
              </a:ext>
            </a:extLst>
          </p:cNvPr>
          <p:cNvSpPr/>
          <p:nvPr/>
        </p:nvSpPr>
        <p:spPr>
          <a:xfrm>
            <a:off x="6644396" y="2392622"/>
            <a:ext cx="2717156" cy="2717154"/>
          </a:xfrm>
          <a:prstGeom prst="donut">
            <a:avLst>
              <a:gd name="adj" fmla="val 28866"/>
            </a:avLst>
          </a:prstGeom>
          <a:blipFill>
            <a:blip r:embed="rId3"/>
            <a:stretch>
              <a:fillRect l="-39071" r="-38707"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4" name="files_317797">
            <a:extLst>
              <a:ext uri="{FF2B5EF4-FFF2-40B4-BE49-F238E27FC236}">
                <a16:creationId xmlns="" xmlns:a16="http://schemas.microsoft.com/office/drawing/2014/main" id="{52B276E4-F9E2-444B-82A5-08EABBBEBC54}"/>
              </a:ext>
            </a:extLst>
          </p:cNvPr>
          <p:cNvSpPr>
            <a:spLocks/>
          </p:cNvSpPr>
          <p:nvPr/>
        </p:nvSpPr>
        <p:spPr bwMode="auto">
          <a:xfrm>
            <a:off x="7674748" y="3435105"/>
            <a:ext cx="656452" cy="63218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2C15CF4-7F9A-4BE3-80B6-5957171B27B6}"/>
              </a:ext>
            </a:extLst>
          </p:cNvPr>
          <p:cNvSpPr txBox="1"/>
          <p:nvPr/>
        </p:nvSpPr>
        <p:spPr bwMode="auto">
          <a:xfrm>
            <a:off x="1269044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6B962C0-8570-4F84-92DD-8ADA05D1048F}"/>
              </a:ext>
            </a:extLst>
          </p:cNvPr>
          <p:cNvSpPr/>
          <p:nvPr/>
        </p:nvSpPr>
        <p:spPr bwMode="auto">
          <a:xfrm>
            <a:off x="1269044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043B6C1-E8BA-48FC-8F92-A6A004E5960A}"/>
              </a:ext>
            </a:extLst>
          </p:cNvPr>
          <p:cNvSpPr txBox="1"/>
          <p:nvPr/>
        </p:nvSpPr>
        <p:spPr bwMode="auto">
          <a:xfrm>
            <a:off x="5082991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8C221E5-3D0C-4C3F-828A-FCC44B81BE5B}"/>
              </a:ext>
            </a:extLst>
          </p:cNvPr>
          <p:cNvSpPr/>
          <p:nvPr/>
        </p:nvSpPr>
        <p:spPr bwMode="auto">
          <a:xfrm>
            <a:off x="5082991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898416D-FCB6-4D8D-8B9C-48845F830EAD}"/>
              </a:ext>
            </a:extLst>
          </p:cNvPr>
          <p:cNvSpPr txBox="1"/>
          <p:nvPr/>
        </p:nvSpPr>
        <p:spPr bwMode="auto">
          <a:xfrm>
            <a:off x="8896938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E4B0224-649E-4633-8719-8CF0FABC4CAE}"/>
              </a:ext>
            </a:extLst>
          </p:cNvPr>
          <p:cNvSpPr/>
          <p:nvPr/>
        </p:nvSpPr>
        <p:spPr bwMode="auto">
          <a:xfrm>
            <a:off x="8896938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5F251CD-8E10-47B9-949F-8E3AF6AB5CED}"/>
              </a:ext>
            </a:extLst>
          </p:cNvPr>
          <p:cNvSpPr txBox="1"/>
          <p:nvPr/>
        </p:nvSpPr>
        <p:spPr bwMode="auto">
          <a:xfrm>
            <a:off x="3176018" y="123831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4DE0C93-974C-4F76-A3D8-05561BB0073E}"/>
              </a:ext>
            </a:extLst>
          </p:cNvPr>
          <p:cNvSpPr/>
          <p:nvPr/>
        </p:nvSpPr>
        <p:spPr bwMode="auto">
          <a:xfrm>
            <a:off x="3176018" y="168011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167FA4D-D0D5-4AF2-A2E3-43B3E27E1A1C}"/>
              </a:ext>
            </a:extLst>
          </p:cNvPr>
          <p:cNvSpPr txBox="1"/>
          <p:nvPr/>
        </p:nvSpPr>
        <p:spPr bwMode="auto">
          <a:xfrm>
            <a:off x="6989965" y="123831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35C7949-EC66-4497-9FB2-D28734AA01EB}"/>
              </a:ext>
            </a:extLst>
          </p:cNvPr>
          <p:cNvSpPr/>
          <p:nvPr/>
        </p:nvSpPr>
        <p:spPr bwMode="auto">
          <a:xfrm>
            <a:off x="6989965" y="168011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2015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5" name="ïSḷiḑe">
            <a:extLst>
              <a:ext uri="{FF2B5EF4-FFF2-40B4-BE49-F238E27FC236}">
                <a16:creationId xmlns="" xmlns:a16="http://schemas.microsoft.com/office/drawing/2014/main" id="{C8DCF430-55BD-4819-9A2D-E435CCE90B22}"/>
              </a:ext>
            </a:extLst>
          </p:cNvPr>
          <p:cNvSpPr/>
          <p:nvPr/>
        </p:nvSpPr>
        <p:spPr>
          <a:xfrm>
            <a:off x="660400" y="1130300"/>
            <a:ext cx="10858500" cy="1996699"/>
          </a:xfrm>
          <a:prstGeom prst="rect">
            <a:avLst/>
          </a:prstGeom>
          <a:blipFill>
            <a:blip r:embed="rId2"/>
            <a:stretch>
              <a:fillRect t="-126707" b="-12510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íśľiḓé">
            <a:extLst>
              <a:ext uri="{FF2B5EF4-FFF2-40B4-BE49-F238E27FC236}">
                <a16:creationId xmlns="" xmlns:a16="http://schemas.microsoft.com/office/drawing/2014/main" id="{DBCDFDD7-1FDD-4813-9D52-E58167D3340F}"/>
              </a:ext>
            </a:extLst>
          </p:cNvPr>
          <p:cNvSpPr/>
          <p:nvPr/>
        </p:nvSpPr>
        <p:spPr>
          <a:xfrm>
            <a:off x="660400" y="2709000"/>
            <a:ext cx="10858500" cy="417999"/>
          </a:xfrm>
          <a:prstGeom prst="rect">
            <a:avLst/>
          </a:prstGeom>
          <a:solidFill>
            <a:schemeClr val="accent1">
              <a:lumMod val="10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lvl="0" algn="ctr" defTabSz="914378">
              <a:defRPr/>
            </a:pPr>
            <a:r>
              <a:rPr lang="en-US" altLang="zh-CN" b="1"/>
              <a:t>Text here</a:t>
            </a:r>
            <a:endParaRPr lang="zh-CN" altLang="en-US" b="1" dirty="0"/>
          </a:p>
        </p:txBody>
      </p:sp>
      <p:sp>
        <p:nvSpPr>
          <p:cNvPr id="7" name="îṩḻídé">
            <a:extLst>
              <a:ext uri="{FF2B5EF4-FFF2-40B4-BE49-F238E27FC236}">
                <a16:creationId xmlns="" xmlns:a16="http://schemas.microsoft.com/office/drawing/2014/main" id="{D818F77F-7A69-4806-A680-BFA3D888974B}"/>
              </a:ext>
            </a:extLst>
          </p:cNvPr>
          <p:cNvSpPr>
            <a:spLocks noChangeAspect="1"/>
          </p:cNvSpPr>
          <p:nvPr/>
        </p:nvSpPr>
        <p:spPr bwMode="auto">
          <a:xfrm>
            <a:off x="4595684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8" name="íṣlíḍè">
            <a:extLst>
              <a:ext uri="{FF2B5EF4-FFF2-40B4-BE49-F238E27FC236}">
                <a16:creationId xmlns="" xmlns:a16="http://schemas.microsoft.com/office/drawing/2014/main" id="{7B6D97EA-982B-40BF-9FD2-9AE85B5DA88F}"/>
              </a:ext>
            </a:extLst>
          </p:cNvPr>
          <p:cNvSpPr>
            <a:spLocks noChangeAspect="1"/>
          </p:cNvSpPr>
          <p:nvPr/>
        </p:nvSpPr>
        <p:spPr bwMode="auto">
          <a:xfrm>
            <a:off x="714332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ïṣļïde">
            <a:extLst>
              <a:ext uri="{FF2B5EF4-FFF2-40B4-BE49-F238E27FC236}">
                <a16:creationId xmlns="" xmlns:a16="http://schemas.microsoft.com/office/drawing/2014/main" id="{A17A0901-BD2D-418B-87AD-5981E562D249}"/>
              </a:ext>
            </a:extLst>
          </p:cNvPr>
          <p:cNvSpPr>
            <a:spLocks noChangeAspect="1"/>
          </p:cNvSpPr>
          <p:nvPr/>
        </p:nvSpPr>
        <p:spPr bwMode="auto">
          <a:xfrm>
            <a:off x="9690975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10" name="iśḻîḍe">
            <a:extLst>
              <a:ext uri="{FF2B5EF4-FFF2-40B4-BE49-F238E27FC236}">
                <a16:creationId xmlns="" xmlns:a16="http://schemas.microsoft.com/office/drawing/2014/main" id="{B6991FF0-7984-49F9-A115-060BE3728537}"/>
              </a:ext>
            </a:extLst>
          </p:cNvPr>
          <p:cNvSpPr>
            <a:spLocks noChangeAspect="1"/>
          </p:cNvSpPr>
          <p:nvPr/>
        </p:nvSpPr>
        <p:spPr bwMode="auto">
          <a:xfrm>
            <a:off x="204803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AC12E40-0668-4F93-9DB3-3B104E024579}"/>
              </a:ext>
            </a:extLst>
          </p:cNvPr>
          <p:cNvGrpSpPr/>
          <p:nvPr/>
        </p:nvGrpSpPr>
        <p:grpSpPr>
          <a:xfrm>
            <a:off x="941953" y="4359953"/>
            <a:ext cx="10194048" cy="1372347"/>
            <a:chOff x="1849034" y="4088653"/>
            <a:chExt cx="8379885" cy="137234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4D1921D8-5786-4BC2-94A3-CDCA0C72CBAE}"/>
                </a:ext>
              </a:extLst>
            </p:cNvPr>
            <p:cNvGrpSpPr/>
            <p:nvPr/>
          </p:nvGrpSpPr>
          <p:grpSpPr>
            <a:xfrm>
              <a:off x="1849034" y="4304553"/>
              <a:ext cx="1953171" cy="968147"/>
              <a:chOff x="1849034" y="4304553"/>
              <a:chExt cx="1953171" cy="968147"/>
            </a:xfrm>
          </p:grpSpPr>
          <p:sp>
            <p:nvSpPr>
              <p:cNvPr id="25" name="Shape 1448">
                <a:extLst>
                  <a:ext uri="{FF2B5EF4-FFF2-40B4-BE49-F238E27FC236}">
                    <a16:creationId xmlns="" xmlns:a16="http://schemas.microsoft.com/office/drawing/2014/main" id="{574A8CF1-F5AB-4F38-B4FA-894F641B72F2}"/>
                  </a:ext>
                </a:extLst>
              </p:cNvPr>
              <p:cNvSpPr txBox="1"/>
              <p:nvPr/>
            </p:nvSpPr>
            <p:spPr>
              <a:xfrm>
                <a:off x="1849034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="" xmlns:a16="http://schemas.microsoft.com/office/drawing/2014/main" id="{5AD880AB-8F3D-420A-A946-6E27616F9140}"/>
                  </a:ext>
                </a:extLst>
              </p:cNvPr>
              <p:cNvSpPr txBox="1"/>
              <p:nvPr/>
            </p:nvSpPr>
            <p:spPr>
              <a:xfrm>
                <a:off x="1937712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54945CD3-A006-4E3F-95F0-751E1CCE99FD}"/>
                </a:ext>
              </a:extLst>
            </p:cNvPr>
            <p:cNvGrpSpPr/>
            <p:nvPr/>
          </p:nvGrpSpPr>
          <p:grpSpPr>
            <a:xfrm>
              <a:off x="3991272" y="4304553"/>
              <a:ext cx="1953171" cy="968147"/>
              <a:chOff x="3959623" y="4304553"/>
              <a:chExt cx="1953171" cy="968147"/>
            </a:xfrm>
          </p:grpSpPr>
          <p:sp>
            <p:nvSpPr>
              <p:cNvPr id="23" name="Shape 1448">
                <a:extLst>
                  <a:ext uri="{FF2B5EF4-FFF2-40B4-BE49-F238E27FC236}">
                    <a16:creationId xmlns="" xmlns:a16="http://schemas.microsoft.com/office/drawing/2014/main" id="{7797547F-4EC7-4DA6-9129-E9D2335DD84A}"/>
                  </a:ext>
                </a:extLst>
              </p:cNvPr>
              <p:cNvSpPr txBox="1"/>
              <p:nvPr/>
            </p:nvSpPr>
            <p:spPr>
              <a:xfrm>
                <a:off x="3959623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="" xmlns:a16="http://schemas.microsoft.com/office/drawing/2014/main" id="{BE900D23-F670-45B4-9EE4-461D85CF0329}"/>
                  </a:ext>
                </a:extLst>
              </p:cNvPr>
              <p:cNvSpPr txBox="1"/>
              <p:nvPr/>
            </p:nvSpPr>
            <p:spPr>
              <a:xfrm>
                <a:off x="4048301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6134C15E-1AE2-40C4-A036-AA5AA976728C}"/>
                </a:ext>
              </a:extLst>
            </p:cNvPr>
            <p:cNvGrpSpPr/>
            <p:nvPr/>
          </p:nvGrpSpPr>
          <p:grpSpPr>
            <a:xfrm>
              <a:off x="6133510" y="4304553"/>
              <a:ext cx="1953171" cy="968147"/>
              <a:chOff x="6070212" y="4304553"/>
              <a:chExt cx="1953171" cy="968147"/>
            </a:xfrm>
          </p:grpSpPr>
          <p:sp>
            <p:nvSpPr>
              <p:cNvPr id="21" name="Shape 1448">
                <a:extLst>
                  <a:ext uri="{FF2B5EF4-FFF2-40B4-BE49-F238E27FC236}">
                    <a16:creationId xmlns="" xmlns:a16="http://schemas.microsoft.com/office/drawing/2014/main" id="{FA94A826-9F83-479C-9716-4BA5FCB9E36D}"/>
                  </a:ext>
                </a:extLst>
              </p:cNvPr>
              <p:cNvSpPr txBox="1"/>
              <p:nvPr/>
            </p:nvSpPr>
            <p:spPr>
              <a:xfrm>
                <a:off x="6070212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2" name="Shape 1450">
                <a:extLst>
                  <a:ext uri="{FF2B5EF4-FFF2-40B4-BE49-F238E27FC236}">
                    <a16:creationId xmlns="" xmlns:a16="http://schemas.microsoft.com/office/drawing/2014/main" id="{DFA8D94C-31D4-4A8F-B0D9-1E9F868B5E22}"/>
                  </a:ext>
                </a:extLst>
              </p:cNvPr>
              <p:cNvSpPr txBox="1"/>
              <p:nvPr/>
            </p:nvSpPr>
            <p:spPr>
              <a:xfrm>
                <a:off x="6158890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47B34CCC-875C-4E35-99D1-E4804BC448F9}"/>
                </a:ext>
              </a:extLst>
            </p:cNvPr>
            <p:cNvGrpSpPr/>
            <p:nvPr/>
          </p:nvGrpSpPr>
          <p:grpSpPr>
            <a:xfrm>
              <a:off x="8275748" y="4304553"/>
              <a:ext cx="1953171" cy="968147"/>
              <a:chOff x="8275748" y="4304553"/>
              <a:chExt cx="1953171" cy="968147"/>
            </a:xfrm>
          </p:grpSpPr>
          <p:sp>
            <p:nvSpPr>
              <p:cNvPr id="19" name="Shape 1448">
                <a:extLst>
                  <a:ext uri="{FF2B5EF4-FFF2-40B4-BE49-F238E27FC236}">
                    <a16:creationId xmlns="" xmlns:a16="http://schemas.microsoft.com/office/drawing/2014/main" id="{A4F45F40-9C4E-4FE2-BC16-E0AA60139AEB}"/>
                  </a:ext>
                </a:extLst>
              </p:cNvPr>
              <p:cNvSpPr txBox="1"/>
              <p:nvPr/>
            </p:nvSpPr>
            <p:spPr>
              <a:xfrm>
                <a:off x="8275748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0" name="Shape 1450">
                <a:extLst>
                  <a:ext uri="{FF2B5EF4-FFF2-40B4-BE49-F238E27FC236}">
                    <a16:creationId xmlns="" xmlns:a16="http://schemas.microsoft.com/office/drawing/2014/main" id="{34964344-9181-490C-A5B8-BA29A6226C98}"/>
                  </a:ext>
                </a:extLst>
              </p:cNvPr>
              <p:cNvSpPr txBox="1"/>
              <p:nvPr/>
            </p:nvSpPr>
            <p:spPr>
              <a:xfrm>
                <a:off x="8364426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cxnSp>
          <p:nvCxnSpPr>
            <p:cNvPr id="16" name="Shape 1464">
              <a:extLst>
                <a:ext uri="{FF2B5EF4-FFF2-40B4-BE49-F238E27FC236}">
                  <a16:creationId xmlns="" xmlns:a16="http://schemas.microsoft.com/office/drawing/2014/main" id="{45C4B189-17D9-4EF9-BB21-32C51E9C695A}"/>
                </a:ext>
              </a:extLst>
            </p:cNvPr>
            <p:cNvCxnSpPr>
              <a:cxnSpLocks/>
            </p:cNvCxnSpPr>
            <p:nvPr/>
          </p:nvCxnSpPr>
          <p:spPr>
            <a:xfrm>
              <a:off x="39280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464">
              <a:extLst>
                <a:ext uri="{FF2B5EF4-FFF2-40B4-BE49-F238E27FC236}">
                  <a16:creationId xmlns="" xmlns:a16="http://schemas.microsoft.com/office/drawing/2014/main" id="{305B09C1-6AE7-472F-8DAC-544C7EC29422}"/>
                </a:ext>
              </a:extLst>
            </p:cNvPr>
            <p:cNvCxnSpPr>
              <a:cxnSpLocks/>
            </p:cNvCxnSpPr>
            <p:nvPr/>
          </p:nvCxnSpPr>
          <p:spPr>
            <a:xfrm>
              <a:off x="60743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464">
              <a:extLst>
                <a:ext uri="{FF2B5EF4-FFF2-40B4-BE49-F238E27FC236}">
                  <a16:creationId xmlns="" xmlns:a16="http://schemas.microsoft.com/office/drawing/2014/main" id="{0F4960BD-4BED-4DBE-9E95-0C2FFDE18F53}"/>
                </a:ext>
              </a:extLst>
            </p:cNvPr>
            <p:cNvCxnSpPr>
              <a:cxnSpLocks/>
            </p:cNvCxnSpPr>
            <p:nvPr/>
          </p:nvCxnSpPr>
          <p:spPr>
            <a:xfrm>
              <a:off x="82206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95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</a:t>
            </a:r>
            <a:r>
              <a:rPr lang="en-US" altLang="zh-CN" dirty="0"/>
              <a:t>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A861AD9-9848-4E2B-B908-13D5CD2CBF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="" xmlns:a16="http://schemas.microsoft.com/office/drawing/2014/main" id="{F7946704-C187-48F5-8E15-823FB1411092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="" xmlns:a16="http://schemas.microsoft.com/office/drawing/2014/main" id="{A38F3861-4C56-4622-80B5-4EBF2105F4D8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="" xmlns:a16="http://schemas.microsoft.com/office/drawing/2014/main" id="{0629DBF7-1875-4DD3-8728-DF87FC7EADEC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="" xmlns:a16="http://schemas.microsoft.com/office/drawing/2014/main" id="{2FDBC497-2DDC-4CEE-BF48-7C6C2737EC03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="" xmlns:a16="http://schemas.microsoft.com/office/drawing/2014/main" id="{F08129ED-A02C-4B4F-B1B9-DA8237B7F2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="" xmlns:a16="http://schemas.microsoft.com/office/drawing/2014/main" id="{5741F8AE-A509-4EE7-A38B-EE9A4F5B31A5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="" xmlns:a16="http://schemas.microsoft.com/office/drawing/2014/main" id="{F90680B3-AB29-48C4-BC93-CFFFCEC25723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="" xmlns:a16="http://schemas.microsoft.com/office/drawing/2014/main" id="{AB5BD7A1-DCC7-4280-9021-05990CA01A0C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="" xmlns:a16="http://schemas.microsoft.com/office/drawing/2014/main" id="{E49C65B0-2EF6-4C6D-A46D-44CF90F52AED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="" xmlns:a16="http://schemas.microsoft.com/office/drawing/2014/main" id="{6039FCE7-8C91-47C3-9B6B-F60CB21EB60E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="" xmlns:a16="http://schemas.microsoft.com/office/drawing/2014/main" id="{9BECB262-4CE2-468A-95F1-9B2D6D899BC5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="" xmlns:a16="http://schemas.microsoft.com/office/drawing/2014/main" id="{39046AE2-D31A-4B29-9BB8-9378DBBAB47C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="" xmlns:a16="http://schemas.microsoft.com/office/drawing/2014/main" id="{56D3DC12-FA94-427B-9E8A-922162AD8E1B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="" xmlns:a16="http://schemas.microsoft.com/office/drawing/2014/main" id="{3F62FEEA-24E5-4354-A73E-F451F5D6C61B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="" xmlns:a16="http://schemas.microsoft.com/office/drawing/2014/main" id="{EBE141C9-AD35-48E6-A4BE-1A61A950CE93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="" xmlns:a16="http://schemas.microsoft.com/office/drawing/2014/main" id="{68785515-EAD1-4AF6-92D9-FB2A9B48CAC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="" xmlns:a16="http://schemas.microsoft.com/office/drawing/2014/main" id="{31EEDF1B-556E-454D-B74C-D1563E1C0DD7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="" xmlns:a16="http://schemas.microsoft.com/office/drawing/2014/main" id="{C9B7F8DD-3E67-4888-85FD-D41B15272D58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="" xmlns:a16="http://schemas.microsoft.com/office/drawing/2014/main" id="{E88F061B-8D1C-4E81-AEF9-F786A4A8550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="" xmlns:a16="http://schemas.microsoft.com/office/drawing/2014/main" id="{CA875843-6E5D-46C9-9E6D-C1773F887F78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="" xmlns:a16="http://schemas.microsoft.com/office/drawing/2014/main" id="{5B431C7D-EDC9-4F76-8B92-4388A1F1E46C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="" xmlns:a16="http://schemas.microsoft.com/office/drawing/2014/main" id="{EFA6F042-1ABC-4803-912C-AFF0D3C85C11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="" xmlns:a16="http://schemas.microsoft.com/office/drawing/2014/main" id="{6E22D972-E60F-49E3-9C5E-CEFDAEA8529B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="" xmlns:a16="http://schemas.microsoft.com/office/drawing/2014/main" id="{5D1D0D7E-5FF9-4A2F-B50F-C513CC668EE0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="" xmlns:a16="http://schemas.microsoft.com/office/drawing/2014/main" id="{85C23EE7-1426-46BD-9879-E2537F6E95BD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="" xmlns:a16="http://schemas.microsoft.com/office/drawing/2014/main" id="{0BC73C69-79E4-4DAC-B45B-0A8222BABFB9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="" xmlns:a16="http://schemas.microsoft.com/office/drawing/2014/main" id="{76E9E9FD-4BC8-4379-8D3E-7DEBC8DD275F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="" xmlns:a16="http://schemas.microsoft.com/office/drawing/2014/main" id="{42BAF2E4-A378-47AA-BC68-2B1DBFCC82AD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="" xmlns:a16="http://schemas.microsoft.com/office/drawing/2014/main" id="{A4BFE445-7CB9-44FF-84CD-1982092C0044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="" xmlns:a16="http://schemas.microsoft.com/office/drawing/2014/main" id="{CCAB0CB9-CA32-4A4E-9228-D8A00009309A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="" xmlns:a16="http://schemas.microsoft.com/office/drawing/2014/main" id="{D12A0A8F-0587-47FD-9B1F-BB0F7BDE1C29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="" xmlns:a16="http://schemas.microsoft.com/office/drawing/2014/main" id="{AF927C91-C5A0-45E5-8234-86E78ED83717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="" xmlns:a16="http://schemas.microsoft.com/office/drawing/2014/main" id="{7D6EAEF2-83E9-4B08-8183-F12F63148651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="" xmlns:a16="http://schemas.microsoft.com/office/drawing/2014/main" id="{35CF7E71-CE52-4E3E-A897-8568A99DE459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="" xmlns:a16="http://schemas.microsoft.com/office/drawing/2014/main" id="{A28A593B-40AF-4651-AAAA-D7DDE737D463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="" xmlns:a16="http://schemas.microsoft.com/office/drawing/2014/main" id="{C46B14DE-3657-4AA9-8547-8E6A98E52AE8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="" xmlns:a16="http://schemas.microsoft.com/office/drawing/2014/main" id="{557BCAEC-F926-49A2-A028-C7065D92F839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="" xmlns:a16="http://schemas.microsoft.com/office/drawing/2014/main" id="{7D440329-3246-4568-923C-A6EDE9788288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="" xmlns:a16="http://schemas.microsoft.com/office/drawing/2014/main" id="{D1EF8C9F-8522-4F8C-84F2-BB240FBE3158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="" xmlns:a16="http://schemas.microsoft.com/office/drawing/2014/main" id="{02060B99-B972-4326-BC81-A8148512DECD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="" xmlns:a16="http://schemas.microsoft.com/office/drawing/2014/main" id="{0937BDAE-AB44-4471-8FF0-4A6BC09D3AD9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="" xmlns:a16="http://schemas.microsoft.com/office/drawing/2014/main" id="{7D543E17-B461-484A-941C-5F81427FF2A1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="" xmlns:a16="http://schemas.microsoft.com/office/drawing/2014/main" id="{23F5E63D-CCF3-4F9A-A951-1321E592FC50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="" xmlns:a16="http://schemas.microsoft.com/office/drawing/2014/main" id="{43B38CB9-FBD7-4D1F-864F-3BC0EC3786B2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="" xmlns:a16="http://schemas.microsoft.com/office/drawing/2014/main" id="{C5E8D4B9-E9B9-49D9-9D50-E83841E24BD2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="" xmlns:a16="http://schemas.microsoft.com/office/drawing/2014/main" id="{E0BC4277-5CC4-4D32-A66A-86CB0A1D0E32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="" xmlns:a16="http://schemas.microsoft.com/office/drawing/2014/main" id="{2962C75F-4134-4F76-9B81-083681A13CFA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="" xmlns:a16="http://schemas.microsoft.com/office/drawing/2014/main" id="{622D5D2D-2515-4CE9-99D4-E154D95BDA8F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3427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5" name="ïṧļiḍê">
            <a:extLst>
              <a:ext uri="{FF2B5EF4-FFF2-40B4-BE49-F238E27FC236}">
                <a16:creationId xmlns="" xmlns:a16="http://schemas.microsoft.com/office/drawing/2014/main" id="{A886CC48-74EA-49CC-B7B5-E9736A3D5087}"/>
              </a:ext>
            </a:extLst>
          </p:cNvPr>
          <p:cNvSpPr/>
          <p:nvPr/>
        </p:nvSpPr>
        <p:spPr>
          <a:xfrm>
            <a:off x="673099" y="2456892"/>
            <a:ext cx="10845800" cy="1469915"/>
          </a:xfrm>
          <a:prstGeom prst="rect">
            <a:avLst/>
          </a:prstGeom>
          <a:blipFill>
            <a:blip r:embed="rId2"/>
            <a:stretch>
              <a:fillRect t="-197644" b="-1942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îsḻiďe">
            <a:extLst>
              <a:ext uri="{FF2B5EF4-FFF2-40B4-BE49-F238E27FC236}">
                <a16:creationId xmlns="" xmlns:a16="http://schemas.microsoft.com/office/drawing/2014/main" id="{1B681FDB-4C7F-4B0E-B54C-75FCA3CFE577}"/>
              </a:ext>
            </a:extLst>
          </p:cNvPr>
          <p:cNvSpPr/>
          <p:nvPr/>
        </p:nvSpPr>
        <p:spPr>
          <a:xfrm>
            <a:off x="1900209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7" name="i$ļîḓé">
            <a:extLst>
              <a:ext uri="{FF2B5EF4-FFF2-40B4-BE49-F238E27FC236}">
                <a16:creationId xmlns="" xmlns:a16="http://schemas.microsoft.com/office/drawing/2014/main" id="{E4A5C5D4-5692-4EA6-BBA8-097426BFA3C6}"/>
              </a:ext>
            </a:extLst>
          </p:cNvPr>
          <p:cNvSpPr/>
          <p:nvPr/>
        </p:nvSpPr>
        <p:spPr>
          <a:xfrm>
            <a:off x="428697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8" name="i$ḷïḍè">
            <a:extLst>
              <a:ext uri="{FF2B5EF4-FFF2-40B4-BE49-F238E27FC236}">
                <a16:creationId xmlns="" xmlns:a16="http://schemas.microsoft.com/office/drawing/2014/main" id="{5FE39123-A979-4144-9D33-47E4B89AA9DF}"/>
              </a:ext>
            </a:extLst>
          </p:cNvPr>
          <p:cNvSpPr/>
          <p:nvPr/>
        </p:nvSpPr>
        <p:spPr>
          <a:xfrm>
            <a:off x="6673747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î$1íḓe">
            <a:extLst>
              <a:ext uri="{FF2B5EF4-FFF2-40B4-BE49-F238E27FC236}">
                <a16:creationId xmlns="" xmlns:a16="http://schemas.microsoft.com/office/drawing/2014/main" id="{FE07B784-3C5D-4268-829F-937D91338846}"/>
              </a:ext>
            </a:extLst>
          </p:cNvPr>
          <p:cNvSpPr/>
          <p:nvPr/>
        </p:nvSpPr>
        <p:spPr>
          <a:xfrm>
            <a:off x="906051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618582BC-D6CB-4F88-9B24-9EBDDCA4C259}"/>
              </a:ext>
            </a:extLst>
          </p:cNvPr>
          <p:cNvCxnSpPr>
            <a:cxnSpLocks/>
            <a:stCxn id="7" idx="2"/>
            <a:endCxn id="6" idx="6"/>
          </p:cNvCxnSpPr>
          <p:nvPr/>
        </p:nvCxnSpPr>
        <p:spPr>
          <a:xfrm flipH="1">
            <a:off x="3131483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C9230C36-C54D-4FC2-88B8-A47248EF40E9}"/>
              </a:ext>
            </a:extLst>
          </p:cNvPr>
          <p:cNvCxnSpPr>
            <a:cxnSpLocks/>
            <a:stCxn id="8" idx="2"/>
            <a:endCxn id="7" idx="6"/>
          </p:cNvCxnSpPr>
          <p:nvPr/>
        </p:nvCxnSpPr>
        <p:spPr>
          <a:xfrm flipH="1">
            <a:off x="5518252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0020C36-557A-4635-96CD-BF96EC707F08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7905021" y="2169940"/>
            <a:ext cx="1155497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sḻiďe">
            <a:extLst>
              <a:ext uri="{FF2B5EF4-FFF2-40B4-BE49-F238E27FC236}">
                <a16:creationId xmlns="" xmlns:a16="http://schemas.microsoft.com/office/drawing/2014/main" id="{409F6786-D0F7-4C44-9B73-0429896BA5B3}"/>
              </a:ext>
            </a:extLst>
          </p:cNvPr>
          <p:cNvSpPr/>
          <p:nvPr/>
        </p:nvSpPr>
        <p:spPr>
          <a:xfrm>
            <a:off x="2263868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i$ļîḓé">
            <a:extLst>
              <a:ext uri="{FF2B5EF4-FFF2-40B4-BE49-F238E27FC236}">
                <a16:creationId xmlns="" xmlns:a16="http://schemas.microsoft.com/office/drawing/2014/main" id="{8887C14A-DC75-45A6-8232-E0E7A9BCC135}"/>
              </a:ext>
            </a:extLst>
          </p:cNvPr>
          <p:cNvSpPr/>
          <p:nvPr/>
        </p:nvSpPr>
        <p:spPr>
          <a:xfrm>
            <a:off x="4650637" y="1941252"/>
            <a:ext cx="503956" cy="457375"/>
          </a:xfrm>
          <a:custGeom>
            <a:avLst/>
            <a:gdLst>
              <a:gd name="connsiteX0" fmla="*/ 610004 w 610004"/>
              <a:gd name="connsiteY0" fmla="*/ 450415 h 553622"/>
              <a:gd name="connsiteX1" fmla="*/ 610004 w 610004"/>
              <a:gd name="connsiteY1" fmla="*/ 498049 h 553622"/>
              <a:gd name="connsiteX2" fmla="*/ 553375 w 610004"/>
              <a:gd name="connsiteY2" fmla="*/ 553622 h 553622"/>
              <a:gd name="connsiteX3" fmla="*/ 55636 w 610004"/>
              <a:gd name="connsiteY3" fmla="*/ 553622 h 553622"/>
              <a:gd name="connsiteX4" fmla="*/ 19870 w 610004"/>
              <a:gd name="connsiteY4" fmla="*/ 540721 h 553622"/>
              <a:gd name="connsiteX5" fmla="*/ 0 w 610004"/>
              <a:gd name="connsiteY5" fmla="*/ 498049 h 553622"/>
              <a:gd name="connsiteX6" fmla="*/ 0 w 610004"/>
              <a:gd name="connsiteY6" fmla="*/ 459347 h 553622"/>
              <a:gd name="connsiteX7" fmla="*/ 11922 w 610004"/>
              <a:gd name="connsiteY7" fmla="*/ 459347 h 553622"/>
              <a:gd name="connsiteX8" fmla="*/ 55636 w 610004"/>
              <a:gd name="connsiteY8" fmla="*/ 471255 h 553622"/>
              <a:gd name="connsiteX9" fmla="*/ 92395 w 610004"/>
              <a:gd name="connsiteY9" fmla="*/ 471255 h 553622"/>
              <a:gd name="connsiteX10" fmla="*/ 117232 w 610004"/>
              <a:gd name="connsiteY10" fmla="*/ 511942 h 553622"/>
              <a:gd name="connsiteX11" fmla="*/ 491779 w 610004"/>
              <a:gd name="connsiteY11" fmla="*/ 511942 h 553622"/>
              <a:gd name="connsiteX12" fmla="*/ 515623 w 610004"/>
              <a:gd name="connsiteY12" fmla="*/ 471255 h 553622"/>
              <a:gd name="connsiteX13" fmla="*/ 553375 w 610004"/>
              <a:gd name="connsiteY13" fmla="*/ 471255 h 553622"/>
              <a:gd name="connsiteX14" fmla="*/ 610004 w 610004"/>
              <a:gd name="connsiteY14" fmla="*/ 450415 h 553622"/>
              <a:gd name="connsiteX15" fmla="*/ 610004 w 610004"/>
              <a:gd name="connsiteY15" fmla="*/ 340360 h 553622"/>
              <a:gd name="connsiteX16" fmla="*/ 610004 w 610004"/>
              <a:gd name="connsiteY16" fmla="*/ 387920 h 553622"/>
              <a:gd name="connsiteX17" fmla="*/ 553375 w 610004"/>
              <a:gd name="connsiteY17" fmla="*/ 443408 h 553622"/>
              <a:gd name="connsiteX18" fmla="*/ 55636 w 610004"/>
              <a:gd name="connsiteY18" fmla="*/ 443408 h 553622"/>
              <a:gd name="connsiteX19" fmla="*/ 19870 w 610004"/>
              <a:gd name="connsiteY19" fmla="*/ 431518 h 553622"/>
              <a:gd name="connsiteX20" fmla="*/ 0 w 610004"/>
              <a:gd name="connsiteY20" fmla="*/ 387920 h 553622"/>
              <a:gd name="connsiteX21" fmla="*/ 0 w 610004"/>
              <a:gd name="connsiteY21" fmla="*/ 349277 h 553622"/>
              <a:gd name="connsiteX22" fmla="*/ 11922 w 610004"/>
              <a:gd name="connsiteY22" fmla="*/ 349277 h 553622"/>
              <a:gd name="connsiteX23" fmla="*/ 55636 w 610004"/>
              <a:gd name="connsiteY23" fmla="*/ 362158 h 553622"/>
              <a:gd name="connsiteX24" fmla="*/ 92395 w 610004"/>
              <a:gd name="connsiteY24" fmla="*/ 362158 h 553622"/>
              <a:gd name="connsiteX25" fmla="*/ 117232 w 610004"/>
              <a:gd name="connsiteY25" fmla="*/ 401792 h 553622"/>
              <a:gd name="connsiteX26" fmla="*/ 491779 w 610004"/>
              <a:gd name="connsiteY26" fmla="*/ 401792 h 553622"/>
              <a:gd name="connsiteX27" fmla="*/ 515623 w 610004"/>
              <a:gd name="connsiteY27" fmla="*/ 362158 h 553622"/>
              <a:gd name="connsiteX28" fmla="*/ 553375 w 610004"/>
              <a:gd name="connsiteY28" fmla="*/ 362158 h 553622"/>
              <a:gd name="connsiteX29" fmla="*/ 610004 w 610004"/>
              <a:gd name="connsiteY29" fmla="*/ 340360 h 553622"/>
              <a:gd name="connsiteX30" fmla="*/ 296003 w 610004"/>
              <a:gd name="connsiteY30" fmla="*/ 93312 h 553622"/>
              <a:gd name="connsiteX31" fmla="*/ 296003 w 610004"/>
              <a:gd name="connsiteY31" fmla="*/ 110170 h 553622"/>
              <a:gd name="connsiteX32" fmla="*/ 265212 w 610004"/>
              <a:gd name="connsiteY32" fmla="*/ 142894 h 553622"/>
              <a:gd name="connsiteX33" fmla="*/ 297989 w 610004"/>
              <a:gd name="connsiteY33" fmla="*/ 175618 h 553622"/>
              <a:gd name="connsiteX34" fmla="*/ 316861 w 610004"/>
              <a:gd name="connsiteY34" fmla="*/ 191484 h 553622"/>
              <a:gd name="connsiteX35" fmla="*/ 298982 w 610004"/>
              <a:gd name="connsiteY35" fmla="*/ 203384 h 553622"/>
              <a:gd name="connsiteX36" fmla="*/ 269185 w 610004"/>
              <a:gd name="connsiteY36" fmla="*/ 195450 h 553622"/>
              <a:gd name="connsiteX37" fmla="*/ 264219 w 610004"/>
              <a:gd name="connsiteY37" fmla="*/ 216275 h 553622"/>
              <a:gd name="connsiteX38" fmla="*/ 295010 w 610004"/>
              <a:gd name="connsiteY38" fmla="*/ 224208 h 553622"/>
              <a:gd name="connsiteX39" fmla="*/ 295010 w 610004"/>
              <a:gd name="connsiteY39" fmla="*/ 241066 h 553622"/>
              <a:gd name="connsiteX40" fmla="*/ 311895 w 610004"/>
              <a:gd name="connsiteY40" fmla="*/ 241066 h 553622"/>
              <a:gd name="connsiteX41" fmla="*/ 311895 w 610004"/>
              <a:gd name="connsiteY41" fmla="*/ 223216 h 553622"/>
              <a:gd name="connsiteX42" fmla="*/ 344671 w 610004"/>
              <a:gd name="connsiteY42" fmla="*/ 189501 h 553622"/>
              <a:gd name="connsiteX43" fmla="*/ 314874 w 610004"/>
              <a:gd name="connsiteY43" fmla="*/ 154793 h 553622"/>
              <a:gd name="connsiteX44" fmla="*/ 293023 w 610004"/>
              <a:gd name="connsiteY44" fmla="*/ 139919 h 553622"/>
              <a:gd name="connsiteX45" fmla="*/ 307922 w 610004"/>
              <a:gd name="connsiteY45" fmla="*/ 129011 h 553622"/>
              <a:gd name="connsiteX46" fmla="*/ 334739 w 610004"/>
              <a:gd name="connsiteY46" fmla="*/ 135952 h 553622"/>
              <a:gd name="connsiteX47" fmla="*/ 339705 w 610004"/>
              <a:gd name="connsiteY47" fmla="*/ 115128 h 553622"/>
              <a:gd name="connsiteX48" fmla="*/ 313881 w 610004"/>
              <a:gd name="connsiteY48" fmla="*/ 109178 h 553622"/>
              <a:gd name="connsiteX49" fmla="*/ 313881 w 610004"/>
              <a:gd name="connsiteY49" fmla="*/ 93312 h 553622"/>
              <a:gd name="connsiteX50" fmla="*/ 303949 w 610004"/>
              <a:gd name="connsiteY50" fmla="*/ 67530 h 553622"/>
              <a:gd name="connsiteX51" fmla="*/ 403272 w 610004"/>
              <a:gd name="connsiteY51" fmla="*/ 166693 h 553622"/>
              <a:gd name="connsiteX52" fmla="*/ 303949 w 610004"/>
              <a:gd name="connsiteY52" fmla="*/ 264865 h 553622"/>
              <a:gd name="connsiteX53" fmla="*/ 205618 w 610004"/>
              <a:gd name="connsiteY53" fmla="*/ 166693 h 553622"/>
              <a:gd name="connsiteX54" fmla="*/ 303949 w 610004"/>
              <a:gd name="connsiteY54" fmla="*/ 67530 h 553622"/>
              <a:gd name="connsiteX55" fmla="*/ 116239 w 610004"/>
              <a:gd name="connsiteY55" fmla="*/ 40672 h 553622"/>
              <a:gd name="connsiteX56" fmla="*/ 41727 w 610004"/>
              <a:gd name="connsiteY56" fmla="*/ 117057 h 553622"/>
              <a:gd name="connsiteX57" fmla="*/ 41727 w 610004"/>
              <a:gd name="connsiteY57" fmla="*/ 216258 h 553622"/>
              <a:gd name="connsiteX58" fmla="*/ 117232 w 610004"/>
              <a:gd name="connsiteY58" fmla="*/ 292642 h 553622"/>
              <a:gd name="connsiteX59" fmla="*/ 491779 w 610004"/>
              <a:gd name="connsiteY59" fmla="*/ 292642 h 553622"/>
              <a:gd name="connsiteX60" fmla="*/ 568278 w 610004"/>
              <a:gd name="connsiteY60" fmla="*/ 215266 h 553622"/>
              <a:gd name="connsiteX61" fmla="*/ 568278 w 610004"/>
              <a:gd name="connsiteY61" fmla="*/ 118049 h 553622"/>
              <a:gd name="connsiteX62" fmla="*/ 492772 w 610004"/>
              <a:gd name="connsiteY62" fmla="*/ 40672 h 553622"/>
              <a:gd name="connsiteX63" fmla="*/ 55636 w 610004"/>
              <a:gd name="connsiteY63" fmla="*/ 0 h 553622"/>
              <a:gd name="connsiteX64" fmla="*/ 553375 w 610004"/>
              <a:gd name="connsiteY64" fmla="*/ 0 h 553622"/>
              <a:gd name="connsiteX65" fmla="*/ 610004 w 610004"/>
              <a:gd name="connsiteY65" fmla="*/ 54560 h 553622"/>
              <a:gd name="connsiteX66" fmla="*/ 610004 w 610004"/>
              <a:gd name="connsiteY66" fmla="*/ 277762 h 553622"/>
              <a:gd name="connsiteX67" fmla="*/ 553375 w 610004"/>
              <a:gd name="connsiteY67" fmla="*/ 334307 h 553622"/>
              <a:gd name="connsiteX68" fmla="*/ 55636 w 610004"/>
              <a:gd name="connsiteY68" fmla="*/ 334307 h 553622"/>
              <a:gd name="connsiteX69" fmla="*/ 19870 w 610004"/>
              <a:gd name="connsiteY69" fmla="*/ 321411 h 553622"/>
              <a:gd name="connsiteX70" fmla="*/ 0 w 610004"/>
              <a:gd name="connsiteY70" fmla="*/ 277762 h 553622"/>
              <a:gd name="connsiteX71" fmla="*/ 0 w 610004"/>
              <a:gd name="connsiteY71" fmla="*/ 54560 h 553622"/>
              <a:gd name="connsiteX72" fmla="*/ 55636 w 610004"/>
              <a:gd name="connsiteY72" fmla="*/ 0 h 55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004" h="553622">
                <a:moveTo>
                  <a:pt x="610004" y="450415"/>
                </a:moveTo>
                <a:lnTo>
                  <a:pt x="610004" y="498049"/>
                </a:lnTo>
                <a:cubicBezTo>
                  <a:pt x="610004" y="528813"/>
                  <a:pt x="584173" y="553622"/>
                  <a:pt x="553375" y="553622"/>
                </a:cubicBezTo>
                <a:lnTo>
                  <a:pt x="55636" y="553622"/>
                </a:lnTo>
                <a:cubicBezTo>
                  <a:pt x="42720" y="553622"/>
                  <a:pt x="27818" y="547668"/>
                  <a:pt x="19870" y="540721"/>
                </a:cubicBezTo>
                <a:cubicBezTo>
                  <a:pt x="10929" y="532782"/>
                  <a:pt x="0" y="514920"/>
                  <a:pt x="0" y="498049"/>
                </a:cubicBezTo>
                <a:lnTo>
                  <a:pt x="0" y="459347"/>
                </a:lnTo>
                <a:lnTo>
                  <a:pt x="11922" y="459347"/>
                </a:lnTo>
                <a:cubicBezTo>
                  <a:pt x="24838" y="467286"/>
                  <a:pt x="40733" y="471255"/>
                  <a:pt x="55636" y="471255"/>
                </a:cubicBezTo>
                <a:lnTo>
                  <a:pt x="92395" y="471255"/>
                </a:lnTo>
                <a:cubicBezTo>
                  <a:pt x="102330" y="483164"/>
                  <a:pt x="111271" y="496064"/>
                  <a:pt x="117232" y="511942"/>
                </a:cubicBezTo>
                <a:lnTo>
                  <a:pt x="491779" y="511942"/>
                </a:lnTo>
                <a:cubicBezTo>
                  <a:pt x="497740" y="496064"/>
                  <a:pt x="505688" y="483164"/>
                  <a:pt x="515623" y="471255"/>
                </a:cubicBezTo>
                <a:lnTo>
                  <a:pt x="553375" y="471255"/>
                </a:lnTo>
                <a:cubicBezTo>
                  <a:pt x="575232" y="471255"/>
                  <a:pt x="595102" y="463316"/>
                  <a:pt x="610004" y="450415"/>
                </a:cubicBezTo>
                <a:close/>
                <a:moveTo>
                  <a:pt x="610004" y="340360"/>
                </a:moveTo>
                <a:lnTo>
                  <a:pt x="610004" y="387920"/>
                </a:lnTo>
                <a:cubicBezTo>
                  <a:pt x="610004" y="418637"/>
                  <a:pt x="584173" y="443408"/>
                  <a:pt x="553375" y="443408"/>
                </a:cubicBezTo>
                <a:lnTo>
                  <a:pt x="55636" y="443408"/>
                </a:lnTo>
                <a:cubicBezTo>
                  <a:pt x="42720" y="443408"/>
                  <a:pt x="27818" y="437463"/>
                  <a:pt x="19870" y="431518"/>
                </a:cubicBezTo>
                <a:cubicBezTo>
                  <a:pt x="10929" y="423591"/>
                  <a:pt x="0" y="404765"/>
                  <a:pt x="0" y="387920"/>
                </a:cubicBezTo>
                <a:lnTo>
                  <a:pt x="0" y="349277"/>
                </a:lnTo>
                <a:lnTo>
                  <a:pt x="11922" y="349277"/>
                </a:lnTo>
                <a:cubicBezTo>
                  <a:pt x="24838" y="357204"/>
                  <a:pt x="40733" y="362158"/>
                  <a:pt x="55636" y="362158"/>
                </a:cubicBezTo>
                <a:lnTo>
                  <a:pt x="92395" y="362158"/>
                </a:lnTo>
                <a:cubicBezTo>
                  <a:pt x="102330" y="373058"/>
                  <a:pt x="111271" y="386930"/>
                  <a:pt x="117232" y="401792"/>
                </a:cubicBezTo>
                <a:lnTo>
                  <a:pt x="491779" y="401792"/>
                </a:lnTo>
                <a:cubicBezTo>
                  <a:pt x="497740" y="386930"/>
                  <a:pt x="505688" y="373058"/>
                  <a:pt x="515623" y="362158"/>
                </a:cubicBezTo>
                <a:lnTo>
                  <a:pt x="553375" y="362158"/>
                </a:lnTo>
                <a:cubicBezTo>
                  <a:pt x="575232" y="362158"/>
                  <a:pt x="595102" y="353241"/>
                  <a:pt x="610004" y="340360"/>
                </a:cubicBezTo>
                <a:close/>
                <a:moveTo>
                  <a:pt x="296003" y="93312"/>
                </a:moveTo>
                <a:lnTo>
                  <a:pt x="296003" y="110170"/>
                </a:lnTo>
                <a:cubicBezTo>
                  <a:pt x="276138" y="114137"/>
                  <a:pt x="265212" y="127028"/>
                  <a:pt x="265212" y="142894"/>
                </a:cubicBezTo>
                <a:cubicBezTo>
                  <a:pt x="265212" y="160743"/>
                  <a:pt x="278124" y="169668"/>
                  <a:pt x="297989" y="175618"/>
                </a:cubicBezTo>
                <a:cubicBezTo>
                  <a:pt x="310901" y="180576"/>
                  <a:pt x="316861" y="184542"/>
                  <a:pt x="316861" y="191484"/>
                </a:cubicBezTo>
                <a:cubicBezTo>
                  <a:pt x="316861" y="199417"/>
                  <a:pt x="309908" y="203384"/>
                  <a:pt x="298982" y="203384"/>
                </a:cubicBezTo>
                <a:cubicBezTo>
                  <a:pt x="288057" y="203384"/>
                  <a:pt x="277131" y="199417"/>
                  <a:pt x="269185" y="195450"/>
                </a:cubicBezTo>
                <a:lnTo>
                  <a:pt x="264219" y="216275"/>
                </a:lnTo>
                <a:cubicBezTo>
                  <a:pt x="271172" y="220241"/>
                  <a:pt x="282097" y="224208"/>
                  <a:pt x="295010" y="224208"/>
                </a:cubicBezTo>
                <a:lnTo>
                  <a:pt x="295010" y="241066"/>
                </a:lnTo>
                <a:lnTo>
                  <a:pt x="311895" y="241066"/>
                </a:lnTo>
                <a:lnTo>
                  <a:pt x="311895" y="223216"/>
                </a:lnTo>
                <a:cubicBezTo>
                  <a:pt x="332752" y="219250"/>
                  <a:pt x="344671" y="205367"/>
                  <a:pt x="344671" y="189501"/>
                </a:cubicBezTo>
                <a:cubicBezTo>
                  <a:pt x="344671" y="172643"/>
                  <a:pt x="336725" y="162727"/>
                  <a:pt x="314874" y="154793"/>
                </a:cubicBezTo>
                <a:cubicBezTo>
                  <a:pt x="298982" y="149835"/>
                  <a:pt x="293023" y="145869"/>
                  <a:pt x="293023" y="139919"/>
                </a:cubicBezTo>
                <a:cubicBezTo>
                  <a:pt x="293023" y="133969"/>
                  <a:pt x="296996" y="129011"/>
                  <a:pt x="307922" y="129011"/>
                </a:cubicBezTo>
                <a:cubicBezTo>
                  <a:pt x="321827" y="129011"/>
                  <a:pt x="329773" y="133969"/>
                  <a:pt x="334739" y="135952"/>
                </a:cubicBezTo>
                <a:lnTo>
                  <a:pt x="339705" y="115128"/>
                </a:lnTo>
                <a:cubicBezTo>
                  <a:pt x="333746" y="112153"/>
                  <a:pt x="325800" y="109178"/>
                  <a:pt x="313881" y="109178"/>
                </a:cubicBezTo>
                <a:lnTo>
                  <a:pt x="313881" y="93312"/>
                </a:lnTo>
                <a:close/>
                <a:moveTo>
                  <a:pt x="303949" y="67530"/>
                </a:moveTo>
                <a:cubicBezTo>
                  <a:pt x="358577" y="67530"/>
                  <a:pt x="403272" y="112153"/>
                  <a:pt x="403272" y="166693"/>
                </a:cubicBezTo>
                <a:cubicBezTo>
                  <a:pt x="403272" y="221233"/>
                  <a:pt x="358577" y="264865"/>
                  <a:pt x="303949" y="264865"/>
                </a:cubicBezTo>
                <a:cubicBezTo>
                  <a:pt x="249321" y="264865"/>
                  <a:pt x="205618" y="221233"/>
                  <a:pt x="205618" y="166693"/>
                </a:cubicBezTo>
                <a:cubicBezTo>
                  <a:pt x="205618" y="112153"/>
                  <a:pt x="249321" y="67530"/>
                  <a:pt x="303949" y="67530"/>
                </a:cubicBezTo>
                <a:close/>
                <a:moveTo>
                  <a:pt x="116239" y="40672"/>
                </a:moveTo>
                <a:cubicBezTo>
                  <a:pt x="103323" y="79360"/>
                  <a:pt x="73519" y="105153"/>
                  <a:pt x="41727" y="117057"/>
                </a:cubicBezTo>
                <a:lnTo>
                  <a:pt x="41727" y="216258"/>
                </a:lnTo>
                <a:cubicBezTo>
                  <a:pt x="73519" y="228162"/>
                  <a:pt x="103323" y="254946"/>
                  <a:pt x="117232" y="292642"/>
                </a:cubicBezTo>
                <a:lnTo>
                  <a:pt x="491779" y="292642"/>
                </a:lnTo>
                <a:cubicBezTo>
                  <a:pt x="505688" y="253954"/>
                  <a:pt x="535492" y="227170"/>
                  <a:pt x="568278" y="215266"/>
                </a:cubicBezTo>
                <a:lnTo>
                  <a:pt x="568278" y="118049"/>
                </a:lnTo>
                <a:cubicBezTo>
                  <a:pt x="534499" y="106145"/>
                  <a:pt x="505688" y="81344"/>
                  <a:pt x="492772" y="40672"/>
                </a:cubicBezTo>
                <a:close/>
                <a:moveTo>
                  <a:pt x="55636" y="0"/>
                </a:moveTo>
                <a:lnTo>
                  <a:pt x="553375" y="0"/>
                </a:lnTo>
                <a:cubicBezTo>
                  <a:pt x="584173" y="0"/>
                  <a:pt x="610004" y="23808"/>
                  <a:pt x="610004" y="54560"/>
                </a:cubicBezTo>
                <a:lnTo>
                  <a:pt x="610004" y="277762"/>
                </a:lnTo>
                <a:cubicBezTo>
                  <a:pt x="610004" y="308515"/>
                  <a:pt x="584173" y="334307"/>
                  <a:pt x="553375" y="334307"/>
                </a:cubicBezTo>
                <a:lnTo>
                  <a:pt x="55636" y="334307"/>
                </a:lnTo>
                <a:cubicBezTo>
                  <a:pt x="42720" y="334307"/>
                  <a:pt x="27818" y="327363"/>
                  <a:pt x="19870" y="321411"/>
                </a:cubicBezTo>
                <a:cubicBezTo>
                  <a:pt x="10929" y="313475"/>
                  <a:pt x="0" y="294626"/>
                  <a:pt x="0" y="277762"/>
                </a:cubicBezTo>
                <a:lnTo>
                  <a:pt x="0" y="54560"/>
                </a:lnTo>
                <a:cubicBezTo>
                  <a:pt x="0" y="23808"/>
                  <a:pt x="24838" y="0"/>
                  <a:pt x="55636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i$ḷïḍè">
            <a:extLst>
              <a:ext uri="{FF2B5EF4-FFF2-40B4-BE49-F238E27FC236}">
                <a16:creationId xmlns="" xmlns:a16="http://schemas.microsoft.com/office/drawing/2014/main" id="{BD5F642C-AE60-4064-B19D-BD8F312A03D1}"/>
              </a:ext>
            </a:extLst>
          </p:cNvPr>
          <p:cNvSpPr/>
          <p:nvPr/>
        </p:nvSpPr>
        <p:spPr>
          <a:xfrm>
            <a:off x="7037406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î$1íḓe">
            <a:extLst>
              <a:ext uri="{FF2B5EF4-FFF2-40B4-BE49-F238E27FC236}">
                <a16:creationId xmlns="" xmlns:a16="http://schemas.microsoft.com/office/drawing/2014/main" id="{19C9D17D-E350-466E-956A-637BEA4C919B}"/>
              </a:ext>
            </a:extLst>
          </p:cNvPr>
          <p:cNvSpPr/>
          <p:nvPr/>
        </p:nvSpPr>
        <p:spPr>
          <a:xfrm>
            <a:off x="9424177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85F5568-71C0-4EF2-B2D2-596D8718502E}"/>
              </a:ext>
            </a:extLst>
          </p:cNvPr>
          <p:cNvGrpSpPr/>
          <p:nvPr/>
        </p:nvGrpSpPr>
        <p:grpSpPr>
          <a:xfrm>
            <a:off x="1539260" y="4304553"/>
            <a:ext cx="1953171" cy="854177"/>
            <a:chOff x="1849034" y="4304553"/>
            <a:chExt cx="1953171" cy="854177"/>
          </a:xfrm>
        </p:grpSpPr>
        <p:sp>
          <p:nvSpPr>
            <p:cNvPr id="18" name="Shape 1448">
              <a:extLst>
                <a:ext uri="{FF2B5EF4-FFF2-40B4-BE49-F238E27FC236}">
                  <a16:creationId xmlns="" xmlns:a16="http://schemas.microsoft.com/office/drawing/2014/main" id="{399F066A-3348-428D-80C4-3743AE3720A8}"/>
                </a:ext>
              </a:extLst>
            </p:cNvPr>
            <p:cNvSpPr txBox="1"/>
            <p:nvPr/>
          </p:nvSpPr>
          <p:spPr>
            <a:xfrm>
              <a:off x="1849034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45713" tIns="22850" rIns="45713" bIns="2285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9" name="Shape 1450">
              <a:extLst>
                <a:ext uri="{FF2B5EF4-FFF2-40B4-BE49-F238E27FC236}">
                  <a16:creationId xmlns="" xmlns:a16="http://schemas.microsoft.com/office/drawing/2014/main" id="{844C970E-7042-4A44-BAD0-4F2075EF7D0E}"/>
                </a:ext>
              </a:extLst>
            </p:cNvPr>
            <p:cNvSpPr txBox="1"/>
            <p:nvPr/>
          </p:nvSpPr>
          <p:spPr>
            <a:xfrm>
              <a:off x="1937712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DD1DEAC-C254-4338-8353-8C61AC85EAF5}"/>
              </a:ext>
            </a:extLst>
          </p:cNvPr>
          <p:cNvGrpSpPr/>
          <p:nvPr/>
        </p:nvGrpSpPr>
        <p:grpSpPr>
          <a:xfrm>
            <a:off x="3926029" y="4304553"/>
            <a:ext cx="1953171" cy="854177"/>
            <a:chOff x="3959623" y="4304553"/>
            <a:chExt cx="1953171" cy="854177"/>
          </a:xfrm>
        </p:grpSpPr>
        <p:sp>
          <p:nvSpPr>
            <p:cNvPr id="21" name="Shape 1448">
              <a:extLst>
                <a:ext uri="{FF2B5EF4-FFF2-40B4-BE49-F238E27FC236}">
                  <a16:creationId xmlns="" xmlns:a16="http://schemas.microsoft.com/office/drawing/2014/main" id="{9B22B548-7609-437E-B981-CD52BF5CF316}"/>
                </a:ext>
              </a:extLst>
            </p:cNvPr>
            <p:cNvSpPr txBox="1"/>
            <p:nvPr/>
          </p:nvSpPr>
          <p:spPr>
            <a:xfrm>
              <a:off x="3959623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2" name="Shape 1450">
              <a:extLst>
                <a:ext uri="{FF2B5EF4-FFF2-40B4-BE49-F238E27FC236}">
                  <a16:creationId xmlns="" xmlns:a16="http://schemas.microsoft.com/office/drawing/2014/main" id="{F025F11A-F7D9-4A74-97C5-0118E8A296BA}"/>
                </a:ext>
              </a:extLst>
            </p:cNvPr>
            <p:cNvSpPr txBox="1"/>
            <p:nvPr/>
          </p:nvSpPr>
          <p:spPr>
            <a:xfrm>
              <a:off x="4048301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B1DFF30-9A78-49DE-809A-9FFE3AF9EE21}"/>
              </a:ext>
            </a:extLst>
          </p:cNvPr>
          <p:cNvGrpSpPr/>
          <p:nvPr/>
        </p:nvGrpSpPr>
        <p:grpSpPr>
          <a:xfrm>
            <a:off x="6312798" y="4304553"/>
            <a:ext cx="1953171" cy="854177"/>
            <a:chOff x="6070212" y="4304553"/>
            <a:chExt cx="1953171" cy="854177"/>
          </a:xfrm>
        </p:grpSpPr>
        <p:sp>
          <p:nvSpPr>
            <p:cNvPr id="24" name="Shape 1448">
              <a:extLst>
                <a:ext uri="{FF2B5EF4-FFF2-40B4-BE49-F238E27FC236}">
                  <a16:creationId xmlns="" xmlns:a16="http://schemas.microsoft.com/office/drawing/2014/main" id="{FB492B72-AD9D-4E7B-9330-D71B7DE4E1A0}"/>
                </a:ext>
              </a:extLst>
            </p:cNvPr>
            <p:cNvSpPr txBox="1"/>
            <p:nvPr/>
          </p:nvSpPr>
          <p:spPr>
            <a:xfrm>
              <a:off x="6070212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5" name="Shape 1450">
              <a:extLst>
                <a:ext uri="{FF2B5EF4-FFF2-40B4-BE49-F238E27FC236}">
                  <a16:creationId xmlns="" xmlns:a16="http://schemas.microsoft.com/office/drawing/2014/main" id="{DB0EAAC9-63E1-463A-8F00-4D9954A70EFA}"/>
                </a:ext>
              </a:extLst>
            </p:cNvPr>
            <p:cNvSpPr txBox="1"/>
            <p:nvPr/>
          </p:nvSpPr>
          <p:spPr>
            <a:xfrm>
              <a:off x="6158890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D555963-777A-4FF6-BB76-8B6D93A3FB49}"/>
              </a:ext>
            </a:extLst>
          </p:cNvPr>
          <p:cNvGrpSpPr/>
          <p:nvPr/>
        </p:nvGrpSpPr>
        <p:grpSpPr>
          <a:xfrm>
            <a:off x="8699569" y="4304553"/>
            <a:ext cx="1953171" cy="854177"/>
            <a:chOff x="8275748" y="4304553"/>
            <a:chExt cx="1953171" cy="854177"/>
          </a:xfrm>
        </p:grpSpPr>
        <p:sp>
          <p:nvSpPr>
            <p:cNvPr id="27" name="Shape 1448">
              <a:extLst>
                <a:ext uri="{FF2B5EF4-FFF2-40B4-BE49-F238E27FC236}">
                  <a16:creationId xmlns="" xmlns:a16="http://schemas.microsoft.com/office/drawing/2014/main" id="{D23DB9D0-E428-4159-8D56-DF354BD7F180}"/>
                </a:ext>
              </a:extLst>
            </p:cNvPr>
            <p:cNvSpPr txBox="1"/>
            <p:nvPr/>
          </p:nvSpPr>
          <p:spPr>
            <a:xfrm>
              <a:off x="8275748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8" name="Shape 1450">
              <a:extLst>
                <a:ext uri="{FF2B5EF4-FFF2-40B4-BE49-F238E27FC236}">
                  <a16:creationId xmlns="" xmlns:a16="http://schemas.microsoft.com/office/drawing/2014/main" id="{004FBC82-C78E-4D16-8F3E-497F1FA078A9}"/>
                </a:ext>
              </a:extLst>
            </p:cNvPr>
            <p:cNvSpPr txBox="1"/>
            <p:nvPr/>
          </p:nvSpPr>
          <p:spPr>
            <a:xfrm>
              <a:off x="8364426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cxnSp>
        <p:nvCxnSpPr>
          <p:cNvPr id="29" name="Shape 1464">
            <a:extLst>
              <a:ext uri="{FF2B5EF4-FFF2-40B4-BE49-F238E27FC236}">
                <a16:creationId xmlns="" xmlns:a16="http://schemas.microsoft.com/office/drawing/2014/main" id="{9AAF4A99-0000-4663-BEA2-14ED58091B86}"/>
              </a:ext>
            </a:extLst>
          </p:cNvPr>
          <p:cNvCxnSpPr>
            <a:cxnSpLocks/>
          </p:cNvCxnSpPr>
          <p:nvPr/>
        </p:nvCxnSpPr>
        <p:spPr>
          <a:xfrm>
            <a:off x="3709230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1464">
            <a:extLst>
              <a:ext uri="{FF2B5EF4-FFF2-40B4-BE49-F238E27FC236}">
                <a16:creationId xmlns="" xmlns:a16="http://schemas.microsoft.com/office/drawing/2014/main" id="{0E9C416E-BD8C-47A5-97B7-DD50FED45771}"/>
              </a:ext>
            </a:extLst>
          </p:cNvPr>
          <p:cNvCxnSpPr>
            <a:cxnSpLocks/>
          </p:cNvCxnSpPr>
          <p:nvPr/>
        </p:nvCxnSpPr>
        <p:spPr>
          <a:xfrm>
            <a:off x="6095999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1464">
            <a:extLst>
              <a:ext uri="{FF2B5EF4-FFF2-40B4-BE49-F238E27FC236}">
                <a16:creationId xmlns="" xmlns:a16="http://schemas.microsoft.com/office/drawing/2014/main" id="{2FE313AB-D4AD-4CFA-8B05-3978E111AE65}"/>
              </a:ext>
            </a:extLst>
          </p:cNvPr>
          <p:cNvCxnSpPr>
            <a:cxnSpLocks/>
          </p:cNvCxnSpPr>
          <p:nvPr/>
        </p:nvCxnSpPr>
        <p:spPr>
          <a:xfrm>
            <a:off x="8482768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1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7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80C8218-C060-44A4-BA4F-69028C80C6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646736"/>
            <a:ext cx="10076306" cy="4178601"/>
            <a:chOff x="1" y="1646736"/>
            <a:chExt cx="10076306" cy="4178601"/>
          </a:xfrm>
        </p:grpSpPr>
        <p:sp>
          <p:nvSpPr>
            <p:cNvPr id="6" name="ïSḻiḋê">
              <a:extLst>
                <a:ext uri="{FF2B5EF4-FFF2-40B4-BE49-F238E27FC236}">
                  <a16:creationId xmlns="" xmlns:a16="http://schemas.microsoft.com/office/drawing/2014/main" id="{2A74401B-D3C0-4831-ACA9-6A1C16CF470D}"/>
                </a:ext>
              </a:extLst>
            </p:cNvPr>
            <p:cNvSpPr txBox="1"/>
            <p:nvPr/>
          </p:nvSpPr>
          <p:spPr>
            <a:xfrm>
              <a:off x="3149559" y="3057833"/>
              <a:ext cx="1620015" cy="56553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</a:p>
          </p:txBody>
        </p:sp>
        <p:sp>
          <p:nvSpPr>
            <p:cNvPr id="7" name="îṡḷîḋê">
              <a:extLst>
                <a:ext uri="{FF2B5EF4-FFF2-40B4-BE49-F238E27FC236}">
                  <a16:creationId xmlns="" xmlns:a16="http://schemas.microsoft.com/office/drawing/2014/main" id="{995C30BA-0142-4197-AD7F-0595A9853E30}"/>
                </a:ext>
              </a:extLst>
            </p:cNvPr>
            <p:cNvSpPr/>
            <p:nvPr/>
          </p:nvSpPr>
          <p:spPr bwMode="auto">
            <a:xfrm>
              <a:off x="2753579" y="3190418"/>
              <a:ext cx="252494" cy="25249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îšḷîḓê">
              <a:extLst>
                <a:ext uri="{FF2B5EF4-FFF2-40B4-BE49-F238E27FC236}">
                  <a16:creationId xmlns="" xmlns:a16="http://schemas.microsoft.com/office/drawing/2014/main" id="{7CB26C9C-7FA1-41B8-8B39-B5650C300AE9}"/>
                </a:ext>
              </a:extLst>
            </p:cNvPr>
            <p:cNvSpPr/>
            <p:nvPr/>
          </p:nvSpPr>
          <p:spPr bwMode="auto">
            <a:xfrm>
              <a:off x="3011639" y="3131414"/>
              <a:ext cx="53437" cy="534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ṧļîďé">
              <a:extLst>
                <a:ext uri="{FF2B5EF4-FFF2-40B4-BE49-F238E27FC236}">
                  <a16:creationId xmlns="" xmlns:a16="http://schemas.microsoft.com/office/drawing/2014/main" id="{79A821A3-AD55-42B9-B9D8-EFBA9AE07BCF}"/>
                </a:ext>
              </a:extLst>
            </p:cNvPr>
            <p:cNvSpPr/>
            <p:nvPr/>
          </p:nvSpPr>
          <p:spPr bwMode="auto">
            <a:xfrm>
              <a:off x="2634717" y="3448477"/>
              <a:ext cx="113295" cy="11329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í$ļiďe">
              <a:extLst>
                <a:ext uri="{FF2B5EF4-FFF2-40B4-BE49-F238E27FC236}">
                  <a16:creationId xmlns="" xmlns:a16="http://schemas.microsoft.com/office/drawing/2014/main" id="{38EDF2F8-9963-4F54-8205-2930795A28CA}"/>
                </a:ext>
              </a:extLst>
            </p:cNvPr>
            <p:cNvSpPr/>
            <p:nvPr/>
          </p:nvSpPr>
          <p:spPr bwMode="auto">
            <a:xfrm>
              <a:off x="2613564" y="3358748"/>
              <a:ext cx="53437" cy="534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8131DDC9-6918-4322-97AC-719A37BD1EBE}"/>
                </a:ext>
              </a:extLst>
            </p:cNvPr>
            <p:cNvCxnSpPr>
              <a:cxnSpLocks/>
            </p:cNvCxnSpPr>
            <p:nvPr/>
          </p:nvCxnSpPr>
          <p:spPr>
            <a:xfrm>
              <a:off x="1" y="3429075"/>
              <a:ext cx="2416944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śliďè">
              <a:extLst>
                <a:ext uri="{FF2B5EF4-FFF2-40B4-BE49-F238E27FC236}">
                  <a16:creationId xmlns="" xmlns:a16="http://schemas.microsoft.com/office/drawing/2014/main" id="{E874AFA8-CD2F-4A49-9CD7-BE5526A49920}"/>
                </a:ext>
              </a:extLst>
            </p:cNvPr>
            <p:cNvSpPr/>
            <p:nvPr/>
          </p:nvSpPr>
          <p:spPr bwMode="auto">
            <a:xfrm>
              <a:off x="2396830" y="3406215"/>
              <a:ext cx="45719" cy="4572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îṣ1íḍè">
              <a:extLst>
                <a:ext uri="{FF2B5EF4-FFF2-40B4-BE49-F238E27FC236}">
                  <a16:creationId xmlns="" xmlns:a16="http://schemas.microsoft.com/office/drawing/2014/main" id="{471A0AC7-E64C-4303-B384-041E1A589AFB}"/>
                </a:ext>
              </a:extLst>
            </p:cNvPr>
            <p:cNvGrpSpPr/>
            <p:nvPr/>
          </p:nvGrpSpPr>
          <p:grpSpPr>
            <a:xfrm>
              <a:off x="5693368" y="4038371"/>
              <a:ext cx="4382939" cy="81186"/>
              <a:chOff x="6816080" y="3966044"/>
              <a:chExt cx="4382939" cy="81186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E8E3BD59-066E-4708-816A-FCF4203E2164}"/>
                  </a:ext>
                </a:extLst>
              </p:cNvPr>
              <p:cNvCxnSpPr/>
              <p:nvPr/>
            </p:nvCxnSpPr>
            <p:spPr>
              <a:xfrm>
                <a:off x="6816080" y="400663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ïṣľîḍè">
                <a:extLst>
                  <a:ext uri="{FF2B5EF4-FFF2-40B4-BE49-F238E27FC236}">
                    <a16:creationId xmlns="" xmlns:a16="http://schemas.microsoft.com/office/drawing/2014/main" id="{9F78805D-293E-4851-A850-18362E71E330}"/>
                  </a:ext>
                </a:extLst>
              </p:cNvPr>
              <p:cNvSpPr/>
              <p:nvPr/>
            </p:nvSpPr>
            <p:spPr bwMode="auto">
              <a:xfrm>
                <a:off x="11117833" y="396604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ṡḷidè">
              <a:extLst>
                <a:ext uri="{FF2B5EF4-FFF2-40B4-BE49-F238E27FC236}">
                  <a16:creationId xmlns="" xmlns:a16="http://schemas.microsoft.com/office/drawing/2014/main" id="{242063FC-400C-49DF-9A58-CC21BA6D5FF3}"/>
                </a:ext>
              </a:extLst>
            </p:cNvPr>
            <p:cNvGrpSpPr/>
            <p:nvPr/>
          </p:nvGrpSpPr>
          <p:grpSpPr>
            <a:xfrm>
              <a:off x="5693368" y="3185481"/>
              <a:ext cx="4382939" cy="81186"/>
              <a:chOff x="6816080" y="3113154"/>
              <a:chExt cx="4382939" cy="81186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E7BF7EA-2479-4692-AC8D-A6445FDE8786}"/>
                  </a:ext>
                </a:extLst>
              </p:cNvPr>
              <p:cNvCxnSpPr/>
              <p:nvPr/>
            </p:nvCxnSpPr>
            <p:spPr>
              <a:xfrm>
                <a:off x="6816080" y="315374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îSliďê">
                <a:extLst>
                  <a:ext uri="{FF2B5EF4-FFF2-40B4-BE49-F238E27FC236}">
                    <a16:creationId xmlns="" xmlns:a16="http://schemas.microsoft.com/office/drawing/2014/main" id="{AF1ABD1A-9394-454D-B2FF-D9F2FD756518}"/>
                  </a:ext>
                </a:extLst>
              </p:cNvPr>
              <p:cNvSpPr/>
              <p:nvPr/>
            </p:nvSpPr>
            <p:spPr bwMode="auto">
              <a:xfrm>
                <a:off x="11117833" y="311315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ŝḷîdé">
              <a:extLst>
                <a:ext uri="{FF2B5EF4-FFF2-40B4-BE49-F238E27FC236}">
                  <a16:creationId xmlns="" xmlns:a16="http://schemas.microsoft.com/office/drawing/2014/main" id="{347FAB20-B0DD-475D-96FE-6DDFDC9543AC}"/>
                </a:ext>
              </a:extLst>
            </p:cNvPr>
            <p:cNvGrpSpPr/>
            <p:nvPr/>
          </p:nvGrpSpPr>
          <p:grpSpPr>
            <a:xfrm>
              <a:off x="5693368" y="2332591"/>
              <a:ext cx="4382939" cy="81186"/>
              <a:chOff x="6816080" y="2260264"/>
              <a:chExt cx="4382939" cy="81186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7D67E1EC-4A29-4ED1-8800-4A532E680817}"/>
                  </a:ext>
                </a:extLst>
              </p:cNvPr>
              <p:cNvCxnSpPr/>
              <p:nvPr/>
            </p:nvCxnSpPr>
            <p:spPr>
              <a:xfrm>
                <a:off x="6816080" y="230085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ïŝ1iḓè">
                <a:extLst>
                  <a:ext uri="{FF2B5EF4-FFF2-40B4-BE49-F238E27FC236}">
                    <a16:creationId xmlns="" xmlns:a16="http://schemas.microsoft.com/office/drawing/2014/main" id="{656AADB9-5FA9-4BDA-9AF1-9BEED066CF96}"/>
                  </a:ext>
                </a:extLst>
              </p:cNvPr>
              <p:cNvSpPr/>
              <p:nvPr/>
            </p:nvSpPr>
            <p:spPr bwMode="auto">
              <a:xfrm>
                <a:off x="11117833" y="2260264"/>
                <a:ext cx="81186" cy="81186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śľiďé">
              <a:extLst>
                <a:ext uri="{FF2B5EF4-FFF2-40B4-BE49-F238E27FC236}">
                  <a16:creationId xmlns="" xmlns:a16="http://schemas.microsoft.com/office/drawing/2014/main" id="{9DE5987F-1719-4B75-B381-86FABC470E29}"/>
                </a:ext>
              </a:extLst>
            </p:cNvPr>
            <p:cNvGrpSpPr/>
            <p:nvPr/>
          </p:nvGrpSpPr>
          <p:grpSpPr>
            <a:xfrm>
              <a:off x="5693368" y="5744151"/>
              <a:ext cx="4382939" cy="81186"/>
              <a:chOff x="6816080" y="5671824"/>
              <a:chExt cx="4382939" cy="81186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3C167B79-CECD-417A-A577-722625AE1450}"/>
                  </a:ext>
                </a:extLst>
              </p:cNvPr>
              <p:cNvCxnSpPr/>
              <p:nvPr/>
            </p:nvCxnSpPr>
            <p:spPr>
              <a:xfrm>
                <a:off x="6816080" y="571241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íśliďe">
                <a:extLst>
                  <a:ext uri="{FF2B5EF4-FFF2-40B4-BE49-F238E27FC236}">
                    <a16:creationId xmlns="" xmlns:a16="http://schemas.microsoft.com/office/drawing/2014/main" id="{77199F8B-C5FA-430E-8F01-8D16474466BC}"/>
                  </a:ext>
                </a:extLst>
              </p:cNvPr>
              <p:cNvSpPr/>
              <p:nvPr/>
            </p:nvSpPr>
            <p:spPr bwMode="auto">
              <a:xfrm>
                <a:off x="11117833" y="567182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ṥḷíďé">
              <a:extLst>
                <a:ext uri="{FF2B5EF4-FFF2-40B4-BE49-F238E27FC236}">
                  <a16:creationId xmlns="" xmlns:a16="http://schemas.microsoft.com/office/drawing/2014/main" id="{6621B906-4418-41CF-9031-FC47C3BA6465}"/>
                </a:ext>
              </a:extLst>
            </p:cNvPr>
            <p:cNvGrpSpPr/>
            <p:nvPr/>
          </p:nvGrpSpPr>
          <p:grpSpPr>
            <a:xfrm>
              <a:off x="5693368" y="4891261"/>
              <a:ext cx="4382939" cy="81186"/>
              <a:chOff x="6816080" y="4818934"/>
              <a:chExt cx="4382939" cy="81186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C93F1EAE-56E4-4C6F-B6D9-BBC164110193}"/>
                  </a:ext>
                </a:extLst>
              </p:cNvPr>
              <p:cNvCxnSpPr/>
              <p:nvPr/>
            </p:nvCxnSpPr>
            <p:spPr>
              <a:xfrm>
                <a:off x="6816080" y="485952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iṩľîḍe">
                <a:extLst>
                  <a:ext uri="{FF2B5EF4-FFF2-40B4-BE49-F238E27FC236}">
                    <a16:creationId xmlns="" xmlns:a16="http://schemas.microsoft.com/office/drawing/2014/main" id="{7DAB347A-7292-4463-B930-5010653070CE}"/>
                  </a:ext>
                </a:extLst>
              </p:cNvPr>
              <p:cNvSpPr/>
              <p:nvPr/>
            </p:nvSpPr>
            <p:spPr bwMode="auto">
              <a:xfrm>
                <a:off x="11117833" y="481893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Sļîḑe">
              <a:extLst>
                <a:ext uri="{FF2B5EF4-FFF2-40B4-BE49-F238E27FC236}">
                  <a16:creationId xmlns="" xmlns:a16="http://schemas.microsoft.com/office/drawing/2014/main" id="{934093D1-D0DC-4B3B-95DD-8946DF994CA6}"/>
                </a:ext>
              </a:extLst>
            </p:cNvPr>
            <p:cNvGrpSpPr/>
            <p:nvPr/>
          </p:nvGrpSpPr>
          <p:grpSpPr>
            <a:xfrm>
              <a:off x="5693368" y="1646736"/>
              <a:ext cx="4301753" cy="716040"/>
              <a:chOff x="667282" y="1592796"/>
              <a:chExt cx="4301753" cy="716040"/>
            </a:xfrm>
          </p:grpSpPr>
          <p:sp>
            <p:nvSpPr>
              <p:cNvPr id="35" name="îṥḻíḑe">
                <a:extLst>
                  <a:ext uri="{FF2B5EF4-FFF2-40B4-BE49-F238E27FC236}">
                    <a16:creationId xmlns="" xmlns:a16="http://schemas.microsoft.com/office/drawing/2014/main" id="{C4F7D893-51EC-4141-83E4-00F207DF94FC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36" name="îṥľidê">
                <a:extLst>
                  <a:ext uri="{FF2B5EF4-FFF2-40B4-BE49-F238E27FC236}">
                    <a16:creationId xmlns="" xmlns:a16="http://schemas.microsoft.com/office/drawing/2014/main" id="{6751A69C-699F-409F-B75A-41B9D643ECE3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37" name="ísľîḋe">
                <a:extLst>
                  <a:ext uri="{FF2B5EF4-FFF2-40B4-BE49-F238E27FC236}">
                    <a16:creationId xmlns="" xmlns:a16="http://schemas.microsoft.com/office/drawing/2014/main" id="{7AF0F003-8868-4D88-9304-F750149D4074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9" name="ïŝļídê">
              <a:extLst>
                <a:ext uri="{FF2B5EF4-FFF2-40B4-BE49-F238E27FC236}">
                  <a16:creationId xmlns="" xmlns:a16="http://schemas.microsoft.com/office/drawing/2014/main" id="{7B126971-E5A8-4888-A7DD-29767D1DADD4}"/>
                </a:ext>
              </a:extLst>
            </p:cNvPr>
            <p:cNvGrpSpPr/>
            <p:nvPr/>
          </p:nvGrpSpPr>
          <p:grpSpPr>
            <a:xfrm>
              <a:off x="5693368" y="2510034"/>
              <a:ext cx="4301753" cy="716040"/>
              <a:chOff x="667282" y="1592796"/>
              <a:chExt cx="4301753" cy="716040"/>
            </a:xfrm>
          </p:grpSpPr>
          <p:sp>
            <p:nvSpPr>
              <p:cNvPr id="32" name="ïsľiḓé">
                <a:extLst>
                  <a:ext uri="{FF2B5EF4-FFF2-40B4-BE49-F238E27FC236}">
                    <a16:creationId xmlns="" xmlns:a16="http://schemas.microsoft.com/office/drawing/2014/main" id="{FE8FCB1B-2B3B-47EB-9E25-B669EB155237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3" name="iṧḷíḍê">
                <a:extLst>
                  <a:ext uri="{FF2B5EF4-FFF2-40B4-BE49-F238E27FC236}">
                    <a16:creationId xmlns="" xmlns:a16="http://schemas.microsoft.com/office/drawing/2014/main" id="{BFFC2D08-F126-469A-91FC-04FDA2991064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34" name="ïšļiḑè">
                <a:extLst>
                  <a:ext uri="{FF2B5EF4-FFF2-40B4-BE49-F238E27FC236}">
                    <a16:creationId xmlns="" xmlns:a16="http://schemas.microsoft.com/office/drawing/2014/main" id="{2A5EEC7C-6A36-433C-968A-A8DBCB0CEEA1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ïṡļîḓê">
              <a:extLst>
                <a:ext uri="{FF2B5EF4-FFF2-40B4-BE49-F238E27FC236}">
                  <a16:creationId xmlns="" xmlns:a16="http://schemas.microsoft.com/office/drawing/2014/main" id="{85286EEA-7F8A-4DF8-9050-E3398D26D68F}"/>
                </a:ext>
              </a:extLst>
            </p:cNvPr>
            <p:cNvGrpSpPr/>
            <p:nvPr/>
          </p:nvGrpSpPr>
          <p:grpSpPr>
            <a:xfrm>
              <a:off x="5693368" y="3358748"/>
              <a:ext cx="4301753" cy="716040"/>
              <a:chOff x="667282" y="1592796"/>
              <a:chExt cx="4301753" cy="716040"/>
            </a:xfrm>
          </p:grpSpPr>
          <p:sp>
            <p:nvSpPr>
              <p:cNvPr id="29" name="ïṡ1ïḑe">
                <a:extLst>
                  <a:ext uri="{FF2B5EF4-FFF2-40B4-BE49-F238E27FC236}">
                    <a16:creationId xmlns="" xmlns:a16="http://schemas.microsoft.com/office/drawing/2014/main" id="{957C7BEA-B282-4CAA-AC5A-2B8C9AEF243D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30" name="ïslíḓé">
                <a:extLst>
                  <a:ext uri="{FF2B5EF4-FFF2-40B4-BE49-F238E27FC236}">
                    <a16:creationId xmlns="" xmlns:a16="http://schemas.microsoft.com/office/drawing/2014/main" id="{AE7AAF56-D2B7-44BE-A2F7-40A8026C0445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31" name="ïṥliḑè">
                <a:extLst>
                  <a:ext uri="{FF2B5EF4-FFF2-40B4-BE49-F238E27FC236}">
                    <a16:creationId xmlns="" xmlns:a16="http://schemas.microsoft.com/office/drawing/2014/main" id="{59B4FBBD-4ACB-4212-A247-4CEC5EE3159B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iSļîḑè">
              <a:extLst>
                <a:ext uri="{FF2B5EF4-FFF2-40B4-BE49-F238E27FC236}">
                  <a16:creationId xmlns="" xmlns:a16="http://schemas.microsoft.com/office/drawing/2014/main" id="{40569468-D773-4E47-BA04-CE896BA830E5}"/>
                </a:ext>
              </a:extLst>
            </p:cNvPr>
            <p:cNvGrpSpPr/>
            <p:nvPr/>
          </p:nvGrpSpPr>
          <p:grpSpPr>
            <a:xfrm>
              <a:off x="5693368" y="4207462"/>
              <a:ext cx="4301753" cy="716040"/>
              <a:chOff x="667282" y="1592796"/>
              <a:chExt cx="4301753" cy="716040"/>
            </a:xfrm>
          </p:grpSpPr>
          <p:sp>
            <p:nvSpPr>
              <p:cNvPr id="26" name="îṥḷíḍê">
                <a:extLst>
                  <a:ext uri="{FF2B5EF4-FFF2-40B4-BE49-F238E27FC236}">
                    <a16:creationId xmlns="" xmlns:a16="http://schemas.microsoft.com/office/drawing/2014/main" id="{DA96CAEF-514A-49A5-A4D1-92674071A0D9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7" name="í$1îḋe">
                <a:extLst>
                  <a:ext uri="{FF2B5EF4-FFF2-40B4-BE49-F238E27FC236}">
                    <a16:creationId xmlns="" xmlns:a16="http://schemas.microsoft.com/office/drawing/2014/main" id="{2098F849-41A8-4B4C-BA0E-C47E0C120C5D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28" name="íśļiḓê">
                <a:extLst>
                  <a:ext uri="{FF2B5EF4-FFF2-40B4-BE49-F238E27FC236}">
                    <a16:creationId xmlns="" xmlns:a16="http://schemas.microsoft.com/office/drawing/2014/main" id="{4AE76C0D-D515-4B79-B461-24417BF6E48C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2" name="îṡļíḑê">
              <a:extLst>
                <a:ext uri="{FF2B5EF4-FFF2-40B4-BE49-F238E27FC236}">
                  <a16:creationId xmlns="" xmlns:a16="http://schemas.microsoft.com/office/drawing/2014/main" id="{D0AC4FB8-ACFC-4A3C-BF55-F582F6E7D154}"/>
                </a:ext>
              </a:extLst>
            </p:cNvPr>
            <p:cNvGrpSpPr/>
            <p:nvPr/>
          </p:nvGrpSpPr>
          <p:grpSpPr>
            <a:xfrm>
              <a:off x="5693368" y="5056176"/>
              <a:ext cx="4301753" cy="716040"/>
              <a:chOff x="667282" y="1592796"/>
              <a:chExt cx="4301753" cy="716040"/>
            </a:xfrm>
          </p:grpSpPr>
          <p:sp>
            <p:nvSpPr>
              <p:cNvPr id="23" name="iSļíḋé">
                <a:extLst>
                  <a:ext uri="{FF2B5EF4-FFF2-40B4-BE49-F238E27FC236}">
                    <a16:creationId xmlns="" xmlns:a16="http://schemas.microsoft.com/office/drawing/2014/main" id="{424107FA-B78D-44EE-A5ED-21D882F83341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24" name="íṧ1ïḑê">
                <a:extLst>
                  <a:ext uri="{FF2B5EF4-FFF2-40B4-BE49-F238E27FC236}">
                    <a16:creationId xmlns="" xmlns:a16="http://schemas.microsoft.com/office/drawing/2014/main" id="{5C80FD14-D671-42F7-B8C3-81547F63247A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25" name="îŝliḓê">
                <a:extLst>
                  <a:ext uri="{FF2B5EF4-FFF2-40B4-BE49-F238E27FC236}">
                    <a16:creationId xmlns="" xmlns:a16="http://schemas.microsoft.com/office/drawing/2014/main" id="{B39E26D0-2CC2-4DBC-BC28-2DA3249D50E4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173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5" name="TextBox 221">
            <a:extLst>
              <a:ext uri="{FF2B5EF4-FFF2-40B4-BE49-F238E27FC236}">
                <a16:creationId xmlns="" xmlns:a16="http://schemas.microsoft.com/office/drawing/2014/main" id="{51ADBA6C-8E9E-4BD8-977B-200393BB1572}"/>
              </a:ext>
            </a:extLst>
          </p:cNvPr>
          <p:cNvSpPr txBox="1">
            <a:spLocks/>
          </p:cNvSpPr>
          <p:nvPr/>
        </p:nvSpPr>
        <p:spPr>
          <a:xfrm>
            <a:off x="1063299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b="1" dirty="0"/>
              <a:t>XXXXX</a:t>
            </a:r>
            <a:endParaRPr lang="id-ID" sz="1200" b="1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307E23D-9EE1-4D4E-A27B-23A895E3F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5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495E4E-8BE0-4B93-863E-0AFB90BE7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901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FEB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6EF95B2-D135-4C6E-9D8E-B8FBC8186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025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MAR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9B61C63-0080-43E2-B8D6-F5E2F786A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18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APR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0A2DCE1-7D8B-489E-815B-E37FC05D8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20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MAY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E7C4A10-1CF3-4F92-82C0-0E2BB37F7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36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JUN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510277C-73C2-4F1E-AB69-00E6BEE7C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375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JUL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BDC1D58-0B87-4140-A98D-CCF129A21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53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AUG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FB9B3AC-6F42-4DA8-831E-4D4E5506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55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SEP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699710D-6AAF-4071-B238-11861895C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71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OCT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9DDB7AE-04C7-4C43-B263-6695EF7ED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772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NOV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827757B4-E819-412E-B4B0-21261AE1C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1741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DEC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1735119B-6DB8-44B9-862B-1962586C2FC3}"/>
              </a:ext>
            </a:extLst>
          </p:cNvPr>
          <p:cNvSpPr/>
          <p:nvPr/>
        </p:nvSpPr>
        <p:spPr>
          <a:xfrm>
            <a:off x="673100" y="1186719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26">
            <a:extLst>
              <a:ext uri="{FF2B5EF4-FFF2-40B4-BE49-F238E27FC236}">
                <a16:creationId xmlns="" xmlns:a16="http://schemas.microsoft.com/office/drawing/2014/main" id="{95DA78D7-6F5A-48E1-AB02-1E7B4E7EB413}"/>
              </a:ext>
            </a:extLst>
          </p:cNvPr>
          <p:cNvSpPr/>
          <p:nvPr/>
        </p:nvSpPr>
        <p:spPr>
          <a:xfrm>
            <a:off x="891524" y="1130300"/>
            <a:ext cx="4339827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0" name="Rectangle 252">
            <a:extLst>
              <a:ext uri="{FF2B5EF4-FFF2-40B4-BE49-F238E27FC236}">
                <a16:creationId xmlns="" xmlns:a16="http://schemas.microsoft.com/office/drawing/2014/main" id="{A5A4C3FE-6F49-4EAF-8340-43F8881B3CFB}"/>
              </a:ext>
            </a:extLst>
          </p:cNvPr>
          <p:cNvSpPr/>
          <p:nvPr/>
        </p:nvSpPr>
        <p:spPr>
          <a:xfrm>
            <a:off x="673100" y="1802217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9">
            <a:extLst>
              <a:ext uri="{FF2B5EF4-FFF2-40B4-BE49-F238E27FC236}">
                <a16:creationId xmlns="" xmlns:a16="http://schemas.microsoft.com/office/drawing/2014/main" id="{78B6EEC7-FEB7-47C9-BBCE-14F9B3E8B4A4}"/>
              </a:ext>
            </a:extLst>
          </p:cNvPr>
          <p:cNvSpPr/>
          <p:nvPr/>
        </p:nvSpPr>
        <p:spPr>
          <a:xfrm>
            <a:off x="2626850" y="1745798"/>
            <a:ext cx="4339829" cy="43595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2" name="Rectangle 253">
            <a:extLst>
              <a:ext uri="{FF2B5EF4-FFF2-40B4-BE49-F238E27FC236}">
                <a16:creationId xmlns="" xmlns:a16="http://schemas.microsoft.com/office/drawing/2014/main" id="{14E7FE0E-AD30-45CE-8B4B-DEA90943F6EF}"/>
              </a:ext>
            </a:extLst>
          </p:cNvPr>
          <p:cNvSpPr/>
          <p:nvPr/>
        </p:nvSpPr>
        <p:spPr>
          <a:xfrm>
            <a:off x="673100" y="2417715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30">
            <a:extLst>
              <a:ext uri="{FF2B5EF4-FFF2-40B4-BE49-F238E27FC236}">
                <a16:creationId xmlns="" xmlns:a16="http://schemas.microsoft.com/office/drawing/2014/main" id="{6724C039-55C9-42F5-B19C-DDDE07C49E76}"/>
              </a:ext>
            </a:extLst>
          </p:cNvPr>
          <p:cNvSpPr/>
          <p:nvPr/>
        </p:nvSpPr>
        <p:spPr>
          <a:xfrm>
            <a:off x="3711000" y="2361296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4" name="Rectangle 254">
            <a:extLst>
              <a:ext uri="{FF2B5EF4-FFF2-40B4-BE49-F238E27FC236}">
                <a16:creationId xmlns="" xmlns:a16="http://schemas.microsoft.com/office/drawing/2014/main" id="{61521071-FCE8-4C4A-A911-1E38C9AB71B1}"/>
              </a:ext>
            </a:extLst>
          </p:cNvPr>
          <p:cNvSpPr/>
          <p:nvPr/>
        </p:nvSpPr>
        <p:spPr>
          <a:xfrm>
            <a:off x="673100" y="3033213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33">
            <a:extLst>
              <a:ext uri="{FF2B5EF4-FFF2-40B4-BE49-F238E27FC236}">
                <a16:creationId xmlns="" xmlns:a16="http://schemas.microsoft.com/office/drawing/2014/main" id="{88268363-14CE-4985-8885-54EAE7985FB8}"/>
              </a:ext>
            </a:extLst>
          </p:cNvPr>
          <p:cNvSpPr/>
          <p:nvPr/>
        </p:nvSpPr>
        <p:spPr>
          <a:xfrm>
            <a:off x="2626850" y="2976794"/>
            <a:ext cx="8779852" cy="435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/>
              <a:t>Supporting text here.</a:t>
            </a:r>
          </a:p>
        </p:txBody>
      </p:sp>
      <p:sp>
        <p:nvSpPr>
          <p:cNvPr id="26" name="Rectangle 255">
            <a:extLst>
              <a:ext uri="{FF2B5EF4-FFF2-40B4-BE49-F238E27FC236}">
                <a16:creationId xmlns="" xmlns:a16="http://schemas.microsoft.com/office/drawing/2014/main" id="{D048EE19-1A20-4428-A4CC-EDDE1A4D4B80}"/>
              </a:ext>
            </a:extLst>
          </p:cNvPr>
          <p:cNvSpPr/>
          <p:nvPr/>
        </p:nvSpPr>
        <p:spPr>
          <a:xfrm>
            <a:off x="673100" y="3648711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34">
            <a:extLst>
              <a:ext uri="{FF2B5EF4-FFF2-40B4-BE49-F238E27FC236}">
                <a16:creationId xmlns="" xmlns:a16="http://schemas.microsoft.com/office/drawing/2014/main" id="{284F42A8-C195-4865-9145-521DC1073312}"/>
              </a:ext>
            </a:extLst>
          </p:cNvPr>
          <p:cNvSpPr/>
          <p:nvPr/>
        </p:nvSpPr>
        <p:spPr>
          <a:xfrm>
            <a:off x="5293558" y="3592292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</a:t>
            </a:r>
            <a:r>
              <a:rPr lang="en-US" altLang="zh-CN" sz="1400">
                <a:solidFill>
                  <a:schemeClr val="bg1"/>
                </a:solidFill>
              </a:rPr>
              <a:t>here.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8" name="TextBox 241">
            <a:extLst>
              <a:ext uri="{FF2B5EF4-FFF2-40B4-BE49-F238E27FC236}">
                <a16:creationId xmlns="" xmlns:a16="http://schemas.microsoft.com/office/drawing/2014/main" id="{E81E18DF-753E-4BCE-A4F2-09C79583BC18}"/>
              </a:ext>
            </a:extLst>
          </p:cNvPr>
          <p:cNvSpPr txBox="1">
            <a:spLocks/>
          </p:cNvSpPr>
          <p:nvPr/>
        </p:nvSpPr>
        <p:spPr>
          <a:xfrm>
            <a:off x="67310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</a:t>
            </a:r>
            <a:endParaRPr lang="id-ID" sz="1200" dirty="0"/>
          </a:p>
        </p:txBody>
      </p:sp>
      <p:sp>
        <p:nvSpPr>
          <p:cNvPr id="29" name="TextBox 242">
            <a:extLst>
              <a:ext uri="{FF2B5EF4-FFF2-40B4-BE49-F238E27FC236}">
                <a16:creationId xmlns="" xmlns:a16="http://schemas.microsoft.com/office/drawing/2014/main" id="{6177C365-881B-4CCA-ADE4-2AA8740A159D}"/>
              </a:ext>
            </a:extLst>
          </p:cNvPr>
          <p:cNvSpPr txBox="1">
            <a:spLocks/>
          </p:cNvSpPr>
          <p:nvPr/>
        </p:nvSpPr>
        <p:spPr>
          <a:xfrm>
            <a:off x="2439986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XXXXX</a:t>
            </a:r>
            <a:endParaRPr lang="id-ID" sz="1200" dirty="0"/>
          </a:p>
        </p:txBody>
      </p:sp>
      <p:sp>
        <p:nvSpPr>
          <p:cNvPr id="30" name="TextBox 244">
            <a:extLst>
              <a:ext uri="{FF2B5EF4-FFF2-40B4-BE49-F238E27FC236}">
                <a16:creationId xmlns="" xmlns:a16="http://schemas.microsoft.com/office/drawing/2014/main" id="{420ED749-B02F-4483-8737-E939113205FC}"/>
              </a:ext>
            </a:extLst>
          </p:cNvPr>
          <p:cNvSpPr txBox="1">
            <a:spLocks/>
          </p:cNvSpPr>
          <p:nvPr/>
        </p:nvSpPr>
        <p:spPr>
          <a:xfrm>
            <a:off x="4265611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</a:t>
            </a:r>
            <a:endParaRPr lang="id-ID" sz="1200" dirty="0"/>
          </a:p>
        </p:txBody>
      </p:sp>
      <p:sp>
        <p:nvSpPr>
          <p:cNvPr id="31" name="TextBox 246">
            <a:extLst>
              <a:ext uri="{FF2B5EF4-FFF2-40B4-BE49-F238E27FC236}">
                <a16:creationId xmlns="" xmlns:a16="http://schemas.microsoft.com/office/drawing/2014/main" id="{6F566D36-5E68-48CB-AC02-17A075BC9490}"/>
              </a:ext>
            </a:extLst>
          </p:cNvPr>
          <p:cNvSpPr txBox="1">
            <a:spLocks/>
          </p:cNvSpPr>
          <p:nvPr/>
        </p:nvSpPr>
        <p:spPr>
          <a:xfrm>
            <a:off x="7013574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</a:t>
            </a:r>
            <a:endParaRPr lang="id-ID" sz="1200" dirty="0"/>
          </a:p>
        </p:txBody>
      </p:sp>
      <p:sp>
        <p:nvSpPr>
          <p:cNvPr id="32" name="Freeform 132">
            <a:extLst>
              <a:ext uri="{FF2B5EF4-FFF2-40B4-BE49-F238E27FC236}">
                <a16:creationId xmlns="" xmlns:a16="http://schemas.microsoft.com/office/drawing/2014/main" id="{5BAFCAAD-4D5D-4B3E-A000-1472715369DF}"/>
              </a:ext>
            </a:extLst>
          </p:cNvPr>
          <p:cNvSpPr>
            <a:spLocks noEditPoints="1"/>
          </p:cNvSpPr>
          <p:nvPr/>
        </p:nvSpPr>
        <p:spPr bwMode="auto">
          <a:xfrm>
            <a:off x="10891490" y="5230844"/>
            <a:ext cx="347662" cy="346075"/>
          </a:xfrm>
          <a:custGeom>
            <a:avLst/>
            <a:gdLst>
              <a:gd name="T0" fmla="*/ 240 w 240"/>
              <a:gd name="T1" fmla="*/ 120 h 240"/>
              <a:gd name="T2" fmla="*/ 227 w 240"/>
              <a:gd name="T3" fmla="*/ 99 h 240"/>
              <a:gd name="T4" fmla="*/ 231 w 240"/>
              <a:gd name="T5" fmla="*/ 74 h 240"/>
              <a:gd name="T6" fmla="*/ 211 w 240"/>
              <a:gd name="T7" fmla="*/ 59 h 240"/>
              <a:gd name="T8" fmla="*/ 205 w 240"/>
              <a:gd name="T9" fmla="*/ 35 h 240"/>
              <a:gd name="T10" fmla="*/ 188 w 240"/>
              <a:gd name="T11" fmla="*/ 28 h 240"/>
              <a:gd name="T12" fmla="*/ 181 w 240"/>
              <a:gd name="T13" fmla="*/ 29 h 240"/>
              <a:gd name="T14" fmla="*/ 166 w 240"/>
              <a:gd name="T15" fmla="*/ 9 h 240"/>
              <a:gd name="T16" fmla="*/ 141 w 240"/>
              <a:gd name="T17" fmla="*/ 13 h 240"/>
              <a:gd name="T18" fmla="*/ 120 w 240"/>
              <a:gd name="T19" fmla="*/ 0 h 240"/>
              <a:gd name="T20" fmla="*/ 99 w 240"/>
              <a:gd name="T21" fmla="*/ 13 h 240"/>
              <a:gd name="T22" fmla="*/ 74 w 240"/>
              <a:gd name="T23" fmla="*/ 9 h 240"/>
              <a:gd name="T24" fmla="*/ 59 w 240"/>
              <a:gd name="T25" fmla="*/ 29 h 240"/>
              <a:gd name="T26" fmla="*/ 52 w 240"/>
              <a:gd name="T27" fmla="*/ 28 h 240"/>
              <a:gd name="T28" fmla="*/ 35 w 240"/>
              <a:gd name="T29" fmla="*/ 35 h 240"/>
              <a:gd name="T30" fmla="*/ 29 w 240"/>
              <a:gd name="T31" fmla="*/ 59 h 240"/>
              <a:gd name="T32" fmla="*/ 9 w 240"/>
              <a:gd name="T33" fmla="*/ 74 h 240"/>
              <a:gd name="T34" fmla="*/ 13 w 240"/>
              <a:gd name="T35" fmla="*/ 99 h 240"/>
              <a:gd name="T36" fmla="*/ 0 w 240"/>
              <a:gd name="T37" fmla="*/ 120 h 240"/>
              <a:gd name="T38" fmla="*/ 13 w 240"/>
              <a:gd name="T39" fmla="*/ 141 h 240"/>
              <a:gd name="T40" fmla="*/ 9 w 240"/>
              <a:gd name="T41" fmla="*/ 166 h 240"/>
              <a:gd name="T42" fmla="*/ 29 w 240"/>
              <a:gd name="T43" fmla="*/ 181 h 240"/>
              <a:gd name="T44" fmla="*/ 35 w 240"/>
              <a:gd name="T45" fmla="*/ 205 h 240"/>
              <a:gd name="T46" fmla="*/ 52 w 240"/>
              <a:gd name="T47" fmla="*/ 212 h 240"/>
              <a:gd name="T48" fmla="*/ 59 w 240"/>
              <a:gd name="T49" fmla="*/ 211 h 240"/>
              <a:gd name="T50" fmla="*/ 74 w 240"/>
              <a:gd name="T51" fmla="*/ 231 h 240"/>
              <a:gd name="T52" fmla="*/ 99 w 240"/>
              <a:gd name="T53" fmla="*/ 227 h 240"/>
              <a:gd name="T54" fmla="*/ 120 w 240"/>
              <a:gd name="T55" fmla="*/ 240 h 240"/>
              <a:gd name="T56" fmla="*/ 141 w 240"/>
              <a:gd name="T57" fmla="*/ 227 h 240"/>
              <a:gd name="T58" fmla="*/ 166 w 240"/>
              <a:gd name="T59" fmla="*/ 231 h 240"/>
              <a:gd name="T60" fmla="*/ 181 w 240"/>
              <a:gd name="T61" fmla="*/ 211 h 240"/>
              <a:gd name="T62" fmla="*/ 188 w 240"/>
              <a:gd name="T63" fmla="*/ 212 h 240"/>
              <a:gd name="T64" fmla="*/ 205 w 240"/>
              <a:gd name="T65" fmla="*/ 205 h 240"/>
              <a:gd name="T66" fmla="*/ 211 w 240"/>
              <a:gd name="T67" fmla="*/ 181 h 240"/>
              <a:gd name="T68" fmla="*/ 231 w 240"/>
              <a:gd name="T69" fmla="*/ 166 h 240"/>
              <a:gd name="T70" fmla="*/ 227 w 240"/>
              <a:gd name="T71" fmla="*/ 141 h 240"/>
              <a:gd name="T72" fmla="*/ 240 w 240"/>
              <a:gd name="T73" fmla="*/ 120 h 240"/>
              <a:gd name="T74" fmla="*/ 181 w 240"/>
              <a:gd name="T75" fmla="*/ 102 h 240"/>
              <a:gd name="T76" fmla="*/ 148 w 240"/>
              <a:gd name="T77" fmla="*/ 131 h 240"/>
              <a:gd name="T78" fmla="*/ 162 w 240"/>
              <a:gd name="T79" fmla="*/ 179 h 240"/>
              <a:gd name="T80" fmla="*/ 161 w 240"/>
              <a:gd name="T81" fmla="*/ 182 h 240"/>
              <a:gd name="T82" fmla="*/ 160 w 240"/>
              <a:gd name="T83" fmla="*/ 182 h 240"/>
              <a:gd name="T84" fmla="*/ 159 w 240"/>
              <a:gd name="T85" fmla="*/ 182 h 240"/>
              <a:gd name="T86" fmla="*/ 120 w 240"/>
              <a:gd name="T87" fmla="*/ 154 h 240"/>
              <a:gd name="T88" fmla="*/ 81 w 240"/>
              <a:gd name="T89" fmla="*/ 182 h 240"/>
              <a:gd name="T90" fmla="*/ 79 w 240"/>
              <a:gd name="T91" fmla="*/ 182 h 240"/>
              <a:gd name="T92" fmla="*/ 78 w 240"/>
              <a:gd name="T93" fmla="*/ 179 h 240"/>
              <a:gd name="T94" fmla="*/ 92 w 240"/>
              <a:gd name="T95" fmla="*/ 131 h 240"/>
              <a:gd name="T96" fmla="*/ 59 w 240"/>
              <a:gd name="T97" fmla="*/ 102 h 240"/>
              <a:gd name="T98" fmla="*/ 58 w 240"/>
              <a:gd name="T99" fmla="*/ 99 h 240"/>
              <a:gd name="T100" fmla="*/ 60 w 240"/>
              <a:gd name="T101" fmla="*/ 98 h 240"/>
              <a:gd name="T102" fmla="*/ 103 w 240"/>
              <a:gd name="T103" fmla="*/ 98 h 240"/>
              <a:gd name="T104" fmla="*/ 118 w 240"/>
              <a:gd name="T105" fmla="*/ 59 h 240"/>
              <a:gd name="T106" fmla="*/ 122 w 240"/>
              <a:gd name="T107" fmla="*/ 59 h 240"/>
              <a:gd name="T108" fmla="*/ 137 w 240"/>
              <a:gd name="T109" fmla="*/ 98 h 240"/>
              <a:gd name="T110" fmla="*/ 180 w 240"/>
              <a:gd name="T111" fmla="*/ 98 h 240"/>
              <a:gd name="T112" fmla="*/ 182 w 240"/>
              <a:gd name="T113" fmla="*/ 99 h 240"/>
              <a:gd name="T114" fmla="*/ 181 w 240"/>
              <a:gd name="T115" fmla="*/ 10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240">
                <a:moveTo>
                  <a:pt x="240" y="120"/>
                </a:moveTo>
                <a:cubicBezTo>
                  <a:pt x="240" y="111"/>
                  <a:pt x="235" y="103"/>
                  <a:pt x="227" y="99"/>
                </a:cubicBezTo>
                <a:cubicBezTo>
                  <a:pt x="233" y="92"/>
                  <a:pt x="234" y="82"/>
                  <a:pt x="231" y="74"/>
                </a:cubicBezTo>
                <a:cubicBezTo>
                  <a:pt x="227" y="66"/>
                  <a:pt x="220" y="60"/>
                  <a:pt x="211" y="59"/>
                </a:cubicBezTo>
                <a:cubicBezTo>
                  <a:pt x="213" y="51"/>
                  <a:pt x="211" y="42"/>
                  <a:pt x="205" y="35"/>
                </a:cubicBezTo>
                <a:cubicBezTo>
                  <a:pt x="200" y="31"/>
                  <a:pt x="194" y="28"/>
                  <a:pt x="188" y="28"/>
                </a:cubicBezTo>
                <a:cubicBezTo>
                  <a:pt x="185" y="28"/>
                  <a:pt x="183" y="28"/>
                  <a:pt x="181" y="29"/>
                </a:cubicBezTo>
                <a:cubicBezTo>
                  <a:pt x="180" y="20"/>
                  <a:pt x="174" y="13"/>
                  <a:pt x="166" y="9"/>
                </a:cubicBezTo>
                <a:cubicBezTo>
                  <a:pt x="158" y="6"/>
                  <a:pt x="148" y="7"/>
                  <a:pt x="141" y="13"/>
                </a:cubicBezTo>
                <a:cubicBezTo>
                  <a:pt x="137" y="5"/>
                  <a:pt x="129" y="0"/>
                  <a:pt x="120" y="0"/>
                </a:cubicBezTo>
                <a:cubicBezTo>
                  <a:pt x="111" y="0"/>
                  <a:pt x="103" y="5"/>
                  <a:pt x="99" y="13"/>
                </a:cubicBezTo>
                <a:cubicBezTo>
                  <a:pt x="92" y="7"/>
                  <a:pt x="82" y="6"/>
                  <a:pt x="74" y="9"/>
                </a:cubicBezTo>
                <a:cubicBezTo>
                  <a:pt x="66" y="13"/>
                  <a:pt x="60" y="20"/>
                  <a:pt x="59" y="29"/>
                </a:cubicBezTo>
                <a:cubicBezTo>
                  <a:pt x="57" y="28"/>
                  <a:pt x="55" y="28"/>
                  <a:pt x="52" y="28"/>
                </a:cubicBezTo>
                <a:cubicBezTo>
                  <a:pt x="46" y="28"/>
                  <a:pt x="40" y="31"/>
                  <a:pt x="35" y="35"/>
                </a:cubicBezTo>
                <a:cubicBezTo>
                  <a:pt x="29" y="42"/>
                  <a:pt x="27" y="51"/>
                  <a:pt x="29" y="59"/>
                </a:cubicBezTo>
                <a:cubicBezTo>
                  <a:pt x="20" y="60"/>
                  <a:pt x="13" y="66"/>
                  <a:pt x="9" y="74"/>
                </a:cubicBezTo>
                <a:cubicBezTo>
                  <a:pt x="6" y="82"/>
                  <a:pt x="7" y="92"/>
                  <a:pt x="13" y="99"/>
                </a:cubicBezTo>
                <a:cubicBezTo>
                  <a:pt x="5" y="103"/>
                  <a:pt x="0" y="111"/>
                  <a:pt x="0" y="120"/>
                </a:cubicBezTo>
                <a:cubicBezTo>
                  <a:pt x="0" y="129"/>
                  <a:pt x="5" y="137"/>
                  <a:pt x="13" y="141"/>
                </a:cubicBezTo>
                <a:cubicBezTo>
                  <a:pt x="7" y="148"/>
                  <a:pt x="6" y="157"/>
                  <a:pt x="9" y="166"/>
                </a:cubicBezTo>
                <a:cubicBezTo>
                  <a:pt x="13" y="174"/>
                  <a:pt x="20" y="180"/>
                  <a:pt x="29" y="181"/>
                </a:cubicBezTo>
                <a:cubicBezTo>
                  <a:pt x="27" y="189"/>
                  <a:pt x="29" y="198"/>
                  <a:pt x="35" y="205"/>
                </a:cubicBezTo>
                <a:cubicBezTo>
                  <a:pt x="40" y="209"/>
                  <a:pt x="46" y="212"/>
                  <a:pt x="52" y="212"/>
                </a:cubicBezTo>
                <a:cubicBezTo>
                  <a:pt x="55" y="212"/>
                  <a:pt x="57" y="212"/>
                  <a:pt x="59" y="211"/>
                </a:cubicBezTo>
                <a:cubicBezTo>
                  <a:pt x="60" y="220"/>
                  <a:pt x="66" y="227"/>
                  <a:pt x="74" y="231"/>
                </a:cubicBezTo>
                <a:cubicBezTo>
                  <a:pt x="82" y="234"/>
                  <a:pt x="92" y="233"/>
                  <a:pt x="99" y="227"/>
                </a:cubicBezTo>
                <a:cubicBezTo>
                  <a:pt x="103" y="235"/>
                  <a:pt x="111" y="240"/>
                  <a:pt x="120" y="240"/>
                </a:cubicBezTo>
                <a:cubicBezTo>
                  <a:pt x="129" y="240"/>
                  <a:pt x="137" y="235"/>
                  <a:pt x="141" y="227"/>
                </a:cubicBezTo>
                <a:cubicBezTo>
                  <a:pt x="148" y="233"/>
                  <a:pt x="158" y="234"/>
                  <a:pt x="166" y="231"/>
                </a:cubicBezTo>
                <a:cubicBezTo>
                  <a:pt x="174" y="227"/>
                  <a:pt x="180" y="220"/>
                  <a:pt x="181" y="211"/>
                </a:cubicBezTo>
                <a:cubicBezTo>
                  <a:pt x="183" y="212"/>
                  <a:pt x="185" y="212"/>
                  <a:pt x="188" y="212"/>
                </a:cubicBezTo>
                <a:cubicBezTo>
                  <a:pt x="194" y="212"/>
                  <a:pt x="200" y="209"/>
                  <a:pt x="205" y="205"/>
                </a:cubicBezTo>
                <a:cubicBezTo>
                  <a:pt x="211" y="198"/>
                  <a:pt x="213" y="189"/>
                  <a:pt x="211" y="181"/>
                </a:cubicBezTo>
                <a:cubicBezTo>
                  <a:pt x="220" y="180"/>
                  <a:pt x="227" y="174"/>
                  <a:pt x="231" y="166"/>
                </a:cubicBezTo>
                <a:cubicBezTo>
                  <a:pt x="234" y="158"/>
                  <a:pt x="233" y="148"/>
                  <a:pt x="227" y="141"/>
                </a:cubicBezTo>
                <a:cubicBezTo>
                  <a:pt x="235" y="137"/>
                  <a:pt x="240" y="129"/>
                  <a:pt x="240" y="120"/>
                </a:cubicBezTo>
                <a:close/>
                <a:moveTo>
                  <a:pt x="181" y="102"/>
                </a:moveTo>
                <a:cubicBezTo>
                  <a:pt x="148" y="131"/>
                  <a:pt x="148" y="131"/>
                  <a:pt x="148" y="131"/>
                </a:cubicBezTo>
                <a:cubicBezTo>
                  <a:pt x="162" y="179"/>
                  <a:pt x="162" y="179"/>
                  <a:pt x="162" y="179"/>
                </a:cubicBezTo>
                <a:cubicBezTo>
                  <a:pt x="162" y="180"/>
                  <a:pt x="162" y="181"/>
                  <a:pt x="161" y="182"/>
                </a:cubicBezTo>
                <a:cubicBezTo>
                  <a:pt x="161" y="182"/>
                  <a:pt x="160" y="182"/>
                  <a:pt x="160" y="182"/>
                </a:cubicBezTo>
                <a:cubicBezTo>
                  <a:pt x="160" y="182"/>
                  <a:pt x="159" y="182"/>
                  <a:pt x="159" y="182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80" y="182"/>
                  <a:pt x="80" y="182"/>
                  <a:pt x="79" y="182"/>
                </a:cubicBezTo>
                <a:cubicBezTo>
                  <a:pt x="78" y="181"/>
                  <a:pt x="78" y="180"/>
                  <a:pt x="78" y="17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8" y="101"/>
                  <a:pt x="58" y="100"/>
                  <a:pt x="58" y="99"/>
                </a:cubicBezTo>
                <a:cubicBezTo>
                  <a:pt x="58" y="99"/>
                  <a:pt x="59" y="98"/>
                  <a:pt x="60" y="98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9" y="58"/>
                  <a:pt x="121" y="58"/>
                  <a:pt x="122" y="59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80" y="98"/>
                  <a:pt x="180" y="98"/>
                  <a:pt x="180" y="98"/>
                </a:cubicBezTo>
                <a:cubicBezTo>
                  <a:pt x="181" y="98"/>
                  <a:pt x="182" y="99"/>
                  <a:pt x="182" y="99"/>
                </a:cubicBezTo>
                <a:cubicBezTo>
                  <a:pt x="182" y="100"/>
                  <a:pt x="182" y="101"/>
                  <a:pt x="181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516">
            <a:extLst>
              <a:ext uri="{FF2B5EF4-FFF2-40B4-BE49-F238E27FC236}">
                <a16:creationId xmlns="" xmlns:a16="http://schemas.microsoft.com/office/drawing/2014/main" id="{8157EDC2-6888-46ED-A6D7-8250FAD484A8}"/>
              </a:ext>
            </a:extLst>
          </p:cNvPr>
          <p:cNvSpPr>
            <a:spLocks noEditPoints="1"/>
          </p:cNvSpPr>
          <p:nvPr/>
        </p:nvSpPr>
        <p:spPr bwMode="auto">
          <a:xfrm>
            <a:off x="7359649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16">
            <a:extLst>
              <a:ext uri="{FF2B5EF4-FFF2-40B4-BE49-F238E27FC236}">
                <a16:creationId xmlns="" xmlns:a16="http://schemas.microsoft.com/office/drawing/2014/main" id="{08E862E2-95B5-4C97-BE36-0035B8BD0EF6}"/>
              </a:ext>
            </a:extLst>
          </p:cNvPr>
          <p:cNvSpPr>
            <a:spLocks noEditPoints="1"/>
          </p:cNvSpPr>
          <p:nvPr/>
        </p:nvSpPr>
        <p:spPr bwMode="auto">
          <a:xfrm>
            <a:off x="4614861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516">
            <a:extLst>
              <a:ext uri="{FF2B5EF4-FFF2-40B4-BE49-F238E27FC236}">
                <a16:creationId xmlns="" xmlns:a16="http://schemas.microsoft.com/office/drawing/2014/main" id="{664E1766-3898-4043-986F-CEFF3FEF410A}"/>
              </a:ext>
            </a:extLst>
          </p:cNvPr>
          <p:cNvSpPr>
            <a:spLocks noEditPoints="1"/>
          </p:cNvSpPr>
          <p:nvPr/>
        </p:nvSpPr>
        <p:spPr bwMode="auto">
          <a:xfrm>
            <a:off x="2790821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516">
            <a:extLst>
              <a:ext uri="{FF2B5EF4-FFF2-40B4-BE49-F238E27FC236}">
                <a16:creationId xmlns="" xmlns:a16="http://schemas.microsoft.com/office/drawing/2014/main" id="{33D79D7C-01E6-4D82-8EB6-1A8B9472A4F8}"/>
              </a:ext>
            </a:extLst>
          </p:cNvPr>
          <p:cNvSpPr>
            <a:spLocks noEditPoints="1"/>
          </p:cNvSpPr>
          <p:nvPr/>
        </p:nvSpPr>
        <p:spPr bwMode="auto">
          <a:xfrm>
            <a:off x="995099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42">
            <a:extLst>
              <a:ext uri="{FF2B5EF4-FFF2-40B4-BE49-F238E27FC236}">
                <a16:creationId xmlns="" xmlns:a16="http://schemas.microsoft.com/office/drawing/2014/main" id="{5224B457-526C-4B69-AA4C-48A6311653A5}"/>
              </a:ext>
            </a:extLst>
          </p:cNvPr>
          <p:cNvSpPr txBox="1">
            <a:spLocks/>
          </p:cNvSpPr>
          <p:nvPr/>
        </p:nvSpPr>
        <p:spPr>
          <a:xfrm>
            <a:off x="880371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XXXXX</a:t>
            </a:r>
            <a:endParaRPr lang="id-ID" sz="1200" dirty="0"/>
          </a:p>
        </p:txBody>
      </p:sp>
      <p:sp>
        <p:nvSpPr>
          <p:cNvPr id="38" name="Freeform 2516">
            <a:extLst>
              <a:ext uri="{FF2B5EF4-FFF2-40B4-BE49-F238E27FC236}">
                <a16:creationId xmlns="" xmlns:a16="http://schemas.microsoft.com/office/drawing/2014/main" id="{D098C44B-9236-4ED1-AD9B-B040DDE5AA46}"/>
              </a:ext>
            </a:extLst>
          </p:cNvPr>
          <p:cNvSpPr>
            <a:spLocks noEditPoints="1"/>
          </p:cNvSpPr>
          <p:nvPr/>
        </p:nvSpPr>
        <p:spPr bwMode="auto">
          <a:xfrm>
            <a:off x="9145387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255">
            <a:extLst>
              <a:ext uri="{FF2B5EF4-FFF2-40B4-BE49-F238E27FC236}">
                <a16:creationId xmlns="" xmlns:a16="http://schemas.microsoft.com/office/drawing/2014/main" id="{E1A93BF9-24ED-49FF-8A93-C5CF24D75C40}"/>
              </a:ext>
            </a:extLst>
          </p:cNvPr>
          <p:cNvSpPr/>
          <p:nvPr/>
        </p:nvSpPr>
        <p:spPr>
          <a:xfrm>
            <a:off x="673100" y="4264209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4">
            <a:extLst>
              <a:ext uri="{FF2B5EF4-FFF2-40B4-BE49-F238E27FC236}">
                <a16:creationId xmlns="" xmlns:a16="http://schemas.microsoft.com/office/drawing/2014/main" id="{CC4C379C-27AE-45F5-ABFF-4B28E740778E}"/>
              </a:ext>
            </a:extLst>
          </p:cNvPr>
          <p:cNvSpPr/>
          <p:nvPr/>
        </p:nvSpPr>
        <p:spPr>
          <a:xfrm>
            <a:off x="6200718" y="4207790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</a:t>
            </a:r>
            <a:r>
              <a:rPr lang="en-US" altLang="zh-CN" sz="1400">
                <a:solidFill>
                  <a:schemeClr val="bg1"/>
                </a:solidFill>
              </a:rPr>
              <a:t>here.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81189" y="2959818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082305" y="3855168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176004" y="23736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1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6F7734-EE13-49AB-894F-E74C3EBED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175CA4-18D0-4F34-8643-E3AB4A384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287D2F7-621B-4F05-BAB6-4337CDB6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23" name="ec3f4571-abf3-44b2-9814-eecd728218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A982631-6B47-47E7-B09A-D404A302AE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2564904"/>
            <a:ext cx="10753724" cy="2536502"/>
            <a:chOff x="719139" y="2564903"/>
            <a:chExt cx="10753723" cy="2536502"/>
          </a:xfrm>
        </p:grpSpPr>
        <p:grpSp>
          <p:nvGrpSpPr>
            <p:cNvPr id="24" name="ïš1iḑê">
              <a:extLst>
                <a:ext uri="{FF2B5EF4-FFF2-40B4-BE49-F238E27FC236}">
                  <a16:creationId xmlns="" xmlns:a16="http://schemas.microsoft.com/office/drawing/2014/main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139" y="2564903"/>
              <a:ext cx="5147121" cy="2536502"/>
              <a:chOff x="719139" y="1556792"/>
              <a:chExt cx="10522426" cy="2536502"/>
            </a:xfrm>
          </p:grpSpPr>
          <p:sp>
            <p:nvSpPr>
              <p:cNvPr id="32" name="îsḷîďé">
                <a:extLst>
                  <a:ext uri="{FF2B5EF4-FFF2-40B4-BE49-F238E27FC236}">
                    <a16:creationId xmlns="" xmlns:a16="http://schemas.microsoft.com/office/drawing/2014/main" id="{7F0C668B-CA8C-4F6A-A132-9F84FA1BAE15}"/>
                  </a:ext>
                </a:extLst>
              </p:cNvPr>
              <p:cNvSpPr/>
              <p:nvPr/>
            </p:nvSpPr>
            <p:spPr>
              <a:xfrm>
                <a:off x="9473514" y="1556793"/>
                <a:ext cx="1768051" cy="9496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3" name="íṩļîḓè">
                <a:extLst>
                  <a:ext uri="{FF2B5EF4-FFF2-40B4-BE49-F238E27FC236}">
                    <a16:creationId xmlns="" xmlns:a16="http://schemas.microsoft.com/office/drawing/2014/main" id="{C0BC3E6E-245A-479F-B1C9-493730928ABB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134097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4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tr-TR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ï$ḷíde">
                <a:extLst>
                  <a:ext uri="{FF2B5EF4-FFF2-40B4-BE49-F238E27FC236}">
                    <a16:creationId xmlns="" xmlns:a16="http://schemas.microsoft.com/office/drawing/2014/main" id="{ECA0964A-5D07-4EC1-9E02-26C2CDB49786}"/>
                  </a:ext>
                </a:extLst>
              </p:cNvPr>
              <p:cNvSpPr txBox="1"/>
              <p:nvPr/>
            </p:nvSpPr>
            <p:spPr>
              <a:xfrm>
                <a:off x="719139" y="2893146"/>
                <a:ext cx="8847247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01B07285-B438-4560-AA00-BF683F967B9F}"/>
                  </a:ext>
                </a:extLst>
              </p:cNvPr>
              <p:cNvCxnSpPr/>
              <p:nvPr/>
            </p:nvCxnSpPr>
            <p:spPr>
              <a:xfrm>
                <a:off x="5481945" y="339720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i$ļíďe">
                <a:extLst>
                  <a:ext uri="{FF2B5EF4-FFF2-40B4-BE49-F238E27FC236}">
                    <a16:creationId xmlns="" xmlns:a16="http://schemas.microsoft.com/office/drawing/2014/main" id="{63604DF6-E5E5-47F6-97B0-CDFE8D137081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5" cy="949629"/>
              </a:xfrm>
              <a:prstGeom prst="rect">
                <a:avLst/>
              </a:prstGeom>
              <a:blipFill>
                <a:blip r:embed="rId3"/>
                <a:stretch>
                  <a:fillRect t="-103271" b="-10054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íšḻîḍè">
                <a:extLst>
                  <a:ext uri="{FF2B5EF4-FFF2-40B4-BE49-F238E27FC236}">
                    <a16:creationId xmlns="" xmlns:a16="http://schemas.microsoft.com/office/drawing/2014/main" id="{282DA977-3713-4484-A200-65E288538E25}"/>
                  </a:ext>
                </a:extLst>
              </p:cNvPr>
              <p:cNvSpPr txBox="1"/>
              <p:nvPr/>
            </p:nvSpPr>
            <p:spPr>
              <a:xfrm>
                <a:off x="719139" y="3608993"/>
                <a:ext cx="8847247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grpSp>
          <p:nvGrpSpPr>
            <p:cNvPr id="25" name="išľïḓe">
              <a:extLst>
                <a:ext uri="{FF2B5EF4-FFF2-40B4-BE49-F238E27FC236}">
                  <a16:creationId xmlns="" xmlns:a16="http://schemas.microsoft.com/office/drawing/2014/main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2603" y="2564903"/>
              <a:ext cx="5260259" cy="2496292"/>
              <a:chOff x="719139" y="1556792"/>
              <a:chExt cx="10753724" cy="2496292"/>
            </a:xfrm>
          </p:grpSpPr>
          <p:sp>
            <p:nvSpPr>
              <p:cNvPr id="26" name="ïšlïḓê">
                <a:extLst>
                  <a:ext uri="{FF2B5EF4-FFF2-40B4-BE49-F238E27FC236}">
                    <a16:creationId xmlns="" xmlns:a16="http://schemas.microsoft.com/office/drawing/2014/main" id="{69D5B0D0-95F8-49F9-A06D-3EE9D56F0705}"/>
                  </a:ext>
                </a:extLst>
              </p:cNvPr>
              <p:cNvSpPr/>
              <p:nvPr/>
            </p:nvSpPr>
            <p:spPr>
              <a:xfrm>
                <a:off x="9704811" y="1556794"/>
                <a:ext cx="1768052" cy="9496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7" name="íšľïḑè">
                <a:extLst>
                  <a:ext uri="{FF2B5EF4-FFF2-40B4-BE49-F238E27FC236}">
                    <a16:creationId xmlns="" xmlns:a16="http://schemas.microsoft.com/office/drawing/2014/main" id="{0C22A225-75D1-4A8F-A169-2A5269AD6D76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28" name="í$ḷîdé">
                <a:extLst>
                  <a:ext uri="{FF2B5EF4-FFF2-40B4-BE49-F238E27FC236}">
                    <a16:creationId xmlns="" xmlns:a16="http://schemas.microsoft.com/office/drawing/2014/main" id="{006A6A72-3621-47FC-AC13-CAF27EAA7DCA}"/>
                  </a:ext>
                </a:extLst>
              </p:cNvPr>
              <p:cNvSpPr txBox="1"/>
              <p:nvPr/>
            </p:nvSpPr>
            <p:spPr>
              <a:xfrm>
                <a:off x="719139" y="2852936"/>
                <a:ext cx="8847246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111A822E-8E1E-409A-8FD8-E9780B538007}"/>
                  </a:ext>
                </a:extLst>
              </p:cNvPr>
              <p:cNvCxnSpPr/>
              <p:nvPr/>
            </p:nvCxnSpPr>
            <p:spPr>
              <a:xfrm>
                <a:off x="5481945" y="335699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îslîdè">
                <a:extLst>
                  <a:ext uri="{FF2B5EF4-FFF2-40B4-BE49-F238E27FC236}">
                    <a16:creationId xmlns="" xmlns:a16="http://schemas.microsoft.com/office/drawing/2014/main" id="{8AE92077-C1F6-4C94-8F0C-FDA978B09CA7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4" cy="949629"/>
              </a:xfrm>
              <a:prstGeom prst="rect">
                <a:avLst/>
              </a:prstGeom>
              <a:blipFill>
                <a:blip r:embed="rId4"/>
                <a:stretch>
                  <a:fillRect t="-103211" b="-10048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i$lîḋe">
                <a:extLst>
                  <a:ext uri="{FF2B5EF4-FFF2-40B4-BE49-F238E27FC236}">
                    <a16:creationId xmlns="" xmlns:a16="http://schemas.microsoft.com/office/drawing/2014/main" id="{47D29E6B-18A0-442D-929A-CD7EF04AF7DE}"/>
                  </a:ext>
                </a:extLst>
              </p:cNvPr>
              <p:cNvSpPr txBox="1"/>
              <p:nvPr/>
            </p:nvSpPr>
            <p:spPr>
              <a:xfrm>
                <a:off x="719139" y="3568783"/>
                <a:ext cx="8847246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3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C79F73-1EE3-4AEC-95E3-77E0BCD12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CE44B6A-F126-4048-B941-16B777877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5919B9D-086F-41F0-B052-38EC6DA2B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ae1bf545-9dea-476c-8c0a-c3a1e93800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D354839-92A9-4DE0-86FE-125A74CB7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íŝ1íḑê">
              <a:extLst>
                <a:ext uri="{FF2B5EF4-FFF2-40B4-BE49-F238E27FC236}">
                  <a16:creationId xmlns="" xmlns:a16="http://schemas.microsoft.com/office/drawing/2014/main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iSḻíḓé">
              <a:extLst>
                <a:ext uri="{FF2B5EF4-FFF2-40B4-BE49-F238E27FC236}">
                  <a16:creationId xmlns="" xmlns:a16="http://schemas.microsoft.com/office/drawing/2014/main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ṩ1ïdè">
              <a:extLst>
                <a:ext uri="{FF2B5EF4-FFF2-40B4-BE49-F238E27FC236}">
                  <a16:creationId xmlns="" xmlns:a16="http://schemas.microsoft.com/office/drawing/2014/main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ṣľïde">
              <a:extLst>
                <a:ext uri="{FF2B5EF4-FFF2-40B4-BE49-F238E27FC236}">
                  <a16:creationId xmlns="" xmlns:a16="http://schemas.microsoft.com/office/drawing/2014/main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ṡḻîḓê">
                <a:extLst>
                  <a:ext uri="{FF2B5EF4-FFF2-40B4-BE49-F238E27FC236}">
                    <a16:creationId xmlns="" xmlns:a16="http://schemas.microsoft.com/office/drawing/2014/main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Sḷîdé">
                <a:extLst>
                  <a:ext uri="{FF2B5EF4-FFF2-40B4-BE49-F238E27FC236}">
                    <a16:creationId xmlns="" xmlns:a16="http://schemas.microsoft.com/office/drawing/2014/main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$ḷîďé">
              <a:extLst>
                <a:ext uri="{FF2B5EF4-FFF2-40B4-BE49-F238E27FC236}">
                  <a16:creationId xmlns="" xmlns:a16="http://schemas.microsoft.com/office/drawing/2014/main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îS1ïďê">
                <a:extLst>
                  <a:ext uri="{FF2B5EF4-FFF2-40B4-BE49-F238E27FC236}">
                    <a16:creationId xmlns="" xmlns:a16="http://schemas.microsoft.com/office/drawing/2014/main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ŝlïdè">
                <a:extLst>
                  <a:ext uri="{FF2B5EF4-FFF2-40B4-BE49-F238E27FC236}">
                    <a16:creationId xmlns="" xmlns:a16="http://schemas.microsoft.com/office/drawing/2014/main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$1íḋê">
              <a:extLst>
                <a:ext uri="{FF2B5EF4-FFF2-40B4-BE49-F238E27FC236}">
                  <a16:creationId xmlns="" xmlns:a16="http://schemas.microsoft.com/office/drawing/2014/main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îṧlïḑê">
                <a:extLst>
                  <a:ext uri="{FF2B5EF4-FFF2-40B4-BE49-F238E27FC236}">
                    <a16:creationId xmlns="" xmlns:a16="http://schemas.microsoft.com/office/drawing/2014/main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ṡḻïḑe">
                <a:extLst>
                  <a:ext uri="{FF2B5EF4-FFF2-40B4-BE49-F238E27FC236}">
                    <a16:creationId xmlns="" xmlns:a16="http://schemas.microsoft.com/office/drawing/2014/main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íṡ1îḑe">
              <a:extLst>
                <a:ext uri="{FF2B5EF4-FFF2-40B4-BE49-F238E27FC236}">
                  <a16:creationId xmlns="" xmlns:a16="http://schemas.microsoft.com/office/drawing/2014/main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šḻíďé">
                <a:extLst>
                  <a:ext uri="{FF2B5EF4-FFF2-40B4-BE49-F238E27FC236}">
                    <a16:creationId xmlns="" xmlns:a16="http://schemas.microsoft.com/office/drawing/2014/main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ḻíḓê">
                <a:extLst>
                  <a:ext uri="{FF2B5EF4-FFF2-40B4-BE49-F238E27FC236}">
                    <a16:creationId xmlns="" xmlns:a16="http://schemas.microsoft.com/office/drawing/2014/main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ṥľiḋè">
              <a:extLst>
                <a:ext uri="{FF2B5EF4-FFF2-40B4-BE49-F238E27FC236}">
                  <a16:creationId xmlns="" xmlns:a16="http://schemas.microsoft.com/office/drawing/2014/main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ṩlíďe">
              <a:extLst>
                <a:ext uri="{FF2B5EF4-FFF2-40B4-BE49-F238E27FC236}">
                  <a16:creationId xmlns="" xmlns:a16="http://schemas.microsoft.com/office/drawing/2014/main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ṥļïdé">
              <a:extLst>
                <a:ext uri="{FF2B5EF4-FFF2-40B4-BE49-F238E27FC236}">
                  <a16:creationId xmlns="" xmlns:a16="http://schemas.microsoft.com/office/drawing/2014/main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422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BB5BC-6499-43D6-BF93-D19255CAD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500BDA6-8EDB-4207-BEDA-A0F6B010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67DD6C7-8C06-4C7E-B389-F0E031B68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5acc22ee-3b01-4480-93a6-5d3c214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E58D98C-D74F-4C28-A5D9-0A397EE1B5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269000"/>
            <a:ext cx="10170000" cy="4783139"/>
            <a:chOff x="1011000" y="1269000"/>
            <a:chExt cx="10170000" cy="4783139"/>
          </a:xfrm>
        </p:grpSpPr>
        <p:grpSp>
          <p:nvGrpSpPr>
            <p:cNvPr id="6" name="íṣḻîḑê">
              <a:extLst>
                <a:ext uri="{FF2B5EF4-FFF2-40B4-BE49-F238E27FC236}">
                  <a16:creationId xmlns="" xmlns:a16="http://schemas.microsoft.com/office/drawing/2014/main" id="{9B51AFD0-BD14-4698-9BA5-572D3D09896B}"/>
                </a:ext>
              </a:extLst>
            </p:cNvPr>
            <p:cNvGrpSpPr/>
            <p:nvPr/>
          </p:nvGrpSpPr>
          <p:grpSpPr>
            <a:xfrm>
              <a:off x="3663950" y="1269000"/>
              <a:ext cx="4864100" cy="4783139"/>
              <a:chOff x="3829051" y="1516062"/>
              <a:chExt cx="4864100" cy="4783139"/>
            </a:xfrm>
          </p:grpSpPr>
          <p:sp>
            <p:nvSpPr>
              <p:cNvPr id="23" name="íśḻiḓé">
                <a:extLst>
                  <a:ext uri="{FF2B5EF4-FFF2-40B4-BE49-F238E27FC236}">
                    <a16:creationId xmlns="" xmlns:a16="http://schemas.microsoft.com/office/drawing/2014/main" id="{0ECD46BB-84D2-4D83-AB2B-61802A33A7A2}"/>
                  </a:ext>
                </a:extLst>
              </p:cNvPr>
              <p:cNvSpPr/>
              <p:nvPr/>
            </p:nvSpPr>
            <p:spPr bwMode="auto">
              <a:xfrm>
                <a:off x="5459413" y="2957513"/>
                <a:ext cx="1557338" cy="1558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" name="îṩḻîḓê">
                <a:extLst>
                  <a:ext uri="{FF2B5EF4-FFF2-40B4-BE49-F238E27FC236}">
                    <a16:creationId xmlns="" xmlns:a16="http://schemas.microsoft.com/office/drawing/2014/main" id="{C10B4FCD-A4CA-4F90-AE0B-96743A4FA946}"/>
                  </a:ext>
                </a:extLst>
              </p:cNvPr>
              <p:cNvSpPr/>
              <p:nvPr/>
            </p:nvSpPr>
            <p:spPr bwMode="auto">
              <a:xfrm>
                <a:off x="4252913" y="1516062"/>
                <a:ext cx="1566863" cy="1728788"/>
              </a:xfrm>
              <a:custGeom>
                <a:avLst/>
                <a:gdLst>
                  <a:gd name="T0" fmla="*/ 500 w 500"/>
                  <a:gd name="T1" fmla="*/ 449 h 552"/>
                  <a:gd name="T2" fmla="*/ 321 w 500"/>
                  <a:gd name="T3" fmla="*/ 36 h 552"/>
                  <a:gd name="T4" fmla="*/ 9 w 500"/>
                  <a:gd name="T5" fmla="*/ 293 h 552"/>
                  <a:gd name="T6" fmla="*/ 387 w 500"/>
                  <a:gd name="T7" fmla="*/ 552 h 552"/>
                  <a:gd name="T8" fmla="*/ 500 w 500"/>
                  <a:gd name="T9" fmla="*/ 449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52">
                    <a:moveTo>
                      <a:pt x="500" y="449"/>
                    </a:moveTo>
                    <a:cubicBezTo>
                      <a:pt x="440" y="312"/>
                      <a:pt x="381" y="174"/>
                      <a:pt x="321" y="36"/>
                    </a:cubicBezTo>
                    <a:cubicBezTo>
                      <a:pt x="187" y="0"/>
                      <a:pt x="0" y="154"/>
                      <a:pt x="9" y="293"/>
                    </a:cubicBezTo>
                    <a:cubicBezTo>
                      <a:pt x="135" y="379"/>
                      <a:pt x="261" y="465"/>
                      <a:pt x="387" y="552"/>
                    </a:cubicBezTo>
                    <a:cubicBezTo>
                      <a:pt x="415" y="508"/>
                      <a:pt x="454" y="473"/>
                      <a:pt x="500" y="44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iḑé">
                <a:extLst>
                  <a:ext uri="{FF2B5EF4-FFF2-40B4-BE49-F238E27FC236}">
                    <a16:creationId xmlns="" xmlns:a16="http://schemas.microsoft.com/office/drawing/2014/main" id="{274A17EC-01B9-455E-8319-A40354F69515}"/>
                  </a:ext>
                </a:extLst>
              </p:cNvPr>
              <p:cNvSpPr/>
              <p:nvPr/>
            </p:nvSpPr>
            <p:spPr bwMode="auto">
              <a:xfrm>
                <a:off x="6675438" y="1547812"/>
                <a:ext cx="1557338" cy="1722438"/>
              </a:xfrm>
              <a:custGeom>
                <a:avLst/>
                <a:gdLst>
                  <a:gd name="T0" fmla="*/ 176 w 497"/>
                  <a:gd name="T1" fmla="*/ 36 h 550"/>
                  <a:gd name="T2" fmla="*/ 0 w 497"/>
                  <a:gd name="T3" fmla="*/ 443 h 550"/>
                  <a:gd name="T4" fmla="*/ 112 w 497"/>
                  <a:gd name="T5" fmla="*/ 550 h 550"/>
                  <a:gd name="T6" fmla="*/ 488 w 497"/>
                  <a:gd name="T7" fmla="*/ 293 h 550"/>
                  <a:gd name="T8" fmla="*/ 176 w 497"/>
                  <a:gd name="T9" fmla="*/ 36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550">
                    <a:moveTo>
                      <a:pt x="176" y="36"/>
                    </a:moveTo>
                    <a:cubicBezTo>
                      <a:pt x="117" y="171"/>
                      <a:pt x="59" y="307"/>
                      <a:pt x="0" y="443"/>
                    </a:cubicBezTo>
                    <a:cubicBezTo>
                      <a:pt x="46" y="468"/>
                      <a:pt x="85" y="505"/>
                      <a:pt x="112" y="550"/>
                    </a:cubicBezTo>
                    <a:cubicBezTo>
                      <a:pt x="237" y="464"/>
                      <a:pt x="362" y="379"/>
                      <a:pt x="488" y="293"/>
                    </a:cubicBezTo>
                    <a:cubicBezTo>
                      <a:pt x="497" y="154"/>
                      <a:pt x="310" y="0"/>
                      <a:pt x="176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ṥḷîḋê">
                <a:extLst>
                  <a:ext uri="{FF2B5EF4-FFF2-40B4-BE49-F238E27FC236}">
                    <a16:creationId xmlns="" xmlns:a16="http://schemas.microsoft.com/office/drawing/2014/main" id="{6637333D-8249-4A73-B06E-E3EDF329951C}"/>
                  </a:ext>
                </a:extLst>
              </p:cNvPr>
              <p:cNvSpPr/>
              <p:nvPr/>
            </p:nvSpPr>
            <p:spPr bwMode="auto">
              <a:xfrm>
                <a:off x="3829051" y="3959225"/>
                <a:ext cx="1798638" cy="1277938"/>
              </a:xfrm>
              <a:custGeom>
                <a:avLst/>
                <a:gdLst>
                  <a:gd name="T0" fmla="*/ 485 w 574"/>
                  <a:gd name="T1" fmla="*/ 0 h 408"/>
                  <a:gd name="T2" fmla="*/ 78 w 574"/>
                  <a:gd name="T3" fmla="*/ 29 h 408"/>
                  <a:gd name="T4" fmla="*/ 217 w 574"/>
                  <a:gd name="T5" fmla="*/ 408 h 408"/>
                  <a:gd name="T6" fmla="*/ 574 w 574"/>
                  <a:gd name="T7" fmla="*/ 147 h 408"/>
                  <a:gd name="T8" fmla="*/ 485 w 574"/>
                  <a:gd name="T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8">
                    <a:moveTo>
                      <a:pt x="485" y="0"/>
                    </a:moveTo>
                    <a:cubicBezTo>
                      <a:pt x="349" y="10"/>
                      <a:pt x="214" y="19"/>
                      <a:pt x="78" y="29"/>
                    </a:cubicBezTo>
                    <a:cubicBezTo>
                      <a:pt x="0" y="144"/>
                      <a:pt x="84" y="371"/>
                      <a:pt x="217" y="408"/>
                    </a:cubicBezTo>
                    <a:cubicBezTo>
                      <a:pt x="336" y="321"/>
                      <a:pt x="455" y="234"/>
                      <a:pt x="574" y="147"/>
                    </a:cubicBezTo>
                    <a:cubicBezTo>
                      <a:pt x="531" y="108"/>
                      <a:pt x="499" y="57"/>
                      <a:pt x="4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ḻiḑê">
                <a:extLst>
                  <a:ext uri="{FF2B5EF4-FFF2-40B4-BE49-F238E27FC236}">
                    <a16:creationId xmlns="" xmlns:a16="http://schemas.microsoft.com/office/drawing/2014/main" id="{5FCB1DA4-FE09-4EC0-99D3-EDA913FE01B9}"/>
                  </a:ext>
                </a:extLst>
              </p:cNvPr>
              <p:cNvSpPr/>
              <p:nvPr/>
            </p:nvSpPr>
            <p:spPr bwMode="auto">
              <a:xfrm>
                <a:off x="5605463" y="4618038"/>
                <a:ext cx="1266825" cy="1681163"/>
              </a:xfrm>
              <a:custGeom>
                <a:avLst/>
                <a:gdLst>
                  <a:gd name="T0" fmla="*/ 201 w 404"/>
                  <a:gd name="T1" fmla="*/ 11 h 537"/>
                  <a:gd name="T2" fmla="*/ 123 w 404"/>
                  <a:gd name="T3" fmla="*/ 0 h 537"/>
                  <a:gd name="T4" fmla="*/ 0 w 404"/>
                  <a:gd name="T5" fmla="*/ 424 h 537"/>
                  <a:gd name="T6" fmla="*/ 404 w 404"/>
                  <a:gd name="T7" fmla="*/ 424 h 537"/>
                  <a:gd name="T8" fmla="*/ 281 w 404"/>
                  <a:gd name="T9" fmla="*/ 0 h 537"/>
                  <a:gd name="T10" fmla="*/ 201 w 404"/>
                  <a:gd name="T11" fmla="*/ 1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537">
                    <a:moveTo>
                      <a:pt x="201" y="11"/>
                    </a:moveTo>
                    <a:cubicBezTo>
                      <a:pt x="174" y="11"/>
                      <a:pt x="148" y="7"/>
                      <a:pt x="123" y="0"/>
                    </a:cubicBezTo>
                    <a:cubicBezTo>
                      <a:pt x="82" y="142"/>
                      <a:pt x="41" y="283"/>
                      <a:pt x="0" y="424"/>
                    </a:cubicBezTo>
                    <a:cubicBezTo>
                      <a:pt x="81" y="537"/>
                      <a:pt x="323" y="537"/>
                      <a:pt x="404" y="424"/>
                    </a:cubicBezTo>
                    <a:cubicBezTo>
                      <a:pt x="363" y="283"/>
                      <a:pt x="322" y="141"/>
                      <a:pt x="281" y="0"/>
                    </a:cubicBezTo>
                    <a:cubicBezTo>
                      <a:pt x="256" y="7"/>
                      <a:pt x="229" y="11"/>
                      <a:pt x="201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šlíḓe">
                <a:extLst>
                  <a:ext uri="{FF2B5EF4-FFF2-40B4-BE49-F238E27FC236}">
                    <a16:creationId xmlns="" xmlns:a16="http://schemas.microsoft.com/office/drawing/2014/main" id="{D37517E4-735B-4CE8-99A2-F9265316DD0B}"/>
                  </a:ext>
                </a:extLst>
              </p:cNvPr>
              <p:cNvSpPr/>
              <p:nvPr/>
            </p:nvSpPr>
            <p:spPr bwMode="auto">
              <a:xfrm>
                <a:off x="6884988" y="3930650"/>
                <a:ext cx="1808163" cy="1281113"/>
              </a:xfrm>
              <a:custGeom>
                <a:avLst/>
                <a:gdLst>
                  <a:gd name="T0" fmla="*/ 499 w 577"/>
                  <a:gd name="T1" fmla="*/ 30 h 409"/>
                  <a:gd name="T2" fmla="*/ 79 w 577"/>
                  <a:gd name="T3" fmla="*/ 0 h 409"/>
                  <a:gd name="T4" fmla="*/ 0 w 577"/>
                  <a:gd name="T5" fmla="*/ 145 h 409"/>
                  <a:gd name="T6" fmla="*/ 360 w 577"/>
                  <a:gd name="T7" fmla="*/ 409 h 409"/>
                  <a:gd name="T8" fmla="*/ 499 w 577"/>
                  <a:gd name="T9" fmla="*/ 3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409">
                    <a:moveTo>
                      <a:pt x="499" y="30"/>
                    </a:moveTo>
                    <a:cubicBezTo>
                      <a:pt x="359" y="20"/>
                      <a:pt x="219" y="10"/>
                      <a:pt x="79" y="0"/>
                    </a:cubicBezTo>
                    <a:cubicBezTo>
                      <a:pt x="67" y="56"/>
                      <a:pt x="39" y="106"/>
                      <a:pt x="0" y="145"/>
                    </a:cubicBezTo>
                    <a:cubicBezTo>
                      <a:pt x="120" y="233"/>
                      <a:pt x="240" y="321"/>
                      <a:pt x="360" y="409"/>
                    </a:cubicBezTo>
                    <a:cubicBezTo>
                      <a:pt x="494" y="372"/>
                      <a:pt x="577" y="145"/>
                      <a:pt x="49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ṧḻíḍè">
                <a:extLst>
                  <a:ext uri="{FF2B5EF4-FFF2-40B4-BE49-F238E27FC236}">
                    <a16:creationId xmlns="" xmlns:a16="http://schemas.microsoft.com/office/drawing/2014/main" id="{C44657DC-91FB-4CC0-9AB4-3513C4465A89}"/>
                  </a:ext>
                </a:extLst>
              </p:cNvPr>
              <p:cNvSpPr/>
              <p:nvPr/>
            </p:nvSpPr>
            <p:spPr bwMode="auto">
              <a:xfrm>
                <a:off x="7467601" y="2922588"/>
                <a:ext cx="422275" cy="981075"/>
              </a:xfrm>
              <a:custGeom>
                <a:avLst/>
                <a:gdLst>
                  <a:gd name="T0" fmla="*/ 132 w 135"/>
                  <a:gd name="T1" fmla="*/ 313 h 313"/>
                  <a:gd name="T2" fmla="*/ 135 w 135"/>
                  <a:gd name="T3" fmla="*/ 260 h 313"/>
                  <a:gd name="T4" fmla="*/ 66 w 135"/>
                  <a:gd name="T5" fmla="*/ 0 h 313"/>
                  <a:gd name="T6" fmla="*/ 0 w 135"/>
                  <a:gd name="T7" fmla="*/ 46 h 313"/>
                  <a:gd name="T8" fmla="*/ 55 w 135"/>
                  <a:gd name="T9" fmla="*/ 260 h 313"/>
                  <a:gd name="T10" fmla="*/ 52 w 135"/>
                  <a:gd name="T11" fmla="*/ 307 h 313"/>
                  <a:gd name="T12" fmla="*/ 132 w 135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13">
                    <a:moveTo>
                      <a:pt x="132" y="313"/>
                    </a:moveTo>
                    <a:cubicBezTo>
                      <a:pt x="134" y="296"/>
                      <a:pt x="135" y="278"/>
                      <a:pt x="135" y="260"/>
                    </a:cubicBezTo>
                    <a:cubicBezTo>
                      <a:pt x="135" y="166"/>
                      <a:pt x="110" y="77"/>
                      <a:pt x="6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5" y="109"/>
                      <a:pt x="55" y="183"/>
                      <a:pt x="55" y="260"/>
                    </a:cubicBezTo>
                    <a:cubicBezTo>
                      <a:pt x="55" y="276"/>
                      <a:pt x="54" y="292"/>
                      <a:pt x="52" y="307"/>
                    </a:cubicBezTo>
                    <a:lnTo>
                      <a:pt x="132" y="3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ṩļïďé">
                <a:extLst>
                  <a:ext uri="{FF2B5EF4-FFF2-40B4-BE49-F238E27FC236}">
                    <a16:creationId xmlns="" xmlns:a16="http://schemas.microsoft.com/office/drawing/2014/main" id="{E225FB5C-95BE-4EBF-8E22-4F9C1E58F745}"/>
                  </a:ext>
                </a:extLst>
              </p:cNvPr>
              <p:cNvSpPr/>
              <p:nvPr/>
            </p:nvSpPr>
            <p:spPr bwMode="auto">
              <a:xfrm>
                <a:off x="4584701" y="2897188"/>
                <a:ext cx="438150" cy="1033463"/>
              </a:xfrm>
              <a:custGeom>
                <a:avLst/>
                <a:gdLst>
                  <a:gd name="T0" fmla="*/ 80 w 140"/>
                  <a:gd name="T1" fmla="*/ 268 h 330"/>
                  <a:gd name="T2" fmla="*/ 140 w 140"/>
                  <a:gd name="T3" fmla="*/ 45 h 330"/>
                  <a:gd name="T4" fmla="*/ 73 w 140"/>
                  <a:gd name="T5" fmla="*/ 0 h 330"/>
                  <a:gd name="T6" fmla="*/ 0 w 140"/>
                  <a:gd name="T7" fmla="*/ 268 h 330"/>
                  <a:gd name="T8" fmla="*/ 3 w 140"/>
                  <a:gd name="T9" fmla="*/ 330 h 330"/>
                  <a:gd name="T10" fmla="*/ 83 w 140"/>
                  <a:gd name="T11" fmla="*/ 324 h 330"/>
                  <a:gd name="T12" fmla="*/ 80 w 140"/>
                  <a:gd name="T13" fmla="*/ 26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30">
                    <a:moveTo>
                      <a:pt x="80" y="268"/>
                    </a:moveTo>
                    <a:cubicBezTo>
                      <a:pt x="80" y="187"/>
                      <a:pt x="102" y="111"/>
                      <a:pt x="140" y="4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27" y="78"/>
                      <a:pt x="0" y="170"/>
                      <a:pt x="0" y="268"/>
                    </a:cubicBezTo>
                    <a:cubicBezTo>
                      <a:pt x="0" y="289"/>
                      <a:pt x="1" y="310"/>
                      <a:pt x="3" y="330"/>
                    </a:cubicBezTo>
                    <a:cubicBezTo>
                      <a:pt x="83" y="324"/>
                      <a:pt x="83" y="324"/>
                      <a:pt x="83" y="324"/>
                    </a:cubicBezTo>
                    <a:cubicBezTo>
                      <a:pt x="81" y="306"/>
                      <a:pt x="80" y="287"/>
                      <a:pt x="80" y="2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lïdé">
                <a:extLst>
                  <a:ext uri="{FF2B5EF4-FFF2-40B4-BE49-F238E27FC236}">
                    <a16:creationId xmlns="" xmlns:a16="http://schemas.microsoft.com/office/drawing/2014/main" id="{0E290C0A-0525-4683-B379-63F3B40E2C8F}"/>
                  </a:ext>
                </a:extLst>
              </p:cNvPr>
              <p:cNvSpPr/>
              <p:nvPr/>
            </p:nvSpPr>
            <p:spPr bwMode="auto">
              <a:xfrm>
                <a:off x="5083176" y="4767263"/>
                <a:ext cx="695325" cy="536575"/>
              </a:xfrm>
              <a:custGeom>
                <a:avLst/>
                <a:gdLst>
                  <a:gd name="T0" fmla="*/ 222 w 222"/>
                  <a:gd name="T1" fmla="*/ 94 h 171"/>
                  <a:gd name="T2" fmla="*/ 65 w 222"/>
                  <a:gd name="T3" fmla="*/ 0 h 171"/>
                  <a:gd name="T4" fmla="*/ 0 w 222"/>
                  <a:gd name="T5" fmla="*/ 48 h 171"/>
                  <a:gd name="T6" fmla="*/ 199 w 222"/>
                  <a:gd name="T7" fmla="*/ 171 h 171"/>
                  <a:gd name="T8" fmla="*/ 222 w 222"/>
                  <a:gd name="T9" fmla="*/ 9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1">
                    <a:moveTo>
                      <a:pt x="222" y="94"/>
                    </a:moveTo>
                    <a:cubicBezTo>
                      <a:pt x="163" y="74"/>
                      <a:pt x="110" y="41"/>
                      <a:pt x="65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03"/>
                      <a:pt x="124" y="145"/>
                      <a:pt x="199" y="171"/>
                    </a:cubicBezTo>
                    <a:lnTo>
                      <a:pt x="222" y="9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ŝḻïďê">
                <a:extLst>
                  <a:ext uri="{FF2B5EF4-FFF2-40B4-BE49-F238E27FC236}">
                    <a16:creationId xmlns="" xmlns:a16="http://schemas.microsoft.com/office/drawing/2014/main" id="{8A9C644F-F234-4A97-9339-6A6171BEF817}"/>
                  </a:ext>
                </a:extLst>
              </p:cNvPr>
              <p:cNvSpPr/>
              <p:nvPr/>
            </p:nvSpPr>
            <p:spPr bwMode="auto">
              <a:xfrm>
                <a:off x="6699251" y="4733925"/>
                <a:ext cx="727075" cy="566738"/>
              </a:xfrm>
              <a:custGeom>
                <a:avLst/>
                <a:gdLst>
                  <a:gd name="T0" fmla="*/ 167 w 232"/>
                  <a:gd name="T1" fmla="*/ 0 h 181"/>
                  <a:gd name="T2" fmla="*/ 0 w 232"/>
                  <a:gd name="T3" fmla="*/ 104 h 181"/>
                  <a:gd name="T4" fmla="*/ 23 w 232"/>
                  <a:gd name="T5" fmla="*/ 181 h 181"/>
                  <a:gd name="T6" fmla="*/ 232 w 232"/>
                  <a:gd name="T7" fmla="*/ 48 h 181"/>
                  <a:gd name="T8" fmla="*/ 167 w 232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81">
                    <a:moveTo>
                      <a:pt x="167" y="0"/>
                    </a:moveTo>
                    <a:cubicBezTo>
                      <a:pt x="120" y="46"/>
                      <a:pt x="63" y="82"/>
                      <a:pt x="0" y="104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103" y="154"/>
                      <a:pt x="174" y="108"/>
                      <a:pt x="232" y="48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ṡḻiḓê">
                <a:extLst>
                  <a:ext uri="{FF2B5EF4-FFF2-40B4-BE49-F238E27FC236}">
                    <a16:creationId xmlns="" xmlns:a16="http://schemas.microsoft.com/office/drawing/2014/main" id="{C172E2BA-4D9D-462F-9F66-242535477658}"/>
                  </a:ext>
                </a:extLst>
              </p:cNvPr>
              <p:cNvSpPr/>
              <p:nvPr/>
            </p:nvSpPr>
            <p:spPr bwMode="auto">
              <a:xfrm>
                <a:off x="5600701" y="2085975"/>
                <a:ext cx="1293813" cy="366713"/>
              </a:xfrm>
              <a:custGeom>
                <a:avLst/>
                <a:gdLst>
                  <a:gd name="T0" fmla="*/ 32 w 413"/>
                  <a:gd name="T1" fmla="*/ 114 h 117"/>
                  <a:gd name="T2" fmla="*/ 203 w 413"/>
                  <a:gd name="T3" fmla="*/ 80 h 117"/>
                  <a:gd name="T4" fmla="*/ 381 w 413"/>
                  <a:gd name="T5" fmla="*/ 117 h 117"/>
                  <a:gd name="T6" fmla="*/ 413 w 413"/>
                  <a:gd name="T7" fmla="*/ 43 h 117"/>
                  <a:gd name="T8" fmla="*/ 203 w 413"/>
                  <a:gd name="T9" fmla="*/ 0 h 117"/>
                  <a:gd name="T10" fmla="*/ 0 w 413"/>
                  <a:gd name="T11" fmla="*/ 40 h 117"/>
                  <a:gd name="T12" fmla="*/ 32 w 413"/>
                  <a:gd name="T13" fmla="*/ 1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" h="117">
                    <a:moveTo>
                      <a:pt x="32" y="114"/>
                    </a:moveTo>
                    <a:cubicBezTo>
                      <a:pt x="85" y="92"/>
                      <a:pt x="143" y="80"/>
                      <a:pt x="203" y="80"/>
                    </a:cubicBezTo>
                    <a:cubicBezTo>
                      <a:pt x="267" y="80"/>
                      <a:pt x="327" y="93"/>
                      <a:pt x="381" y="117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349" y="15"/>
                      <a:pt x="278" y="0"/>
                      <a:pt x="203" y="0"/>
                    </a:cubicBezTo>
                    <a:cubicBezTo>
                      <a:pt x="131" y="0"/>
                      <a:pt x="63" y="14"/>
                      <a:pt x="0" y="40"/>
                    </a:cubicBezTo>
                    <a:lnTo>
                      <a:pt x="3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îŝľíḓé">
                <a:extLst>
                  <a:ext uri="{FF2B5EF4-FFF2-40B4-BE49-F238E27FC236}">
                    <a16:creationId xmlns="" xmlns:a16="http://schemas.microsoft.com/office/drawing/2014/main" id="{373A0AC6-F9E8-4C21-A431-926E227548B2}"/>
                  </a:ext>
                </a:extLst>
              </p:cNvPr>
              <p:cNvGrpSpPr/>
              <p:nvPr/>
            </p:nvGrpSpPr>
            <p:grpSpPr>
              <a:xfrm>
                <a:off x="5948843" y="3375818"/>
                <a:ext cx="593725" cy="722313"/>
                <a:chOff x="7361238" y="1260476"/>
                <a:chExt cx="593725" cy="722313"/>
              </a:xfrm>
              <a:solidFill>
                <a:schemeClr val="bg1"/>
              </a:solidFill>
            </p:grpSpPr>
            <p:sp>
              <p:nvSpPr>
                <p:cNvPr id="51" name="îSľïḑê">
                  <a:extLst>
                    <a:ext uri="{FF2B5EF4-FFF2-40B4-BE49-F238E27FC236}">
                      <a16:creationId xmlns="" xmlns:a16="http://schemas.microsoft.com/office/drawing/2014/main" id="{E9F5D32A-D143-44E7-A148-05803B2DB49F}"/>
                    </a:ext>
                  </a:extLst>
                </p:cNvPr>
                <p:cNvSpPr/>
                <p:nvPr/>
              </p:nvSpPr>
              <p:spPr bwMode="auto">
                <a:xfrm>
                  <a:off x="7361238" y="1260476"/>
                  <a:ext cx="530225" cy="722313"/>
                </a:xfrm>
                <a:custGeom>
                  <a:avLst/>
                  <a:gdLst>
                    <a:gd name="T0" fmla="*/ 114 w 141"/>
                    <a:gd name="T1" fmla="*/ 178 h 192"/>
                    <a:gd name="T2" fmla="*/ 13 w 141"/>
                    <a:gd name="T3" fmla="*/ 178 h 192"/>
                    <a:gd name="T4" fmla="*/ 13 w 141"/>
                    <a:gd name="T5" fmla="*/ 51 h 192"/>
                    <a:gd name="T6" fmla="*/ 36 w 141"/>
                    <a:gd name="T7" fmla="*/ 51 h 192"/>
                    <a:gd name="T8" fmla="*/ 51 w 141"/>
                    <a:gd name="T9" fmla="*/ 36 h 192"/>
                    <a:gd name="T10" fmla="*/ 51 w 141"/>
                    <a:gd name="T11" fmla="*/ 13 h 192"/>
                    <a:gd name="T12" fmla="*/ 127 w 141"/>
                    <a:gd name="T13" fmla="*/ 13 h 192"/>
                    <a:gd name="T14" fmla="*/ 127 w 141"/>
                    <a:gd name="T15" fmla="*/ 126 h 192"/>
                    <a:gd name="T16" fmla="*/ 128 w 141"/>
                    <a:gd name="T17" fmla="*/ 126 h 192"/>
                    <a:gd name="T18" fmla="*/ 141 w 141"/>
                    <a:gd name="T19" fmla="*/ 140 h 192"/>
                    <a:gd name="T20" fmla="*/ 141 w 141"/>
                    <a:gd name="T21" fmla="*/ 9 h 192"/>
                    <a:gd name="T22" fmla="*/ 132 w 141"/>
                    <a:gd name="T23" fmla="*/ 0 h 192"/>
                    <a:gd name="T24" fmla="*/ 46 w 141"/>
                    <a:gd name="T25" fmla="*/ 0 h 192"/>
                    <a:gd name="T26" fmla="*/ 0 w 141"/>
                    <a:gd name="T27" fmla="*/ 46 h 192"/>
                    <a:gd name="T28" fmla="*/ 0 w 141"/>
                    <a:gd name="T29" fmla="*/ 50 h 192"/>
                    <a:gd name="T30" fmla="*/ 0 w 141"/>
                    <a:gd name="T31" fmla="*/ 51 h 192"/>
                    <a:gd name="T32" fmla="*/ 0 w 141"/>
                    <a:gd name="T33" fmla="*/ 51 h 192"/>
                    <a:gd name="T34" fmla="*/ 0 w 141"/>
                    <a:gd name="T35" fmla="*/ 183 h 192"/>
                    <a:gd name="T36" fmla="*/ 9 w 141"/>
                    <a:gd name="T37" fmla="*/ 192 h 192"/>
                    <a:gd name="T38" fmla="*/ 127 w 141"/>
                    <a:gd name="T39" fmla="*/ 192 h 192"/>
                    <a:gd name="T40" fmla="*/ 114 w 141"/>
                    <a:gd name="T41" fmla="*/ 17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1" h="192">
                      <a:moveTo>
                        <a:pt x="114" y="178"/>
                      </a:moveTo>
                      <a:cubicBezTo>
                        <a:pt x="13" y="178"/>
                        <a:pt x="13" y="178"/>
                        <a:pt x="13" y="17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44" y="51"/>
                        <a:pt x="51" y="44"/>
                        <a:pt x="51" y="36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127" y="13"/>
                        <a:pt x="127" y="13"/>
                        <a:pt x="127" y="13"/>
                      </a:cubicBezTo>
                      <a:cubicBezTo>
                        <a:pt x="127" y="126"/>
                        <a:pt x="127" y="126"/>
                        <a:pt x="127" y="126"/>
                      </a:cubicBezTo>
                      <a:cubicBezTo>
                        <a:pt x="128" y="126"/>
                        <a:pt x="128" y="126"/>
                        <a:pt x="128" y="126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41" y="4"/>
                        <a:pt x="137" y="0"/>
                        <a:pt x="13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8"/>
                        <a:pt x="4" y="192"/>
                        <a:pt x="9" y="192"/>
                      </a:cubicBezTo>
                      <a:cubicBezTo>
                        <a:pt x="127" y="192"/>
                        <a:pt x="127" y="192"/>
                        <a:pt x="127" y="192"/>
                      </a:cubicBezTo>
                      <a:lnTo>
                        <a:pt x="11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ṡ1íḑê">
                  <a:extLst>
                    <a:ext uri="{FF2B5EF4-FFF2-40B4-BE49-F238E27FC236}">
                      <a16:creationId xmlns="" xmlns:a16="http://schemas.microsoft.com/office/drawing/2014/main" id="{346948B6-5390-4CF1-9721-2A3057D4CB89}"/>
                    </a:ext>
                  </a:extLst>
                </p:cNvPr>
                <p:cNvSpPr/>
                <p:nvPr/>
              </p:nvSpPr>
              <p:spPr bwMode="auto">
                <a:xfrm>
                  <a:off x="7418388" y="1433513"/>
                  <a:ext cx="536575" cy="546100"/>
                </a:xfrm>
                <a:custGeom>
                  <a:avLst/>
                  <a:gdLst>
                    <a:gd name="T0" fmla="*/ 142 w 143"/>
                    <a:gd name="T1" fmla="*/ 128 h 145"/>
                    <a:gd name="T2" fmla="*/ 99 w 143"/>
                    <a:gd name="T3" fmla="*/ 81 h 145"/>
                    <a:gd name="T4" fmla="*/ 99 w 143"/>
                    <a:gd name="T5" fmla="*/ 80 h 145"/>
                    <a:gd name="T6" fmla="*/ 103 w 143"/>
                    <a:gd name="T7" fmla="*/ 41 h 145"/>
                    <a:gd name="T8" fmla="*/ 41 w 143"/>
                    <a:gd name="T9" fmla="*/ 8 h 145"/>
                    <a:gd name="T10" fmla="*/ 8 w 143"/>
                    <a:gd name="T11" fmla="*/ 71 h 145"/>
                    <a:gd name="T12" fmla="*/ 70 w 143"/>
                    <a:gd name="T13" fmla="*/ 103 h 145"/>
                    <a:gd name="T14" fmla="*/ 82 w 143"/>
                    <a:gd name="T15" fmla="*/ 98 h 145"/>
                    <a:gd name="T16" fmla="*/ 124 w 143"/>
                    <a:gd name="T17" fmla="*/ 144 h 145"/>
                    <a:gd name="T18" fmla="*/ 131 w 143"/>
                    <a:gd name="T19" fmla="*/ 143 h 145"/>
                    <a:gd name="T20" fmla="*/ 141 w 143"/>
                    <a:gd name="T21" fmla="*/ 134 h 145"/>
                    <a:gd name="T22" fmla="*/ 142 w 143"/>
                    <a:gd name="T23" fmla="*/ 128 h 145"/>
                    <a:gd name="T24" fmla="*/ 21 w 143"/>
                    <a:gd name="T25" fmla="*/ 67 h 145"/>
                    <a:gd name="T26" fmla="*/ 45 w 143"/>
                    <a:gd name="T27" fmla="*/ 21 h 145"/>
                    <a:gd name="T28" fmla="*/ 90 w 143"/>
                    <a:gd name="T29" fmla="*/ 45 h 145"/>
                    <a:gd name="T30" fmla="*/ 66 w 143"/>
                    <a:gd name="T31" fmla="*/ 90 h 145"/>
                    <a:gd name="T32" fmla="*/ 21 w 143"/>
                    <a:gd name="T33" fmla="*/ 6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3" h="145">
                      <a:moveTo>
                        <a:pt x="142" y="128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0"/>
                      </a:cubicBezTo>
                      <a:cubicBezTo>
                        <a:pt x="105" y="69"/>
                        <a:pt x="107" y="55"/>
                        <a:pt x="103" y="41"/>
                      </a:cubicBezTo>
                      <a:cubicBezTo>
                        <a:pt x="95" y="14"/>
                        <a:pt x="67" y="0"/>
                        <a:pt x="41" y="8"/>
                      </a:cubicBezTo>
                      <a:cubicBezTo>
                        <a:pt x="14" y="16"/>
                        <a:pt x="0" y="44"/>
                        <a:pt x="8" y="71"/>
                      </a:cubicBezTo>
                      <a:cubicBezTo>
                        <a:pt x="16" y="97"/>
                        <a:pt x="44" y="112"/>
                        <a:pt x="70" y="103"/>
                      </a:cubicBezTo>
                      <a:cubicBezTo>
                        <a:pt x="75" y="102"/>
                        <a:pt x="78" y="100"/>
                        <a:pt x="82" y="98"/>
                      </a:cubicBezTo>
                      <a:cubicBezTo>
                        <a:pt x="124" y="144"/>
                        <a:pt x="124" y="144"/>
                        <a:pt x="124" y="144"/>
                      </a:cubicBezTo>
                      <a:cubicBezTo>
                        <a:pt x="126" y="145"/>
                        <a:pt x="128" y="145"/>
                        <a:pt x="131" y="14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3" y="132"/>
                        <a:pt x="143" y="129"/>
                        <a:pt x="142" y="128"/>
                      </a:cubicBezTo>
                      <a:close/>
                      <a:moveTo>
                        <a:pt x="21" y="67"/>
                      </a:moveTo>
                      <a:cubicBezTo>
                        <a:pt x="15" y="47"/>
                        <a:pt x="25" y="27"/>
                        <a:pt x="45" y="21"/>
                      </a:cubicBezTo>
                      <a:cubicBezTo>
                        <a:pt x="64" y="15"/>
                        <a:pt x="84" y="26"/>
                        <a:pt x="90" y="45"/>
                      </a:cubicBezTo>
                      <a:cubicBezTo>
                        <a:pt x="96" y="64"/>
                        <a:pt x="86" y="84"/>
                        <a:pt x="66" y="90"/>
                      </a:cubicBezTo>
                      <a:cubicBezTo>
                        <a:pt x="47" y="96"/>
                        <a:pt x="27" y="86"/>
                        <a:pt x="21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ṡ1iḑé">
                  <a:extLst>
                    <a:ext uri="{FF2B5EF4-FFF2-40B4-BE49-F238E27FC236}">
                      <a16:creationId xmlns="" xmlns:a16="http://schemas.microsoft.com/office/drawing/2014/main" id="{0636F9E4-E784-477E-A2A5-6F04E1DA45FF}"/>
                    </a:ext>
                  </a:extLst>
                </p:cNvPr>
                <p:cNvSpPr/>
                <p:nvPr/>
              </p:nvSpPr>
              <p:spPr bwMode="auto">
                <a:xfrm>
                  <a:off x="7515225" y="1512888"/>
                  <a:ext cx="233363" cy="173038"/>
                </a:xfrm>
                <a:custGeom>
                  <a:avLst/>
                  <a:gdLst>
                    <a:gd name="T0" fmla="*/ 12 w 62"/>
                    <a:gd name="T1" fmla="*/ 20 h 46"/>
                    <a:gd name="T2" fmla="*/ 59 w 62"/>
                    <a:gd name="T3" fmla="*/ 44 h 46"/>
                    <a:gd name="T4" fmla="*/ 59 w 62"/>
                    <a:gd name="T5" fmla="*/ 46 h 46"/>
                    <a:gd name="T6" fmla="*/ 60 w 62"/>
                    <a:gd name="T7" fmla="*/ 25 h 46"/>
                    <a:gd name="T8" fmla="*/ 21 w 62"/>
                    <a:gd name="T9" fmla="*/ 5 h 46"/>
                    <a:gd name="T10" fmla="*/ 0 w 62"/>
                    <a:gd name="T11" fmla="*/ 27 h 46"/>
                    <a:gd name="T12" fmla="*/ 12 w 62"/>
                    <a:gd name="T13" fmla="*/ 2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46">
                      <a:moveTo>
                        <a:pt x="12" y="20"/>
                      </a:moveTo>
                      <a:cubicBezTo>
                        <a:pt x="32" y="14"/>
                        <a:pt x="52" y="25"/>
                        <a:pt x="59" y="44"/>
                      </a:cubicBezTo>
                      <a:cubicBezTo>
                        <a:pt x="59" y="45"/>
                        <a:pt x="59" y="45"/>
                        <a:pt x="59" y="46"/>
                      </a:cubicBezTo>
                      <a:cubicBezTo>
                        <a:pt x="61" y="40"/>
                        <a:pt x="62" y="32"/>
                        <a:pt x="60" y="25"/>
                      </a:cubicBezTo>
                      <a:cubicBezTo>
                        <a:pt x="55" y="9"/>
                        <a:pt x="37" y="0"/>
                        <a:pt x="21" y="5"/>
                      </a:cubicBezTo>
                      <a:cubicBezTo>
                        <a:pt x="10" y="8"/>
                        <a:pt x="3" y="17"/>
                        <a:pt x="0" y="27"/>
                      </a:cubicBezTo>
                      <a:cubicBezTo>
                        <a:pt x="3" y="24"/>
                        <a:pt x="7" y="21"/>
                        <a:pt x="1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îş1íḑé">
                <a:extLst>
                  <a:ext uri="{FF2B5EF4-FFF2-40B4-BE49-F238E27FC236}">
                    <a16:creationId xmlns="" xmlns:a16="http://schemas.microsoft.com/office/drawing/2014/main" id="{DA8A8672-DD15-4B88-8474-8BF88763B499}"/>
                  </a:ext>
                </a:extLst>
              </p:cNvPr>
              <p:cNvGrpSpPr/>
              <p:nvPr/>
            </p:nvGrpSpPr>
            <p:grpSpPr>
              <a:xfrm>
                <a:off x="4803776" y="2117439"/>
                <a:ext cx="400024" cy="400024"/>
                <a:chOff x="1637252" y="4342379"/>
                <a:chExt cx="400024" cy="400024"/>
              </a:xfrm>
              <a:solidFill>
                <a:schemeClr val="bg1"/>
              </a:solidFill>
            </p:grpSpPr>
            <p:sp>
              <p:nvSpPr>
                <p:cNvPr id="48" name="îsḻîdê">
                  <a:extLst>
                    <a:ext uri="{FF2B5EF4-FFF2-40B4-BE49-F238E27FC236}">
                      <a16:creationId xmlns="" xmlns:a16="http://schemas.microsoft.com/office/drawing/2014/main" id="{F85CAE53-DC31-47AE-8C8E-9013666D45D5}"/>
                    </a:ext>
                  </a:extLst>
                </p:cNvPr>
                <p:cNvSpPr/>
                <p:nvPr/>
              </p:nvSpPr>
              <p:spPr bwMode="auto">
                <a:xfrm>
                  <a:off x="1637252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ṣḻiḓe">
                  <a:extLst>
                    <a:ext uri="{FF2B5EF4-FFF2-40B4-BE49-F238E27FC236}">
                      <a16:creationId xmlns="" xmlns:a16="http://schemas.microsoft.com/office/drawing/2014/main" id="{F9B2694B-FEF6-4A9A-A1FF-9E81E60789D2}"/>
                    </a:ext>
                  </a:extLst>
                </p:cNvPr>
                <p:cNvSpPr/>
                <p:nvPr/>
              </p:nvSpPr>
              <p:spPr bwMode="auto">
                <a:xfrm>
                  <a:off x="1911856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şḷîḋê">
                  <a:extLst>
                    <a:ext uri="{FF2B5EF4-FFF2-40B4-BE49-F238E27FC236}">
                      <a16:creationId xmlns="" xmlns:a16="http://schemas.microsoft.com/office/drawing/2014/main" id="{22D2694E-A627-42A6-9165-19164D51EDAB}"/>
                    </a:ext>
                  </a:extLst>
                </p:cNvPr>
                <p:cNvSpPr/>
                <p:nvPr/>
              </p:nvSpPr>
              <p:spPr bwMode="auto">
                <a:xfrm>
                  <a:off x="1774554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72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72 h 128"/>
                    <a:gd name="T10" fmla="*/ 0 w 40"/>
                    <a:gd name="T11" fmla="*/ 88 h 128"/>
                    <a:gd name="T12" fmla="*/ 8 w 40"/>
                    <a:gd name="T13" fmla="*/ 104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104 h 128"/>
                    <a:gd name="T22" fmla="*/ 40 w 40"/>
                    <a:gd name="T23" fmla="*/ 88 h 128"/>
                    <a:gd name="T24" fmla="*/ 32 w 40"/>
                    <a:gd name="T25" fmla="*/ 72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68 h 128"/>
                    <a:gd name="T34" fmla="*/ 20 w 40"/>
                    <a:gd name="T35" fmla="*/ 68 h 128"/>
                    <a:gd name="T36" fmla="*/ 16 w 40"/>
                    <a:gd name="T37" fmla="*/ 68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108 h 128"/>
                    <a:gd name="T48" fmla="*/ 20 w 40"/>
                    <a:gd name="T49" fmla="*/ 108 h 128"/>
                    <a:gd name="T50" fmla="*/ 24 w 40"/>
                    <a:gd name="T51" fmla="*/ 108 h 128"/>
                    <a:gd name="T52" fmla="*/ 24 w 40"/>
                    <a:gd name="T53" fmla="*/ 116 h 128"/>
                    <a:gd name="T54" fmla="*/ 31 w 40"/>
                    <a:gd name="T55" fmla="*/ 91 h 128"/>
                    <a:gd name="T56" fmla="*/ 31 w 40"/>
                    <a:gd name="T57" fmla="*/ 92 h 128"/>
                    <a:gd name="T58" fmla="*/ 30 w 40"/>
                    <a:gd name="T59" fmla="*/ 95 h 128"/>
                    <a:gd name="T60" fmla="*/ 30 w 40"/>
                    <a:gd name="T61" fmla="*/ 95 h 128"/>
                    <a:gd name="T62" fmla="*/ 27 w 40"/>
                    <a:gd name="T63" fmla="*/ 98 h 128"/>
                    <a:gd name="T64" fmla="*/ 27 w 40"/>
                    <a:gd name="T65" fmla="*/ 98 h 128"/>
                    <a:gd name="T66" fmla="*/ 24 w 40"/>
                    <a:gd name="T67" fmla="*/ 99 h 128"/>
                    <a:gd name="T68" fmla="*/ 20 w 40"/>
                    <a:gd name="T69" fmla="*/ 100 h 128"/>
                    <a:gd name="T70" fmla="*/ 16 w 40"/>
                    <a:gd name="T71" fmla="*/ 99 h 128"/>
                    <a:gd name="T72" fmla="*/ 13 w 40"/>
                    <a:gd name="T73" fmla="*/ 98 h 128"/>
                    <a:gd name="T74" fmla="*/ 13 w 40"/>
                    <a:gd name="T75" fmla="*/ 98 h 128"/>
                    <a:gd name="T76" fmla="*/ 10 w 40"/>
                    <a:gd name="T77" fmla="*/ 95 h 128"/>
                    <a:gd name="T78" fmla="*/ 10 w 40"/>
                    <a:gd name="T79" fmla="*/ 95 h 128"/>
                    <a:gd name="T80" fmla="*/ 9 w 40"/>
                    <a:gd name="T81" fmla="*/ 92 h 128"/>
                    <a:gd name="T82" fmla="*/ 9 w 40"/>
                    <a:gd name="T83" fmla="*/ 91 h 128"/>
                    <a:gd name="T84" fmla="*/ 8 w 40"/>
                    <a:gd name="T85" fmla="*/ 88 h 128"/>
                    <a:gd name="T86" fmla="*/ 9 w 40"/>
                    <a:gd name="T87" fmla="*/ 85 h 128"/>
                    <a:gd name="T88" fmla="*/ 9 w 40"/>
                    <a:gd name="T89" fmla="*/ 84 h 128"/>
                    <a:gd name="T90" fmla="*/ 10 w 40"/>
                    <a:gd name="T91" fmla="*/ 81 h 128"/>
                    <a:gd name="T92" fmla="*/ 10 w 40"/>
                    <a:gd name="T93" fmla="*/ 81 h 128"/>
                    <a:gd name="T94" fmla="*/ 13 w 40"/>
                    <a:gd name="T95" fmla="*/ 78 h 128"/>
                    <a:gd name="T96" fmla="*/ 13 w 40"/>
                    <a:gd name="T97" fmla="*/ 78 h 128"/>
                    <a:gd name="T98" fmla="*/ 16 w 40"/>
                    <a:gd name="T99" fmla="*/ 77 h 128"/>
                    <a:gd name="T100" fmla="*/ 20 w 40"/>
                    <a:gd name="T101" fmla="*/ 76 h 128"/>
                    <a:gd name="T102" fmla="*/ 24 w 40"/>
                    <a:gd name="T103" fmla="*/ 77 h 128"/>
                    <a:gd name="T104" fmla="*/ 27 w 40"/>
                    <a:gd name="T105" fmla="*/ 78 h 128"/>
                    <a:gd name="T106" fmla="*/ 27 w 40"/>
                    <a:gd name="T107" fmla="*/ 78 h 128"/>
                    <a:gd name="T108" fmla="*/ 30 w 40"/>
                    <a:gd name="T109" fmla="*/ 81 h 128"/>
                    <a:gd name="T110" fmla="*/ 30 w 40"/>
                    <a:gd name="T111" fmla="*/ 81 h 128"/>
                    <a:gd name="T112" fmla="*/ 31 w 40"/>
                    <a:gd name="T113" fmla="*/ 84 h 128"/>
                    <a:gd name="T114" fmla="*/ 31 w 40"/>
                    <a:gd name="T115" fmla="*/ 85 h 128"/>
                    <a:gd name="T116" fmla="*/ 32 w 40"/>
                    <a:gd name="T117" fmla="*/ 88 h 128"/>
                    <a:gd name="T118" fmla="*/ 31 w 40"/>
                    <a:gd name="T119" fmla="*/ 9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72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72"/>
                        <a:pt x="8" y="72"/>
                        <a:pt x="8" y="72"/>
                      </a:cubicBezTo>
                      <a:cubicBezTo>
                        <a:pt x="3" y="76"/>
                        <a:pt x="0" y="81"/>
                        <a:pt x="0" y="88"/>
                      </a:cubicBezTo>
                      <a:cubicBezTo>
                        <a:pt x="0" y="95"/>
                        <a:pt x="3" y="100"/>
                        <a:pt x="8" y="104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37" y="100"/>
                        <a:pt x="40" y="95"/>
                        <a:pt x="40" y="88"/>
                      </a:cubicBezTo>
                      <a:cubicBezTo>
                        <a:pt x="40" y="81"/>
                        <a:pt x="37" y="76"/>
                        <a:pt x="32" y="72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3" y="68"/>
                        <a:pt x="21" y="68"/>
                        <a:pt x="20" y="68"/>
                      </a:cubicBezTo>
                      <a:cubicBezTo>
                        <a:pt x="19" y="68"/>
                        <a:pt x="17" y="68"/>
                        <a:pt x="16" y="68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7" y="108"/>
                        <a:pt x="19" y="108"/>
                        <a:pt x="20" y="108"/>
                      </a:cubicBezTo>
                      <a:cubicBezTo>
                        <a:pt x="21" y="108"/>
                        <a:pt x="23" y="108"/>
                        <a:pt x="24" y="108"/>
                      </a:cubicBezTo>
                      <a:lnTo>
                        <a:pt x="24" y="116"/>
                      </a:lnTo>
                      <a:close/>
                      <a:moveTo>
                        <a:pt x="31" y="91"/>
                      </a:move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93"/>
                        <a:pt x="30" y="94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29" y="96"/>
                        <a:pt x="28" y="97"/>
                        <a:pt x="27" y="98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3" y="100"/>
                        <a:pt x="21" y="100"/>
                        <a:pt x="20" y="100"/>
                      </a:cubicBezTo>
                      <a:cubicBezTo>
                        <a:pt x="19" y="100"/>
                        <a:pt x="17" y="100"/>
                        <a:pt x="16" y="99"/>
                      </a:cubicBezTo>
                      <a:cubicBezTo>
                        <a:pt x="15" y="99"/>
                        <a:pt x="14" y="98"/>
                        <a:pt x="13" y="98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2" y="97"/>
                        <a:pt x="11" y="96"/>
                        <a:pt x="10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4"/>
                        <a:pt x="9" y="93"/>
                        <a:pt x="9" y="92"/>
                      </a:cubicBezTo>
                      <a:cubicBezTo>
                        <a:pt x="9" y="92"/>
                        <a:pt x="9" y="92"/>
                        <a:pt x="9" y="91"/>
                      </a:cubicBezTo>
                      <a:cubicBezTo>
                        <a:pt x="8" y="90"/>
                        <a:pt x="8" y="89"/>
                        <a:pt x="8" y="88"/>
                      </a:cubicBezTo>
                      <a:cubicBezTo>
                        <a:pt x="8" y="87"/>
                        <a:pt x="8" y="86"/>
                        <a:pt x="9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10" y="82"/>
                        <a:pt x="1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0"/>
                        <a:pt x="12" y="79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4" y="78"/>
                        <a:pt x="15" y="77"/>
                        <a:pt x="16" y="77"/>
                      </a:cubicBezTo>
                      <a:cubicBezTo>
                        <a:pt x="17" y="76"/>
                        <a:pt x="19" y="76"/>
                        <a:pt x="20" y="76"/>
                      </a:cubicBezTo>
                      <a:cubicBezTo>
                        <a:pt x="21" y="76"/>
                        <a:pt x="23" y="76"/>
                        <a:pt x="24" y="77"/>
                      </a:cubicBezTo>
                      <a:cubicBezTo>
                        <a:pt x="25" y="77"/>
                        <a:pt x="26" y="78"/>
                        <a:pt x="27" y="78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8" y="79"/>
                        <a:pt x="29" y="80"/>
                        <a:pt x="30" y="8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1" y="83"/>
                        <a:pt x="31" y="84"/>
                      </a:cubicBezTo>
                      <a:cubicBezTo>
                        <a:pt x="31" y="84"/>
                        <a:pt x="31" y="84"/>
                        <a:pt x="31" y="85"/>
                      </a:cubicBezTo>
                      <a:cubicBezTo>
                        <a:pt x="32" y="86"/>
                        <a:pt x="32" y="87"/>
                        <a:pt x="32" y="88"/>
                      </a:cubicBezTo>
                      <a:cubicBezTo>
                        <a:pt x="32" y="89"/>
                        <a:pt x="32" y="90"/>
                        <a:pt x="3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ïṩḻîďè">
                <a:extLst>
                  <a:ext uri="{FF2B5EF4-FFF2-40B4-BE49-F238E27FC236}">
                    <a16:creationId xmlns="" xmlns:a16="http://schemas.microsoft.com/office/drawing/2014/main" id="{23E1E83E-31B4-4581-8610-83F7F00DE0C8}"/>
                  </a:ext>
                </a:extLst>
              </p:cNvPr>
              <p:cNvGrpSpPr/>
              <p:nvPr/>
            </p:nvGrpSpPr>
            <p:grpSpPr>
              <a:xfrm>
                <a:off x="7246322" y="2086938"/>
                <a:ext cx="482587" cy="480993"/>
                <a:chOff x="3237347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46" name="íṧlídé">
                  <a:extLst>
                    <a:ext uri="{FF2B5EF4-FFF2-40B4-BE49-F238E27FC236}">
                      <a16:creationId xmlns="" xmlns:a16="http://schemas.microsoft.com/office/drawing/2014/main" id="{F8D79A66-21CD-45D3-81C2-C6AC76FF5D90}"/>
                    </a:ext>
                  </a:extLst>
                </p:cNvPr>
                <p:cNvSpPr/>
                <p:nvPr/>
              </p:nvSpPr>
              <p:spPr bwMode="auto">
                <a:xfrm>
                  <a:off x="3237347" y="1144829"/>
                  <a:ext cx="400024" cy="398703"/>
                </a:xfrm>
                <a:custGeom>
                  <a:avLst/>
                  <a:gdLst>
                    <a:gd name="T0" fmla="*/ 80 w 128"/>
                    <a:gd name="T1" fmla="*/ 0 h 128"/>
                    <a:gd name="T2" fmla="*/ 32 w 128"/>
                    <a:gd name="T3" fmla="*/ 48 h 128"/>
                    <a:gd name="T4" fmla="*/ 38 w 128"/>
                    <a:gd name="T5" fmla="*/ 70 h 128"/>
                    <a:gd name="T6" fmla="*/ 4 w 128"/>
                    <a:gd name="T7" fmla="*/ 104 h 128"/>
                    <a:gd name="T8" fmla="*/ 4 w 128"/>
                    <a:gd name="T9" fmla="*/ 104 h 128"/>
                    <a:gd name="T10" fmla="*/ 0 w 128"/>
                    <a:gd name="T11" fmla="*/ 114 h 128"/>
                    <a:gd name="T12" fmla="*/ 14 w 128"/>
                    <a:gd name="T13" fmla="*/ 128 h 128"/>
                    <a:gd name="T14" fmla="*/ 24 w 128"/>
                    <a:gd name="T15" fmla="*/ 124 h 128"/>
                    <a:gd name="T16" fmla="*/ 24 w 128"/>
                    <a:gd name="T17" fmla="*/ 124 h 128"/>
                    <a:gd name="T18" fmla="*/ 58 w 128"/>
                    <a:gd name="T19" fmla="*/ 90 h 128"/>
                    <a:gd name="T20" fmla="*/ 80 w 128"/>
                    <a:gd name="T21" fmla="*/ 96 h 128"/>
                    <a:gd name="T22" fmla="*/ 128 w 128"/>
                    <a:gd name="T23" fmla="*/ 48 h 128"/>
                    <a:gd name="T24" fmla="*/ 80 w 128"/>
                    <a:gd name="T25" fmla="*/ 0 h 128"/>
                    <a:gd name="T26" fmla="*/ 19 w 128"/>
                    <a:gd name="T27" fmla="*/ 119 h 128"/>
                    <a:gd name="T28" fmla="*/ 14 w 128"/>
                    <a:gd name="T29" fmla="*/ 121 h 128"/>
                    <a:gd name="T30" fmla="*/ 7 w 128"/>
                    <a:gd name="T31" fmla="*/ 114 h 128"/>
                    <a:gd name="T32" fmla="*/ 9 w 128"/>
                    <a:gd name="T33" fmla="*/ 109 h 128"/>
                    <a:gd name="T34" fmla="*/ 9 w 128"/>
                    <a:gd name="T35" fmla="*/ 109 h 128"/>
                    <a:gd name="T36" fmla="*/ 41 w 128"/>
                    <a:gd name="T37" fmla="*/ 77 h 128"/>
                    <a:gd name="T38" fmla="*/ 51 w 128"/>
                    <a:gd name="T39" fmla="*/ 87 h 128"/>
                    <a:gd name="T40" fmla="*/ 19 w 128"/>
                    <a:gd name="T41" fmla="*/ 119 h 128"/>
                    <a:gd name="T42" fmla="*/ 80 w 128"/>
                    <a:gd name="T43" fmla="*/ 88 h 128"/>
                    <a:gd name="T44" fmla="*/ 40 w 128"/>
                    <a:gd name="T45" fmla="*/ 48 h 128"/>
                    <a:gd name="T46" fmla="*/ 80 w 128"/>
                    <a:gd name="T47" fmla="*/ 8 h 128"/>
                    <a:gd name="T48" fmla="*/ 120 w 128"/>
                    <a:gd name="T49" fmla="*/ 48 h 128"/>
                    <a:gd name="T50" fmla="*/ 80 w 128"/>
                    <a:gd name="T51" fmla="*/ 8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8" h="128">
                      <a:moveTo>
                        <a:pt x="80" y="0"/>
                      </a:moveTo>
                      <a:cubicBezTo>
                        <a:pt x="53" y="0"/>
                        <a:pt x="32" y="21"/>
                        <a:pt x="32" y="48"/>
                      </a:cubicBezTo>
                      <a:cubicBezTo>
                        <a:pt x="32" y="56"/>
                        <a:pt x="34" y="64"/>
                        <a:pt x="38" y="7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2" y="106"/>
                        <a:pt x="0" y="110"/>
                        <a:pt x="0" y="114"/>
                      </a:cubicBezTo>
                      <a:cubicBezTo>
                        <a:pt x="0" y="122"/>
                        <a:pt x="6" y="128"/>
                        <a:pt x="14" y="128"/>
                      </a:cubicBezTo>
                      <a:cubicBezTo>
                        <a:pt x="18" y="128"/>
                        <a:pt x="22" y="126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58" y="90"/>
                        <a:pt x="58" y="90"/>
                        <a:pt x="58" y="90"/>
                      </a:cubicBezTo>
                      <a:cubicBezTo>
                        <a:pt x="64" y="94"/>
                        <a:pt x="72" y="96"/>
                        <a:pt x="80" y="96"/>
                      </a:cubicBezTo>
                      <a:cubicBezTo>
                        <a:pt x="107" y="96"/>
                        <a:pt x="128" y="75"/>
                        <a:pt x="128" y="48"/>
                      </a:cubicBezTo>
                      <a:cubicBezTo>
                        <a:pt x="128" y="21"/>
                        <a:pt x="107" y="0"/>
                        <a:pt x="80" y="0"/>
                      </a:cubicBezTo>
                      <a:close/>
                      <a:moveTo>
                        <a:pt x="19" y="119"/>
                      </a:moveTo>
                      <a:cubicBezTo>
                        <a:pt x="18" y="120"/>
                        <a:pt x="16" y="121"/>
                        <a:pt x="14" y="121"/>
                      </a:cubicBezTo>
                      <a:cubicBezTo>
                        <a:pt x="10" y="121"/>
                        <a:pt x="7" y="118"/>
                        <a:pt x="7" y="114"/>
                      </a:cubicBezTo>
                      <a:cubicBezTo>
                        <a:pt x="7" y="112"/>
                        <a:pt x="8" y="110"/>
                        <a:pt x="9" y="109"/>
                      </a:cubicBezTo>
                      <a:cubicBezTo>
                        <a:pt x="9" y="109"/>
                        <a:pt x="9" y="109"/>
                        <a:pt x="9" y="109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4" y="80"/>
                        <a:pt x="48" y="84"/>
                        <a:pt x="51" y="87"/>
                      </a:cubicBezTo>
                      <a:lnTo>
                        <a:pt x="19" y="119"/>
                      </a:lnTo>
                      <a:close/>
                      <a:moveTo>
                        <a:pt x="80" y="88"/>
                      </a:moveTo>
                      <a:cubicBezTo>
                        <a:pt x="58" y="88"/>
                        <a:pt x="40" y="70"/>
                        <a:pt x="40" y="48"/>
                      </a:cubicBezTo>
                      <a:cubicBezTo>
                        <a:pt x="40" y="26"/>
                        <a:pt x="58" y="8"/>
                        <a:pt x="80" y="8"/>
                      </a:cubicBezTo>
                      <a:cubicBezTo>
                        <a:pt x="102" y="8"/>
                        <a:pt x="120" y="26"/>
                        <a:pt x="120" y="48"/>
                      </a:cubicBezTo>
                      <a:cubicBezTo>
                        <a:pt x="120" y="70"/>
                        <a:pt x="102" y="88"/>
                        <a:pt x="80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š1iḑé">
                  <a:extLst>
                    <a:ext uri="{FF2B5EF4-FFF2-40B4-BE49-F238E27FC236}">
                      <a16:creationId xmlns="" xmlns:a16="http://schemas.microsoft.com/office/drawing/2014/main" id="{3EFF2F23-44A5-4EAB-AB1E-CD50C16A2929}"/>
                    </a:ext>
                  </a:extLst>
                </p:cNvPr>
                <p:cNvSpPr/>
                <p:nvPr/>
              </p:nvSpPr>
              <p:spPr bwMode="auto">
                <a:xfrm>
                  <a:off x="3399733" y="1206880"/>
                  <a:ext cx="93735" cy="93735"/>
                </a:xfrm>
                <a:custGeom>
                  <a:avLst/>
                  <a:gdLst>
                    <a:gd name="T0" fmla="*/ 28 w 30"/>
                    <a:gd name="T1" fmla="*/ 0 h 30"/>
                    <a:gd name="T2" fmla="*/ 0 w 30"/>
                    <a:gd name="T3" fmla="*/ 28 h 30"/>
                    <a:gd name="T4" fmla="*/ 2 w 30"/>
                    <a:gd name="T5" fmla="*/ 30 h 30"/>
                    <a:gd name="T6" fmla="*/ 4 w 30"/>
                    <a:gd name="T7" fmla="*/ 28 h 30"/>
                    <a:gd name="T8" fmla="*/ 28 w 30"/>
                    <a:gd name="T9" fmla="*/ 4 h 30"/>
                    <a:gd name="T10" fmla="*/ 30 w 30"/>
                    <a:gd name="T11" fmla="*/ 2 h 30"/>
                    <a:gd name="T12" fmla="*/ 28 w 3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3" y="30"/>
                        <a:pt x="4" y="29"/>
                        <a:pt x="4" y="28"/>
                      </a:cubicBezTo>
                      <a:cubicBezTo>
                        <a:pt x="4" y="15"/>
                        <a:pt x="15" y="4"/>
                        <a:pt x="28" y="4"/>
                      </a:cubicBezTo>
                      <a:cubicBezTo>
                        <a:pt x="29" y="4"/>
                        <a:pt x="30" y="3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$ľídê">
                <a:extLst>
                  <a:ext uri="{FF2B5EF4-FFF2-40B4-BE49-F238E27FC236}">
                    <a16:creationId xmlns="" xmlns:a16="http://schemas.microsoft.com/office/drawing/2014/main" id="{9082C506-103C-4862-95EB-36AF2873F6BE}"/>
                  </a:ext>
                </a:extLst>
              </p:cNvPr>
              <p:cNvGrpSpPr/>
              <p:nvPr/>
            </p:nvGrpSpPr>
            <p:grpSpPr>
              <a:xfrm>
                <a:off x="7538209" y="4148119"/>
                <a:ext cx="545675" cy="540309"/>
                <a:chOff x="1634612" y="5142426"/>
                <a:chExt cx="402664" cy="398704"/>
              </a:xfrm>
              <a:solidFill>
                <a:schemeClr val="bg1"/>
              </a:solidFill>
            </p:grpSpPr>
            <p:sp>
              <p:nvSpPr>
                <p:cNvPr id="40" name="ïṩḻiḍé">
                  <a:extLst>
                    <a:ext uri="{FF2B5EF4-FFF2-40B4-BE49-F238E27FC236}">
                      <a16:creationId xmlns="" xmlns:a16="http://schemas.microsoft.com/office/drawing/2014/main" id="{72A97879-D43A-45E2-BBB5-69F3C1274699}"/>
                    </a:ext>
                  </a:extLst>
                </p:cNvPr>
                <p:cNvSpPr/>
                <p:nvPr/>
              </p:nvSpPr>
              <p:spPr bwMode="auto">
                <a:xfrm>
                  <a:off x="1634612" y="5179392"/>
                  <a:ext cx="368339" cy="361738"/>
                </a:xfrm>
                <a:custGeom>
                  <a:avLst/>
                  <a:gdLst>
                    <a:gd name="T0" fmla="*/ 84 w 118"/>
                    <a:gd name="T1" fmla="*/ 3 h 116"/>
                    <a:gd name="T2" fmla="*/ 77 w 118"/>
                    <a:gd name="T3" fmla="*/ 0 h 116"/>
                    <a:gd name="T4" fmla="*/ 70 w 118"/>
                    <a:gd name="T5" fmla="*/ 3 h 116"/>
                    <a:gd name="T6" fmla="*/ 64 w 118"/>
                    <a:gd name="T7" fmla="*/ 9 h 116"/>
                    <a:gd name="T8" fmla="*/ 61 w 118"/>
                    <a:gd name="T9" fmla="*/ 16 h 116"/>
                    <a:gd name="T10" fmla="*/ 62 w 118"/>
                    <a:gd name="T11" fmla="*/ 21 h 116"/>
                    <a:gd name="T12" fmla="*/ 8 w 118"/>
                    <a:gd name="T13" fmla="*/ 43 h 116"/>
                    <a:gd name="T14" fmla="*/ 1 w 118"/>
                    <a:gd name="T15" fmla="*/ 51 h 116"/>
                    <a:gd name="T16" fmla="*/ 5 w 118"/>
                    <a:gd name="T17" fmla="*/ 62 h 116"/>
                    <a:gd name="T18" fmla="*/ 55 w 118"/>
                    <a:gd name="T19" fmla="*/ 112 h 116"/>
                    <a:gd name="T20" fmla="*/ 64 w 118"/>
                    <a:gd name="T21" fmla="*/ 116 h 116"/>
                    <a:gd name="T22" fmla="*/ 64 w 118"/>
                    <a:gd name="T23" fmla="*/ 116 h 116"/>
                    <a:gd name="T24" fmla="*/ 66 w 118"/>
                    <a:gd name="T25" fmla="*/ 116 h 116"/>
                    <a:gd name="T26" fmla="*/ 75 w 118"/>
                    <a:gd name="T27" fmla="*/ 108 h 116"/>
                    <a:gd name="T28" fmla="*/ 96 w 118"/>
                    <a:gd name="T29" fmla="*/ 55 h 116"/>
                    <a:gd name="T30" fmla="*/ 102 w 118"/>
                    <a:gd name="T31" fmla="*/ 57 h 116"/>
                    <a:gd name="T32" fmla="*/ 109 w 118"/>
                    <a:gd name="T33" fmla="*/ 54 h 116"/>
                    <a:gd name="T34" fmla="*/ 115 w 118"/>
                    <a:gd name="T35" fmla="*/ 48 h 116"/>
                    <a:gd name="T36" fmla="*/ 118 w 118"/>
                    <a:gd name="T37" fmla="*/ 41 h 116"/>
                    <a:gd name="T38" fmla="*/ 115 w 118"/>
                    <a:gd name="T39" fmla="*/ 34 h 116"/>
                    <a:gd name="T40" fmla="*/ 84 w 118"/>
                    <a:gd name="T41" fmla="*/ 3 h 116"/>
                    <a:gd name="T42" fmla="*/ 68 w 118"/>
                    <a:gd name="T43" fmla="*/ 105 h 116"/>
                    <a:gd name="T44" fmla="*/ 65 w 118"/>
                    <a:gd name="T45" fmla="*/ 108 h 116"/>
                    <a:gd name="T46" fmla="*/ 64 w 118"/>
                    <a:gd name="T47" fmla="*/ 108 h 116"/>
                    <a:gd name="T48" fmla="*/ 61 w 118"/>
                    <a:gd name="T49" fmla="*/ 107 h 116"/>
                    <a:gd name="T50" fmla="*/ 10 w 118"/>
                    <a:gd name="T51" fmla="*/ 56 h 116"/>
                    <a:gd name="T52" fmla="*/ 9 w 118"/>
                    <a:gd name="T53" fmla="*/ 53 h 116"/>
                    <a:gd name="T54" fmla="*/ 11 w 118"/>
                    <a:gd name="T55" fmla="*/ 50 h 116"/>
                    <a:gd name="T56" fmla="*/ 36 w 118"/>
                    <a:gd name="T57" fmla="*/ 40 h 116"/>
                    <a:gd name="T58" fmla="*/ 87 w 118"/>
                    <a:gd name="T59" fmla="*/ 58 h 116"/>
                    <a:gd name="T60" fmla="*/ 68 w 118"/>
                    <a:gd name="T61" fmla="*/ 105 h 116"/>
                    <a:gd name="T62" fmla="*/ 109 w 118"/>
                    <a:gd name="T63" fmla="*/ 42 h 116"/>
                    <a:gd name="T64" fmla="*/ 103 w 118"/>
                    <a:gd name="T65" fmla="*/ 48 h 116"/>
                    <a:gd name="T66" fmla="*/ 100 w 118"/>
                    <a:gd name="T67" fmla="*/ 48 h 116"/>
                    <a:gd name="T68" fmla="*/ 93 w 118"/>
                    <a:gd name="T69" fmla="*/ 41 h 116"/>
                    <a:gd name="T70" fmla="*/ 88 w 118"/>
                    <a:gd name="T71" fmla="*/ 55 h 116"/>
                    <a:gd name="T72" fmla="*/ 88 w 118"/>
                    <a:gd name="T73" fmla="*/ 54 h 116"/>
                    <a:gd name="T74" fmla="*/ 53 w 118"/>
                    <a:gd name="T75" fmla="*/ 39 h 116"/>
                    <a:gd name="T76" fmla="*/ 42 w 118"/>
                    <a:gd name="T77" fmla="*/ 38 h 116"/>
                    <a:gd name="T78" fmla="*/ 76 w 118"/>
                    <a:gd name="T79" fmla="*/ 24 h 116"/>
                    <a:gd name="T80" fmla="*/ 70 w 118"/>
                    <a:gd name="T81" fmla="*/ 17 h 116"/>
                    <a:gd name="T82" fmla="*/ 70 w 118"/>
                    <a:gd name="T83" fmla="*/ 14 h 116"/>
                    <a:gd name="T84" fmla="*/ 75 w 118"/>
                    <a:gd name="T85" fmla="*/ 9 h 116"/>
                    <a:gd name="T86" fmla="*/ 78 w 118"/>
                    <a:gd name="T87" fmla="*/ 9 h 116"/>
                    <a:gd name="T88" fmla="*/ 109 w 118"/>
                    <a:gd name="T89" fmla="*/ 39 h 116"/>
                    <a:gd name="T90" fmla="*/ 109 w 118"/>
                    <a:gd name="T91" fmla="*/ 42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8" h="116">
                      <a:moveTo>
                        <a:pt x="84" y="3"/>
                      </a:moveTo>
                      <a:cubicBezTo>
                        <a:pt x="82" y="1"/>
                        <a:pt x="79" y="0"/>
                        <a:pt x="77" y="0"/>
                      </a:cubicBezTo>
                      <a:cubicBezTo>
                        <a:pt x="74" y="0"/>
                        <a:pt x="71" y="1"/>
                        <a:pt x="70" y="3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2" y="10"/>
                        <a:pt x="61" y="13"/>
                        <a:pt x="61" y="16"/>
                      </a:cubicBezTo>
                      <a:cubicBezTo>
                        <a:pt x="61" y="18"/>
                        <a:pt x="62" y="19"/>
                        <a:pt x="62" y="21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5" y="44"/>
                        <a:pt x="2" y="48"/>
                        <a:pt x="1" y="51"/>
                      </a:cubicBezTo>
                      <a:cubicBezTo>
                        <a:pt x="0" y="55"/>
                        <a:pt x="2" y="59"/>
                        <a:pt x="5" y="62"/>
                      </a:cubicBezTo>
                      <a:cubicBezTo>
                        <a:pt x="55" y="112"/>
                        <a:pt x="55" y="112"/>
                        <a:pt x="55" y="112"/>
                      </a:cubicBezTo>
                      <a:cubicBezTo>
                        <a:pt x="58" y="115"/>
                        <a:pt x="61" y="116"/>
                        <a:pt x="64" y="116"/>
                      </a:cubicBezTo>
                      <a:cubicBezTo>
                        <a:pt x="64" y="116"/>
                        <a:pt x="64" y="116"/>
                        <a:pt x="64" y="116"/>
                      </a:cubicBezTo>
                      <a:cubicBezTo>
                        <a:pt x="65" y="116"/>
                        <a:pt x="66" y="116"/>
                        <a:pt x="66" y="116"/>
                      </a:cubicBezTo>
                      <a:cubicBezTo>
                        <a:pt x="70" y="115"/>
                        <a:pt x="74" y="112"/>
                        <a:pt x="75" y="108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8" y="56"/>
                        <a:pt x="100" y="57"/>
                        <a:pt x="102" y="57"/>
                      </a:cubicBezTo>
                      <a:cubicBezTo>
                        <a:pt x="105" y="57"/>
                        <a:pt x="107" y="56"/>
                        <a:pt x="109" y="54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7" y="46"/>
                        <a:pt x="118" y="44"/>
                        <a:pt x="118" y="41"/>
                      </a:cubicBezTo>
                      <a:cubicBezTo>
                        <a:pt x="118" y="38"/>
                        <a:pt x="117" y="36"/>
                        <a:pt x="115" y="34"/>
                      </a:cubicBezTo>
                      <a:lnTo>
                        <a:pt x="84" y="3"/>
                      </a:lnTo>
                      <a:close/>
                      <a:moveTo>
                        <a:pt x="68" y="105"/>
                      </a:moveTo>
                      <a:cubicBezTo>
                        <a:pt x="67" y="107"/>
                        <a:pt x="66" y="108"/>
                        <a:pt x="65" y="108"/>
                      </a:cubicBezTo>
                      <a:cubicBezTo>
                        <a:pt x="64" y="108"/>
                        <a:pt x="64" y="108"/>
                        <a:pt x="64" y="108"/>
                      </a:cubicBezTo>
                      <a:cubicBezTo>
                        <a:pt x="63" y="108"/>
                        <a:pt x="62" y="108"/>
                        <a:pt x="61" y="107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9" y="56"/>
                        <a:pt x="9" y="54"/>
                        <a:pt x="9" y="53"/>
                      </a:cubicBezTo>
                      <a:cubicBezTo>
                        <a:pt x="9" y="52"/>
                        <a:pt x="10" y="51"/>
                        <a:pt x="11" y="5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53" y="46"/>
                        <a:pt x="70" y="40"/>
                        <a:pt x="87" y="58"/>
                      </a:cubicBezTo>
                      <a:lnTo>
                        <a:pt x="68" y="105"/>
                      </a:lnTo>
                      <a:close/>
                      <a:moveTo>
                        <a:pt x="109" y="42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9"/>
                        <a:pt x="101" y="49"/>
                        <a:pt x="100" y="48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76" y="42"/>
                        <a:pt x="64" y="41"/>
                        <a:pt x="53" y="39"/>
                      </a:cubicBezTo>
                      <a:cubicBezTo>
                        <a:pt x="49" y="39"/>
                        <a:pt x="46" y="38"/>
                        <a:pt x="42" y="38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69" y="16"/>
                        <a:pt x="69" y="15"/>
                        <a:pt x="70" y="14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8"/>
                        <a:pt x="77" y="8"/>
                        <a:pt x="78" y="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10" y="40"/>
                        <a:pt x="110" y="42"/>
                        <a:pt x="10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ḻíḓe">
                  <a:extLst>
                    <a:ext uri="{FF2B5EF4-FFF2-40B4-BE49-F238E27FC236}">
                      <a16:creationId xmlns="" xmlns:a16="http://schemas.microsoft.com/office/drawing/2014/main" id="{2AE44598-E777-4D28-BA41-B567121A80ED}"/>
                    </a:ext>
                  </a:extLst>
                </p:cNvPr>
                <p:cNvSpPr/>
                <p:nvPr/>
              </p:nvSpPr>
              <p:spPr bwMode="auto">
                <a:xfrm>
                  <a:off x="1811520" y="5341778"/>
                  <a:ext cx="63370" cy="62050"/>
                </a:xfrm>
                <a:custGeom>
                  <a:avLst/>
                  <a:gdLst>
                    <a:gd name="T0" fmla="*/ 10 w 20"/>
                    <a:gd name="T1" fmla="*/ 20 h 20"/>
                    <a:gd name="T2" fmla="*/ 20 w 20"/>
                    <a:gd name="T3" fmla="*/ 10 h 20"/>
                    <a:gd name="T4" fmla="*/ 10 w 20"/>
                    <a:gd name="T5" fmla="*/ 0 h 20"/>
                    <a:gd name="T6" fmla="*/ 0 w 20"/>
                    <a:gd name="T7" fmla="*/ 10 h 20"/>
                    <a:gd name="T8" fmla="*/ 10 w 20"/>
                    <a:gd name="T9" fmla="*/ 20 h 20"/>
                    <a:gd name="T10" fmla="*/ 10 w 20"/>
                    <a:gd name="T11" fmla="*/ 4 h 20"/>
                    <a:gd name="T12" fmla="*/ 16 w 20"/>
                    <a:gd name="T13" fmla="*/ 10 h 20"/>
                    <a:gd name="T14" fmla="*/ 10 w 20"/>
                    <a:gd name="T15" fmla="*/ 16 h 20"/>
                    <a:gd name="T16" fmla="*/ 4 w 20"/>
                    <a:gd name="T17" fmla="*/ 10 h 20"/>
                    <a:gd name="T18" fmla="*/ 10 w 20"/>
                    <a:gd name="T1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ṣļïḓé">
                  <a:extLst>
                    <a:ext uri="{FF2B5EF4-FFF2-40B4-BE49-F238E27FC236}">
                      <a16:creationId xmlns="" xmlns:a16="http://schemas.microsoft.com/office/drawing/2014/main" id="{78DE3979-E936-4B8C-850B-CC47D41FF5C0}"/>
                    </a:ext>
                  </a:extLst>
                </p:cNvPr>
                <p:cNvSpPr/>
                <p:nvPr/>
              </p:nvSpPr>
              <p:spPr bwMode="auto">
                <a:xfrm>
                  <a:off x="1975226" y="5142426"/>
                  <a:ext cx="62050" cy="62050"/>
                </a:xfrm>
                <a:custGeom>
                  <a:avLst/>
                  <a:gdLst>
                    <a:gd name="T0" fmla="*/ 10 w 20"/>
                    <a:gd name="T1" fmla="*/ 0 h 20"/>
                    <a:gd name="T2" fmla="*/ 0 w 20"/>
                    <a:gd name="T3" fmla="*/ 10 h 20"/>
                    <a:gd name="T4" fmla="*/ 10 w 20"/>
                    <a:gd name="T5" fmla="*/ 20 h 20"/>
                    <a:gd name="T6" fmla="*/ 20 w 20"/>
                    <a:gd name="T7" fmla="*/ 10 h 20"/>
                    <a:gd name="T8" fmla="*/ 10 w 20"/>
                    <a:gd name="T9" fmla="*/ 0 h 20"/>
                    <a:gd name="T10" fmla="*/ 10 w 20"/>
                    <a:gd name="T11" fmla="*/ 16 h 20"/>
                    <a:gd name="T12" fmla="*/ 4 w 20"/>
                    <a:gd name="T13" fmla="*/ 10 h 20"/>
                    <a:gd name="T14" fmla="*/ 10 w 20"/>
                    <a:gd name="T15" fmla="*/ 4 h 20"/>
                    <a:gd name="T16" fmla="*/ 16 w 20"/>
                    <a:gd name="T17" fmla="*/ 10 h 20"/>
                    <a:gd name="T18" fmla="*/ 10 w 20"/>
                    <a:gd name="T1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lose/>
                      <a:moveTo>
                        <a:pt x="10" y="16"/>
                      </a:move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š1iďé">
                  <a:extLst>
                    <a:ext uri="{FF2B5EF4-FFF2-40B4-BE49-F238E27FC236}">
                      <a16:creationId xmlns="" xmlns:a16="http://schemas.microsoft.com/office/drawing/2014/main" id="{8AD525BD-6E2D-43F4-A469-B0CD7F7288DE}"/>
                    </a:ext>
                  </a:extLst>
                </p:cNvPr>
                <p:cNvSpPr/>
                <p:nvPr/>
              </p:nvSpPr>
              <p:spPr bwMode="auto">
                <a:xfrm>
                  <a:off x="1737588" y="5329896"/>
                  <a:ext cx="48848" cy="48848"/>
                </a:xfrm>
                <a:custGeom>
                  <a:avLst/>
                  <a:gdLst>
                    <a:gd name="T0" fmla="*/ 0 w 16"/>
                    <a:gd name="T1" fmla="*/ 8 h 16"/>
                    <a:gd name="T2" fmla="*/ 8 w 16"/>
                    <a:gd name="T3" fmla="*/ 16 h 16"/>
                    <a:gd name="T4" fmla="*/ 16 w 16"/>
                    <a:gd name="T5" fmla="*/ 8 h 16"/>
                    <a:gd name="T6" fmla="*/ 8 w 16"/>
                    <a:gd name="T7" fmla="*/ 0 h 16"/>
                    <a:gd name="T8" fmla="*/ 0 w 16"/>
                    <a:gd name="T9" fmla="*/ 8 h 16"/>
                    <a:gd name="T10" fmla="*/ 8 w 16"/>
                    <a:gd name="T11" fmla="*/ 4 h 16"/>
                    <a:gd name="T12" fmla="*/ 12 w 16"/>
                    <a:gd name="T13" fmla="*/ 8 h 16"/>
                    <a:gd name="T14" fmla="*/ 8 w 16"/>
                    <a:gd name="T15" fmla="*/ 12 h 16"/>
                    <a:gd name="T16" fmla="*/ 4 w 16"/>
                    <a:gd name="T17" fmla="*/ 8 h 16"/>
                    <a:gd name="T18" fmla="*/ 8 w 16"/>
                    <a:gd name="T19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0" y="8"/>
                      </a:move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  <a:moveTo>
                        <a:pt x="8" y="4"/>
                      </a:move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10"/>
                        <a:pt x="10" y="12"/>
                        <a:pt x="8" y="12"/>
                      </a:cubicBezTo>
                      <a:cubicBezTo>
                        <a:pt x="6" y="12"/>
                        <a:pt x="4" y="10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$1íde">
                  <a:extLst>
                    <a:ext uri="{FF2B5EF4-FFF2-40B4-BE49-F238E27FC236}">
                      <a16:creationId xmlns="" xmlns:a16="http://schemas.microsoft.com/office/drawing/2014/main" id="{B4F433DB-F4C7-4CAE-9469-F83630EEDAEE}"/>
                    </a:ext>
                  </a:extLst>
                </p:cNvPr>
                <p:cNvSpPr/>
                <p:nvPr/>
              </p:nvSpPr>
              <p:spPr bwMode="auto">
                <a:xfrm>
                  <a:off x="1786436" y="541703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s1íḍè">
                  <a:extLst>
                    <a:ext uri="{FF2B5EF4-FFF2-40B4-BE49-F238E27FC236}">
                      <a16:creationId xmlns="" xmlns:a16="http://schemas.microsoft.com/office/drawing/2014/main" id="{9D93C5F1-191F-4116-9FEB-DDE81F59CC26}"/>
                    </a:ext>
                  </a:extLst>
                </p:cNvPr>
                <p:cNvSpPr/>
                <p:nvPr/>
              </p:nvSpPr>
              <p:spPr bwMode="auto">
                <a:xfrm>
                  <a:off x="1987108" y="522956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8" name="iṡļiḑe">
                <a:extLst>
                  <a:ext uri="{FF2B5EF4-FFF2-40B4-BE49-F238E27FC236}">
                    <a16:creationId xmlns="" xmlns:a16="http://schemas.microsoft.com/office/drawing/2014/main" id="{5BEAD66B-3325-4B91-9852-7D027B564ABB}"/>
                  </a:ext>
                </a:extLst>
              </p:cNvPr>
              <p:cNvSpPr/>
              <p:nvPr/>
            </p:nvSpPr>
            <p:spPr bwMode="auto">
              <a:xfrm>
                <a:off x="5990431" y="5247796"/>
                <a:ext cx="468314" cy="468314"/>
              </a:xfrm>
              <a:custGeom>
                <a:avLst/>
                <a:gdLst>
                  <a:gd name="T0" fmla="*/ 111 w 112"/>
                  <a:gd name="T1" fmla="*/ 45 h 112"/>
                  <a:gd name="T2" fmla="*/ 109 w 112"/>
                  <a:gd name="T3" fmla="*/ 38 h 112"/>
                  <a:gd name="T4" fmla="*/ 104 w 112"/>
                  <a:gd name="T5" fmla="*/ 35 h 112"/>
                  <a:gd name="T6" fmla="*/ 104 w 112"/>
                  <a:gd name="T7" fmla="*/ 35 h 112"/>
                  <a:gd name="T8" fmla="*/ 56 w 112"/>
                  <a:gd name="T9" fmla="*/ 4 h 112"/>
                  <a:gd name="T10" fmla="*/ 50 w 112"/>
                  <a:gd name="T11" fmla="*/ 4 h 112"/>
                  <a:gd name="T12" fmla="*/ 50 w 112"/>
                  <a:gd name="T13" fmla="*/ 3 h 112"/>
                  <a:gd name="T14" fmla="*/ 45 w 112"/>
                  <a:gd name="T15" fmla="*/ 1 h 112"/>
                  <a:gd name="T16" fmla="*/ 38 w 112"/>
                  <a:gd name="T17" fmla="*/ 3 h 112"/>
                  <a:gd name="T18" fmla="*/ 35 w 112"/>
                  <a:gd name="T19" fmla="*/ 8 h 112"/>
                  <a:gd name="T20" fmla="*/ 35 w 112"/>
                  <a:gd name="T21" fmla="*/ 8 h 112"/>
                  <a:gd name="T22" fmla="*/ 4 w 112"/>
                  <a:gd name="T23" fmla="*/ 56 h 112"/>
                  <a:gd name="T24" fmla="*/ 4 w 112"/>
                  <a:gd name="T25" fmla="*/ 62 h 112"/>
                  <a:gd name="T26" fmla="*/ 3 w 112"/>
                  <a:gd name="T27" fmla="*/ 62 h 112"/>
                  <a:gd name="T28" fmla="*/ 1 w 112"/>
                  <a:gd name="T29" fmla="*/ 67 h 112"/>
                  <a:gd name="T30" fmla="*/ 3 w 112"/>
                  <a:gd name="T31" fmla="*/ 74 h 112"/>
                  <a:gd name="T32" fmla="*/ 8 w 112"/>
                  <a:gd name="T33" fmla="*/ 77 h 112"/>
                  <a:gd name="T34" fmla="*/ 8 w 112"/>
                  <a:gd name="T35" fmla="*/ 77 h 112"/>
                  <a:gd name="T36" fmla="*/ 56 w 112"/>
                  <a:gd name="T37" fmla="*/ 108 h 112"/>
                  <a:gd name="T38" fmla="*/ 62 w 112"/>
                  <a:gd name="T39" fmla="*/ 108 h 112"/>
                  <a:gd name="T40" fmla="*/ 62 w 112"/>
                  <a:gd name="T41" fmla="*/ 109 h 112"/>
                  <a:gd name="T42" fmla="*/ 67 w 112"/>
                  <a:gd name="T43" fmla="*/ 111 h 112"/>
                  <a:gd name="T44" fmla="*/ 74 w 112"/>
                  <a:gd name="T45" fmla="*/ 109 h 112"/>
                  <a:gd name="T46" fmla="*/ 77 w 112"/>
                  <a:gd name="T47" fmla="*/ 104 h 112"/>
                  <a:gd name="T48" fmla="*/ 77 w 112"/>
                  <a:gd name="T49" fmla="*/ 104 h 112"/>
                  <a:gd name="T50" fmla="*/ 108 w 112"/>
                  <a:gd name="T51" fmla="*/ 56 h 112"/>
                  <a:gd name="T52" fmla="*/ 108 w 112"/>
                  <a:gd name="T53" fmla="*/ 50 h 112"/>
                  <a:gd name="T54" fmla="*/ 109 w 112"/>
                  <a:gd name="T55" fmla="*/ 50 h 112"/>
                  <a:gd name="T56" fmla="*/ 111 w 112"/>
                  <a:gd name="T57" fmla="*/ 45 h 112"/>
                  <a:gd name="T58" fmla="*/ 56 w 112"/>
                  <a:gd name="T59" fmla="*/ 12 h 112"/>
                  <a:gd name="T60" fmla="*/ 96 w 112"/>
                  <a:gd name="T61" fmla="*/ 37 h 112"/>
                  <a:gd name="T62" fmla="*/ 76 w 112"/>
                  <a:gd name="T63" fmla="*/ 42 h 112"/>
                  <a:gd name="T64" fmla="*/ 58 w 112"/>
                  <a:gd name="T65" fmla="*/ 32 h 112"/>
                  <a:gd name="T66" fmla="*/ 53 w 112"/>
                  <a:gd name="T67" fmla="*/ 12 h 112"/>
                  <a:gd name="T68" fmla="*/ 56 w 112"/>
                  <a:gd name="T69" fmla="*/ 12 h 112"/>
                  <a:gd name="T70" fmla="*/ 72 w 112"/>
                  <a:gd name="T71" fmla="*/ 56 h 112"/>
                  <a:gd name="T72" fmla="*/ 56 w 112"/>
                  <a:gd name="T73" fmla="*/ 72 h 112"/>
                  <a:gd name="T74" fmla="*/ 40 w 112"/>
                  <a:gd name="T75" fmla="*/ 56 h 112"/>
                  <a:gd name="T76" fmla="*/ 52 w 112"/>
                  <a:gd name="T77" fmla="*/ 40 h 112"/>
                  <a:gd name="T78" fmla="*/ 53 w 112"/>
                  <a:gd name="T79" fmla="*/ 40 h 112"/>
                  <a:gd name="T80" fmla="*/ 56 w 112"/>
                  <a:gd name="T81" fmla="*/ 40 h 112"/>
                  <a:gd name="T82" fmla="*/ 72 w 112"/>
                  <a:gd name="T83" fmla="*/ 53 h 112"/>
                  <a:gd name="T84" fmla="*/ 72 w 112"/>
                  <a:gd name="T85" fmla="*/ 53 h 112"/>
                  <a:gd name="T86" fmla="*/ 72 w 112"/>
                  <a:gd name="T87" fmla="*/ 56 h 112"/>
                  <a:gd name="T88" fmla="*/ 12 w 112"/>
                  <a:gd name="T89" fmla="*/ 56 h 112"/>
                  <a:gd name="T90" fmla="*/ 37 w 112"/>
                  <a:gd name="T91" fmla="*/ 16 h 112"/>
                  <a:gd name="T92" fmla="*/ 42 w 112"/>
                  <a:gd name="T93" fmla="*/ 36 h 112"/>
                  <a:gd name="T94" fmla="*/ 32 w 112"/>
                  <a:gd name="T95" fmla="*/ 54 h 112"/>
                  <a:gd name="T96" fmla="*/ 12 w 112"/>
                  <a:gd name="T97" fmla="*/ 60 h 112"/>
                  <a:gd name="T98" fmla="*/ 12 w 112"/>
                  <a:gd name="T99" fmla="*/ 56 h 112"/>
                  <a:gd name="T100" fmla="*/ 56 w 112"/>
                  <a:gd name="T101" fmla="*/ 100 h 112"/>
                  <a:gd name="T102" fmla="*/ 16 w 112"/>
                  <a:gd name="T103" fmla="*/ 75 h 112"/>
                  <a:gd name="T104" fmla="*/ 36 w 112"/>
                  <a:gd name="T105" fmla="*/ 70 h 112"/>
                  <a:gd name="T106" fmla="*/ 54 w 112"/>
                  <a:gd name="T107" fmla="*/ 80 h 112"/>
                  <a:gd name="T108" fmla="*/ 60 w 112"/>
                  <a:gd name="T109" fmla="*/ 100 h 112"/>
                  <a:gd name="T110" fmla="*/ 56 w 112"/>
                  <a:gd name="T111" fmla="*/ 100 h 112"/>
                  <a:gd name="T112" fmla="*/ 100 w 112"/>
                  <a:gd name="T113" fmla="*/ 56 h 112"/>
                  <a:gd name="T114" fmla="*/ 75 w 112"/>
                  <a:gd name="T115" fmla="*/ 96 h 112"/>
                  <a:gd name="T116" fmla="*/ 70 w 112"/>
                  <a:gd name="T117" fmla="*/ 76 h 112"/>
                  <a:gd name="T118" fmla="*/ 80 w 112"/>
                  <a:gd name="T119" fmla="*/ 58 h 112"/>
                  <a:gd name="T120" fmla="*/ 100 w 112"/>
                  <a:gd name="T121" fmla="*/ 53 h 112"/>
                  <a:gd name="T122" fmla="*/ 100 w 112"/>
                  <a:gd name="T12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12">
                    <a:moveTo>
                      <a:pt x="111" y="45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6"/>
                      <a:pt x="106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5" y="17"/>
                      <a:pt x="77" y="4"/>
                      <a:pt x="56" y="4"/>
                    </a:cubicBezTo>
                    <a:cubicBezTo>
                      <a:pt x="54" y="4"/>
                      <a:pt x="52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1"/>
                      <a:pt x="48" y="0"/>
                      <a:pt x="45" y="1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3"/>
                      <a:pt x="34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7" y="17"/>
                      <a:pt x="4" y="35"/>
                      <a:pt x="4" y="56"/>
                    </a:cubicBezTo>
                    <a:cubicBezTo>
                      <a:pt x="4" y="58"/>
                      <a:pt x="4" y="60"/>
                      <a:pt x="4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5"/>
                      <a:pt x="1" y="67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6"/>
                      <a:pt x="6" y="7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17" y="95"/>
                      <a:pt x="35" y="108"/>
                      <a:pt x="56" y="108"/>
                    </a:cubicBezTo>
                    <a:cubicBezTo>
                      <a:pt x="58" y="108"/>
                      <a:pt x="60" y="108"/>
                      <a:pt x="62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11"/>
                      <a:pt x="65" y="112"/>
                      <a:pt x="67" y="111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7" y="109"/>
                      <a:pt x="78" y="106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95" y="95"/>
                      <a:pt x="108" y="77"/>
                      <a:pt x="108" y="56"/>
                    </a:cubicBezTo>
                    <a:cubicBezTo>
                      <a:pt x="108" y="54"/>
                      <a:pt x="108" y="52"/>
                      <a:pt x="108" y="50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1" y="50"/>
                      <a:pt x="112" y="48"/>
                      <a:pt x="111" y="45"/>
                    </a:cubicBezTo>
                    <a:close/>
                    <a:moveTo>
                      <a:pt x="56" y="12"/>
                    </a:moveTo>
                    <a:cubicBezTo>
                      <a:pt x="74" y="12"/>
                      <a:pt x="89" y="22"/>
                      <a:pt x="96" y="37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2" y="37"/>
                      <a:pt x="65" y="33"/>
                      <a:pt x="58" y="3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5" y="12"/>
                      <a:pt x="56" y="12"/>
                    </a:cubicBezTo>
                    <a:close/>
                    <a:moveTo>
                      <a:pt x="72" y="56"/>
                    </a:moveTo>
                    <a:cubicBezTo>
                      <a:pt x="72" y="65"/>
                      <a:pt x="65" y="72"/>
                      <a:pt x="56" y="72"/>
                    </a:cubicBezTo>
                    <a:cubicBezTo>
                      <a:pt x="47" y="72"/>
                      <a:pt x="40" y="65"/>
                      <a:pt x="40" y="56"/>
                    </a:cubicBezTo>
                    <a:cubicBezTo>
                      <a:pt x="40" y="48"/>
                      <a:pt x="45" y="42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0"/>
                      <a:pt x="56" y="40"/>
                    </a:cubicBezTo>
                    <a:cubicBezTo>
                      <a:pt x="64" y="40"/>
                      <a:pt x="70" y="45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5"/>
                      <a:pt x="72" y="56"/>
                    </a:cubicBezTo>
                    <a:close/>
                    <a:moveTo>
                      <a:pt x="12" y="56"/>
                    </a:moveTo>
                    <a:cubicBezTo>
                      <a:pt x="12" y="38"/>
                      <a:pt x="22" y="23"/>
                      <a:pt x="37" y="1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37" y="40"/>
                      <a:pt x="33" y="47"/>
                      <a:pt x="32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8"/>
                      <a:pt x="12" y="57"/>
                      <a:pt x="12" y="56"/>
                    </a:cubicBezTo>
                    <a:close/>
                    <a:moveTo>
                      <a:pt x="56" y="100"/>
                    </a:moveTo>
                    <a:cubicBezTo>
                      <a:pt x="38" y="100"/>
                      <a:pt x="23" y="90"/>
                      <a:pt x="16" y="75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0" y="75"/>
                      <a:pt x="47" y="79"/>
                      <a:pt x="54" y="8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8" y="100"/>
                      <a:pt x="57" y="100"/>
                      <a:pt x="56" y="100"/>
                    </a:cubicBezTo>
                    <a:close/>
                    <a:moveTo>
                      <a:pt x="100" y="56"/>
                    </a:moveTo>
                    <a:cubicBezTo>
                      <a:pt x="100" y="74"/>
                      <a:pt x="90" y="89"/>
                      <a:pt x="75" y="9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5" y="72"/>
                      <a:pt x="79" y="65"/>
                      <a:pt x="80" y="58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4"/>
                      <a:pt x="100" y="55"/>
                      <a:pt x="10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1iḍè">
                <a:extLst>
                  <a:ext uri="{FF2B5EF4-FFF2-40B4-BE49-F238E27FC236}">
                    <a16:creationId xmlns="" xmlns:a16="http://schemas.microsoft.com/office/drawing/2014/main" id="{9E0069CB-B166-48DA-BDBD-806C4600B2D0}"/>
                  </a:ext>
                </a:extLst>
              </p:cNvPr>
              <p:cNvSpPr/>
              <p:nvPr/>
            </p:nvSpPr>
            <p:spPr bwMode="auto">
              <a:xfrm>
                <a:off x="4563435" y="4197557"/>
                <a:ext cx="467067" cy="482990"/>
              </a:xfrm>
              <a:custGeom>
                <a:avLst/>
                <a:gdLst>
                  <a:gd name="T0" fmla="*/ 186 w 186"/>
                  <a:gd name="T1" fmla="*/ 108 h 192"/>
                  <a:gd name="T2" fmla="*/ 170 w 186"/>
                  <a:gd name="T3" fmla="*/ 89 h 192"/>
                  <a:gd name="T4" fmla="*/ 171 w 186"/>
                  <a:gd name="T5" fmla="*/ 77 h 192"/>
                  <a:gd name="T6" fmla="*/ 94 w 186"/>
                  <a:gd name="T7" fmla="*/ 0 h 192"/>
                  <a:gd name="T8" fmla="*/ 17 w 186"/>
                  <a:gd name="T9" fmla="*/ 77 h 192"/>
                  <a:gd name="T10" fmla="*/ 18 w 186"/>
                  <a:gd name="T11" fmla="*/ 87 h 192"/>
                  <a:gd name="T12" fmla="*/ 0 w 186"/>
                  <a:gd name="T13" fmla="*/ 106 h 192"/>
                  <a:gd name="T14" fmla="*/ 19 w 186"/>
                  <a:gd name="T15" fmla="*/ 125 h 192"/>
                  <a:gd name="T16" fmla="*/ 22 w 186"/>
                  <a:gd name="T17" fmla="*/ 125 h 192"/>
                  <a:gd name="T18" fmla="*/ 22 w 186"/>
                  <a:gd name="T19" fmla="*/ 133 h 192"/>
                  <a:gd name="T20" fmla="*/ 30 w 186"/>
                  <a:gd name="T21" fmla="*/ 141 h 192"/>
                  <a:gd name="T22" fmla="*/ 43 w 186"/>
                  <a:gd name="T23" fmla="*/ 141 h 192"/>
                  <a:gd name="T24" fmla="*/ 51 w 186"/>
                  <a:gd name="T25" fmla="*/ 133 h 192"/>
                  <a:gd name="T26" fmla="*/ 51 w 186"/>
                  <a:gd name="T27" fmla="*/ 81 h 192"/>
                  <a:gd name="T28" fmla="*/ 43 w 186"/>
                  <a:gd name="T29" fmla="*/ 73 h 192"/>
                  <a:gd name="T30" fmla="*/ 30 w 186"/>
                  <a:gd name="T31" fmla="*/ 73 h 192"/>
                  <a:gd name="T32" fmla="*/ 26 w 186"/>
                  <a:gd name="T33" fmla="*/ 74 h 192"/>
                  <a:gd name="T34" fmla="*/ 94 w 186"/>
                  <a:gd name="T35" fmla="*/ 18 h 192"/>
                  <a:gd name="T36" fmla="*/ 162 w 186"/>
                  <a:gd name="T37" fmla="*/ 76 h 192"/>
                  <a:gd name="T38" fmla="*/ 156 w 186"/>
                  <a:gd name="T39" fmla="*/ 73 h 192"/>
                  <a:gd name="T40" fmla="*/ 143 w 186"/>
                  <a:gd name="T41" fmla="*/ 73 h 192"/>
                  <a:gd name="T42" fmla="*/ 135 w 186"/>
                  <a:gd name="T43" fmla="*/ 81 h 192"/>
                  <a:gd name="T44" fmla="*/ 135 w 186"/>
                  <a:gd name="T45" fmla="*/ 133 h 192"/>
                  <a:gd name="T46" fmla="*/ 143 w 186"/>
                  <a:gd name="T47" fmla="*/ 141 h 192"/>
                  <a:gd name="T48" fmla="*/ 156 w 186"/>
                  <a:gd name="T49" fmla="*/ 141 h 192"/>
                  <a:gd name="T50" fmla="*/ 159 w 186"/>
                  <a:gd name="T51" fmla="*/ 140 h 192"/>
                  <a:gd name="T52" fmla="*/ 122 w 186"/>
                  <a:gd name="T53" fmla="*/ 174 h 192"/>
                  <a:gd name="T54" fmla="*/ 106 w 186"/>
                  <a:gd name="T55" fmla="*/ 163 h 192"/>
                  <a:gd name="T56" fmla="*/ 89 w 186"/>
                  <a:gd name="T57" fmla="*/ 178 h 192"/>
                  <a:gd name="T58" fmla="*/ 106 w 186"/>
                  <a:gd name="T59" fmla="*/ 192 h 192"/>
                  <a:gd name="T60" fmla="*/ 122 w 186"/>
                  <a:gd name="T61" fmla="*/ 183 h 192"/>
                  <a:gd name="T62" fmla="*/ 171 w 186"/>
                  <a:gd name="T63" fmla="*/ 126 h 192"/>
                  <a:gd name="T64" fmla="*/ 186 w 186"/>
                  <a:gd name="T65" fmla="*/ 108 h 192"/>
                  <a:gd name="T66" fmla="*/ 164 w 186"/>
                  <a:gd name="T67" fmla="*/ 126 h 192"/>
                  <a:gd name="T68" fmla="*/ 164 w 186"/>
                  <a:gd name="T69" fmla="*/ 126 h 192"/>
                  <a:gd name="T70" fmla="*/ 164 w 186"/>
                  <a:gd name="T71" fmla="*/ 127 h 192"/>
                  <a:gd name="T72" fmla="*/ 164 w 186"/>
                  <a:gd name="T73" fmla="*/ 12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92">
                    <a:moveTo>
                      <a:pt x="186" y="108"/>
                    </a:moveTo>
                    <a:cubicBezTo>
                      <a:pt x="186" y="99"/>
                      <a:pt x="179" y="91"/>
                      <a:pt x="170" y="89"/>
                    </a:cubicBezTo>
                    <a:cubicBezTo>
                      <a:pt x="171" y="85"/>
                      <a:pt x="171" y="81"/>
                      <a:pt x="171" y="77"/>
                    </a:cubicBezTo>
                    <a:cubicBezTo>
                      <a:pt x="171" y="35"/>
                      <a:pt x="137" y="0"/>
                      <a:pt x="94" y="0"/>
                    </a:cubicBezTo>
                    <a:cubicBezTo>
                      <a:pt x="51" y="0"/>
                      <a:pt x="17" y="35"/>
                      <a:pt x="17" y="77"/>
                    </a:cubicBezTo>
                    <a:cubicBezTo>
                      <a:pt x="17" y="81"/>
                      <a:pt x="17" y="84"/>
                      <a:pt x="18" y="87"/>
                    </a:cubicBezTo>
                    <a:cubicBezTo>
                      <a:pt x="8" y="88"/>
                      <a:pt x="0" y="96"/>
                      <a:pt x="0" y="106"/>
                    </a:cubicBezTo>
                    <a:cubicBezTo>
                      <a:pt x="0" y="117"/>
                      <a:pt x="8" y="125"/>
                      <a:pt x="19" y="125"/>
                    </a:cubicBezTo>
                    <a:cubicBezTo>
                      <a:pt x="20" y="125"/>
                      <a:pt x="21" y="125"/>
                      <a:pt x="22" y="125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7"/>
                      <a:pt x="25" y="141"/>
                      <a:pt x="30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8" y="141"/>
                      <a:pt x="51" y="137"/>
                      <a:pt x="51" y="13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77"/>
                      <a:pt x="48" y="73"/>
                      <a:pt x="4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7" y="74"/>
                      <a:pt x="26" y="74"/>
                    </a:cubicBezTo>
                    <a:cubicBezTo>
                      <a:pt x="32" y="42"/>
                      <a:pt x="60" y="18"/>
                      <a:pt x="94" y="18"/>
                    </a:cubicBezTo>
                    <a:cubicBezTo>
                      <a:pt x="129" y="18"/>
                      <a:pt x="157" y="43"/>
                      <a:pt x="162" y="76"/>
                    </a:cubicBezTo>
                    <a:cubicBezTo>
                      <a:pt x="161" y="74"/>
                      <a:pt x="159" y="73"/>
                      <a:pt x="156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38" y="73"/>
                      <a:pt x="135" y="77"/>
                      <a:pt x="135" y="81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5" y="137"/>
                      <a:pt x="138" y="141"/>
                      <a:pt x="143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1"/>
                      <a:pt x="158" y="141"/>
                      <a:pt x="159" y="140"/>
                    </a:cubicBezTo>
                    <a:cubicBezTo>
                      <a:pt x="151" y="157"/>
                      <a:pt x="138" y="169"/>
                      <a:pt x="122" y="174"/>
                    </a:cubicBezTo>
                    <a:cubicBezTo>
                      <a:pt x="120" y="168"/>
                      <a:pt x="114" y="163"/>
                      <a:pt x="106" y="163"/>
                    </a:cubicBezTo>
                    <a:cubicBezTo>
                      <a:pt x="97" y="163"/>
                      <a:pt x="89" y="170"/>
                      <a:pt x="89" y="178"/>
                    </a:cubicBezTo>
                    <a:cubicBezTo>
                      <a:pt x="89" y="186"/>
                      <a:pt x="97" y="192"/>
                      <a:pt x="106" y="192"/>
                    </a:cubicBezTo>
                    <a:cubicBezTo>
                      <a:pt x="113" y="192"/>
                      <a:pt x="119" y="188"/>
                      <a:pt x="122" y="183"/>
                    </a:cubicBezTo>
                    <a:cubicBezTo>
                      <a:pt x="146" y="178"/>
                      <a:pt x="166" y="156"/>
                      <a:pt x="171" y="126"/>
                    </a:cubicBezTo>
                    <a:cubicBezTo>
                      <a:pt x="179" y="125"/>
                      <a:pt x="186" y="117"/>
                      <a:pt x="186" y="108"/>
                    </a:cubicBezTo>
                    <a:close/>
                    <a:moveTo>
                      <a:pt x="164" y="126"/>
                    </a:move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lnTo>
                      <a:pt x="164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ṥ1í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ŝļiḑ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ṧḻî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ṧlíḓ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slï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śḻî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C779299-9C0C-4102-AE32-426BDA7D4E36}"/>
                </a:ext>
              </a:extLst>
            </p:cNvPr>
            <p:cNvCxnSpPr/>
            <p:nvPr/>
          </p:nvCxnSpPr>
          <p:spPr>
            <a:xfrm>
              <a:off x="1113595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CFD59F68-3B8C-41F8-902B-6D536F63A0B5}"/>
                </a:ext>
              </a:extLst>
            </p:cNvPr>
            <p:cNvCxnSpPr/>
            <p:nvPr/>
          </p:nvCxnSpPr>
          <p:spPr>
            <a:xfrm>
              <a:off x="1113595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ṡlí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ḷíḑ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ṡl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ṣḷî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ṩḷî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ŝľíḑ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1786918-801B-4C86-8500-7DD5933D8845}"/>
                </a:ext>
              </a:extLst>
            </p:cNvPr>
            <p:cNvCxnSpPr/>
            <p:nvPr/>
          </p:nvCxnSpPr>
          <p:spPr>
            <a:xfrm>
              <a:off x="8956463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7A894D8E-A6B4-491D-AE37-2357F4BCFA62}"/>
                </a:ext>
              </a:extLst>
            </p:cNvPr>
            <p:cNvCxnSpPr/>
            <p:nvPr/>
          </p:nvCxnSpPr>
          <p:spPr>
            <a:xfrm>
              <a:off x="8956463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22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5081A79-FE56-4A69-822D-20CF1FF6A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9E8E346-6BCA-431C-9C40-9B58489A9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6969A8-3FB6-4569-B7ED-B6D6A600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9888ac0e-fd95-45ab-ac1d-ff8201c6f4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7F472BF-DD49-4C4C-B735-2A2DA795AD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ï$ḻïḓè">
              <a:extLst>
                <a:ext uri="{FF2B5EF4-FFF2-40B4-BE49-F238E27FC236}">
                  <a16:creationId xmlns="" xmlns:a16="http://schemas.microsoft.com/office/drawing/2014/main" id="{0973ADA0-17CA-4BCF-B35F-C52AD1FEFCE6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$ľiḓe">
              <a:extLst>
                <a:ext uri="{FF2B5EF4-FFF2-40B4-BE49-F238E27FC236}">
                  <a16:creationId xmlns="" xmlns:a16="http://schemas.microsoft.com/office/drawing/2014/main" id="{10B98ACF-611C-460A-BF3A-10E297D88DEC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ľíde">
              <a:extLst>
                <a:ext uri="{FF2B5EF4-FFF2-40B4-BE49-F238E27FC236}">
                  <a16:creationId xmlns="" xmlns:a16="http://schemas.microsoft.com/office/drawing/2014/main" id="{224395C4-6D9A-48D0-A4F1-5BD079D05808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ṣļîďê">
              <a:extLst>
                <a:ext uri="{FF2B5EF4-FFF2-40B4-BE49-F238E27FC236}">
                  <a16:creationId xmlns="" xmlns:a16="http://schemas.microsoft.com/office/drawing/2014/main" id="{D5A166EA-5583-4EA3-99C0-605B159D62CB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lîḍé">
              <a:extLst>
                <a:ext uri="{FF2B5EF4-FFF2-40B4-BE49-F238E27FC236}">
                  <a16:creationId xmlns="" xmlns:a16="http://schemas.microsoft.com/office/drawing/2014/main" id="{9D07878A-63CC-4144-9E0A-A3A1BFF4C622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Sḻidê">
              <a:extLst>
                <a:ext uri="{FF2B5EF4-FFF2-40B4-BE49-F238E27FC236}">
                  <a16:creationId xmlns="" xmlns:a16="http://schemas.microsoft.com/office/drawing/2014/main" id="{E6FE3EB1-A0EB-4E1B-B2B4-0D5FF835EAC6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i$ľíḑé">
              <a:extLst>
                <a:ext uri="{FF2B5EF4-FFF2-40B4-BE49-F238E27FC236}">
                  <a16:creationId xmlns="" xmlns:a16="http://schemas.microsoft.com/office/drawing/2014/main" id="{B0909D02-76E5-4F58-9243-7429B420244B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ṡľïdé">
              <a:extLst>
                <a:ext uri="{FF2B5EF4-FFF2-40B4-BE49-F238E27FC236}">
                  <a16:creationId xmlns="" xmlns:a16="http://schemas.microsoft.com/office/drawing/2014/main" id="{8AA164C8-112C-44DD-92E8-F82D1A9527D2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îSlide">
              <a:extLst>
                <a:ext uri="{FF2B5EF4-FFF2-40B4-BE49-F238E27FC236}">
                  <a16:creationId xmlns="" xmlns:a16="http://schemas.microsoft.com/office/drawing/2014/main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śliḓé">
              <a:extLst>
                <a:ext uri="{FF2B5EF4-FFF2-40B4-BE49-F238E27FC236}">
                  <a16:creationId xmlns="" xmlns:a16="http://schemas.microsoft.com/office/drawing/2014/main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ṩḷîḑé">
              <a:extLst>
                <a:ext uri="{FF2B5EF4-FFF2-40B4-BE49-F238E27FC236}">
                  <a16:creationId xmlns="" xmlns:a16="http://schemas.microsoft.com/office/drawing/2014/main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śļîḍê">
              <a:extLst>
                <a:ext uri="{FF2B5EF4-FFF2-40B4-BE49-F238E27FC236}">
                  <a16:creationId xmlns="" xmlns:a16="http://schemas.microsoft.com/office/drawing/2014/main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îśḻïḋé">
              <a:extLst>
                <a:ext uri="{FF2B5EF4-FFF2-40B4-BE49-F238E27FC236}">
                  <a16:creationId xmlns="" xmlns:a16="http://schemas.microsoft.com/office/drawing/2014/main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í$1îďè">
              <a:extLst>
                <a:ext uri="{FF2B5EF4-FFF2-40B4-BE49-F238E27FC236}">
                  <a16:creationId xmlns="" xmlns:a16="http://schemas.microsoft.com/office/drawing/2014/main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0" name="íṣḻïḑê">
              <a:extLst>
                <a:ext uri="{FF2B5EF4-FFF2-40B4-BE49-F238E27FC236}">
                  <a16:creationId xmlns="" xmlns:a16="http://schemas.microsoft.com/office/drawing/2014/main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şľîde">
              <a:extLst>
                <a:ext uri="{FF2B5EF4-FFF2-40B4-BE49-F238E27FC236}">
                  <a16:creationId xmlns="" xmlns:a16="http://schemas.microsoft.com/office/drawing/2014/main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ïṣḻîḑé">
              <a:extLst>
                <a:ext uri="{FF2B5EF4-FFF2-40B4-BE49-F238E27FC236}">
                  <a16:creationId xmlns="" xmlns:a16="http://schemas.microsoft.com/office/drawing/2014/main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iSļíḋê">
              <a:extLst>
                <a:ext uri="{FF2B5EF4-FFF2-40B4-BE49-F238E27FC236}">
                  <a16:creationId xmlns="" xmlns:a16="http://schemas.microsoft.com/office/drawing/2014/main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4" name="iŝ1ïḓé">
              <a:extLst>
                <a:ext uri="{FF2B5EF4-FFF2-40B4-BE49-F238E27FC236}">
                  <a16:creationId xmlns="" xmlns:a16="http://schemas.microsoft.com/office/drawing/2014/main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ṣľíḍê">
              <a:extLst>
                <a:ext uri="{FF2B5EF4-FFF2-40B4-BE49-F238E27FC236}">
                  <a16:creationId xmlns="" xmlns:a16="http://schemas.microsoft.com/office/drawing/2014/main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śḷîdè">
              <a:extLst>
                <a:ext uri="{FF2B5EF4-FFF2-40B4-BE49-F238E27FC236}">
                  <a16:creationId xmlns="" xmlns:a16="http://schemas.microsoft.com/office/drawing/2014/main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1îdé">
              <a:extLst>
                <a:ext uri="{FF2B5EF4-FFF2-40B4-BE49-F238E27FC236}">
                  <a16:creationId xmlns="" xmlns:a16="http://schemas.microsoft.com/office/drawing/2014/main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ŝļíḋê">
              <a:extLst>
                <a:ext uri="{FF2B5EF4-FFF2-40B4-BE49-F238E27FC236}">
                  <a16:creationId xmlns="" xmlns:a16="http://schemas.microsoft.com/office/drawing/2014/main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şliḓê">
              <a:extLst>
                <a:ext uri="{FF2B5EF4-FFF2-40B4-BE49-F238E27FC236}">
                  <a16:creationId xmlns="" xmlns:a16="http://schemas.microsoft.com/office/drawing/2014/main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ŝ1ïdè">
              <a:extLst>
                <a:ext uri="{FF2B5EF4-FFF2-40B4-BE49-F238E27FC236}">
                  <a16:creationId xmlns="" xmlns:a16="http://schemas.microsoft.com/office/drawing/2014/main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îṩlïďè">
              <a:extLst>
                <a:ext uri="{FF2B5EF4-FFF2-40B4-BE49-F238E27FC236}">
                  <a16:creationId xmlns="" xmlns:a16="http://schemas.microsoft.com/office/drawing/2014/main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ṥḻíďè">
              <a:extLst>
                <a:ext uri="{FF2B5EF4-FFF2-40B4-BE49-F238E27FC236}">
                  <a16:creationId xmlns="" xmlns:a16="http://schemas.microsoft.com/office/drawing/2014/main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îṩļîde">
              <a:extLst>
                <a:ext uri="{FF2B5EF4-FFF2-40B4-BE49-F238E27FC236}">
                  <a16:creationId xmlns="" xmlns:a16="http://schemas.microsoft.com/office/drawing/2014/main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śľîḓè">
              <a:extLst>
                <a:ext uri="{FF2B5EF4-FFF2-40B4-BE49-F238E27FC236}">
                  <a16:creationId xmlns="" xmlns:a16="http://schemas.microsoft.com/office/drawing/2014/main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îṥļïďè">
              <a:extLst>
                <a:ext uri="{FF2B5EF4-FFF2-40B4-BE49-F238E27FC236}">
                  <a16:creationId xmlns="" xmlns:a16="http://schemas.microsoft.com/office/drawing/2014/main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436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8" name="615793b5-3774-4504-bd42-1778091f8b8c" descr="3AoAAB+LCAAAAAAABADtVE1vgkAQ/S/b9kYMCyqWm2hsPLQ12rSHxsMWVtwUFrMsjcbw37vLlxDQStKDNc1eYPbNzHs7k7cHt3y3wcAECx8xPibIZcifcuwDBUwdYNLI8xRgEeoQ6j6wINqEwHzfF2nlmzfC16PAC9gr8iIsC1DCCfLSX7OWVMHOGBEMdknsGFbAarWeVyti4zm2MeU5aO5+ABP2+7o6MPqCPYvCtYDeTCa90ag7GQvIS5IN41gBC2wH1Pnd3l3NMNQBrPQe38tT7X3safJXeSSU+JGfwdSOKkJoWwpBNQ0Sx/FwGTalHLOv4vGhjCXfC85Eg0nAfMRFw70a3x209YyOKnlNqYO3IisnCyqzykjKNWncBnlRLEOyGoekGRILhgW3BtX1vANaAUPqelLJINGX8lLjovBijTb4SaAlpUyqDEGwrKrICYnaYm51fbFylNgL3vJ2UmRGWUTT65/UIAuUJWQUKuR/5J0vZ9sZlJmLZQ8xH9qHZU8XLY1bjLhrTnEYZuFz5mMh+7M2nsbJXKQ4rdXgTolbNsi7REuFhj7o6nrF1roQji3931KPWWq/aqnaBVpqO0PV/r6haldsqLXxXJOhnituKc43n6rWWNwKAAA=">
            <a:extLst>
              <a:ext uri="{FF2B5EF4-FFF2-40B4-BE49-F238E27FC236}">
                <a16:creationId xmlns="" xmlns:a16="http://schemas.microsoft.com/office/drawing/2014/main" id="{884A6E6A-C8F8-4313-9133-570756E83977}"/>
              </a:ext>
            </a:extLst>
          </p:cNvPr>
          <p:cNvGrpSpPr>
            <a:grpSpLocks noChangeAspect="1"/>
          </p:cNvGrpSpPr>
          <p:nvPr/>
        </p:nvGrpSpPr>
        <p:grpSpPr>
          <a:xfrm>
            <a:off x="2362006" y="1713963"/>
            <a:ext cx="7467989" cy="3430075"/>
            <a:chOff x="2341174" y="1806764"/>
            <a:chExt cx="7467989" cy="3430075"/>
          </a:xfrm>
        </p:grpSpPr>
        <p:sp>
          <p:nvSpPr>
            <p:cNvPr id="9" name="ValueBack1">
              <a:extLst>
                <a:ext uri="{FF2B5EF4-FFF2-40B4-BE49-F238E27FC236}">
                  <a16:creationId xmlns="" xmlns:a16="http://schemas.microsoft.com/office/drawing/2014/main" id="{B47A1CEB-6D1C-455C-AD64-A1D3D769048E}"/>
                </a:ext>
              </a:extLst>
            </p:cNvPr>
            <p:cNvSpPr/>
            <p:nvPr/>
          </p:nvSpPr>
          <p:spPr>
            <a:xfrm>
              <a:off x="4975226" y="1846450"/>
              <a:ext cx="1151730" cy="1404143"/>
            </a:xfrm>
            <a:custGeom>
              <a:avLst/>
              <a:gdLst>
                <a:gd name="connsiteX0" fmla="*/ 614400 w 1151730"/>
                <a:gd name="connsiteY0" fmla="*/ 1200517 h 1404143"/>
                <a:gd name="connsiteX1" fmla="*/ 591337 w 1151730"/>
                <a:gd name="connsiteY1" fmla="*/ 1214115 h 1404143"/>
                <a:gd name="connsiteX2" fmla="*/ 610790 w 1151730"/>
                <a:gd name="connsiteY2" fmla="*/ 1208484 h 1404143"/>
                <a:gd name="connsiteX3" fmla="*/ 910034 w 1151730"/>
                <a:gd name="connsiteY3" fmla="*/ 0 h 1404143"/>
                <a:gd name="connsiteX4" fmla="*/ 1006713 w 1151730"/>
                <a:gd name="connsiteY4" fmla="*/ 230188 h 1404143"/>
                <a:gd name="connsiteX5" fmla="*/ 1151730 w 1151730"/>
                <a:gd name="connsiteY5" fmla="*/ 759618 h 1404143"/>
                <a:gd name="connsiteX6" fmla="*/ 903128 w 1151730"/>
                <a:gd name="connsiteY6" fmla="*/ 1065768 h 1404143"/>
                <a:gd name="connsiteX7" fmla="*/ 546338 w 1151730"/>
                <a:gd name="connsiteY7" fmla="*/ 1263729 h 1404143"/>
                <a:gd name="connsiteX8" fmla="*/ 497998 w 1151730"/>
                <a:gd name="connsiteY8" fmla="*/ 1362710 h 1404143"/>
                <a:gd name="connsiteX9" fmla="*/ 230980 w 1151730"/>
                <a:gd name="connsiteY9" fmla="*/ 1404143 h 1404143"/>
                <a:gd name="connsiteX10" fmla="*/ 171132 w 1151730"/>
                <a:gd name="connsiteY10" fmla="*/ 1378823 h 1404143"/>
                <a:gd name="connsiteX11" fmla="*/ 172351 w 1151730"/>
                <a:gd name="connsiteY11" fmla="*/ 1355673 h 1404143"/>
                <a:gd name="connsiteX12" fmla="*/ 151044 w 1151730"/>
                <a:gd name="connsiteY12" fmla="*/ 1358901 h 1404143"/>
                <a:gd name="connsiteX13" fmla="*/ 151044 w 1151730"/>
                <a:gd name="connsiteY13" fmla="*/ 1357612 h 1404143"/>
                <a:gd name="connsiteX14" fmla="*/ 152335 w 1151730"/>
                <a:gd name="connsiteY14" fmla="*/ 1353744 h 1404143"/>
                <a:gd name="connsiteX15" fmla="*/ 153626 w 1151730"/>
                <a:gd name="connsiteY15" fmla="*/ 1346008 h 1404143"/>
                <a:gd name="connsiteX16" fmla="*/ 153626 w 1151730"/>
                <a:gd name="connsiteY16" fmla="*/ 1343430 h 1404143"/>
                <a:gd name="connsiteX17" fmla="*/ 154917 w 1151730"/>
                <a:gd name="connsiteY17" fmla="*/ 1338273 h 1404143"/>
                <a:gd name="connsiteX18" fmla="*/ 156208 w 1151730"/>
                <a:gd name="connsiteY18" fmla="*/ 1334405 h 1404143"/>
                <a:gd name="connsiteX19" fmla="*/ 157499 w 1151730"/>
                <a:gd name="connsiteY19" fmla="*/ 1327958 h 1404143"/>
                <a:gd name="connsiteX20" fmla="*/ 158790 w 1151730"/>
                <a:gd name="connsiteY20" fmla="*/ 1321512 h 1404143"/>
                <a:gd name="connsiteX21" fmla="*/ 160081 w 1151730"/>
                <a:gd name="connsiteY21" fmla="*/ 1316355 h 1404143"/>
                <a:gd name="connsiteX22" fmla="*/ 160081 w 1151730"/>
                <a:gd name="connsiteY22" fmla="*/ 1311198 h 1404143"/>
                <a:gd name="connsiteX23" fmla="*/ 161372 w 1151730"/>
                <a:gd name="connsiteY23" fmla="*/ 1309909 h 1404143"/>
                <a:gd name="connsiteX24" fmla="*/ 162663 w 1151730"/>
                <a:gd name="connsiteY24" fmla="*/ 1303462 h 1404143"/>
                <a:gd name="connsiteX25" fmla="*/ 163954 w 1151730"/>
                <a:gd name="connsiteY25" fmla="*/ 1297016 h 1404143"/>
                <a:gd name="connsiteX26" fmla="*/ 165245 w 1151730"/>
                <a:gd name="connsiteY26" fmla="*/ 1293148 h 1404143"/>
                <a:gd name="connsiteX27" fmla="*/ 165245 w 1151730"/>
                <a:gd name="connsiteY27" fmla="*/ 1290569 h 1404143"/>
                <a:gd name="connsiteX28" fmla="*/ 166536 w 1151730"/>
                <a:gd name="connsiteY28" fmla="*/ 1282834 h 1404143"/>
                <a:gd name="connsiteX29" fmla="*/ 167827 w 1151730"/>
                <a:gd name="connsiteY29" fmla="*/ 1277677 h 1404143"/>
                <a:gd name="connsiteX30" fmla="*/ 169118 w 1151730"/>
                <a:gd name="connsiteY30" fmla="*/ 1276387 h 1404143"/>
                <a:gd name="connsiteX31" fmla="*/ 169118 w 1151730"/>
                <a:gd name="connsiteY31" fmla="*/ 1275098 h 1404143"/>
                <a:gd name="connsiteX32" fmla="*/ 171700 w 1151730"/>
                <a:gd name="connsiteY32" fmla="*/ 1266073 h 1404143"/>
                <a:gd name="connsiteX33" fmla="*/ 172991 w 1151730"/>
                <a:gd name="connsiteY33" fmla="*/ 1258337 h 1404143"/>
                <a:gd name="connsiteX34" fmla="*/ 172991 w 1151730"/>
                <a:gd name="connsiteY34" fmla="*/ 1257048 h 1404143"/>
                <a:gd name="connsiteX35" fmla="*/ 175573 w 1151730"/>
                <a:gd name="connsiteY35" fmla="*/ 1249312 h 1404143"/>
                <a:gd name="connsiteX36" fmla="*/ 176864 w 1151730"/>
                <a:gd name="connsiteY36" fmla="*/ 1244155 h 1404143"/>
                <a:gd name="connsiteX37" fmla="*/ 180737 w 1151730"/>
                <a:gd name="connsiteY37" fmla="*/ 1231263 h 1404143"/>
                <a:gd name="connsiteX38" fmla="*/ 182028 w 1151730"/>
                <a:gd name="connsiteY38" fmla="*/ 1224816 h 1404143"/>
                <a:gd name="connsiteX39" fmla="*/ 183319 w 1151730"/>
                <a:gd name="connsiteY39" fmla="*/ 1219659 h 1404143"/>
                <a:gd name="connsiteX40" fmla="*/ 187192 w 1151730"/>
                <a:gd name="connsiteY40" fmla="*/ 1209345 h 1404143"/>
                <a:gd name="connsiteX41" fmla="*/ 188483 w 1151730"/>
                <a:gd name="connsiteY41" fmla="*/ 1202898 h 1404143"/>
                <a:gd name="connsiteX42" fmla="*/ 191065 w 1151730"/>
                <a:gd name="connsiteY42" fmla="*/ 1192584 h 1404143"/>
                <a:gd name="connsiteX43" fmla="*/ 192356 w 1151730"/>
                <a:gd name="connsiteY43" fmla="*/ 1188716 h 1404143"/>
                <a:gd name="connsiteX44" fmla="*/ 193647 w 1151730"/>
                <a:gd name="connsiteY44" fmla="*/ 1184849 h 1404143"/>
                <a:gd name="connsiteX45" fmla="*/ 197520 w 1151730"/>
                <a:gd name="connsiteY45" fmla="*/ 1171956 h 1404143"/>
                <a:gd name="connsiteX46" fmla="*/ 200102 w 1151730"/>
                <a:gd name="connsiteY46" fmla="*/ 1162931 h 1404143"/>
                <a:gd name="connsiteX47" fmla="*/ 201393 w 1151730"/>
                <a:gd name="connsiteY47" fmla="*/ 1161642 h 1404143"/>
                <a:gd name="connsiteX48" fmla="*/ 205266 w 1151730"/>
                <a:gd name="connsiteY48" fmla="*/ 1148749 h 1404143"/>
                <a:gd name="connsiteX49" fmla="*/ 206557 w 1151730"/>
                <a:gd name="connsiteY49" fmla="*/ 1144881 h 1404143"/>
                <a:gd name="connsiteX50" fmla="*/ 210430 w 1151730"/>
                <a:gd name="connsiteY50" fmla="*/ 1131988 h 1404143"/>
                <a:gd name="connsiteX51" fmla="*/ 211721 w 1151730"/>
                <a:gd name="connsiteY51" fmla="*/ 1129410 h 1404143"/>
                <a:gd name="connsiteX52" fmla="*/ 213012 w 1151730"/>
                <a:gd name="connsiteY52" fmla="*/ 1125542 h 1404143"/>
                <a:gd name="connsiteX53" fmla="*/ 223340 w 1151730"/>
                <a:gd name="connsiteY53" fmla="*/ 1093310 h 1404143"/>
                <a:gd name="connsiteX54" fmla="*/ 225921 w 1151730"/>
                <a:gd name="connsiteY54" fmla="*/ 1086863 h 1404143"/>
                <a:gd name="connsiteX55" fmla="*/ 227212 w 1151730"/>
                <a:gd name="connsiteY55" fmla="*/ 1085574 h 1404143"/>
                <a:gd name="connsiteX56" fmla="*/ 231085 w 1151730"/>
                <a:gd name="connsiteY56" fmla="*/ 1071392 h 1404143"/>
                <a:gd name="connsiteX57" fmla="*/ 232376 w 1151730"/>
                <a:gd name="connsiteY57" fmla="*/ 1068813 h 1404143"/>
                <a:gd name="connsiteX58" fmla="*/ 236249 w 1151730"/>
                <a:gd name="connsiteY58" fmla="*/ 1058499 h 1404143"/>
                <a:gd name="connsiteX59" fmla="*/ 154917 w 1151730"/>
                <a:gd name="connsiteY59" fmla="*/ 1058499 h 1404143"/>
                <a:gd name="connsiteX60" fmla="*/ 72295 w 1151730"/>
                <a:gd name="connsiteY60" fmla="*/ 975985 h 1404143"/>
                <a:gd name="connsiteX61" fmla="*/ 154917 w 1151730"/>
                <a:gd name="connsiteY61" fmla="*/ 893471 h 1404143"/>
                <a:gd name="connsiteX62" fmla="*/ 302089 w 1151730"/>
                <a:gd name="connsiteY62" fmla="*/ 893471 h 1404143"/>
                <a:gd name="connsiteX63" fmla="*/ 398913 w 1151730"/>
                <a:gd name="connsiteY63" fmla="*/ 893471 h 1404143"/>
                <a:gd name="connsiteX64" fmla="*/ 481535 w 1151730"/>
                <a:gd name="connsiteY64" fmla="*/ 810958 h 1404143"/>
                <a:gd name="connsiteX65" fmla="*/ 398913 w 1151730"/>
                <a:gd name="connsiteY65" fmla="*/ 728444 h 1404143"/>
                <a:gd name="connsiteX66" fmla="*/ 379548 w 1151730"/>
                <a:gd name="connsiteY66" fmla="*/ 728444 h 1404143"/>
                <a:gd name="connsiteX67" fmla="*/ 82622 w 1151730"/>
                <a:gd name="connsiteY67" fmla="*/ 728444 h 1404143"/>
                <a:gd name="connsiteX68" fmla="*/ 0 w 1151730"/>
                <a:gd name="connsiteY68" fmla="*/ 645930 h 1404143"/>
                <a:gd name="connsiteX69" fmla="*/ 82622 w 1151730"/>
                <a:gd name="connsiteY69" fmla="*/ 563416 h 1404143"/>
                <a:gd name="connsiteX70" fmla="*/ 467334 w 1151730"/>
                <a:gd name="connsiteY70" fmla="*/ 563416 h 1404143"/>
                <a:gd name="connsiteX71" fmla="*/ 485408 w 1151730"/>
                <a:gd name="connsiteY71" fmla="*/ 531184 h 1404143"/>
                <a:gd name="connsiteX72" fmla="*/ 487990 w 1151730"/>
                <a:gd name="connsiteY72" fmla="*/ 526027 h 1404143"/>
                <a:gd name="connsiteX73" fmla="*/ 497027 w 1151730"/>
                <a:gd name="connsiteY73" fmla="*/ 511845 h 1404143"/>
                <a:gd name="connsiteX74" fmla="*/ 499609 w 1151730"/>
                <a:gd name="connsiteY74" fmla="*/ 507977 h 1404143"/>
                <a:gd name="connsiteX75" fmla="*/ 513810 w 1151730"/>
                <a:gd name="connsiteY75" fmla="*/ 483481 h 1404143"/>
                <a:gd name="connsiteX76" fmla="*/ 518974 w 1151730"/>
                <a:gd name="connsiteY76" fmla="*/ 474456 h 1404143"/>
                <a:gd name="connsiteX77" fmla="*/ 525428 w 1151730"/>
                <a:gd name="connsiteY77" fmla="*/ 464142 h 1404143"/>
                <a:gd name="connsiteX78" fmla="*/ 531883 w 1151730"/>
                <a:gd name="connsiteY78" fmla="*/ 452538 h 1404143"/>
                <a:gd name="connsiteX79" fmla="*/ 537047 w 1151730"/>
                <a:gd name="connsiteY79" fmla="*/ 444802 h 1404143"/>
                <a:gd name="connsiteX80" fmla="*/ 549957 w 1151730"/>
                <a:gd name="connsiteY80" fmla="*/ 425463 h 1404143"/>
                <a:gd name="connsiteX81" fmla="*/ 551248 w 1151730"/>
                <a:gd name="connsiteY81" fmla="*/ 421595 h 1404143"/>
                <a:gd name="connsiteX82" fmla="*/ 562867 w 1151730"/>
                <a:gd name="connsiteY82" fmla="*/ 403545 h 1404143"/>
                <a:gd name="connsiteX83" fmla="*/ 565449 w 1151730"/>
                <a:gd name="connsiteY83" fmla="*/ 399678 h 1404143"/>
                <a:gd name="connsiteX84" fmla="*/ 577068 w 1151730"/>
                <a:gd name="connsiteY84" fmla="*/ 381628 h 1404143"/>
                <a:gd name="connsiteX85" fmla="*/ 578359 w 1151730"/>
                <a:gd name="connsiteY85" fmla="*/ 379049 h 1404143"/>
                <a:gd name="connsiteX86" fmla="*/ 899812 w 1151730"/>
                <a:gd name="connsiteY86" fmla="*/ 1 h 1404143"/>
                <a:gd name="connsiteX87" fmla="*/ 903625 w 1151730"/>
                <a:gd name="connsiteY87" fmla="*/ 7900 h 140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151730" h="1404143">
                  <a:moveTo>
                    <a:pt x="614400" y="1200517"/>
                  </a:moveTo>
                  <a:lnTo>
                    <a:pt x="591337" y="1214115"/>
                  </a:lnTo>
                  <a:lnTo>
                    <a:pt x="610790" y="1208484"/>
                  </a:lnTo>
                  <a:close/>
                  <a:moveTo>
                    <a:pt x="910034" y="0"/>
                  </a:moveTo>
                  <a:lnTo>
                    <a:pt x="1006713" y="230188"/>
                  </a:lnTo>
                  <a:lnTo>
                    <a:pt x="1151730" y="759618"/>
                  </a:lnTo>
                  <a:lnTo>
                    <a:pt x="903128" y="1065768"/>
                  </a:lnTo>
                  <a:lnTo>
                    <a:pt x="546338" y="1263729"/>
                  </a:lnTo>
                  <a:lnTo>
                    <a:pt x="497998" y="1362710"/>
                  </a:lnTo>
                  <a:lnTo>
                    <a:pt x="230980" y="1404143"/>
                  </a:lnTo>
                  <a:lnTo>
                    <a:pt x="171132" y="1378823"/>
                  </a:lnTo>
                  <a:lnTo>
                    <a:pt x="172351" y="1355673"/>
                  </a:lnTo>
                  <a:lnTo>
                    <a:pt x="151044" y="1358901"/>
                  </a:lnTo>
                  <a:cubicBezTo>
                    <a:pt x="151044" y="1357612"/>
                    <a:pt x="151044" y="1357612"/>
                    <a:pt x="151044" y="1357612"/>
                  </a:cubicBezTo>
                  <a:cubicBezTo>
                    <a:pt x="152335" y="1356323"/>
                    <a:pt x="152335" y="1355033"/>
                    <a:pt x="152335" y="1353744"/>
                  </a:cubicBezTo>
                  <a:cubicBezTo>
                    <a:pt x="152335" y="1351166"/>
                    <a:pt x="153626" y="1348587"/>
                    <a:pt x="153626" y="1346008"/>
                  </a:cubicBezTo>
                  <a:cubicBezTo>
                    <a:pt x="153626" y="1344719"/>
                    <a:pt x="153626" y="1343430"/>
                    <a:pt x="153626" y="1343430"/>
                  </a:cubicBezTo>
                  <a:cubicBezTo>
                    <a:pt x="154917" y="1342141"/>
                    <a:pt x="154917" y="1339562"/>
                    <a:pt x="154917" y="1338273"/>
                  </a:cubicBezTo>
                  <a:cubicBezTo>
                    <a:pt x="154917" y="1336983"/>
                    <a:pt x="154917" y="1335694"/>
                    <a:pt x="156208" y="1334405"/>
                  </a:cubicBezTo>
                  <a:cubicBezTo>
                    <a:pt x="156208" y="1333116"/>
                    <a:pt x="156208" y="1330537"/>
                    <a:pt x="157499" y="1327958"/>
                  </a:cubicBezTo>
                  <a:cubicBezTo>
                    <a:pt x="157499" y="1325380"/>
                    <a:pt x="157499" y="1324091"/>
                    <a:pt x="158790" y="1321512"/>
                  </a:cubicBezTo>
                  <a:cubicBezTo>
                    <a:pt x="158790" y="1320223"/>
                    <a:pt x="158790" y="1317644"/>
                    <a:pt x="160081" y="1316355"/>
                  </a:cubicBezTo>
                  <a:cubicBezTo>
                    <a:pt x="160081" y="1315066"/>
                    <a:pt x="160081" y="1312487"/>
                    <a:pt x="160081" y="1311198"/>
                  </a:cubicBezTo>
                  <a:cubicBezTo>
                    <a:pt x="161372" y="1311198"/>
                    <a:pt x="161372" y="1309909"/>
                    <a:pt x="161372" y="1309909"/>
                  </a:cubicBezTo>
                  <a:cubicBezTo>
                    <a:pt x="161372" y="1307330"/>
                    <a:pt x="161372" y="1304751"/>
                    <a:pt x="162663" y="1303462"/>
                  </a:cubicBezTo>
                  <a:cubicBezTo>
                    <a:pt x="162663" y="1300884"/>
                    <a:pt x="163954" y="1299594"/>
                    <a:pt x="163954" y="1297016"/>
                  </a:cubicBezTo>
                  <a:cubicBezTo>
                    <a:pt x="163954" y="1295727"/>
                    <a:pt x="163954" y="1294437"/>
                    <a:pt x="165245" y="1293148"/>
                  </a:cubicBezTo>
                  <a:cubicBezTo>
                    <a:pt x="165245" y="1293148"/>
                    <a:pt x="165245" y="1291859"/>
                    <a:pt x="165245" y="1290569"/>
                  </a:cubicBezTo>
                  <a:cubicBezTo>
                    <a:pt x="165245" y="1287991"/>
                    <a:pt x="166536" y="1285412"/>
                    <a:pt x="166536" y="1282834"/>
                  </a:cubicBezTo>
                  <a:cubicBezTo>
                    <a:pt x="167827" y="1281544"/>
                    <a:pt x="167827" y="1278966"/>
                    <a:pt x="167827" y="1277677"/>
                  </a:cubicBezTo>
                  <a:cubicBezTo>
                    <a:pt x="169118" y="1277677"/>
                    <a:pt x="169118" y="1276387"/>
                    <a:pt x="169118" y="1276387"/>
                  </a:cubicBezTo>
                  <a:cubicBezTo>
                    <a:pt x="169118" y="1275098"/>
                    <a:pt x="169118" y="1275098"/>
                    <a:pt x="169118" y="1275098"/>
                  </a:cubicBezTo>
                  <a:cubicBezTo>
                    <a:pt x="169118" y="1272519"/>
                    <a:pt x="170409" y="1268652"/>
                    <a:pt x="171700" y="1266073"/>
                  </a:cubicBezTo>
                  <a:cubicBezTo>
                    <a:pt x="171700" y="1263495"/>
                    <a:pt x="172991" y="1260916"/>
                    <a:pt x="172991" y="1258337"/>
                  </a:cubicBezTo>
                  <a:cubicBezTo>
                    <a:pt x="172991" y="1258337"/>
                    <a:pt x="172991" y="1257048"/>
                    <a:pt x="172991" y="1257048"/>
                  </a:cubicBezTo>
                  <a:cubicBezTo>
                    <a:pt x="174282" y="1254470"/>
                    <a:pt x="174282" y="1251891"/>
                    <a:pt x="175573" y="1249312"/>
                  </a:cubicBezTo>
                  <a:cubicBezTo>
                    <a:pt x="175573" y="1248023"/>
                    <a:pt x="176864" y="1245445"/>
                    <a:pt x="176864" y="1244155"/>
                  </a:cubicBezTo>
                  <a:cubicBezTo>
                    <a:pt x="178155" y="1238998"/>
                    <a:pt x="179446" y="1235130"/>
                    <a:pt x="180737" y="1231263"/>
                  </a:cubicBezTo>
                  <a:cubicBezTo>
                    <a:pt x="180737" y="1228684"/>
                    <a:pt x="182028" y="1227395"/>
                    <a:pt x="182028" y="1224816"/>
                  </a:cubicBezTo>
                  <a:cubicBezTo>
                    <a:pt x="182028" y="1223527"/>
                    <a:pt x="183319" y="1220948"/>
                    <a:pt x="183319" y="1219659"/>
                  </a:cubicBezTo>
                  <a:cubicBezTo>
                    <a:pt x="184610" y="1215791"/>
                    <a:pt x="185901" y="1211923"/>
                    <a:pt x="187192" y="1209345"/>
                  </a:cubicBezTo>
                  <a:cubicBezTo>
                    <a:pt x="187192" y="1206766"/>
                    <a:pt x="187192" y="1205477"/>
                    <a:pt x="188483" y="1202898"/>
                  </a:cubicBezTo>
                  <a:cubicBezTo>
                    <a:pt x="189774" y="1199031"/>
                    <a:pt x="191065" y="1195163"/>
                    <a:pt x="191065" y="1192584"/>
                  </a:cubicBezTo>
                  <a:cubicBezTo>
                    <a:pt x="192356" y="1191295"/>
                    <a:pt x="192356" y="1190006"/>
                    <a:pt x="192356" y="1188716"/>
                  </a:cubicBezTo>
                  <a:cubicBezTo>
                    <a:pt x="192356" y="1187427"/>
                    <a:pt x="193647" y="1186138"/>
                    <a:pt x="193647" y="1184849"/>
                  </a:cubicBezTo>
                  <a:cubicBezTo>
                    <a:pt x="194938" y="1179691"/>
                    <a:pt x="196229" y="1175824"/>
                    <a:pt x="197520" y="1171956"/>
                  </a:cubicBezTo>
                  <a:cubicBezTo>
                    <a:pt x="198811" y="1169377"/>
                    <a:pt x="200102" y="1165509"/>
                    <a:pt x="200102" y="1162931"/>
                  </a:cubicBezTo>
                  <a:cubicBezTo>
                    <a:pt x="200102" y="1162931"/>
                    <a:pt x="200102" y="1161642"/>
                    <a:pt x="201393" y="1161642"/>
                  </a:cubicBezTo>
                  <a:cubicBezTo>
                    <a:pt x="202684" y="1157774"/>
                    <a:pt x="203975" y="1153906"/>
                    <a:pt x="205266" y="1148749"/>
                  </a:cubicBezTo>
                  <a:cubicBezTo>
                    <a:pt x="205266" y="1147459"/>
                    <a:pt x="205266" y="1146170"/>
                    <a:pt x="206557" y="1144881"/>
                  </a:cubicBezTo>
                  <a:cubicBezTo>
                    <a:pt x="207848" y="1141013"/>
                    <a:pt x="209139" y="1137145"/>
                    <a:pt x="210430" y="1131988"/>
                  </a:cubicBezTo>
                  <a:cubicBezTo>
                    <a:pt x="210430" y="1131988"/>
                    <a:pt x="210430" y="1130699"/>
                    <a:pt x="211721" y="1129410"/>
                  </a:cubicBezTo>
                  <a:cubicBezTo>
                    <a:pt x="211721" y="1128120"/>
                    <a:pt x="211721" y="1126831"/>
                    <a:pt x="213012" y="1125542"/>
                  </a:cubicBezTo>
                  <a:cubicBezTo>
                    <a:pt x="216885" y="1115227"/>
                    <a:pt x="219467" y="1103624"/>
                    <a:pt x="223340" y="1093310"/>
                  </a:cubicBezTo>
                  <a:cubicBezTo>
                    <a:pt x="224630" y="1090731"/>
                    <a:pt x="224630" y="1089442"/>
                    <a:pt x="225921" y="1086863"/>
                  </a:cubicBezTo>
                  <a:cubicBezTo>
                    <a:pt x="225921" y="1086863"/>
                    <a:pt x="225921" y="1085574"/>
                    <a:pt x="227212" y="1085574"/>
                  </a:cubicBezTo>
                  <a:cubicBezTo>
                    <a:pt x="228503" y="1080417"/>
                    <a:pt x="229794" y="1076549"/>
                    <a:pt x="231085" y="1071392"/>
                  </a:cubicBezTo>
                  <a:cubicBezTo>
                    <a:pt x="232376" y="1070103"/>
                    <a:pt x="232376" y="1070103"/>
                    <a:pt x="232376" y="1068813"/>
                  </a:cubicBezTo>
                  <a:cubicBezTo>
                    <a:pt x="233667" y="1064946"/>
                    <a:pt x="234958" y="1062367"/>
                    <a:pt x="236249" y="1058499"/>
                  </a:cubicBezTo>
                  <a:cubicBezTo>
                    <a:pt x="236249" y="1058499"/>
                    <a:pt x="236249" y="1058499"/>
                    <a:pt x="154917" y="1058499"/>
                  </a:cubicBezTo>
                  <a:cubicBezTo>
                    <a:pt x="109733" y="1058499"/>
                    <a:pt x="72295" y="1022399"/>
                    <a:pt x="72295" y="975985"/>
                  </a:cubicBezTo>
                  <a:cubicBezTo>
                    <a:pt x="72295" y="930861"/>
                    <a:pt x="109733" y="893471"/>
                    <a:pt x="154917" y="893471"/>
                  </a:cubicBezTo>
                  <a:cubicBezTo>
                    <a:pt x="154917" y="893471"/>
                    <a:pt x="154917" y="893471"/>
                    <a:pt x="302089" y="893471"/>
                  </a:cubicBezTo>
                  <a:cubicBezTo>
                    <a:pt x="302089" y="893471"/>
                    <a:pt x="302089" y="893471"/>
                    <a:pt x="398913" y="893471"/>
                  </a:cubicBezTo>
                  <a:cubicBezTo>
                    <a:pt x="444097" y="893471"/>
                    <a:pt x="481535" y="857372"/>
                    <a:pt x="481535" y="810958"/>
                  </a:cubicBezTo>
                  <a:cubicBezTo>
                    <a:pt x="481535" y="765833"/>
                    <a:pt x="444097" y="728444"/>
                    <a:pt x="398913" y="728444"/>
                  </a:cubicBezTo>
                  <a:cubicBezTo>
                    <a:pt x="398913" y="728444"/>
                    <a:pt x="398913" y="728444"/>
                    <a:pt x="379548" y="728444"/>
                  </a:cubicBezTo>
                  <a:cubicBezTo>
                    <a:pt x="379548" y="728444"/>
                    <a:pt x="379548" y="728444"/>
                    <a:pt x="82622" y="728444"/>
                  </a:cubicBezTo>
                  <a:cubicBezTo>
                    <a:pt x="37438" y="728444"/>
                    <a:pt x="0" y="692344"/>
                    <a:pt x="0" y="645930"/>
                  </a:cubicBezTo>
                  <a:cubicBezTo>
                    <a:pt x="0" y="600805"/>
                    <a:pt x="37438" y="563416"/>
                    <a:pt x="82622" y="563416"/>
                  </a:cubicBezTo>
                  <a:cubicBezTo>
                    <a:pt x="82622" y="563416"/>
                    <a:pt x="82622" y="563416"/>
                    <a:pt x="467334" y="563416"/>
                  </a:cubicBezTo>
                  <a:cubicBezTo>
                    <a:pt x="473789" y="553102"/>
                    <a:pt x="480244" y="541498"/>
                    <a:pt x="485408" y="531184"/>
                  </a:cubicBezTo>
                  <a:cubicBezTo>
                    <a:pt x="486699" y="528606"/>
                    <a:pt x="487990" y="527316"/>
                    <a:pt x="487990" y="526027"/>
                  </a:cubicBezTo>
                  <a:cubicBezTo>
                    <a:pt x="491863" y="520870"/>
                    <a:pt x="494445" y="517002"/>
                    <a:pt x="497027" y="511845"/>
                  </a:cubicBezTo>
                  <a:cubicBezTo>
                    <a:pt x="498318" y="510556"/>
                    <a:pt x="498318" y="509266"/>
                    <a:pt x="499609" y="507977"/>
                  </a:cubicBezTo>
                  <a:cubicBezTo>
                    <a:pt x="503482" y="500241"/>
                    <a:pt x="508646" y="491216"/>
                    <a:pt x="513810" y="483481"/>
                  </a:cubicBezTo>
                  <a:cubicBezTo>
                    <a:pt x="515101" y="480902"/>
                    <a:pt x="517683" y="477034"/>
                    <a:pt x="518974" y="474456"/>
                  </a:cubicBezTo>
                  <a:cubicBezTo>
                    <a:pt x="521556" y="470588"/>
                    <a:pt x="522846" y="468009"/>
                    <a:pt x="525428" y="464142"/>
                  </a:cubicBezTo>
                  <a:cubicBezTo>
                    <a:pt x="528010" y="460274"/>
                    <a:pt x="530592" y="456406"/>
                    <a:pt x="531883" y="452538"/>
                  </a:cubicBezTo>
                  <a:cubicBezTo>
                    <a:pt x="534465" y="449959"/>
                    <a:pt x="535756" y="447381"/>
                    <a:pt x="537047" y="444802"/>
                  </a:cubicBezTo>
                  <a:cubicBezTo>
                    <a:pt x="540920" y="438356"/>
                    <a:pt x="544793" y="431910"/>
                    <a:pt x="549957" y="425463"/>
                  </a:cubicBezTo>
                  <a:cubicBezTo>
                    <a:pt x="549957" y="424174"/>
                    <a:pt x="551248" y="422885"/>
                    <a:pt x="551248" y="421595"/>
                  </a:cubicBezTo>
                  <a:cubicBezTo>
                    <a:pt x="555121" y="416438"/>
                    <a:pt x="558994" y="409992"/>
                    <a:pt x="562867" y="403545"/>
                  </a:cubicBezTo>
                  <a:cubicBezTo>
                    <a:pt x="562867" y="402256"/>
                    <a:pt x="564158" y="400967"/>
                    <a:pt x="565449" y="399678"/>
                  </a:cubicBezTo>
                  <a:cubicBezTo>
                    <a:pt x="569322" y="393231"/>
                    <a:pt x="573195" y="386785"/>
                    <a:pt x="577068" y="381628"/>
                  </a:cubicBezTo>
                  <a:cubicBezTo>
                    <a:pt x="577068" y="380338"/>
                    <a:pt x="578359" y="380338"/>
                    <a:pt x="578359" y="379049"/>
                  </a:cubicBezTo>
                  <a:cubicBezTo>
                    <a:pt x="690674" y="204996"/>
                    <a:pt x="806862" y="65754"/>
                    <a:pt x="899812" y="1"/>
                  </a:cubicBezTo>
                  <a:lnTo>
                    <a:pt x="903625" y="7900"/>
                  </a:lnTo>
                  <a:close/>
                </a:path>
              </a:pathLst>
            </a:custGeom>
            <a:solidFill>
              <a:srgbClr val="5CC4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ExtraShape">
              <a:extLst>
                <a:ext uri="{FF2B5EF4-FFF2-40B4-BE49-F238E27FC236}">
                  <a16:creationId xmlns="" xmlns:a16="http://schemas.microsoft.com/office/drawing/2014/main" id="{0793632C-C95C-4280-93F9-70D349F53CDD}"/>
                </a:ext>
              </a:extLst>
            </p:cNvPr>
            <p:cNvSpPr/>
            <p:nvPr/>
          </p:nvSpPr>
          <p:spPr>
            <a:xfrm>
              <a:off x="5113338" y="1806764"/>
              <a:ext cx="1274691" cy="2203450"/>
            </a:xfrm>
            <a:custGeom>
              <a:avLst/>
              <a:gdLst>
                <a:gd name="connsiteX0" fmla="*/ 531636 w 1274691"/>
                <a:gd name="connsiteY0" fmla="*/ 285861 h 2203450"/>
                <a:gd name="connsiteX1" fmla="*/ 440400 w 1274691"/>
                <a:gd name="connsiteY1" fmla="*/ 417815 h 2203450"/>
                <a:gd name="connsiteX2" fmla="*/ 524973 w 1274691"/>
                <a:gd name="connsiteY2" fmla="*/ 294381 h 2203450"/>
                <a:gd name="connsiteX3" fmla="*/ 570101 w 1274691"/>
                <a:gd name="connsiteY3" fmla="*/ 236676 h 2203450"/>
                <a:gd name="connsiteX4" fmla="*/ 531636 w 1274691"/>
                <a:gd name="connsiteY4" fmla="*/ 285861 h 2203450"/>
                <a:gd name="connsiteX5" fmla="*/ 540471 w 1274691"/>
                <a:gd name="connsiteY5" fmla="*/ 273083 h 2203450"/>
                <a:gd name="connsiteX6" fmla="*/ 621564 w 1274691"/>
                <a:gd name="connsiteY6" fmla="*/ 173441 h 2203450"/>
                <a:gd name="connsiteX7" fmla="*/ 570101 w 1274691"/>
                <a:gd name="connsiteY7" fmla="*/ 236676 h 2203450"/>
                <a:gd name="connsiteX8" fmla="*/ 608456 w 1274691"/>
                <a:gd name="connsiteY8" fmla="*/ 187630 h 2203450"/>
                <a:gd name="connsiteX9" fmla="*/ 661644 w 1274691"/>
                <a:gd name="connsiteY9" fmla="*/ 130053 h 2203450"/>
                <a:gd name="connsiteX10" fmla="*/ 621564 w 1274691"/>
                <a:gd name="connsiteY10" fmla="*/ 173441 h 2203450"/>
                <a:gd name="connsiteX11" fmla="*/ 638484 w 1274691"/>
                <a:gd name="connsiteY11" fmla="*/ 152651 h 2203450"/>
                <a:gd name="connsiteX12" fmla="*/ 710670 w 1274691"/>
                <a:gd name="connsiteY12" fmla="*/ 82218 h 2203450"/>
                <a:gd name="connsiteX13" fmla="*/ 661644 w 1274691"/>
                <a:gd name="connsiteY13" fmla="*/ 130053 h 2203450"/>
                <a:gd name="connsiteX14" fmla="*/ 688307 w 1274691"/>
                <a:gd name="connsiteY14" fmla="*/ 101190 h 2203450"/>
                <a:gd name="connsiteX15" fmla="*/ 742662 w 1274691"/>
                <a:gd name="connsiteY15" fmla="*/ 55077 h 2203450"/>
                <a:gd name="connsiteX16" fmla="*/ 710670 w 1274691"/>
                <a:gd name="connsiteY16" fmla="*/ 82218 h 2203450"/>
                <a:gd name="connsiteX17" fmla="*/ 730442 w 1274691"/>
                <a:gd name="connsiteY17" fmla="*/ 62926 h 2203450"/>
                <a:gd name="connsiteX18" fmla="*/ 761983 w 1274691"/>
                <a:gd name="connsiteY18" fmla="*/ 38687 h 2203450"/>
                <a:gd name="connsiteX19" fmla="*/ 763450 w 1274691"/>
                <a:gd name="connsiteY19" fmla="*/ 41726 h 2203450"/>
                <a:gd name="connsiteX20" fmla="*/ 742662 w 1274691"/>
                <a:gd name="connsiteY20" fmla="*/ 55077 h 2203450"/>
                <a:gd name="connsiteX21" fmla="*/ 852388 w 1274691"/>
                <a:gd name="connsiteY21" fmla="*/ 0 h 2203450"/>
                <a:gd name="connsiteX22" fmla="*/ 854971 w 1274691"/>
                <a:gd name="connsiteY22" fmla="*/ 0 h 2203450"/>
                <a:gd name="connsiteX23" fmla="*/ 857554 w 1274691"/>
                <a:gd name="connsiteY23" fmla="*/ 0 h 2203450"/>
                <a:gd name="connsiteX24" fmla="*/ 864430 w 1274691"/>
                <a:gd name="connsiteY24" fmla="*/ 9527 h 2203450"/>
                <a:gd name="connsiteX25" fmla="*/ 864882 w 1274691"/>
                <a:gd name="connsiteY25" fmla="*/ 4762 h 2203450"/>
                <a:gd name="connsiteX26" fmla="*/ 1173586 w 1274691"/>
                <a:gd name="connsiteY26" fmla="*/ 386441 h 2203450"/>
                <a:gd name="connsiteX27" fmla="*/ 1274691 w 1274691"/>
                <a:gd name="connsiteY27" fmla="*/ 1056650 h 2203450"/>
                <a:gd name="connsiteX28" fmla="*/ 1077554 w 1274691"/>
                <a:gd name="connsiteY28" fmla="*/ 1694487 h 2203450"/>
                <a:gd name="connsiteX29" fmla="*/ 657883 w 1274691"/>
                <a:gd name="connsiteY29" fmla="*/ 2043112 h 2203450"/>
                <a:gd name="connsiteX30" fmla="*/ 579730 w 1274691"/>
                <a:gd name="connsiteY30" fmla="*/ 2203138 h 2203450"/>
                <a:gd name="connsiteX31" fmla="*/ 338534 w 1274691"/>
                <a:gd name="connsiteY31" fmla="*/ 2203450 h 2203450"/>
                <a:gd name="connsiteX32" fmla="*/ 337440 w 1274691"/>
                <a:gd name="connsiteY32" fmla="*/ 2188004 h 2203450"/>
                <a:gd name="connsiteX33" fmla="*/ 317708 w 1274691"/>
                <a:gd name="connsiteY33" fmla="*/ 2198688 h 2203450"/>
                <a:gd name="connsiteX34" fmla="*/ 49077 w 1274691"/>
                <a:gd name="connsiteY34" fmla="*/ 1820849 h 2203450"/>
                <a:gd name="connsiteX35" fmla="*/ 42619 w 1274691"/>
                <a:gd name="connsiteY35" fmla="*/ 1798927 h 2203450"/>
                <a:gd name="connsiteX36" fmla="*/ 41328 w 1274691"/>
                <a:gd name="connsiteY36" fmla="*/ 1797637 h 2203450"/>
                <a:gd name="connsiteX37" fmla="*/ 34870 w 1274691"/>
                <a:gd name="connsiteY37" fmla="*/ 1777004 h 2203450"/>
                <a:gd name="connsiteX38" fmla="*/ 34870 w 1274691"/>
                <a:gd name="connsiteY38" fmla="*/ 1774425 h 2203450"/>
                <a:gd name="connsiteX39" fmla="*/ 28413 w 1274691"/>
                <a:gd name="connsiteY39" fmla="*/ 1753792 h 2203450"/>
                <a:gd name="connsiteX40" fmla="*/ 28413 w 1274691"/>
                <a:gd name="connsiteY40" fmla="*/ 1751213 h 2203450"/>
                <a:gd name="connsiteX41" fmla="*/ 12915 w 1274691"/>
                <a:gd name="connsiteY41" fmla="*/ 1682867 h 2203450"/>
                <a:gd name="connsiteX42" fmla="*/ 11623 w 1274691"/>
                <a:gd name="connsiteY42" fmla="*/ 1676419 h 2203450"/>
                <a:gd name="connsiteX43" fmla="*/ 9040 w 1274691"/>
                <a:gd name="connsiteY43" fmla="*/ 1659655 h 2203450"/>
                <a:gd name="connsiteX44" fmla="*/ 7749 w 1274691"/>
                <a:gd name="connsiteY44" fmla="*/ 1651918 h 2203450"/>
                <a:gd name="connsiteX45" fmla="*/ 6457 w 1274691"/>
                <a:gd name="connsiteY45" fmla="*/ 1636443 h 2203450"/>
                <a:gd name="connsiteX46" fmla="*/ 5166 w 1274691"/>
                <a:gd name="connsiteY46" fmla="*/ 1627416 h 2203450"/>
                <a:gd name="connsiteX47" fmla="*/ 3874 w 1274691"/>
                <a:gd name="connsiteY47" fmla="*/ 1613231 h 2203450"/>
                <a:gd name="connsiteX48" fmla="*/ 2583 w 1274691"/>
                <a:gd name="connsiteY48" fmla="*/ 1604204 h 2203450"/>
                <a:gd name="connsiteX49" fmla="*/ 1291 w 1274691"/>
                <a:gd name="connsiteY49" fmla="*/ 1590019 h 2203450"/>
                <a:gd name="connsiteX50" fmla="*/ 1291 w 1274691"/>
                <a:gd name="connsiteY50" fmla="*/ 1580992 h 2203450"/>
                <a:gd name="connsiteX51" fmla="*/ 0 w 1274691"/>
                <a:gd name="connsiteY51" fmla="*/ 1564228 h 2203450"/>
                <a:gd name="connsiteX52" fmla="*/ 0 w 1274691"/>
                <a:gd name="connsiteY52" fmla="*/ 1556491 h 2203450"/>
                <a:gd name="connsiteX53" fmla="*/ 0 w 1274691"/>
                <a:gd name="connsiteY53" fmla="*/ 1533279 h 2203450"/>
                <a:gd name="connsiteX54" fmla="*/ 0 w 1274691"/>
                <a:gd name="connsiteY54" fmla="*/ 1517804 h 2203450"/>
                <a:gd name="connsiteX55" fmla="*/ 0 w 1274691"/>
                <a:gd name="connsiteY55" fmla="*/ 1512646 h 2203450"/>
                <a:gd name="connsiteX56" fmla="*/ 1291 w 1274691"/>
                <a:gd name="connsiteY56" fmla="*/ 1502330 h 2203450"/>
                <a:gd name="connsiteX57" fmla="*/ 1291 w 1274691"/>
                <a:gd name="connsiteY57" fmla="*/ 1495882 h 2203450"/>
                <a:gd name="connsiteX58" fmla="*/ 1291 w 1274691"/>
                <a:gd name="connsiteY58" fmla="*/ 1486855 h 2203450"/>
                <a:gd name="connsiteX59" fmla="*/ 2583 w 1274691"/>
                <a:gd name="connsiteY59" fmla="*/ 1480407 h 2203450"/>
                <a:gd name="connsiteX60" fmla="*/ 3874 w 1274691"/>
                <a:gd name="connsiteY60" fmla="*/ 1470091 h 2203450"/>
                <a:gd name="connsiteX61" fmla="*/ 3874 w 1274691"/>
                <a:gd name="connsiteY61" fmla="*/ 1463643 h 2203450"/>
                <a:gd name="connsiteX62" fmla="*/ 5166 w 1274691"/>
                <a:gd name="connsiteY62" fmla="*/ 1453327 h 2203450"/>
                <a:gd name="connsiteX63" fmla="*/ 6457 w 1274691"/>
                <a:gd name="connsiteY63" fmla="*/ 1446879 h 2203450"/>
                <a:gd name="connsiteX64" fmla="*/ 7749 w 1274691"/>
                <a:gd name="connsiteY64" fmla="*/ 1435273 h 2203450"/>
                <a:gd name="connsiteX65" fmla="*/ 7749 w 1274691"/>
                <a:gd name="connsiteY65" fmla="*/ 1428825 h 2203450"/>
                <a:gd name="connsiteX66" fmla="*/ 10332 w 1274691"/>
                <a:gd name="connsiteY66" fmla="*/ 1418509 h 2203450"/>
                <a:gd name="connsiteX67" fmla="*/ 10332 w 1274691"/>
                <a:gd name="connsiteY67" fmla="*/ 1410771 h 2203450"/>
                <a:gd name="connsiteX68" fmla="*/ 12915 w 1274691"/>
                <a:gd name="connsiteY68" fmla="*/ 1400455 h 2203450"/>
                <a:gd name="connsiteX69" fmla="*/ 12915 w 1274691"/>
                <a:gd name="connsiteY69" fmla="*/ 1397876 h 2203450"/>
                <a:gd name="connsiteX70" fmla="*/ 878218 w 1274691"/>
                <a:gd name="connsiteY70" fmla="*/ 484872 h 2203450"/>
                <a:gd name="connsiteX71" fmla="*/ 811746 w 1274691"/>
                <a:gd name="connsiteY71" fmla="*/ 141770 h 2203450"/>
                <a:gd name="connsiteX72" fmla="*/ 763450 w 1274691"/>
                <a:gd name="connsiteY72" fmla="*/ 41726 h 2203450"/>
                <a:gd name="connsiteX73" fmla="*/ 812351 w 1274691"/>
                <a:gd name="connsiteY73" fmla="*/ 10316 h 2203450"/>
                <a:gd name="connsiteX74" fmla="*/ 820100 w 1274691"/>
                <a:gd name="connsiteY74" fmla="*/ 7737 h 2203450"/>
                <a:gd name="connsiteX75" fmla="*/ 835598 w 1274691"/>
                <a:gd name="connsiteY75" fmla="*/ 3869 h 2203450"/>
                <a:gd name="connsiteX76" fmla="*/ 836890 w 1274691"/>
                <a:gd name="connsiteY76" fmla="*/ 2579 h 2203450"/>
                <a:gd name="connsiteX77" fmla="*/ 842056 w 1274691"/>
                <a:gd name="connsiteY77" fmla="*/ 1289 h 2203450"/>
                <a:gd name="connsiteX78" fmla="*/ 845930 w 1274691"/>
                <a:gd name="connsiteY78" fmla="*/ 1289 h 2203450"/>
                <a:gd name="connsiteX79" fmla="*/ 848513 w 1274691"/>
                <a:gd name="connsiteY79" fmla="*/ 1289 h 2203450"/>
                <a:gd name="connsiteX80" fmla="*/ 852388 w 1274691"/>
                <a:gd name="connsiteY80" fmla="*/ 0 h 220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274691" h="2203450">
                  <a:moveTo>
                    <a:pt x="531636" y="285861"/>
                  </a:moveTo>
                  <a:lnTo>
                    <a:pt x="440400" y="417815"/>
                  </a:lnTo>
                  <a:cubicBezTo>
                    <a:pt x="468490" y="374293"/>
                    <a:pt x="496823" y="332947"/>
                    <a:pt x="524973" y="294381"/>
                  </a:cubicBezTo>
                  <a:close/>
                  <a:moveTo>
                    <a:pt x="570101" y="236676"/>
                  </a:moveTo>
                  <a:lnTo>
                    <a:pt x="531636" y="285861"/>
                  </a:lnTo>
                  <a:lnTo>
                    <a:pt x="540471" y="273083"/>
                  </a:lnTo>
                  <a:close/>
                  <a:moveTo>
                    <a:pt x="621564" y="173441"/>
                  </a:moveTo>
                  <a:lnTo>
                    <a:pt x="570101" y="236676"/>
                  </a:lnTo>
                  <a:lnTo>
                    <a:pt x="608456" y="187630"/>
                  </a:lnTo>
                  <a:close/>
                  <a:moveTo>
                    <a:pt x="661644" y="130053"/>
                  </a:moveTo>
                  <a:lnTo>
                    <a:pt x="621564" y="173441"/>
                  </a:lnTo>
                  <a:lnTo>
                    <a:pt x="638484" y="152651"/>
                  </a:lnTo>
                  <a:close/>
                  <a:moveTo>
                    <a:pt x="710670" y="82218"/>
                  </a:moveTo>
                  <a:lnTo>
                    <a:pt x="661644" y="130053"/>
                  </a:lnTo>
                  <a:lnTo>
                    <a:pt x="688307" y="101190"/>
                  </a:lnTo>
                  <a:close/>
                  <a:moveTo>
                    <a:pt x="742662" y="55077"/>
                  </a:moveTo>
                  <a:lnTo>
                    <a:pt x="710670" y="82218"/>
                  </a:lnTo>
                  <a:lnTo>
                    <a:pt x="730442" y="62926"/>
                  </a:lnTo>
                  <a:close/>
                  <a:moveTo>
                    <a:pt x="761983" y="38687"/>
                  </a:moveTo>
                  <a:lnTo>
                    <a:pt x="763450" y="41726"/>
                  </a:lnTo>
                  <a:lnTo>
                    <a:pt x="742662" y="55077"/>
                  </a:lnTo>
                  <a:close/>
                  <a:moveTo>
                    <a:pt x="852388" y="0"/>
                  </a:moveTo>
                  <a:cubicBezTo>
                    <a:pt x="853679" y="0"/>
                    <a:pt x="853679" y="0"/>
                    <a:pt x="854971" y="0"/>
                  </a:cubicBezTo>
                  <a:cubicBezTo>
                    <a:pt x="854971" y="0"/>
                    <a:pt x="856262" y="0"/>
                    <a:pt x="857554" y="0"/>
                  </a:cubicBezTo>
                  <a:lnTo>
                    <a:pt x="864430" y="9527"/>
                  </a:lnTo>
                  <a:lnTo>
                    <a:pt x="864882" y="4762"/>
                  </a:lnTo>
                  <a:lnTo>
                    <a:pt x="1173586" y="386441"/>
                  </a:lnTo>
                  <a:lnTo>
                    <a:pt x="1274691" y="1056650"/>
                  </a:lnTo>
                  <a:lnTo>
                    <a:pt x="1077554" y="1694487"/>
                  </a:lnTo>
                  <a:lnTo>
                    <a:pt x="657883" y="2043112"/>
                  </a:lnTo>
                  <a:lnTo>
                    <a:pt x="579730" y="2203138"/>
                  </a:lnTo>
                  <a:lnTo>
                    <a:pt x="338534" y="2203450"/>
                  </a:lnTo>
                  <a:lnTo>
                    <a:pt x="337440" y="2188004"/>
                  </a:lnTo>
                  <a:lnTo>
                    <a:pt x="317708" y="2198688"/>
                  </a:lnTo>
                  <a:cubicBezTo>
                    <a:pt x="196307" y="2100682"/>
                    <a:pt x="103319" y="1970437"/>
                    <a:pt x="49077" y="1820849"/>
                  </a:cubicBezTo>
                  <a:cubicBezTo>
                    <a:pt x="46494" y="1813112"/>
                    <a:pt x="43911" y="1806664"/>
                    <a:pt x="42619" y="1798927"/>
                  </a:cubicBezTo>
                  <a:cubicBezTo>
                    <a:pt x="41328" y="1798927"/>
                    <a:pt x="41328" y="1797637"/>
                    <a:pt x="41328" y="1797637"/>
                  </a:cubicBezTo>
                  <a:cubicBezTo>
                    <a:pt x="38745" y="1789900"/>
                    <a:pt x="37453" y="1783452"/>
                    <a:pt x="34870" y="1777004"/>
                  </a:cubicBezTo>
                  <a:cubicBezTo>
                    <a:pt x="34870" y="1775715"/>
                    <a:pt x="34870" y="1775715"/>
                    <a:pt x="34870" y="1774425"/>
                  </a:cubicBezTo>
                  <a:cubicBezTo>
                    <a:pt x="32287" y="1767977"/>
                    <a:pt x="30996" y="1760240"/>
                    <a:pt x="28413" y="1753792"/>
                  </a:cubicBezTo>
                  <a:cubicBezTo>
                    <a:pt x="28413" y="1752503"/>
                    <a:pt x="28413" y="1752503"/>
                    <a:pt x="28413" y="1751213"/>
                  </a:cubicBezTo>
                  <a:cubicBezTo>
                    <a:pt x="21955" y="1729291"/>
                    <a:pt x="16789" y="1706079"/>
                    <a:pt x="12915" y="1682867"/>
                  </a:cubicBezTo>
                  <a:cubicBezTo>
                    <a:pt x="12915" y="1680288"/>
                    <a:pt x="12915" y="1678998"/>
                    <a:pt x="11623" y="1676419"/>
                  </a:cubicBezTo>
                  <a:cubicBezTo>
                    <a:pt x="11623" y="1671261"/>
                    <a:pt x="10332" y="1664813"/>
                    <a:pt x="9040" y="1659655"/>
                  </a:cubicBezTo>
                  <a:cubicBezTo>
                    <a:pt x="9040" y="1657076"/>
                    <a:pt x="9040" y="1654497"/>
                    <a:pt x="7749" y="1651918"/>
                  </a:cubicBezTo>
                  <a:cubicBezTo>
                    <a:pt x="7749" y="1646759"/>
                    <a:pt x="6457" y="1641601"/>
                    <a:pt x="6457" y="1636443"/>
                  </a:cubicBezTo>
                  <a:cubicBezTo>
                    <a:pt x="6457" y="1633864"/>
                    <a:pt x="5166" y="1631285"/>
                    <a:pt x="5166" y="1627416"/>
                  </a:cubicBezTo>
                  <a:cubicBezTo>
                    <a:pt x="5166" y="1623548"/>
                    <a:pt x="3874" y="1618389"/>
                    <a:pt x="3874" y="1613231"/>
                  </a:cubicBezTo>
                  <a:cubicBezTo>
                    <a:pt x="3874" y="1610652"/>
                    <a:pt x="2583" y="1606783"/>
                    <a:pt x="2583" y="1604204"/>
                  </a:cubicBezTo>
                  <a:cubicBezTo>
                    <a:pt x="2583" y="1599046"/>
                    <a:pt x="2583" y="1593888"/>
                    <a:pt x="1291" y="1590019"/>
                  </a:cubicBezTo>
                  <a:cubicBezTo>
                    <a:pt x="1291" y="1586150"/>
                    <a:pt x="1291" y="1583571"/>
                    <a:pt x="1291" y="1580992"/>
                  </a:cubicBezTo>
                  <a:cubicBezTo>
                    <a:pt x="1291" y="1575834"/>
                    <a:pt x="1291" y="1569386"/>
                    <a:pt x="0" y="1564228"/>
                  </a:cubicBezTo>
                  <a:cubicBezTo>
                    <a:pt x="0" y="1561649"/>
                    <a:pt x="0" y="1559070"/>
                    <a:pt x="0" y="1556491"/>
                  </a:cubicBezTo>
                  <a:cubicBezTo>
                    <a:pt x="0" y="1548753"/>
                    <a:pt x="0" y="1541016"/>
                    <a:pt x="0" y="1533279"/>
                  </a:cubicBezTo>
                  <a:cubicBezTo>
                    <a:pt x="0" y="1528121"/>
                    <a:pt x="0" y="1522962"/>
                    <a:pt x="0" y="1517804"/>
                  </a:cubicBezTo>
                  <a:cubicBezTo>
                    <a:pt x="0" y="1516515"/>
                    <a:pt x="0" y="1515225"/>
                    <a:pt x="0" y="1512646"/>
                  </a:cubicBezTo>
                  <a:cubicBezTo>
                    <a:pt x="0" y="1510067"/>
                    <a:pt x="0" y="1506198"/>
                    <a:pt x="1291" y="1502330"/>
                  </a:cubicBezTo>
                  <a:cubicBezTo>
                    <a:pt x="1291" y="1499750"/>
                    <a:pt x="1291" y="1498461"/>
                    <a:pt x="1291" y="1495882"/>
                  </a:cubicBezTo>
                  <a:cubicBezTo>
                    <a:pt x="1291" y="1493303"/>
                    <a:pt x="1291" y="1489434"/>
                    <a:pt x="1291" y="1486855"/>
                  </a:cubicBezTo>
                  <a:cubicBezTo>
                    <a:pt x="2583" y="1484276"/>
                    <a:pt x="2583" y="1481697"/>
                    <a:pt x="2583" y="1480407"/>
                  </a:cubicBezTo>
                  <a:cubicBezTo>
                    <a:pt x="2583" y="1476538"/>
                    <a:pt x="2583" y="1472670"/>
                    <a:pt x="3874" y="1470091"/>
                  </a:cubicBezTo>
                  <a:cubicBezTo>
                    <a:pt x="3874" y="1467512"/>
                    <a:pt x="3874" y="1464932"/>
                    <a:pt x="3874" y="1463643"/>
                  </a:cubicBezTo>
                  <a:cubicBezTo>
                    <a:pt x="3874" y="1459774"/>
                    <a:pt x="5166" y="1455906"/>
                    <a:pt x="5166" y="1453327"/>
                  </a:cubicBezTo>
                  <a:cubicBezTo>
                    <a:pt x="5166" y="1450747"/>
                    <a:pt x="5166" y="1448168"/>
                    <a:pt x="6457" y="1446879"/>
                  </a:cubicBezTo>
                  <a:cubicBezTo>
                    <a:pt x="6457" y="1443010"/>
                    <a:pt x="6457" y="1439141"/>
                    <a:pt x="7749" y="1435273"/>
                  </a:cubicBezTo>
                  <a:cubicBezTo>
                    <a:pt x="7749" y="1433983"/>
                    <a:pt x="7749" y="1431404"/>
                    <a:pt x="7749" y="1428825"/>
                  </a:cubicBezTo>
                  <a:cubicBezTo>
                    <a:pt x="9040" y="1424956"/>
                    <a:pt x="9040" y="1422377"/>
                    <a:pt x="10332" y="1418509"/>
                  </a:cubicBezTo>
                  <a:cubicBezTo>
                    <a:pt x="10332" y="1415929"/>
                    <a:pt x="10332" y="1413350"/>
                    <a:pt x="10332" y="1410771"/>
                  </a:cubicBezTo>
                  <a:cubicBezTo>
                    <a:pt x="11623" y="1408192"/>
                    <a:pt x="11623" y="1404323"/>
                    <a:pt x="12915" y="1400455"/>
                  </a:cubicBezTo>
                  <a:cubicBezTo>
                    <a:pt x="12915" y="1399165"/>
                    <a:pt x="12915" y="1399165"/>
                    <a:pt x="12915" y="1397876"/>
                  </a:cubicBezTo>
                  <a:cubicBezTo>
                    <a:pt x="495935" y="1372085"/>
                    <a:pt x="878218" y="972323"/>
                    <a:pt x="878218" y="484872"/>
                  </a:cubicBezTo>
                  <a:cubicBezTo>
                    <a:pt x="878218" y="363976"/>
                    <a:pt x="854971" y="248158"/>
                    <a:pt x="811746" y="141770"/>
                  </a:cubicBezTo>
                  <a:lnTo>
                    <a:pt x="763450" y="41726"/>
                  </a:lnTo>
                  <a:lnTo>
                    <a:pt x="812351" y="10316"/>
                  </a:lnTo>
                  <a:cubicBezTo>
                    <a:pt x="814934" y="10316"/>
                    <a:pt x="817517" y="9027"/>
                    <a:pt x="820100" y="7737"/>
                  </a:cubicBezTo>
                  <a:cubicBezTo>
                    <a:pt x="825266" y="6448"/>
                    <a:pt x="830432" y="3869"/>
                    <a:pt x="835598" y="3869"/>
                  </a:cubicBezTo>
                  <a:cubicBezTo>
                    <a:pt x="835598" y="2579"/>
                    <a:pt x="836890" y="2579"/>
                    <a:pt x="836890" y="2579"/>
                  </a:cubicBezTo>
                  <a:cubicBezTo>
                    <a:pt x="839473" y="2579"/>
                    <a:pt x="840764" y="2579"/>
                    <a:pt x="842056" y="1289"/>
                  </a:cubicBezTo>
                  <a:cubicBezTo>
                    <a:pt x="843347" y="1289"/>
                    <a:pt x="844639" y="1289"/>
                    <a:pt x="845930" y="1289"/>
                  </a:cubicBezTo>
                  <a:cubicBezTo>
                    <a:pt x="845930" y="1289"/>
                    <a:pt x="847222" y="1289"/>
                    <a:pt x="848513" y="1289"/>
                  </a:cubicBezTo>
                  <a:cubicBezTo>
                    <a:pt x="849805" y="1289"/>
                    <a:pt x="851096" y="1289"/>
                    <a:pt x="852388" y="0"/>
                  </a:cubicBezTo>
                  <a:close/>
                </a:path>
              </a:pathLst>
            </a:custGeom>
            <a:solidFill>
              <a:srgbClr val="546E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Back2">
              <a:extLst>
                <a:ext uri="{FF2B5EF4-FFF2-40B4-BE49-F238E27FC236}">
                  <a16:creationId xmlns="" xmlns:a16="http://schemas.microsoft.com/office/drawing/2014/main" id="{F3F62DC2-292F-4D6E-BAC8-61E57F3F7E0E}"/>
                </a:ext>
              </a:extLst>
            </p:cNvPr>
            <p:cNvSpPr/>
            <p:nvPr/>
          </p:nvSpPr>
          <p:spPr bwMode="auto">
            <a:xfrm>
              <a:off x="5162551" y="1806764"/>
              <a:ext cx="2054225" cy="2392363"/>
            </a:xfrm>
            <a:custGeom>
              <a:avLst/>
              <a:gdLst>
                <a:gd name="T0" fmla="*/ 1527 w 1591"/>
                <a:gd name="T1" fmla="*/ 1186 h 1855"/>
                <a:gd name="T2" fmla="*/ 1293 w 1591"/>
                <a:gd name="T3" fmla="*/ 1186 h 1855"/>
                <a:gd name="T4" fmla="*/ 628 w 1591"/>
                <a:gd name="T5" fmla="*/ 0 h 1855"/>
                <a:gd name="T6" fmla="*/ 626 w 1591"/>
                <a:gd name="T7" fmla="*/ 0 h 1855"/>
                <a:gd name="T8" fmla="*/ 863 w 1591"/>
                <a:gd name="T9" fmla="*/ 689 h 1855"/>
                <a:gd name="T10" fmla="*/ 208 w 1591"/>
                <a:gd name="T11" fmla="*/ 1705 h 1855"/>
                <a:gd name="T12" fmla="*/ 0 w 1591"/>
                <a:gd name="T13" fmla="*/ 1412 h 1855"/>
                <a:gd name="T14" fmla="*/ 628 w 1591"/>
                <a:gd name="T15" fmla="*/ 1855 h 1855"/>
                <a:gd name="T16" fmla="*/ 1174 w 1591"/>
                <a:gd name="T17" fmla="*/ 1570 h 1855"/>
                <a:gd name="T18" fmla="*/ 1412 w 1591"/>
                <a:gd name="T19" fmla="*/ 1570 h 1855"/>
                <a:gd name="T20" fmla="*/ 1476 w 1591"/>
                <a:gd name="T21" fmla="*/ 1506 h 1855"/>
                <a:gd name="T22" fmla="*/ 1412 w 1591"/>
                <a:gd name="T23" fmla="*/ 1442 h 1855"/>
                <a:gd name="T24" fmla="*/ 1243 w 1591"/>
                <a:gd name="T25" fmla="*/ 1442 h 1855"/>
                <a:gd name="T26" fmla="*/ 1218 w 1591"/>
                <a:gd name="T27" fmla="*/ 1442 h 1855"/>
                <a:gd name="T28" fmla="*/ 1154 w 1591"/>
                <a:gd name="T29" fmla="*/ 1378 h 1855"/>
                <a:gd name="T30" fmla="*/ 1218 w 1591"/>
                <a:gd name="T31" fmla="*/ 1314 h 1855"/>
                <a:gd name="T32" fmla="*/ 1281 w 1591"/>
                <a:gd name="T33" fmla="*/ 1314 h 1855"/>
                <a:gd name="T34" fmla="*/ 1527 w 1591"/>
                <a:gd name="T35" fmla="*/ 1314 h 1855"/>
                <a:gd name="T36" fmla="*/ 1591 w 1591"/>
                <a:gd name="T37" fmla="*/ 1250 h 1855"/>
                <a:gd name="T38" fmla="*/ 1527 w 1591"/>
                <a:gd name="T39" fmla="*/ 1186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1" h="1855">
                  <a:moveTo>
                    <a:pt x="1527" y="1186"/>
                  </a:moveTo>
                  <a:cubicBezTo>
                    <a:pt x="1293" y="1186"/>
                    <a:pt x="1293" y="1186"/>
                    <a:pt x="1293" y="1186"/>
                  </a:cubicBezTo>
                  <a:cubicBezTo>
                    <a:pt x="1290" y="817"/>
                    <a:pt x="825" y="0"/>
                    <a:pt x="628" y="0"/>
                  </a:cubicBezTo>
                  <a:cubicBezTo>
                    <a:pt x="627" y="0"/>
                    <a:pt x="626" y="0"/>
                    <a:pt x="626" y="0"/>
                  </a:cubicBezTo>
                  <a:cubicBezTo>
                    <a:pt x="775" y="190"/>
                    <a:pt x="863" y="429"/>
                    <a:pt x="863" y="689"/>
                  </a:cubicBezTo>
                  <a:cubicBezTo>
                    <a:pt x="863" y="1141"/>
                    <a:pt x="594" y="1530"/>
                    <a:pt x="208" y="1705"/>
                  </a:cubicBezTo>
                  <a:cubicBezTo>
                    <a:pt x="114" y="1629"/>
                    <a:pt x="42" y="1528"/>
                    <a:pt x="0" y="1412"/>
                  </a:cubicBezTo>
                  <a:cubicBezTo>
                    <a:pt x="92" y="1670"/>
                    <a:pt x="338" y="1855"/>
                    <a:pt x="628" y="1855"/>
                  </a:cubicBezTo>
                  <a:cubicBezTo>
                    <a:pt x="854" y="1855"/>
                    <a:pt x="1053" y="1742"/>
                    <a:pt x="1174" y="1570"/>
                  </a:cubicBezTo>
                  <a:cubicBezTo>
                    <a:pt x="1412" y="1570"/>
                    <a:pt x="1412" y="1570"/>
                    <a:pt x="1412" y="1570"/>
                  </a:cubicBezTo>
                  <a:cubicBezTo>
                    <a:pt x="1447" y="1570"/>
                    <a:pt x="1476" y="1541"/>
                    <a:pt x="1476" y="1506"/>
                  </a:cubicBezTo>
                  <a:cubicBezTo>
                    <a:pt x="1476" y="1471"/>
                    <a:pt x="1447" y="1442"/>
                    <a:pt x="1412" y="1442"/>
                  </a:cubicBezTo>
                  <a:cubicBezTo>
                    <a:pt x="1243" y="1442"/>
                    <a:pt x="1243" y="1442"/>
                    <a:pt x="1243" y="1442"/>
                  </a:cubicBezTo>
                  <a:cubicBezTo>
                    <a:pt x="1218" y="1442"/>
                    <a:pt x="1218" y="1442"/>
                    <a:pt x="1218" y="1442"/>
                  </a:cubicBezTo>
                  <a:cubicBezTo>
                    <a:pt x="1183" y="1442"/>
                    <a:pt x="1154" y="1413"/>
                    <a:pt x="1154" y="1378"/>
                  </a:cubicBezTo>
                  <a:cubicBezTo>
                    <a:pt x="1154" y="1343"/>
                    <a:pt x="1183" y="1314"/>
                    <a:pt x="1218" y="1314"/>
                  </a:cubicBezTo>
                  <a:cubicBezTo>
                    <a:pt x="1281" y="1314"/>
                    <a:pt x="1281" y="1314"/>
                    <a:pt x="1281" y="1314"/>
                  </a:cubicBezTo>
                  <a:cubicBezTo>
                    <a:pt x="1527" y="1314"/>
                    <a:pt x="1527" y="1314"/>
                    <a:pt x="1527" y="1314"/>
                  </a:cubicBezTo>
                  <a:cubicBezTo>
                    <a:pt x="1562" y="1314"/>
                    <a:pt x="1591" y="1285"/>
                    <a:pt x="1591" y="1250"/>
                  </a:cubicBezTo>
                  <a:cubicBezTo>
                    <a:pt x="1591" y="1215"/>
                    <a:pt x="1562" y="1186"/>
                    <a:pt x="1527" y="1186"/>
                  </a:cubicBezTo>
                  <a:close/>
                </a:path>
              </a:pathLst>
            </a:custGeom>
            <a:solidFill>
              <a:srgbClr val="411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ValueBack1">
              <a:extLst>
                <a:ext uri="{FF2B5EF4-FFF2-40B4-BE49-F238E27FC236}">
                  <a16:creationId xmlns="" xmlns:a16="http://schemas.microsoft.com/office/drawing/2014/main" id="{D5F38CFB-A677-445B-B35E-0A6C384922BC}"/>
                </a:ext>
              </a:extLst>
            </p:cNvPr>
            <p:cNvSpPr/>
            <p:nvPr/>
          </p:nvSpPr>
          <p:spPr bwMode="auto">
            <a:xfrm>
              <a:off x="4695826" y="2410014"/>
              <a:ext cx="165100" cy="165100"/>
            </a:xfrm>
            <a:prstGeom prst="ellipse">
              <a:avLst/>
            </a:prstGeom>
            <a:solidFill>
              <a:srgbClr val="5CC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ValueBack2">
              <a:extLst>
                <a:ext uri="{FF2B5EF4-FFF2-40B4-BE49-F238E27FC236}">
                  <a16:creationId xmlns="" xmlns:a16="http://schemas.microsoft.com/office/drawing/2014/main" id="{B33E9442-F5AB-4A31-AEE3-7CC284F9157C}"/>
                </a:ext>
              </a:extLst>
            </p:cNvPr>
            <p:cNvSpPr/>
            <p:nvPr/>
          </p:nvSpPr>
          <p:spPr bwMode="auto">
            <a:xfrm>
              <a:off x="7331076" y="3337114"/>
              <a:ext cx="165100" cy="165100"/>
            </a:xfrm>
            <a:prstGeom prst="ellipse">
              <a:avLst/>
            </a:prstGeom>
            <a:solidFill>
              <a:srgbClr val="411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ValueShape2">
              <a:extLst>
                <a:ext uri="{FF2B5EF4-FFF2-40B4-BE49-F238E27FC236}">
                  <a16:creationId xmlns="" xmlns:a16="http://schemas.microsoft.com/office/drawing/2014/main" id="{A066BBC2-5D12-4483-AE6C-FA6544DF7177}"/>
                </a:ext>
              </a:extLst>
            </p:cNvPr>
            <p:cNvSpPr/>
            <p:nvPr/>
          </p:nvSpPr>
          <p:spPr>
            <a:xfrm>
              <a:off x="6941346" y="3666908"/>
              <a:ext cx="2867817" cy="1651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1DB3"/>
                </a:gs>
                <a:gs pos="100000">
                  <a:srgbClr val="D9D9D9"/>
                </a:gs>
                <a:gs pos="67000">
                  <a:srgbClr val="411DB3"/>
                </a:gs>
                <a:gs pos="67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ValueText2">
              <a:extLst>
                <a:ext uri="{FF2B5EF4-FFF2-40B4-BE49-F238E27FC236}">
                  <a16:creationId xmlns="" xmlns:a16="http://schemas.microsoft.com/office/drawing/2014/main" id="{6B0BC82E-9F99-4514-901C-1C322CB69F21}"/>
                </a:ext>
              </a:extLst>
            </p:cNvPr>
            <p:cNvSpPr txBox="1"/>
            <p:nvPr/>
          </p:nvSpPr>
          <p:spPr>
            <a:xfrm>
              <a:off x="7610476" y="3193333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411DB3"/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rgbClr val="411DB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ValueShape1">
              <a:extLst>
                <a:ext uri="{FF2B5EF4-FFF2-40B4-BE49-F238E27FC236}">
                  <a16:creationId xmlns="" xmlns:a16="http://schemas.microsoft.com/office/drawing/2014/main" id="{5E972A06-3BF6-435F-AEED-48229E4C978E}"/>
                </a:ext>
              </a:extLst>
            </p:cNvPr>
            <p:cNvSpPr/>
            <p:nvPr/>
          </p:nvSpPr>
          <p:spPr>
            <a:xfrm>
              <a:off x="2341174" y="2739421"/>
              <a:ext cx="2867817" cy="1651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5CC4FD"/>
                </a:gs>
                <a:gs pos="100000">
                  <a:srgbClr val="D9D9D9"/>
                </a:gs>
                <a:gs pos="57000">
                  <a:srgbClr val="5CC4FD"/>
                </a:gs>
                <a:gs pos="57100">
                  <a:srgbClr val="D9D9D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Text1">
              <a:extLst>
                <a:ext uri="{FF2B5EF4-FFF2-40B4-BE49-F238E27FC236}">
                  <a16:creationId xmlns="" xmlns:a16="http://schemas.microsoft.com/office/drawing/2014/main" id="{9E15CD27-A6F6-4968-A276-33E3AA926770}"/>
                </a:ext>
              </a:extLst>
            </p:cNvPr>
            <p:cNvSpPr txBox="1"/>
            <p:nvPr/>
          </p:nvSpPr>
          <p:spPr>
            <a:xfrm>
              <a:off x="3981083" y="2266233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5CC4FD"/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rgbClr val="5CC4FD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8" name="ExtraShape">
              <a:extLst>
                <a:ext uri="{FF2B5EF4-FFF2-40B4-BE49-F238E27FC236}">
                  <a16:creationId xmlns="" xmlns:a16="http://schemas.microsoft.com/office/drawing/2014/main" id="{F61F592F-4764-4605-B720-AF2CC1ABD6C7}"/>
                </a:ext>
              </a:extLst>
            </p:cNvPr>
            <p:cNvCxnSpPr>
              <a:cxnSpLocks/>
            </p:cNvCxnSpPr>
            <p:nvPr/>
          </p:nvCxnSpPr>
          <p:spPr>
            <a:xfrm>
              <a:off x="4832202" y="4921251"/>
              <a:ext cx="252759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ustomText2">
              <a:extLst>
                <a:ext uri="{FF2B5EF4-FFF2-40B4-BE49-F238E27FC236}">
                  <a16:creationId xmlns="" xmlns:a16="http://schemas.microsoft.com/office/drawing/2014/main" id="{5D488A27-428E-408B-A736-2602E79D75F4}"/>
                </a:ext>
              </a:extLst>
            </p:cNvPr>
            <p:cNvSpPr txBox="1"/>
            <p:nvPr/>
          </p:nvSpPr>
          <p:spPr>
            <a:xfrm>
              <a:off x="5143110" y="4608079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0" name="CustomText2">
              <a:extLst>
                <a:ext uri="{FF2B5EF4-FFF2-40B4-BE49-F238E27FC236}">
                  <a16:creationId xmlns="" xmlns:a16="http://schemas.microsoft.com/office/drawing/2014/main" id="{A0099F36-9D9E-4AA5-B27D-5C55E64A00C6}"/>
                </a:ext>
              </a:extLst>
            </p:cNvPr>
            <p:cNvSpPr txBox="1"/>
            <p:nvPr/>
          </p:nvSpPr>
          <p:spPr>
            <a:xfrm>
              <a:off x="5143110" y="4923667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3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81189" y="2959818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082305" y="3855168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176004" y="23736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EB000BB-7ADF-47FC-B4E1-FF31F71E3974}"/>
              </a:ext>
            </a:extLst>
          </p:cNvPr>
          <p:cNvGrpSpPr/>
          <p:nvPr/>
        </p:nvGrpSpPr>
        <p:grpSpPr>
          <a:xfrm>
            <a:off x="651000" y="1674001"/>
            <a:ext cx="10867900" cy="4098205"/>
            <a:chOff x="651000" y="1674001"/>
            <a:chExt cx="10867900" cy="4098205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403AFF3-915C-44E1-BD70-02F039B7578F}"/>
                </a:ext>
              </a:extLst>
            </p:cNvPr>
            <p:cNvGrpSpPr/>
            <p:nvPr/>
          </p:nvGrpSpPr>
          <p:grpSpPr>
            <a:xfrm>
              <a:off x="3430532" y="1674001"/>
              <a:ext cx="5330936" cy="3916400"/>
              <a:chOff x="876000" y="1136259"/>
              <a:chExt cx="6248400" cy="4590421"/>
            </a:xfrm>
          </p:grpSpPr>
          <p:grpSp>
            <p:nvGrpSpPr>
              <p:cNvPr id="20" name="Group 8">
                <a:extLst>
                  <a:ext uri="{FF2B5EF4-FFF2-40B4-BE49-F238E27FC236}">
                    <a16:creationId xmlns="" xmlns:a16="http://schemas.microsoft.com/office/drawing/2014/main" id="{13EF8368-7F86-42B3-A225-9F8C1A6496A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6000" y="3135880"/>
                <a:ext cx="6248400" cy="2590800"/>
                <a:chOff x="3962400" y="3409950"/>
                <a:chExt cx="3124200" cy="1295400"/>
              </a:xfrm>
              <a:solidFill>
                <a:schemeClr val="tx1">
                  <a:lumMod val="85000"/>
                  <a:lumOff val="15000"/>
                </a:schemeClr>
              </a:solidFill>
              <a:effectLst/>
            </p:grpSpPr>
            <p:sp>
              <p:nvSpPr>
                <p:cNvPr id="29" name="Freeform 208">
                  <a:extLst>
                    <a:ext uri="{FF2B5EF4-FFF2-40B4-BE49-F238E27FC236}">
                      <a16:creationId xmlns="" xmlns:a16="http://schemas.microsoft.com/office/drawing/2014/main" id="{AC0EB761-432B-4216-AC2D-C0E895B5A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382" y="3824784"/>
                  <a:ext cx="3082442" cy="880566"/>
                </a:xfrm>
                <a:custGeom>
                  <a:avLst/>
                  <a:gdLst/>
                  <a:ahLst/>
                  <a:cxnLst>
                    <a:cxn ang="0">
                      <a:pos x="817" y="22"/>
                    </a:cxn>
                    <a:cxn ang="0">
                      <a:pos x="817" y="25"/>
                    </a:cxn>
                    <a:cxn ang="0">
                      <a:pos x="816" y="28"/>
                    </a:cxn>
                    <a:cxn ang="0">
                      <a:pos x="815" y="31"/>
                    </a:cxn>
                    <a:cxn ang="0">
                      <a:pos x="813" y="34"/>
                    </a:cxn>
                    <a:cxn ang="0">
                      <a:pos x="811" y="36"/>
                    </a:cxn>
                    <a:cxn ang="0">
                      <a:pos x="807" y="40"/>
                    </a:cxn>
                    <a:cxn ang="0">
                      <a:pos x="803" y="43"/>
                    </a:cxn>
                    <a:cxn ang="0">
                      <a:pos x="317" y="326"/>
                    </a:cxn>
                    <a:cxn ang="0">
                      <a:pos x="298" y="336"/>
                    </a:cxn>
                    <a:cxn ang="0">
                      <a:pos x="292" y="338"/>
                    </a:cxn>
                    <a:cxn ang="0">
                      <a:pos x="284" y="340"/>
                    </a:cxn>
                    <a:cxn ang="0">
                      <a:pos x="276" y="341"/>
                    </a:cxn>
                    <a:cxn ang="0">
                      <a:pos x="271" y="342"/>
                    </a:cxn>
                    <a:cxn ang="0">
                      <a:pos x="269" y="342"/>
                    </a:cxn>
                    <a:cxn ang="0">
                      <a:pos x="266" y="342"/>
                    </a:cxn>
                    <a:cxn ang="0">
                      <a:pos x="265" y="342"/>
                    </a:cxn>
                    <a:cxn ang="0">
                      <a:pos x="263" y="342"/>
                    </a:cxn>
                    <a:cxn ang="0">
                      <a:pos x="258" y="341"/>
                    </a:cxn>
                    <a:cxn ang="0">
                      <a:pos x="253" y="341"/>
                    </a:cxn>
                    <a:cxn ang="0">
                      <a:pos x="248" y="340"/>
                    </a:cxn>
                    <a:cxn ang="0">
                      <a:pos x="243" y="339"/>
                    </a:cxn>
                    <a:cxn ang="0">
                      <a:pos x="234" y="336"/>
                    </a:cxn>
                    <a:cxn ang="0">
                      <a:pos x="16" y="210"/>
                    </a:cxn>
                    <a:cxn ang="0">
                      <a:pos x="16" y="217"/>
                    </a:cxn>
                    <a:cxn ang="0">
                      <a:pos x="234" y="343"/>
                    </a:cxn>
                    <a:cxn ang="0">
                      <a:pos x="243" y="346"/>
                    </a:cxn>
                    <a:cxn ang="0">
                      <a:pos x="248" y="347"/>
                    </a:cxn>
                    <a:cxn ang="0">
                      <a:pos x="253" y="348"/>
                    </a:cxn>
                    <a:cxn ang="0">
                      <a:pos x="258" y="349"/>
                    </a:cxn>
                    <a:cxn ang="0">
                      <a:pos x="263" y="349"/>
                    </a:cxn>
                    <a:cxn ang="0">
                      <a:pos x="265" y="349"/>
                    </a:cxn>
                    <a:cxn ang="0">
                      <a:pos x="266" y="349"/>
                    </a:cxn>
                    <a:cxn ang="0">
                      <a:pos x="269" y="349"/>
                    </a:cxn>
                    <a:cxn ang="0">
                      <a:pos x="271" y="349"/>
                    </a:cxn>
                    <a:cxn ang="0">
                      <a:pos x="276" y="349"/>
                    </a:cxn>
                    <a:cxn ang="0">
                      <a:pos x="284" y="347"/>
                    </a:cxn>
                    <a:cxn ang="0">
                      <a:pos x="292" y="345"/>
                    </a:cxn>
                    <a:cxn ang="0">
                      <a:pos x="298" y="343"/>
                    </a:cxn>
                    <a:cxn ang="0">
                      <a:pos x="317" y="333"/>
                    </a:cxn>
                    <a:cxn ang="0">
                      <a:pos x="803" y="50"/>
                    </a:cxn>
                    <a:cxn ang="0">
                      <a:pos x="807" y="47"/>
                    </a:cxn>
                    <a:cxn ang="0">
                      <a:pos x="811" y="43"/>
                    </a:cxn>
                    <a:cxn ang="0">
                      <a:pos x="813" y="41"/>
                    </a:cxn>
                    <a:cxn ang="0">
                      <a:pos x="815" y="38"/>
                    </a:cxn>
                    <a:cxn ang="0">
                      <a:pos x="816" y="35"/>
                    </a:cxn>
                    <a:cxn ang="0">
                      <a:pos x="817" y="32"/>
                    </a:cxn>
                    <a:cxn ang="0">
                      <a:pos x="817" y="29"/>
                    </a:cxn>
                  </a:cxnLst>
                  <a:rect l="0" t="0" r="r" b="b"/>
                  <a:pathLst>
                    <a:path w="817" h="349">
                      <a:moveTo>
                        <a:pt x="817" y="0"/>
                      </a:moveTo>
                      <a:cubicBezTo>
                        <a:pt x="817" y="0"/>
                        <a:pt x="817" y="1"/>
                        <a:pt x="817" y="1"/>
                      </a:cubicBezTo>
                      <a:cubicBezTo>
                        <a:pt x="817" y="8"/>
                        <a:pt x="817" y="15"/>
                        <a:pt x="817" y="22"/>
                      </a:cubicBezTo>
                      <a:cubicBezTo>
                        <a:pt x="817" y="22"/>
                        <a:pt x="817" y="22"/>
                        <a:pt x="817" y="22"/>
                      </a:cubicBezTo>
                      <a:cubicBezTo>
                        <a:pt x="817" y="23"/>
                        <a:pt x="817" y="23"/>
                        <a:pt x="817" y="24"/>
                      </a:cubicBezTo>
                      <a:cubicBezTo>
                        <a:pt x="817" y="24"/>
                        <a:pt x="817" y="25"/>
                        <a:pt x="817" y="25"/>
                      </a:cubicBezTo>
                      <a:cubicBezTo>
                        <a:pt x="817" y="26"/>
                        <a:pt x="817" y="26"/>
                        <a:pt x="817" y="26"/>
                      </a:cubicBezTo>
                      <a:cubicBezTo>
                        <a:pt x="817" y="27"/>
                        <a:pt x="817" y="27"/>
                        <a:pt x="817" y="27"/>
                      </a:cubicBezTo>
                      <a:cubicBezTo>
                        <a:pt x="817" y="27"/>
                        <a:pt x="816" y="28"/>
                        <a:pt x="816" y="28"/>
                      </a:cubicBezTo>
                      <a:cubicBezTo>
                        <a:pt x="816" y="29"/>
                        <a:pt x="816" y="29"/>
                        <a:pt x="816" y="29"/>
                      </a:cubicBezTo>
                      <a:cubicBezTo>
                        <a:pt x="816" y="30"/>
                        <a:pt x="816" y="30"/>
                        <a:pt x="816" y="30"/>
                      </a:cubicBezTo>
                      <a:cubicBezTo>
                        <a:pt x="816" y="30"/>
                        <a:pt x="815" y="31"/>
                        <a:pt x="815" y="31"/>
                      </a:cubicBezTo>
                      <a:cubicBezTo>
                        <a:pt x="815" y="32"/>
                        <a:pt x="815" y="32"/>
                        <a:pt x="815" y="32"/>
                      </a:cubicBezTo>
                      <a:cubicBezTo>
                        <a:pt x="814" y="32"/>
                        <a:pt x="814" y="32"/>
                        <a:pt x="814" y="32"/>
                      </a:cubicBezTo>
                      <a:cubicBezTo>
                        <a:pt x="814" y="33"/>
                        <a:pt x="813" y="34"/>
                        <a:pt x="813" y="34"/>
                      </a:cubicBezTo>
                      <a:cubicBezTo>
                        <a:pt x="813" y="35"/>
                        <a:pt x="813" y="35"/>
                        <a:pt x="813" y="35"/>
                      </a:cubicBezTo>
                      <a:cubicBezTo>
                        <a:pt x="812" y="35"/>
                        <a:pt x="812" y="36"/>
                        <a:pt x="812" y="36"/>
                      </a:cubicBezTo>
                      <a:cubicBezTo>
                        <a:pt x="811" y="36"/>
                        <a:pt x="811" y="36"/>
                        <a:pt x="811" y="36"/>
                      </a:cubicBezTo>
                      <a:cubicBezTo>
                        <a:pt x="811" y="37"/>
                        <a:pt x="810" y="38"/>
                        <a:pt x="809" y="38"/>
                      </a:cubicBezTo>
                      <a:cubicBezTo>
                        <a:pt x="809" y="39"/>
                        <a:pt x="809" y="39"/>
                        <a:pt x="809" y="39"/>
                      </a:cubicBezTo>
                      <a:cubicBezTo>
                        <a:pt x="809" y="39"/>
                        <a:pt x="808" y="39"/>
                        <a:pt x="807" y="40"/>
                      </a:cubicBezTo>
                      <a:cubicBezTo>
                        <a:pt x="807" y="40"/>
                        <a:pt x="806" y="41"/>
                        <a:pt x="806" y="41"/>
                      </a:cubicBezTo>
                      <a:cubicBezTo>
                        <a:pt x="805" y="41"/>
                        <a:pt x="805" y="42"/>
                        <a:pt x="804" y="42"/>
                      </a:cubicBezTo>
                      <a:cubicBezTo>
                        <a:pt x="804" y="43"/>
                        <a:pt x="803" y="43"/>
                        <a:pt x="803" y="43"/>
                      </a:cubicBezTo>
                      <a:cubicBezTo>
                        <a:pt x="802" y="44"/>
                        <a:pt x="802" y="44"/>
                        <a:pt x="802" y="44"/>
                      </a:cubicBezTo>
                      <a:cubicBezTo>
                        <a:pt x="777" y="58"/>
                        <a:pt x="777" y="58"/>
                        <a:pt x="777" y="58"/>
                      </a:cubicBezTo>
                      <a:cubicBezTo>
                        <a:pt x="317" y="326"/>
                        <a:pt x="317" y="326"/>
                        <a:pt x="317" y="326"/>
                      </a:cubicBezTo>
                      <a:cubicBezTo>
                        <a:pt x="304" y="333"/>
                        <a:pt x="304" y="333"/>
                        <a:pt x="304" y="333"/>
                      </a:cubicBezTo>
                      <a:cubicBezTo>
                        <a:pt x="303" y="334"/>
                        <a:pt x="301" y="335"/>
                        <a:pt x="299" y="335"/>
                      </a:cubicBezTo>
                      <a:cubicBezTo>
                        <a:pt x="299" y="336"/>
                        <a:pt x="298" y="336"/>
                        <a:pt x="298" y="336"/>
                      </a:cubicBezTo>
                      <a:cubicBezTo>
                        <a:pt x="296" y="337"/>
                        <a:pt x="295" y="337"/>
                        <a:pt x="293" y="338"/>
                      </a:cubicBezTo>
                      <a:cubicBezTo>
                        <a:pt x="293" y="338"/>
                        <a:pt x="293" y="338"/>
                        <a:pt x="293" y="338"/>
                      </a:cubicBezTo>
                      <a:cubicBezTo>
                        <a:pt x="292" y="338"/>
                        <a:pt x="292" y="338"/>
                        <a:pt x="292" y="338"/>
                      </a:cubicBezTo>
                      <a:cubicBezTo>
                        <a:pt x="291" y="339"/>
                        <a:pt x="290" y="339"/>
                        <a:pt x="289" y="339"/>
                      </a:cubicBezTo>
                      <a:cubicBezTo>
                        <a:pt x="289" y="339"/>
                        <a:pt x="288" y="339"/>
                        <a:pt x="287" y="340"/>
                      </a:cubicBezTo>
                      <a:cubicBezTo>
                        <a:pt x="286" y="340"/>
                        <a:pt x="285" y="340"/>
                        <a:pt x="284" y="340"/>
                      </a:cubicBezTo>
                      <a:cubicBezTo>
                        <a:pt x="284" y="340"/>
                        <a:pt x="283" y="340"/>
                        <a:pt x="283" y="341"/>
                      </a:cubicBezTo>
                      <a:cubicBezTo>
                        <a:pt x="282" y="341"/>
                        <a:pt x="282" y="341"/>
                        <a:pt x="282" y="341"/>
                      </a:cubicBezTo>
                      <a:cubicBezTo>
                        <a:pt x="280" y="341"/>
                        <a:pt x="278" y="341"/>
                        <a:pt x="276" y="341"/>
                      </a:cubicBezTo>
                      <a:cubicBezTo>
                        <a:pt x="276" y="341"/>
                        <a:pt x="276" y="341"/>
                        <a:pt x="276" y="341"/>
                      </a:cubicBezTo>
                      <a:cubicBezTo>
                        <a:pt x="275" y="342"/>
                        <a:pt x="275" y="342"/>
                        <a:pt x="274" y="342"/>
                      </a:cubicBezTo>
                      <a:cubicBezTo>
                        <a:pt x="273" y="342"/>
                        <a:pt x="272" y="342"/>
                        <a:pt x="271" y="342"/>
                      </a:cubicBezTo>
                      <a:cubicBezTo>
                        <a:pt x="270" y="342"/>
                        <a:pt x="270" y="342"/>
                        <a:pt x="270" y="342"/>
                      </a:cubicBezTo>
                      <a:cubicBezTo>
                        <a:pt x="270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8" y="342"/>
                        <a:pt x="268" y="342"/>
                      </a:cubicBezTo>
                      <a:cubicBezTo>
                        <a:pt x="268" y="342"/>
                        <a:pt x="267" y="342"/>
                        <a:pt x="266" y="342"/>
                      </a:cubicBezTo>
                      <a:cubicBezTo>
                        <a:pt x="266" y="342"/>
                        <a:pt x="266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4" y="342"/>
                      </a:cubicBezTo>
                      <a:cubicBezTo>
                        <a:pt x="264" y="342"/>
                        <a:pt x="264" y="342"/>
                        <a:pt x="264" y="342"/>
                      </a:cubicBezTo>
                      <a:cubicBezTo>
                        <a:pt x="264" y="342"/>
                        <a:pt x="263" y="342"/>
                        <a:pt x="263" y="342"/>
                      </a:cubicBezTo>
                      <a:cubicBezTo>
                        <a:pt x="262" y="342"/>
                        <a:pt x="261" y="342"/>
                        <a:pt x="260" y="342"/>
                      </a:cubicBezTo>
                      <a:cubicBezTo>
                        <a:pt x="260" y="342"/>
                        <a:pt x="259" y="342"/>
                        <a:pt x="259" y="342"/>
                      </a:cubicBezTo>
                      <a:cubicBezTo>
                        <a:pt x="259" y="342"/>
                        <a:pt x="258" y="342"/>
                        <a:pt x="258" y="341"/>
                      </a:cubicBezTo>
                      <a:cubicBezTo>
                        <a:pt x="257" y="341"/>
                        <a:pt x="256" y="341"/>
                        <a:pt x="255" y="341"/>
                      </a:cubicBezTo>
                      <a:cubicBezTo>
                        <a:pt x="255" y="341"/>
                        <a:pt x="254" y="341"/>
                        <a:pt x="254" y="341"/>
                      </a:cubicBezTo>
                      <a:cubicBezTo>
                        <a:pt x="254" y="341"/>
                        <a:pt x="253" y="341"/>
                        <a:pt x="253" y="341"/>
                      </a:cubicBezTo>
                      <a:cubicBezTo>
                        <a:pt x="252" y="341"/>
                        <a:pt x="251" y="341"/>
                        <a:pt x="250" y="340"/>
                      </a:cubicBezTo>
                      <a:cubicBezTo>
                        <a:pt x="250" y="340"/>
                        <a:pt x="249" y="340"/>
                        <a:pt x="249" y="340"/>
                      </a:cubicBezTo>
                      <a:cubicBezTo>
                        <a:pt x="248" y="340"/>
                        <a:pt x="248" y="340"/>
                        <a:pt x="248" y="340"/>
                      </a:cubicBezTo>
                      <a:cubicBezTo>
                        <a:pt x="247" y="340"/>
                        <a:pt x="246" y="339"/>
                        <a:pt x="244" y="339"/>
                      </a:cubicBezTo>
                      <a:cubicBezTo>
                        <a:pt x="244" y="339"/>
                        <a:pt x="244" y="339"/>
                        <a:pt x="243" y="339"/>
                      </a:cubicBezTo>
                      <a:cubicBezTo>
                        <a:pt x="243" y="339"/>
                        <a:pt x="243" y="339"/>
                        <a:pt x="243" y="339"/>
                      </a:cubicBezTo>
                      <a:cubicBezTo>
                        <a:pt x="241" y="338"/>
                        <a:pt x="239" y="337"/>
                        <a:pt x="237" y="337"/>
                      </a:cubicBezTo>
                      <a:cubicBezTo>
                        <a:pt x="237" y="337"/>
                        <a:pt x="237" y="337"/>
                        <a:pt x="237" y="337"/>
                      </a:cubicBezTo>
                      <a:cubicBezTo>
                        <a:pt x="236" y="336"/>
                        <a:pt x="235" y="336"/>
                        <a:pt x="234" y="336"/>
                      </a:cubicBezTo>
                      <a:cubicBezTo>
                        <a:pt x="234" y="335"/>
                        <a:pt x="233" y="335"/>
                        <a:pt x="233" y="335"/>
                      </a:cubicBezTo>
                      <a:cubicBezTo>
                        <a:pt x="232" y="334"/>
                        <a:pt x="230" y="334"/>
                        <a:pt x="229" y="333"/>
                      </a:cubicBezTo>
                      <a:cubicBezTo>
                        <a:pt x="16" y="210"/>
                        <a:pt x="16" y="210"/>
                        <a:pt x="16" y="210"/>
                      </a:cubicBezTo>
                      <a:cubicBezTo>
                        <a:pt x="6" y="204"/>
                        <a:pt x="1" y="197"/>
                        <a:pt x="1" y="189"/>
                      </a:cubicBezTo>
                      <a:cubicBezTo>
                        <a:pt x="1" y="195"/>
                        <a:pt x="1" y="195"/>
                        <a:pt x="1" y="195"/>
                      </a:cubicBezTo>
                      <a:cubicBezTo>
                        <a:pt x="0" y="203"/>
                        <a:pt x="6" y="211"/>
                        <a:pt x="16" y="217"/>
                      </a:cubicBezTo>
                      <a:cubicBezTo>
                        <a:pt x="229" y="340"/>
                        <a:pt x="229" y="340"/>
                        <a:pt x="229" y="340"/>
                      </a:cubicBezTo>
                      <a:cubicBezTo>
                        <a:pt x="230" y="341"/>
                        <a:pt x="232" y="341"/>
                        <a:pt x="233" y="342"/>
                      </a:cubicBezTo>
                      <a:cubicBezTo>
                        <a:pt x="233" y="342"/>
                        <a:pt x="234" y="342"/>
                        <a:pt x="234" y="343"/>
                      </a:cubicBezTo>
                      <a:cubicBezTo>
                        <a:pt x="235" y="343"/>
                        <a:pt x="236" y="343"/>
                        <a:pt x="237" y="344"/>
                      </a:cubicBezTo>
                      <a:cubicBezTo>
                        <a:pt x="237" y="344"/>
                        <a:pt x="237" y="344"/>
                        <a:pt x="237" y="344"/>
                      </a:cubicBezTo>
                      <a:cubicBezTo>
                        <a:pt x="239" y="345"/>
                        <a:pt x="241" y="345"/>
                        <a:pt x="243" y="346"/>
                      </a:cubicBezTo>
                      <a:cubicBezTo>
                        <a:pt x="243" y="346"/>
                        <a:pt x="243" y="346"/>
                        <a:pt x="243" y="346"/>
                      </a:cubicBezTo>
                      <a:cubicBezTo>
                        <a:pt x="244" y="346"/>
                        <a:pt x="244" y="346"/>
                        <a:pt x="244" y="346"/>
                      </a:cubicBezTo>
                      <a:cubicBezTo>
                        <a:pt x="246" y="346"/>
                        <a:pt x="247" y="347"/>
                        <a:pt x="248" y="347"/>
                      </a:cubicBezTo>
                      <a:cubicBezTo>
                        <a:pt x="249" y="347"/>
                        <a:pt x="249" y="347"/>
                        <a:pt x="249" y="347"/>
                      </a:cubicBezTo>
                      <a:cubicBezTo>
                        <a:pt x="249" y="347"/>
                        <a:pt x="250" y="347"/>
                        <a:pt x="250" y="347"/>
                      </a:cubicBezTo>
                      <a:cubicBezTo>
                        <a:pt x="251" y="348"/>
                        <a:pt x="252" y="348"/>
                        <a:pt x="253" y="348"/>
                      </a:cubicBezTo>
                      <a:cubicBezTo>
                        <a:pt x="253" y="348"/>
                        <a:pt x="254" y="348"/>
                        <a:pt x="254" y="348"/>
                      </a:cubicBezTo>
                      <a:cubicBezTo>
                        <a:pt x="254" y="348"/>
                        <a:pt x="255" y="348"/>
                        <a:pt x="255" y="348"/>
                      </a:cubicBezTo>
                      <a:cubicBezTo>
                        <a:pt x="256" y="348"/>
                        <a:pt x="257" y="348"/>
                        <a:pt x="258" y="349"/>
                      </a:cubicBezTo>
                      <a:cubicBezTo>
                        <a:pt x="258" y="349"/>
                        <a:pt x="259" y="349"/>
                        <a:pt x="259" y="349"/>
                      </a:cubicBezTo>
                      <a:cubicBezTo>
                        <a:pt x="259" y="349"/>
                        <a:pt x="260" y="349"/>
                        <a:pt x="260" y="349"/>
                      </a:cubicBezTo>
                      <a:cubicBezTo>
                        <a:pt x="261" y="349"/>
                        <a:pt x="262" y="349"/>
                        <a:pt x="263" y="349"/>
                      </a:cubicBezTo>
                      <a:cubicBezTo>
                        <a:pt x="263" y="349"/>
                        <a:pt x="264" y="349"/>
                        <a:pt x="264" y="349"/>
                      </a:cubicBezTo>
                      <a:cubicBezTo>
                        <a:pt x="264" y="349"/>
                        <a:pt x="264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6" y="349"/>
                        <a:pt x="266" y="349"/>
                        <a:pt x="266" y="349"/>
                      </a:cubicBezTo>
                      <a:cubicBezTo>
                        <a:pt x="267" y="349"/>
                        <a:pt x="268" y="349"/>
                        <a:pt x="268" y="349"/>
                      </a:cubicBezTo>
                      <a:cubicBezTo>
                        <a:pt x="268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70" y="349"/>
                        <a:pt x="270" y="349"/>
                      </a:cubicBezTo>
                      <a:cubicBezTo>
                        <a:pt x="271" y="349"/>
                        <a:pt x="271" y="349"/>
                        <a:pt x="271" y="349"/>
                      </a:cubicBezTo>
                      <a:cubicBezTo>
                        <a:pt x="272" y="349"/>
                        <a:pt x="273" y="349"/>
                        <a:pt x="274" y="349"/>
                      </a:cubicBezTo>
                      <a:cubicBezTo>
                        <a:pt x="275" y="349"/>
                        <a:pt x="275" y="349"/>
                        <a:pt x="276" y="349"/>
                      </a:cubicBezTo>
                      <a:cubicBezTo>
                        <a:pt x="276" y="349"/>
                        <a:pt x="276" y="349"/>
                        <a:pt x="276" y="349"/>
                      </a:cubicBezTo>
                      <a:cubicBezTo>
                        <a:pt x="278" y="348"/>
                        <a:pt x="280" y="348"/>
                        <a:pt x="282" y="348"/>
                      </a:cubicBezTo>
                      <a:cubicBezTo>
                        <a:pt x="283" y="348"/>
                        <a:pt x="283" y="348"/>
                        <a:pt x="283" y="348"/>
                      </a:cubicBezTo>
                      <a:cubicBezTo>
                        <a:pt x="283" y="348"/>
                        <a:pt x="284" y="347"/>
                        <a:pt x="284" y="347"/>
                      </a:cubicBezTo>
                      <a:cubicBezTo>
                        <a:pt x="285" y="347"/>
                        <a:pt x="286" y="347"/>
                        <a:pt x="287" y="347"/>
                      </a:cubicBezTo>
                      <a:cubicBezTo>
                        <a:pt x="288" y="346"/>
                        <a:pt x="289" y="346"/>
                        <a:pt x="289" y="346"/>
                      </a:cubicBezTo>
                      <a:cubicBezTo>
                        <a:pt x="290" y="346"/>
                        <a:pt x="291" y="346"/>
                        <a:pt x="292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5" y="344"/>
                        <a:pt x="296" y="344"/>
                        <a:pt x="298" y="343"/>
                      </a:cubicBezTo>
                      <a:cubicBezTo>
                        <a:pt x="298" y="343"/>
                        <a:pt x="299" y="343"/>
                        <a:pt x="299" y="343"/>
                      </a:cubicBezTo>
                      <a:cubicBezTo>
                        <a:pt x="301" y="342"/>
                        <a:pt x="303" y="341"/>
                        <a:pt x="304" y="340"/>
                      </a:cubicBezTo>
                      <a:cubicBezTo>
                        <a:pt x="317" y="333"/>
                        <a:pt x="317" y="333"/>
                        <a:pt x="317" y="333"/>
                      </a:cubicBezTo>
                      <a:cubicBezTo>
                        <a:pt x="777" y="65"/>
                        <a:pt x="777" y="65"/>
                        <a:pt x="777" y="65"/>
                      </a:cubicBezTo>
                      <a:cubicBezTo>
                        <a:pt x="802" y="51"/>
                        <a:pt x="802" y="51"/>
                        <a:pt x="802" y="51"/>
                      </a:cubicBezTo>
                      <a:cubicBezTo>
                        <a:pt x="803" y="50"/>
                        <a:pt x="803" y="50"/>
                        <a:pt x="803" y="50"/>
                      </a:cubicBezTo>
                      <a:cubicBezTo>
                        <a:pt x="803" y="50"/>
                        <a:pt x="804" y="50"/>
                        <a:pt x="804" y="49"/>
                      </a:cubicBezTo>
                      <a:cubicBezTo>
                        <a:pt x="805" y="49"/>
                        <a:pt x="805" y="49"/>
                        <a:pt x="806" y="48"/>
                      </a:cubicBezTo>
                      <a:cubicBezTo>
                        <a:pt x="806" y="48"/>
                        <a:pt x="807" y="47"/>
                        <a:pt x="807" y="47"/>
                      </a:cubicBezTo>
                      <a:cubicBezTo>
                        <a:pt x="808" y="46"/>
                        <a:pt x="809" y="46"/>
                        <a:pt x="809" y="46"/>
                      </a:cubicBezTo>
                      <a:cubicBezTo>
                        <a:pt x="809" y="45"/>
                        <a:pt x="809" y="45"/>
                        <a:pt x="809" y="45"/>
                      </a:cubicBezTo>
                      <a:cubicBezTo>
                        <a:pt x="810" y="45"/>
                        <a:pt x="811" y="44"/>
                        <a:pt x="811" y="43"/>
                      </a:cubicBezTo>
                      <a:cubicBezTo>
                        <a:pt x="812" y="43"/>
                        <a:pt x="812" y="43"/>
                        <a:pt x="812" y="43"/>
                      </a:cubicBezTo>
                      <a:cubicBezTo>
                        <a:pt x="812" y="43"/>
                        <a:pt x="812" y="42"/>
                        <a:pt x="813" y="42"/>
                      </a:cubicBezTo>
                      <a:cubicBezTo>
                        <a:pt x="813" y="41"/>
                        <a:pt x="813" y="41"/>
                        <a:pt x="813" y="41"/>
                      </a:cubicBezTo>
                      <a:cubicBezTo>
                        <a:pt x="813" y="41"/>
                        <a:pt x="814" y="40"/>
                        <a:pt x="814" y="39"/>
                      </a:cubicBezTo>
                      <a:cubicBezTo>
                        <a:pt x="815" y="39"/>
                        <a:pt x="815" y="39"/>
                        <a:pt x="815" y="39"/>
                      </a:cubicBezTo>
                      <a:cubicBezTo>
                        <a:pt x="815" y="38"/>
                        <a:pt x="815" y="38"/>
                        <a:pt x="815" y="38"/>
                      </a:cubicBezTo>
                      <a:cubicBezTo>
                        <a:pt x="815" y="38"/>
                        <a:pt x="816" y="37"/>
                        <a:pt x="816" y="37"/>
                      </a:cubicBezTo>
                      <a:cubicBezTo>
                        <a:pt x="816" y="36"/>
                        <a:pt x="816" y="36"/>
                        <a:pt x="816" y="36"/>
                      </a:cubicBezTo>
                      <a:cubicBezTo>
                        <a:pt x="816" y="35"/>
                        <a:pt x="816" y="35"/>
                        <a:pt x="816" y="35"/>
                      </a:cubicBezTo>
                      <a:cubicBezTo>
                        <a:pt x="816" y="35"/>
                        <a:pt x="817" y="34"/>
                        <a:pt x="817" y="34"/>
                      </a:cubicBezTo>
                      <a:cubicBezTo>
                        <a:pt x="817" y="33"/>
                        <a:pt x="817" y="33"/>
                        <a:pt x="817" y="33"/>
                      </a:cubicBezTo>
                      <a:cubicBezTo>
                        <a:pt x="817" y="32"/>
                        <a:pt x="817" y="32"/>
                        <a:pt x="817" y="32"/>
                      </a:cubicBezTo>
                      <a:cubicBezTo>
                        <a:pt x="817" y="32"/>
                        <a:pt x="817" y="31"/>
                        <a:pt x="817" y="31"/>
                      </a:cubicBezTo>
                      <a:cubicBezTo>
                        <a:pt x="817" y="30"/>
                        <a:pt x="817" y="30"/>
                        <a:pt x="817" y="30"/>
                      </a:cubicBezTo>
                      <a:cubicBezTo>
                        <a:pt x="817" y="29"/>
                        <a:pt x="817" y="29"/>
                        <a:pt x="817" y="29"/>
                      </a:cubicBezTo>
                      <a:cubicBezTo>
                        <a:pt x="817" y="19"/>
                        <a:pt x="817" y="10"/>
                        <a:pt x="817" y="0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0" name="Freeform 210">
                  <a:extLst>
                    <a:ext uri="{FF2B5EF4-FFF2-40B4-BE49-F238E27FC236}">
                      <a16:creationId xmlns="" xmlns:a16="http://schemas.microsoft.com/office/drawing/2014/main" id="{6960AE86-22B0-45D5-9A4B-9E8EEE3BE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763" y="3473758"/>
                  <a:ext cx="2768917" cy="1092402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0" y="267"/>
                    </a:cxn>
                    <a:cxn ang="0">
                      <a:pos x="261" y="418"/>
                    </a:cxn>
                    <a:cxn ang="0">
                      <a:pos x="719" y="151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719" h="418">
                      <a:moveTo>
                        <a:pt x="458" y="0"/>
                      </a:moveTo>
                      <a:lnTo>
                        <a:pt x="0" y="267"/>
                      </a:lnTo>
                      <a:lnTo>
                        <a:pt x="261" y="418"/>
                      </a:lnTo>
                      <a:lnTo>
                        <a:pt x="719" y="151"/>
                      </a:lnTo>
                      <a:lnTo>
                        <a:pt x="458" y="0"/>
                      </a:lnTo>
                    </a:path>
                  </a:pathLst>
                </a:cu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211">
                  <a:extLst>
                    <a:ext uri="{FF2B5EF4-FFF2-40B4-BE49-F238E27FC236}">
                      <a16:creationId xmlns="" xmlns:a16="http://schemas.microsoft.com/office/drawing/2014/main" id="{F7D6210B-83FC-4FE4-B01B-875C6DF41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2" name="Freeform 212">
                  <a:extLst>
                    <a:ext uri="{FF2B5EF4-FFF2-40B4-BE49-F238E27FC236}">
                      <a16:creationId xmlns="" xmlns:a16="http://schemas.microsoft.com/office/drawing/2014/main" id="{A4B3F659-E6BD-4D19-A3E5-248675C336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3" name="Freeform 213">
                  <a:extLst>
                    <a:ext uri="{FF2B5EF4-FFF2-40B4-BE49-F238E27FC236}">
                      <a16:creationId xmlns="" xmlns:a16="http://schemas.microsoft.com/office/drawing/2014/main" id="{889BFB46-E8CB-4226-9E8F-2E3BB8629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048" y="3552469"/>
                  <a:ext cx="455533" cy="178149"/>
                </a:xfrm>
                <a:custGeom>
                  <a:avLst/>
                  <a:gdLst/>
                  <a:ahLst/>
                  <a:cxnLst>
                    <a:cxn ang="0">
                      <a:pos x="118" y="61"/>
                    </a:cxn>
                    <a:cxn ang="0">
                      <a:pos x="118" y="67"/>
                    </a:cxn>
                    <a:cxn ang="0">
                      <a:pos x="115" y="68"/>
                    </a:cxn>
                    <a:cxn ang="0">
                      <a:pos x="105" y="68"/>
                    </a:cxn>
                    <a:cxn ang="0">
                      <a:pos x="3" y="9"/>
                    </a:cxn>
                    <a:cxn ang="0">
                      <a:pos x="3" y="3"/>
                    </a:cxn>
                    <a:cxn ang="0">
                      <a:pos x="5" y="2"/>
                    </a:cxn>
                    <a:cxn ang="0">
                      <a:pos x="15" y="2"/>
                    </a:cxn>
                    <a:cxn ang="0">
                      <a:pos x="118" y="61"/>
                    </a:cxn>
                  </a:cxnLst>
                  <a:rect l="0" t="0" r="r" b="b"/>
                  <a:pathLst>
                    <a:path w="121" h="70">
                      <a:moveTo>
                        <a:pt x="118" y="61"/>
                      </a:moveTo>
                      <a:cubicBezTo>
                        <a:pt x="121" y="63"/>
                        <a:pt x="121" y="65"/>
                        <a:pt x="118" y="6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13" y="70"/>
                        <a:pt x="108" y="70"/>
                        <a:pt x="105" y="6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0" y="7"/>
                        <a:pt x="0" y="5"/>
                        <a:pt x="3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8" y="0"/>
                        <a:pt x="12" y="0"/>
                        <a:pt x="15" y="2"/>
                      </a:cubicBezTo>
                      <a:cubicBezTo>
                        <a:pt x="118" y="61"/>
                        <a:pt x="118" y="61"/>
                        <a:pt x="118" y="6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4" name="Freeform 214">
                  <a:extLst>
                    <a:ext uri="{FF2B5EF4-FFF2-40B4-BE49-F238E27FC236}">
                      <a16:creationId xmlns="" xmlns:a16="http://schemas.microsoft.com/office/drawing/2014/main" id="{89E780FA-43F7-432D-A88E-3889E5FD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33561" y="3738254"/>
                  <a:ext cx="72127" cy="27996"/>
                </a:xfrm>
                <a:custGeom>
                  <a:avLst/>
                  <a:gdLst/>
                  <a:ahLst/>
                  <a:cxnLst>
                    <a:cxn ang="0">
                      <a:pos x="16" y="2"/>
                    </a:cxn>
                    <a:cxn ang="0">
                      <a:pos x="16" y="9"/>
                    </a:cxn>
                    <a:cxn ang="0">
                      <a:pos x="3" y="9"/>
                    </a:cxn>
                    <a:cxn ang="0">
                      <a:pos x="3" y="2"/>
                    </a:cxn>
                    <a:cxn ang="0">
                      <a:pos x="16" y="2"/>
                    </a:cxn>
                  </a:cxnLst>
                  <a:rect l="0" t="0" r="r" b="b"/>
                  <a:pathLst>
                    <a:path w="19" h="11">
                      <a:moveTo>
                        <a:pt x="16" y="2"/>
                      </a:moveTo>
                      <a:cubicBezTo>
                        <a:pt x="19" y="4"/>
                        <a:pt x="19" y="7"/>
                        <a:pt x="16" y="9"/>
                      </a:cubicBezTo>
                      <a:cubicBezTo>
                        <a:pt x="12" y="11"/>
                        <a:pt x="7" y="11"/>
                        <a:pt x="3" y="9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0"/>
                        <a:pt x="1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5" name="Freeform 215">
                  <a:extLst>
                    <a:ext uri="{FF2B5EF4-FFF2-40B4-BE49-F238E27FC236}">
                      <a16:creationId xmlns="" xmlns:a16="http://schemas.microsoft.com/office/drawing/2014/main" id="{E1419E17-568F-4B9C-8E06-2F4D73D63F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62400" y="3409950"/>
                  <a:ext cx="3124200" cy="1213960"/>
                </a:xfrm>
                <a:custGeom>
                  <a:avLst/>
                  <a:gdLst/>
                  <a:ahLst/>
                  <a:cxnLst>
                    <a:cxn ang="0">
                      <a:pos x="807" y="135"/>
                    </a:cxn>
                    <a:cxn ang="0">
                      <a:pos x="594" y="12"/>
                    </a:cxn>
                    <a:cxn ang="0">
                      <a:pos x="519" y="12"/>
                    </a:cxn>
                    <a:cxn ang="0">
                      <a:pos x="494" y="27"/>
                    </a:cxn>
                    <a:cxn ang="0">
                      <a:pos x="33" y="295"/>
                    </a:cxn>
                    <a:cxn ang="0">
                      <a:pos x="21" y="302"/>
                    </a:cxn>
                    <a:cxn ang="0">
                      <a:pos x="21" y="345"/>
                    </a:cxn>
                    <a:cxn ang="0">
                      <a:pos x="234" y="468"/>
                    </a:cxn>
                    <a:cxn ang="0">
                      <a:pos x="309" y="468"/>
                    </a:cxn>
                    <a:cxn ang="0">
                      <a:pos x="322" y="461"/>
                    </a:cxn>
                    <a:cxn ang="0">
                      <a:pos x="782" y="193"/>
                    </a:cxn>
                    <a:cxn ang="0">
                      <a:pos x="807" y="179"/>
                    </a:cxn>
                    <a:cxn ang="0">
                      <a:pos x="807" y="135"/>
                    </a:cxn>
                    <a:cxn ang="0">
                      <a:pos x="738" y="132"/>
                    </a:cxn>
                    <a:cxn ang="0">
                      <a:pos x="751" y="132"/>
                    </a:cxn>
                    <a:cxn ang="0">
                      <a:pos x="751" y="139"/>
                    </a:cxn>
                    <a:cxn ang="0">
                      <a:pos x="738" y="139"/>
                    </a:cxn>
                    <a:cxn ang="0">
                      <a:pos x="738" y="132"/>
                    </a:cxn>
                    <a:cxn ang="0">
                      <a:pos x="612" y="60"/>
                    </a:cxn>
                    <a:cxn ang="0">
                      <a:pos x="614" y="59"/>
                    </a:cxn>
                    <a:cxn ang="0">
                      <a:pos x="624" y="59"/>
                    </a:cxn>
                    <a:cxn ang="0">
                      <a:pos x="727" y="118"/>
                    </a:cxn>
                    <a:cxn ang="0">
                      <a:pos x="727" y="124"/>
                    </a:cxn>
                    <a:cxn ang="0">
                      <a:pos x="724" y="125"/>
                    </a:cxn>
                    <a:cxn ang="0">
                      <a:pos x="714" y="125"/>
                    </a:cxn>
                    <a:cxn ang="0">
                      <a:pos x="612" y="66"/>
                    </a:cxn>
                    <a:cxn ang="0">
                      <a:pos x="612" y="60"/>
                    </a:cxn>
                    <a:cxn ang="0">
                      <a:pos x="309" y="454"/>
                    </a:cxn>
                    <a:cxn ang="0">
                      <a:pos x="114" y="341"/>
                    </a:cxn>
                    <a:cxn ang="0">
                      <a:pos x="46" y="302"/>
                    </a:cxn>
                    <a:cxn ang="0">
                      <a:pos x="507" y="34"/>
                    </a:cxn>
                    <a:cxn ang="0">
                      <a:pos x="770" y="186"/>
                    </a:cxn>
                    <a:cxn ang="0">
                      <a:pos x="309" y="454"/>
                    </a:cxn>
                  </a:cxnLst>
                  <a:rect l="0" t="0" r="r" b="b"/>
                  <a:pathLst>
                    <a:path w="828" h="480">
                      <a:moveTo>
                        <a:pt x="807" y="135"/>
                      </a:moveTo>
                      <a:cubicBezTo>
                        <a:pt x="594" y="12"/>
                        <a:pt x="594" y="12"/>
                        <a:pt x="594" y="12"/>
                      </a:cubicBezTo>
                      <a:cubicBezTo>
                        <a:pt x="573" y="0"/>
                        <a:pt x="539" y="0"/>
                        <a:pt x="519" y="12"/>
                      </a:cubicBezTo>
                      <a:cubicBezTo>
                        <a:pt x="494" y="27"/>
                        <a:pt x="494" y="27"/>
                        <a:pt x="494" y="27"/>
                      </a:cubicBezTo>
                      <a:cubicBezTo>
                        <a:pt x="33" y="295"/>
                        <a:pt x="33" y="295"/>
                        <a:pt x="33" y="295"/>
                      </a:cubicBezTo>
                      <a:cubicBezTo>
                        <a:pt x="21" y="302"/>
                        <a:pt x="21" y="302"/>
                        <a:pt x="21" y="302"/>
                      </a:cubicBezTo>
                      <a:cubicBezTo>
                        <a:pt x="0" y="314"/>
                        <a:pt x="0" y="333"/>
                        <a:pt x="21" y="345"/>
                      </a:cubicBezTo>
                      <a:cubicBezTo>
                        <a:pt x="234" y="468"/>
                        <a:pt x="234" y="468"/>
                        <a:pt x="234" y="468"/>
                      </a:cubicBezTo>
                      <a:cubicBezTo>
                        <a:pt x="255" y="480"/>
                        <a:pt x="289" y="480"/>
                        <a:pt x="309" y="468"/>
                      </a:cubicBezTo>
                      <a:cubicBezTo>
                        <a:pt x="322" y="461"/>
                        <a:pt x="322" y="461"/>
                        <a:pt x="322" y="461"/>
                      </a:cubicBezTo>
                      <a:cubicBezTo>
                        <a:pt x="782" y="193"/>
                        <a:pt x="782" y="193"/>
                        <a:pt x="782" y="193"/>
                      </a:cubicBezTo>
                      <a:cubicBezTo>
                        <a:pt x="807" y="179"/>
                        <a:pt x="807" y="179"/>
                        <a:pt x="807" y="179"/>
                      </a:cubicBezTo>
                      <a:cubicBezTo>
                        <a:pt x="828" y="167"/>
                        <a:pt x="828" y="147"/>
                        <a:pt x="807" y="135"/>
                      </a:cubicBezTo>
                      <a:moveTo>
                        <a:pt x="738" y="132"/>
                      </a:moveTo>
                      <a:cubicBezTo>
                        <a:pt x="742" y="130"/>
                        <a:pt x="747" y="130"/>
                        <a:pt x="751" y="132"/>
                      </a:cubicBezTo>
                      <a:cubicBezTo>
                        <a:pt x="754" y="134"/>
                        <a:pt x="754" y="137"/>
                        <a:pt x="751" y="139"/>
                      </a:cubicBezTo>
                      <a:cubicBezTo>
                        <a:pt x="747" y="141"/>
                        <a:pt x="742" y="141"/>
                        <a:pt x="738" y="139"/>
                      </a:cubicBezTo>
                      <a:cubicBezTo>
                        <a:pt x="735" y="137"/>
                        <a:pt x="735" y="134"/>
                        <a:pt x="738" y="132"/>
                      </a:cubicBezTo>
                      <a:moveTo>
                        <a:pt x="612" y="60"/>
                      </a:moveTo>
                      <a:cubicBezTo>
                        <a:pt x="614" y="59"/>
                        <a:pt x="614" y="59"/>
                        <a:pt x="614" y="59"/>
                      </a:cubicBezTo>
                      <a:cubicBezTo>
                        <a:pt x="617" y="57"/>
                        <a:pt x="621" y="57"/>
                        <a:pt x="624" y="59"/>
                      </a:cubicBezTo>
                      <a:cubicBezTo>
                        <a:pt x="727" y="118"/>
                        <a:pt x="727" y="118"/>
                        <a:pt x="727" y="118"/>
                      </a:cubicBezTo>
                      <a:cubicBezTo>
                        <a:pt x="730" y="120"/>
                        <a:pt x="730" y="122"/>
                        <a:pt x="727" y="124"/>
                      </a:cubicBezTo>
                      <a:cubicBezTo>
                        <a:pt x="724" y="125"/>
                        <a:pt x="724" y="125"/>
                        <a:pt x="724" y="125"/>
                      </a:cubicBezTo>
                      <a:cubicBezTo>
                        <a:pt x="722" y="127"/>
                        <a:pt x="717" y="127"/>
                        <a:pt x="714" y="125"/>
                      </a:cubicBezTo>
                      <a:cubicBezTo>
                        <a:pt x="612" y="66"/>
                        <a:pt x="612" y="66"/>
                        <a:pt x="612" y="66"/>
                      </a:cubicBezTo>
                      <a:cubicBezTo>
                        <a:pt x="609" y="64"/>
                        <a:pt x="609" y="62"/>
                        <a:pt x="612" y="60"/>
                      </a:cubicBezTo>
                      <a:moveTo>
                        <a:pt x="309" y="454"/>
                      </a:moveTo>
                      <a:cubicBezTo>
                        <a:pt x="114" y="341"/>
                        <a:pt x="114" y="341"/>
                        <a:pt x="114" y="341"/>
                      </a:cubicBezTo>
                      <a:cubicBezTo>
                        <a:pt x="46" y="302"/>
                        <a:pt x="46" y="302"/>
                        <a:pt x="46" y="302"/>
                      </a:cubicBezTo>
                      <a:cubicBezTo>
                        <a:pt x="507" y="34"/>
                        <a:pt x="507" y="34"/>
                        <a:pt x="507" y="34"/>
                      </a:cubicBezTo>
                      <a:cubicBezTo>
                        <a:pt x="770" y="186"/>
                        <a:pt x="770" y="186"/>
                        <a:pt x="770" y="186"/>
                      </a:cubicBezTo>
                      <a:cubicBezTo>
                        <a:pt x="309" y="454"/>
                        <a:pt x="309" y="454"/>
                        <a:pt x="309" y="454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</p:grpSp>
          <p:sp>
            <p:nvSpPr>
              <p:cNvPr id="21" name="Freeform 210">
                <a:extLst>
                  <a:ext uri="{FF2B5EF4-FFF2-40B4-BE49-F238E27FC236}">
                    <a16:creationId xmlns="" xmlns:a16="http://schemas.microsoft.com/office/drawing/2014/main" id="{0FF7177B-A883-4146-862C-2CA6E7E93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686" y="2963604"/>
                <a:ext cx="5458811" cy="2127611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solidFill>
                <a:schemeClr val="tx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210">
                <a:extLst>
                  <a:ext uri="{FF2B5EF4-FFF2-40B4-BE49-F238E27FC236}">
                    <a16:creationId xmlns="" xmlns:a16="http://schemas.microsoft.com/office/drawing/2014/main" id="{B442B37A-1255-4421-AAF3-82F1CC8D6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862" y="2585906"/>
                <a:ext cx="5458811" cy="2127610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blipFill>
                <a:blip r:embed="rId2"/>
                <a:stretch>
                  <a:fillRect t="-74256" b="-73227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3" name="Straight Connector 19">
                <a:extLst>
                  <a:ext uri="{FF2B5EF4-FFF2-40B4-BE49-F238E27FC236}">
                    <a16:creationId xmlns="" xmlns:a16="http://schemas.microsoft.com/office/drawing/2014/main" id="{50D87385-D1E8-4BC6-BC61-DA29019255DB}"/>
                  </a:ext>
                </a:extLst>
              </p:cNvPr>
              <p:cNvCxnSpPr>
                <a:cxnSpLocks/>
                <a:endCxn id="26" idx="2"/>
              </p:cNvCxnSpPr>
              <p:nvPr/>
            </p:nvCxnSpPr>
            <p:spPr>
              <a:xfrm flipV="1">
                <a:off x="2001000" y="2570819"/>
                <a:ext cx="0" cy="2219820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0">
                <a:extLst>
                  <a:ext uri="{FF2B5EF4-FFF2-40B4-BE49-F238E27FC236}">
                    <a16:creationId xmlns="" xmlns:a16="http://schemas.microsoft.com/office/drawing/2014/main" id="{43A8CCD0-E181-428C-8D6D-329291D88805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>
              <a:xfrm flipV="1">
                <a:off x="3445990" y="1578064"/>
                <a:ext cx="0" cy="326805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1">
                <a:extLst>
                  <a:ext uri="{FF2B5EF4-FFF2-40B4-BE49-F238E27FC236}">
                    <a16:creationId xmlns="" xmlns:a16="http://schemas.microsoft.com/office/drawing/2014/main" id="{84E16BDD-2B1B-4366-BD60-66CDB3F18DCE}"/>
                  </a:ext>
                </a:extLst>
              </p:cNvPr>
              <p:cNvCxnSpPr>
                <a:cxnSpLocks/>
                <a:endCxn id="28" idx="2"/>
              </p:cNvCxnSpPr>
              <p:nvPr/>
            </p:nvCxnSpPr>
            <p:spPr>
              <a:xfrm flipV="1">
                <a:off x="4718852" y="2205112"/>
                <a:ext cx="0" cy="97710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íṩḻídè">
                <a:extLst>
                  <a:ext uri="{FF2B5EF4-FFF2-40B4-BE49-F238E27FC236}">
                    <a16:creationId xmlns="" xmlns:a16="http://schemas.microsoft.com/office/drawing/2014/main" id="{3EC6E327-95D5-4BFB-924D-9A84F8C47D30}"/>
                  </a:ext>
                </a:extLst>
              </p:cNvPr>
              <p:cNvSpPr txBox="1"/>
              <p:nvPr/>
            </p:nvSpPr>
            <p:spPr bwMode="auto">
              <a:xfrm>
                <a:off x="1146000" y="2129014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7" name="íṩḻídè">
                <a:extLst>
                  <a:ext uri="{FF2B5EF4-FFF2-40B4-BE49-F238E27FC236}">
                    <a16:creationId xmlns="" xmlns:a16="http://schemas.microsoft.com/office/drawing/2014/main" id="{036BBECA-1DA0-4451-AA7E-7A5B31B6BEEC}"/>
                  </a:ext>
                </a:extLst>
              </p:cNvPr>
              <p:cNvSpPr txBox="1"/>
              <p:nvPr/>
            </p:nvSpPr>
            <p:spPr bwMode="auto">
              <a:xfrm>
                <a:off x="2590990" y="1136259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8" name="íṩḻídè">
                <a:extLst>
                  <a:ext uri="{FF2B5EF4-FFF2-40B4-BE49-F238E27FC236}">
                    <a16:creationId xmlns="" xmlns:a16="http://schemas.microsoft.com/office/drawing/2014/main" id="{6A1F0024-96DE-446E-9417-EB2BD5407843}"/>
                  </a:ext>
                </a:extLst>
              </p:cNvPr>
              <p:cNvSpPr txBox="1"/>
              <p:nvPr/>
            </p:nvSpPr>
            <p:spPr bwMode="auto">
              <a:xfrm>
                <a:off x="3863852" y="1763307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C4B47610-9A26-4F28-AAAA-E0AB83A30231}"/>
                </a:ext>
              </a:extLst>
            </p:cNvPr>
            <p:cNvGrpSpPr/>
            <p:nvPr/>
          </p:nvGrpSpPr>
          <p:grpSpPr>
            <a:xfrm>
              <a:off x="673100" y="1969456"/>
              <a:ext cx="2483453" cy="1017430"/>
              <a:chOff x="8661000" y="1781570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="" xmlns:a16="http://schemas.microsoft.com/office/drawing/2014/main" id="{4C303AB9-3422-4D50-9CB9-772902F9E9A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="" xmlns:a16="http://schemas.microsoft.com/office/drawing/2014/main" id="{FA217B13-BC28-44E0-9324-BBB06FED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sp>
          <p:nvSpPr>
            <p:cNvPr id="8" name="Shape 1450">
              <a:extLst>
                <a:ext uri="{FF2B5EF4-FFF2-40B4-BE49-F238E27FC236}">
                  <a16:creationId xmlns="" xmlns:a16="http://schemas.microsoft.com/office/drawing/2014/main" id="{BBB6F641-7417-46E1-B109-9C3D7AF1499A}"/>
                </a:ext>
              </a:extLst>
            </p:cNvPr>
            <p:cNvSpPr txBox="1"/>
            <p:nvPr/>
          </p:nvSpPr>
          <p:spPr>
            <a:xfrm>
              <a:off x="673100" y="375462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9" name="Shape 1450">
              <a:extLst>
                <a:ext uri="{FF2B5EF4-FFF2-40B4-BE49-F238E27FC236}">
                  <a16:creationId xmlns="" xmlns:a16="http://schemas.microsoft.com/office/drawing/2014/main" id="{26F99071-0D59-4540-ABF8-F2795D42309A}"/>
                </a:ext>
              </a:extLst>
            </p:cNvPr>
            <p:cNvSpPr txBox="1"/>
            <p:nvPr/>
          </p:nvSpPr>
          <p:spPr>
            <a:xfrm>
              <a:off x="673100" y="514728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0" name="Shape 1448">
              <a:extLst>
                <a:ext uri="{FF2B5EF4-FFF2-40B4-BE49-F238E27FC236}">
                  <a16:creationId xmlns="" xmlns:a16="http://schemas.microsoft.com/office/drawing/2014/main" id="{1F7FA96B-9245-45DC-92A9-41DB0EF83BBA}"/>
                </a:ext>
              </a:extLst>
            </p:cNvPr>
            <p:cNvSpPr txBox="1"/>
            <p:nvPr/>
          </p:nvSpPr>
          <p:spPr>
            <a:xfrm>
              <a:off x="8979171" y="1969456"/>
              <a:ext cx="25397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1" name="Shape 1450">
              <a:extLst>
                <a:ext uri="{FF2B5EF4-FFF2-40B4-BE49-F238E27FC236}">
                  <a16:creationId xmlns="" xmlns:a16="http://schemas.microsoft.com/office/drawing/2014/main" id="{6A6937CD-8F2D-482B-8875-1F1E28E2E5E4}"/>
                </a:ext>
              </a:extLst>
            </p:cNvPr>
            <p:cNvSpPr txBox="1"/>
            <p:nvPr/>
          </p:nvSpPr>
          <p:spPr>
            <a:xfrm>
              <a:off x="8979171" y="236196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2" name="Shape 1450">
              <a:extLst>
                <a:ext uri="{FF2B5EF4-FFF2-40B4-BE49-F238E27FC236}">
                  <a16:creationId xmlns="" xmlns:a16="http://schemas.microsoft.com/office/drawing/2014/main" id="{4CFE6B5C-39E4-4AB9-866E-7426F0D0F37F}"/>
                </a:ext>
              </a:extLst>
            </p:cNvPr>
            <p:cNvSpPr txBox="1"/>
            <p:nvPr/>
          </p:nvSpPr>
          <p:spPr>
            <a:xfrm>
              <a:off x="8979172" y="375462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Shape 1450">
              <a:extLst>
                <a:ext uri="{FF2B5EF4-FFF2-40B4-BE49-F238E27FC236}">
                  <a16:creationId xmlns="" xmlns:a16="http://schemas.microsoft.com/office/drawing/2014/main" id="{B787619A-0B38-4933-9528-9679DF8AE483}"/>
                </a:ext>
              </a:extLst>
            </p:cNvPr>
            <p:cNvSpPr txBox="1"/>
            <p:nvPr/>
          </p:nvSpPr>
          <p:spPr>
            <a:xfrm>
              <a:off x="8979172" y="514728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0DB76E7A-CC2E-4530-9668-6B0CC9182A5F}"/>
                </a:ext>
              </a:extLst>
            </p:cNvPr>
            <p:cNvCxnSpPr/>
            <p:nvPr/>
          </p:nvCxnSpPr>
          <p:spPr>
            <a:xfrm>
              <a:off x="651000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E243A28F-5553-4E4E-BF7C-D14B4EBFB4AE}"/>
                </a:ext>
              </a:extLst>
            </p:cNvPr>
            <p:cNvCxnSpPr/>
            <p:nvPr/>
          </p:nvCxnSpPr>
          <p:spPr>
            <a:xfrm>
              <a:off x="651000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D5939D3-DFBC-4F61-B49A-E01B2B3EEE68}"/>
                </a:ext>
              </a:extLst>
            </p:cNvPr>
            <p:cNvCxnSpPr/>
            <p:nvPr/>
          </p:nvCxnSpPr>
          <p:spPr>
            <a:xfrm>
              <a:off x="9013347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8B3E932F-22A5-4DDA-A5AC-B98F8CA1937B}"/>
                </a:ext>
              </a:extLst>
            </p:cNvPr>
            <p:cNvCxnSpPr/>
            <p:nvPr/>
          </p:nvCxnSpPr>
          <p:spPr>
            <a:xfrm>
              <a:off x="9013347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72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EF00DA6-FAA0-4763-A6EB-FE3CF666D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="" xmlns:a16="http://schemas.microsoft.com/office/drawing/2014/main" id="{57F5ADEF-7566-4A2C-935F-1443814DEC9A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="" xmlns:a16="http://schemas.microsoft.com/office/drawing/2014/main" id="{88EF4DB7-326F-43CF-BFC3-7A1FFF2771F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="" xmlns:a16="http://schemas.microsoft.com/office/drawing/2014/main" id="{89BF79F6-00B8-4070-B472-830ED20C1335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="" xmlns:a16="http://schemas.microsoft.com/office/drawing/2014/main" id="{0094CF9E-EA35-4DD3-B220-D2F9AFB0C6B4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="" xmlns:a16="http://schemas.microsoft.com/office/drawing/2014/main" id="{5E2AB23B-4C89-45F0-BEBE-F4399A8B7142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="" xmlns:a16="http://schemas.microsoft.com/office/drawing/2014/main" id="{3C4337B7-56C6-4CA9-8394-D65FA61D2A35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="" xmlns:a16="http://schemas.microsoft.com/office/drawing/2014/main" id="{851583A2-D1B9-4A31-8204-26DE43BB2A09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="" xmlns:a16="http://schemas.microsoft.com/office/drawing/2014/main" id="{2E694CB0-ABEC-4567-9C1D-C0FBB8F06B9D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="" xmlns:a16="http://schemas.microsoft.com/office/drawing/2014/main" id="{B53C982E-897F-40B3-A1B6-DDB693528690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="" xmlns:a16="http://schemas.microsoft.com/office/drawing/2014/main" id="{820E060F-BB3A-484A-91CD-91BCC8F267E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="" xmlns:a16="http://schemas.microsoft.com/office/drawing/2014/main" id="{F7F16827-0259-4A8C-B207-AAD9C228B442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="" xmlns:a16="http://schemas.microsoft.com/office/drawing/2014/main" id="{B2C1D419-0169-4F21-97E0-24E7767F433E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="" xmlns:a16="http://schemas.microsoft.com/office/drawing/2014/main" id="{49A3D936-B49C-4806-93D1-908AA55885E4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="" xmlns:a16="http://schemas.microsoft.com/office/drawing/2014/main" id="{9A7AD9A5-0FB9-4261-A317-021E1644EFCF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="" xmlns:a16="http://schemas.microsoft.com/office/drawing/2014/main" id="{323D5150-D694-407A-84B5-95C6682E9ED6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="" xmlns:a16="http://schemas.microsoft.com/office/drawing/2014/main" id="{8B9A62CD-4268-4039-8B38-FB43A913745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="" xmlns:a16="http://schemas.microsoft.com/office/drawing/2014/main" id="{DA7A16F7-B768-4BAC-96B8-B81F6D2D46F6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="" xmlns:a16="http://schemas.microsoft.com/office/drawing/2014/main" id="{32EEC972-221E-405E-B5FC-3BFCFDA13BC1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="" xmlns:a16="http://schemas.microsoft.com/office/drawing/2014/main" id="{66BA4D9C-C277-4705-93B6-86F64A0658F8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="" xmlns:a16="http://schemas.microsoft.com/office/drawing/2014/main" id="{4B3344BF-9748-452E-9409-F614244A990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="" xmlns:a16="http://schemas.microsoft.com/office/drawing/2014/main" id="{758D1C05-0157-4B5C-82FC-71C6B1C54BC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="" xmlns:a16="http://schemas.microsoft.com/office/drawing/2014/main" id="{08F23D4E-2E0F-4471-9CD9-91AAFEDB182D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="" xmlns:a16="http://schemas.microsoft.com/office/drawing/2014/main" id="{CE17DF0E-3351-4255-A3C9-45C45633A7F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="" xmlns:a16="http://schemas.microsoft.com/office/drawing/2014/main" id="{1CE4FB1B-D684-4652-89A7-265562DE1C3A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="" xmlns:a16="http://schemas.microsoft.com/office/drawing/2014/main" id="{E1126CE0-6F42-480E-947B-D061922C9561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="" xmlns:a16="http://schemas.microsoft.com/office/drawing/2014/main" id="{DAADC511-122E-46C9-B304-327CA5A740F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="" xmlns:a16="http://schemas.microsoft.com/office/drawing/2014/main" id="{E5FB9B58-28E8-40A8-9724-BA2AF5C92F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="" xmlns:a16="http://schemas.microsoft.com/office/drawing/2014/main" id="{400A8CF2-6CCA-49B8-8B79-6C853E529BB3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="" xmlns:a16="http://schemas.microsoft.com/office/drawing/2014/main" id="{37448DC7-153B-4263-B638-0E2D22C26F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="" xmlns:a16="http://schemas.microsoft.com/office/drawing/2014/main" id="{4D0F81E3-6B65-4F47-ADED-49FA73ED03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="" xmlns:a16="http://schemas.microsoft.com/office/drawing/2014/main" id="{8EB39F93-3A84-4FB2-85CE-7CCFFAA7649E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="" xmlns:a16="http://schemas.microsoft.com/office/drawing/2014/main" id="{3DAAEDE8-EFA8-4D43-9C71-ADE7792796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="" xmlns:a16="http://schemas.microsoft.com/office/drawing/2014/main" id="{921D90CF-5296-48EB-9376-13C11C9A7760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469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81189" y="2959818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082305" y="3855168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176004" y="23736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315294E-F5D4-462E-B1DA-09BEA637E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="" xmlns:a16="http://schemas.microsoft.com/office/drawing/2014/main" id="{2BD17A85-F076-437B-A7EF-5838B8250BDC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="" xmlns:a16="http://schemas.microsoft.com/office/drawing/2014/main" id="{F24B5C33-5620-441A-BEB1-526FD1A723EB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E7F323C9-5E2F-440B-94B1-8E675F353857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10A451F-9D43-4774-9057-0A04110EEAC8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="" xmlns:a16="http://schemas.microsoft.com/office/drawing/2014/main" id="{FD40236A-1506-4DCA-B1B8-7079142D5797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="" xmlns:a16="http://schemas.microsoft.com/office/drawing/2014/main" id="{F13154AB-BEBB-4690-B6AB-DB2FE9A5FAC1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="" xmlns:a16="http://schemas.microsoft.com/office/drawing/2014/main" id="{484F767C-226C-41DF-B6EA-0F8E0323172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="" xmlns:a16="http://schemas.microsoft.com/office/drawing/2014/main" id="{69870858-554E-41E4-BE86-24B0108594E5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="" xmlns:a16="http://schemas.microsoft.com/office/drawing/2014/main" id="{3C22BB57-D9AA-460D-9F71-B47BC47158A0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="" xmlns:a16="http://schemas.microsoft.com/office/drawing/2014/main" id="{1ADD3C56-C86A-49BF-881B-D86FD1615991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="" xmlns:a16="http://schemas.microsoft.com/office/drawing/2014/main" id="{34707922-84D9-4FB6-A3E4-842069A6BFDC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="" xmlns:a16="http://schemas.microsoft.com/office/drawing/2014/main" id="{BA1FBDF7-015E-4DF5-B444-72D8CDA2B848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="" xmlns:a16="http://schemas.microsoft.com/office/drawing/2014/main" id="{BD47E18D-F2E7-4405-A4FC-A9DF8CBE0E6C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="" xmlns:a16="http://schemas.microsoft.com/office/drawing/2014/main" id="{330DEE97-605A-4208-BA11-AA08DE09C8AF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="" xmlns:a16="http://schemas.microsoft.com/office/drawing/2014/main" id="{E5E3BC0E-9B33-4138-9C04-455BD4C1D7E6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="" xmlns:a16="http://schemas.microsoft.com/office/drawing/2014/main" id="{9561952C-9240-4BFD-AD50-CDFD94424C14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="" xmlns:a16="http://schemas.microsoft.com/office/drawing/2014/main" id="{058792E5-9AA7-4E74-A2E0-3D55B8BCD301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="" xmlns:a16="http://schemas.microsoft.com/office/drawing/2014/main" id="{2F52F11B-3897-4F22-89AA-710A9AEEEF2F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="" xmlns:a16="http://schemas.microsoft.com/office/drawing/2014/main" id="{35212B95-3776-4223-B0CE-161B7FB571A3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="" xmlns:a16="http://schemas.microsoft.com/office/drawing/2014/main" id="{E91B2243-5880-49C4-924A-B3B09ED60251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3417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9F6044BC-622D-49E5-95FD-552895077E77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>
            <a:blip r:embed="rId2"/>
            <a:stretch>
              <a:fillRect t="-27456" b="-2725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="" xmlns:a16="http://schemas.microsoft.com/office/drawing/2014/main" id="{47A3BBD8-D63F-47F0-94B6-ACC7713C6A72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7A6D8746-02C4-44C4-B80D-65547EBCCDAB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03660DB2-0032-4306-B276-7780981F7AAB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="" xmlns:a16="http://schemas.microsoft.com/office/drawing/2014/main" id="{2942B798-7F06-4465-9AB3-2B6D0F0CDAE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="" xmlns:a16="http://schemas.microsoft.com/office/drawing/2014/main" id="{99CBF69A-2194-445F-8095-642A88DDFF0D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="" xmlns:a16="http://schemas.microsoft.com/office/drawing/2014/main" id="{EDCF3F5C-A344-451C-853F-F3C4F31FEF86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="" xmlns:a16="http://schemas.microsoft.com/office/drawing/2014/main" id="{FC270A4D-AF10-4001-92B3-4A14AAB73EC0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="" xmlns:a16="http://schemas.microsoft.com/office/drawing/2014/main" id="{C8F6907B-26F2-4A29-B341-51FEFAD97E27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="" xmlns:a16="http://schemas.microsoft.com/office/drawing/2014/main" id="{81ABE2E7-906D-4073-87FB-5ABFFF7B1E8B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="" xmlns:a16="http://schemas.microsoft.com/office/drawing/2014/main" id="{C74E7D53-7AFB-4BDE-B3FC-3A8914670BE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="" xmlns:a16="http://schemas.microsoft.com/office/drawing/2014/main" id="{A8257090-0DB0-4F1B-8CB9-4E8A1C2F8554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="" xmlns:a16="http://schemas.microsoft.com/office/drawing/2014/main" id="{110B6868-98AE-43ED-8BCB-0DA06C155E0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="" xmlns:a16="http://schemas.microsoft.com/office/drawing/2014/main" id="{5528AC91-6A2C-4774-A95C-208EF0F4D12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="" xmlns:a16="http://schemas.microsoft.com/office/drawing/2014/main" id="{0BFC374E-FFEB-443D-BDCB-2B830CC65174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="" xmlns:a16="http://schemas.microsoft.com/office/drawing/2014/main" id="{F68206B3-44E8-41EB-A0A3-966E0F5F9375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="" xmlns:a16="http://schemas.microsoft.com/office/drawing/2014/main" id="{2FF5DE9B-C836-44D6-B4FE-2233DF3163A8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="" xmlns:a16="http://schemas.microsoft.com/office/drawing/2014/main" id="{39FCE68B-F37F-4917-9379-70277CBE6BE0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="" xmlns:a16="http://schemas.microsoft.com/office/drawing/2014/main" id="{8786CCDA-D536-4D71-8738-D28822436CC1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="" xmlns:a16="http://schemas.microsoft.com/office/drawing/2014/main" id="{E7C13E7C-4A39-42C8-B4CE-035453A20A93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="" xmlns:a16="http://schemas.microsoft.com/office/drawing/2014/main" id="{3CDC6CC6-FEED-4E1D-849D-5A6EFC75252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C3E1E71A-2FF4-42CB-8CA2-09633B5943B5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E1B8A19-5EF6-4D89-8CAA-57961F7467D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="" xmlns:a16="http://schemas.microsoft.com/office/drawing/2014/main" id="{1A097FE2-7074-4BF5-9F25-9FA581DE8A53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="" xmlns:a16="http://schemas.microsoft.com/office/drawing/2014/main" id="{8301762A-A0D7-4FE5-87A8-055E4B760035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="" xmlns:a16="http://schemas.microsoft.com/office/drawing/2014/main" id="{63A073F3-A4B9-481F-A2E1-D05CCF81C6E7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="" xmlns:a16="http://schemas.microsoft.com/office/drawing/2014/main" id="{7E8910B8-7F32-4F83-9732-B73444143D4B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861BC8CB-B3C5-42F5-9FC5-3BE229F3C37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9499642A-E480-4F64-9612-CB56A934C299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="" xmlns:a16="http://schemas.microsoft.com/office/drawing/2014/main" id="{8C2379AC-4146-4417-B74E-3C46639853AF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="" xmlns:a16="http://schemas.microsoft.com/office/drawing/2014/main" id="{EE64E41B-5723-4EE0-8D83-EC3EBE49C1A2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="" xmlns:a16="http://schemas.microsoft.com/office/drawing/2014/main" id="{ADE7969E-3E27-45DB-83E8-4F89F6DB77A6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="" xmlns:a16="http://schemas.microsoft.com/office/drawing/2014/main" id="{FB28FFCA-B893-4E66-92A9-A9BD784CBBC3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="" xmlns:a16="http://schemas.microsoft.com/office/drawing/2014/main" id="{609D9874-1F37-4C89-BF01-36641ED6425E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="" xmlns:a16="http://schemas.microsoft.com/office/drawing/2014/main" id="{41691345-77C8-471F-9E93-849BB257C33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C626D1FA-FD50-420C-99A9-1D7DA8D21A5D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397F7D7-FEC6-4B60-80F8-4044AA5E1CB1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="" xmlns:a16="http://schemas.microsoft.com/office/drawing/2014/main" id="{6FFD757D-BFD2-4E6E-8E0D-E891DDF6F4ED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="" xmlns:a16="http://schemas.microsoft.com/office/drawing/2014/main" id="{F58A4225-D55F-4A09-8166-355B49A241C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="" xmlns:a16="http://schemas.microsoft.com/office/drawing/2014/main" id="{44EC885A-234A-4439-BA96-5777D3CD40D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="" xmlns:a16="http://schemas.microsoft.com/office/drawing/2014/main" id="{6D37699D-8B8D-4D09-AAA7-054809384C40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="" xmlns:a16="http://schemas.microsoft.com/office/drawing/2014/main" id="{20651192-1E5D-4048-96FA-2B05A7B44BB1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="" xmlns:a16="http://schemas.microsoft.com/office/drawing/2014/main" id="{4C3F2830-38AC-4706-A244-9A6B114393DC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="" xmlns:a16="http://schemas.microsoft.com/office/drawing/2014/main" id="{371BEE6F-106F-4A96-89D2-55258739A00E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="" xmlns:a16="http://schemas.microsoft.com/office/drawing/2014/main" id="{1E5461BB-81F4-4FF8-B15C-5BA7349A9D7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="" xmlns:a16="http://schemas.microsoft.com/office/drawing/2014/main" id="{39064278-BCF5-44C3-9A19-27BE229894EB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="" xmlns:a16="http://schemas.microsoft.com/office/drawing/2014/main" id="{944B0A21-3547-450A-A3FB-9BEB02D96D36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="" xmlns:a16="http://schemas.microsoft.com/office/drawing/2014/main" id="{D77383A3-D413-41A9-8000-2199CA79FA42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="" xmlns:a16="http://schemas.microsoft.com/office/drawing/2014/main" id="{E7692DE8-D6DD-4E3B-BAAE-09EF082D21A9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0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8960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52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55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98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1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24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58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64EDC7-D253-4910-A6F6-58D5A978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673447-4ACB-4C71-BEE8-12D16076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805B1DD-CACB-4366-848A-BDD7B2F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5a486f68-035c-41d1-b074-ce3b06557f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2A85E22-D80E-49A3-87E1-566F253FA6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359000"/>
            <a:ext cx="9810000" cy="4571861"/>
            <a:chOff x="1191000" y="1359000"/>
            <a:chExt cx="9810000" cy="4571861"/>
          </a:xfrm>
        </p:grpSpPr>
        <p:grpSp>
          <p:nvGrpSpPr>
            <p:cNvPr id="6" name="íṧľiďè">
              <a:extLst>
                <a:ext uri="{FF2B5EF4-FFF2-40B4-BE49-F238E27FC236}">
                  <a16:creationId xmlns="" xmlns:a16="http://schemas.microsoft.com/office/drawing/2014/main" id="{E35AC1C4-C1C3-435D-8D23-81C280172972}"/>
                </a:ext>
              </a:extLst>
            </p:cNvPr>
            <p:cNvGrpSpPr/>
            <p:nvPr/>
          </p:nvGrpSpPr>
          <p:grpSpPr>
            <a:xfrm>
              <a:off x="3805524" y="1359000"/>
              <a:ext cx="4580953" cy="4571861"/>
              <a:chOff x="3805524" y="1359000"/>
              <a:chExt cx="4580953" cy="4571861"/>
            </a:xfrm>
          </p:grpSpPr>
          <p:sp>
            <p:nvSpPr>
              <p:cNvPr id="19" name="ïS1íḓé">
                <a:extLst>
                  <a:ext uri="{FF2B5EF4-FFF2-40B4-BE49-F238E27FC236}">
                    <a16:creationId xmlns="" xmlns:a16="http://schemas.microsoft.com/office/drawing/2014/main" id="{8A7498F5-C7D7-49AC-B8C4-04AF58F4D349}"/>
                  </a:ext>
                </a:extLst>
              </p:cNvPr>
              <p:cNvSpPr/>
              <p:nvPr/>
            </p:nvSpPr>
            <p:spPr bwMode="auto">
              <a:xfrm>
                <a:off x="3805524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2267606 w 2267606"/>
                  <a:gd name="connsiteY2" fmla="*/ 2267606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lnTo>
                      <a:pt x="2267606" y="2267606"/>
                    </a:lnTo>
                    <a:lnTo>
                      <a:pt x="1133803" y="2267606"/>
                    </a:ln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51768" r="-5119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ślîḓè">
                <a:extLst>
                  <a:ext uri="{FF2B5EF4-FFF2-40B4-BE49-F238E27FC236}">
                    <a16:creationId xmlns="" xmlns:a16="http://schemas.microsoft.com/office/drawing/2014/main" id="{B51CC311-6A96-4D73-AA37-E90B3E1F1B5D}"/>
                  </a:ext>
                </a:extLst>
              </p:cNvPr>
              <p:cNvSpPr/>
              <p:nvPr/>
            </p:nvSpPr>
            <p:spPr bwMode="auto">
              <a:xfrm>
                <a:off x="6118871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1133803 w 2267606"/>
                  <a:gd name="connsiteY2" fmla="*/ 2267606 h 2267606"/>
                  <a:gd name="connsiteX3" fmla="*/ 0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lnTo>
                      <a:pt x="0" y="2267606"/>
                    </a:lnTo>
                    <a:lnTo>
                      <a:pt x="0" y="1133803"/>
                    </a:ln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140" r="-24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líḓê">
                <a:extLst>
                  <a:ext uri="{FF2B5EF4-FFF2-40B4-BE49-F238E27FC236}">
                    <a16:creationId xmlns="" xmlns:a16="http://schemas.microsoft.com/office/drawing/2014/main" id="{0897ED53-A5D7-4B60-9B07-B0A1AC7D15ED}"/>
                  </a:ext>
                </a:extLst>
              </p:cNvPr>
              <p:cNvSpPr/>
              <p:nvPr/>
            </p:nvSpPr>
            <p:spPr bwMode="auto">
              <a:xfrm>
                <a:off x="3805524" y="3663255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lnTo>
                      <a:pt x="2267606" y="0"/>
                    </a:lnTo>
                    <a:lnTo>
                      <a:pt x="2267606" y="1133803"/>
                    </a:ln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34106" r="-3372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šľiḓe">
                <a:extLst>
                  <a:ext uri="{FF2B5EF4-FFF2-40B4-BE49-F238E27FC236}">
                    <a16:creationId xmlns="" xmlns:a16="http://schemas.microsoft.com/office/drawing/2014/main" id="{F60AAB49-E249-4DDF-99F0-73F174DB76BF}"/>
                  </a:ext>
                </a:extLst>
              </p:cNvPr>
              <p:cNvSpPr/>
              <p:nvPr/>
            </p:nvSpPr>
            <p:spPr bwMode="auto">
              <a:xfrm>
                <a:off x="6118871" y="3663255"/>
                <a:ext cx="2267606" cy="2267606"/>
              </a:xfrm>
              <a:custGeom>
                <a:avLst/>
                <a:gdLst>
                  <a:gd name="connsiteX0" fmla="*/ 0 w 2267606"/>
                  <a:gd name="connsiteY0" fmla="*/ 0 h 2267606"/>
                  <a:gd name="connsiteX1" fmla="*/ 1133803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606" h="2267606">
                    <a:moveTo>
                      <a:pt x="0" y="0"/>
                    </a:moveTo>
                    <a:lnTo>
                      <a:pt x="1133803" y="0"/>
                    </a:ln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170" r="-2488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ŝlíḑè">
              <a:extLst>
                <a:ext uri="{FF2B5EF4-FFF2-40B4-BE49-F238E27FC236}">
                  <a16:creationId xmlns="" xmlns:a16="http://schemas.microsoft.com/office/drawing/2014/main" id="{E2E73318-FB4A-424F-81CA-707247E553DF}"/>
                </a:ext>
              </a:extLst>
            </p:cNvPr>
            <p:cNvGrpSpPr/>
            <p:nvPr/>
          </p:nvGrpSpPr>
          <p:grpSpPr>
            <a:xfrm>
              <a:off x="1191000" y="2020305"/>
              <a:ext cx="2108063" cy="944997"/>
              <a:chOff x="1326000" y="1944000"/>
              <a:chExt cx="2108063" cy="944997"/>
            </a:xfrm>
          </p:grpSpPr>
          <p:sp>
            <p:nvSpPr>
              <p:cNvPr id="17" name="íś1îď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şľiď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ïś1iḑe">
              <a:extLst>
                <a:ext uri="{FF2B5EF4-FFF2-40B4-BE49-F238E27FC236}">
                  <a16:creationId xmlns="" xmlns:a16="http://schemas.microsoft.com/office/drawing/2014/main" id="{AC110D07-56F7-4B4C-B1B5-3CF40B0A1D5B}"/>
                </a:ext>
              </a:extLst>
            </p:cNvPr>
            <p:cNvGrpSpPr/>
            <p:nvPr/>
          </p:nvGrpSpPr>
          <p:grpSpPr>
            <a:xfrm>
              <a:off x="1191000" y="4324560"/>
              <a:ext cx="2108063" cy="944997"/>
              <a:chOff x="1326000" y="1944000"/>
              <a:chExt cx="2108063" cy="944997"/>
            </a:xfrm>
          </p:grpSpPr>
          <p:sp>
            <p:nvSpPr>
              <p:cNvPr id="15" name="íṡļi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ṩļîd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liḑe">
              <a:extLst>
                <a:ext uri="{FF2B5EF4-FFF2-40B4-BE49-F238E27FC236}">
                  <a16:creationId xmlns="" xmlns:a16="http://schemas.microsoft.com/office/drawing/2014/main" id="{E8EDBB64-AF7F-4681-B0E4-9B1637FE9755}"/>
                </a:ext>
              </a:extLst>
            </p:cNvPr>
            <p:cNvGrpSpPr/>
            <p:nvPr/>
          </p:nvGrpSpPr>
          <p:grpSpPr>
            <a:xfrm>
              <a:off x="8892937" y="2020305"/>
              <a:ext cx="2108063" cy="944997"/>
              <a:chOff x="1326000" y="1944000"/>
              <a:chExt cx="2108063" cy="944997"/>
            </a:xfrm>
          </p:grpSpPr>
          <p:sp>
            <p:nvSpPr>
              <p:cNvPr id="13" name="iṣļïḓ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ṧľï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ṩḻîḑê">
              <a:extLst>
                <a:ext uri="{FF2B5EF4-FFF2-40B4-BE49-F238E27FC236}">
                  <a16:creationId xmlns="" xmlns:a16="http://schemas.microsoft.com/office/drawing/2014/main" id="{AD12726B-FC79-46E3-A761-465FA1F0C5DB}"/>
                </a:ext>
              </a:extLst>
            </p:cNvPr>
            <p:cNvGrpSpPr/>
            <p:nvPr/>
          </p:nvGrpSpPr>
          <p:grpSpPr>
            <a:xfrm>
              <a:off x="8892937" y="4324560"/>
              <a:ext cx="2108063" cy="944997"/>
              <a:chOff x="1326000" y="1944000"/>
              <a:chExt cx="2108063" cy="944997"/>
            </a:xfrm>
          </p:grpSpPr>
          <p:sp>
            <p:nvSpPr>
              <p:cNvPr id="11" name="îśľîḑ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ï$ḻïḓ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100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272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8704" y="2524046"/>
            <a:ext cx="5841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smtClean="0"/>
          </a:p>
          <a:p>
            <a:r>
              <a:rPr lang="en-US" altLang="zh-CN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24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8B94CC6-9E89-4E09-94B5-9E74A2413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7AD79-8A69-4811-8CF7-7F379E3E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2FE6AD6-4A8C-4DDB-A547-16AC17A91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45" name="fed5a87b-04ad-4fae-93a8-1bbc37526f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69BAA25-B588-459B-B5E2-39B8A2B61C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0277" y="1125538"/>
            <a:ext cx="11501724" cy="5021717"/>
            <a:chOff x="690277" y="1125538"/>
            <a:chExt cx="11501724" cy="5021717"/>
          </a:xfrm>
        </p:grpSpPr>
        <p:sp>
          <p:nvSpPr>
            <p:cNvPr id="46" name="íṣliḓé">
              <a:extLst>
                <a:ext uri="{FF2B5EF4-FFF2-40B4-BE49-F238E27FC236}">
                  <a16:creationId xmlns="" xmlns:a16="http://schemas.microsoft.com/office/drawing/2014/main" id="{5CDCD352-B732-4E5F-A93F-DB6FD1D76D57}"/>
                </a:ext>
              </a:extLst>
            </p:cNvPr>
            <p:cNvSpPr/>
            <p:nvPr/>
          </p:nvSpPr>
          <p:spPr bwMode="auto">
            <a:xfrm>
              <a:off x="4431000" y="1125538"/>
              <a:ext cx="7761000" cy="1710000"/>
            </a:xfrm>
            <a:prstGeom prst="rect">
              <a:avLst/>
            </a:prstGeom>
            <a:blipFill>
              <a:blip r:embed="rId3"/>
              <a:stretch>
                <a:fillRect t="-121090" b="-1193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iSľîḋe">
              <a:extLst>
                <a:ext uri="{FF2B5EF4-FFF2-40B4-BE49-F238E27FC236}">
                  <a16:creationId xmlns="" xmlns:a16="http://schemas.microsoft.com/office/drawing/2014/main" id="{1A0B5F57-219D-4315-B933-B1CF2BE68E7A}"/>
                </a:ext>
              </a:extLst>
            </p:cNvPr>
            <p:cNvSpPr/>
            <p:nvPr/>
          </p:nvSpPr>
          <p:spPr bwMode="auto">
            <a:xfrm>
              <a:off x="8526001" y="1125538"/>
              <a:ext cx="3666000" cy="17100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48" name="iśliḋé">
              <a:extLst>
                <a:ext uri="{FF2B5EF4-FFF2-40B4-BE49-F238E27FC236}">
                  <a16:creationId xmlns="" xmlns:a16="http://schemas.microsoft.com/office/drawing/2014/main" id="{2E10AED7-ED61-4F19-A346-2CB8F74CA48A}"/>
                </a:ext>
              </a:extLst>
            </p:cNvPr>
            <p:cNvSpPr/>
            <p:nvPr/>
          </p:nvSpPr>
          <p:spPr bwMode="auto">
            <a:xfrm>
              <a:off x="4431000" y="2781396"/>
              <a:ext cx="7761000" cy="1710000"/>
            </a:xfrm>
            <a:prstGeom prst="rect">
              <a:avLst/>
            </a:prstGeom>
            <a:blipFill>
              <a:blip r:embed="rId4"/>
              <a:stretch>
                <a:fillRect t="-121090" b="-1193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íṧḻîḓé">
              <a:extLst>
                <a:ext uri="{FF2B5EF4-FFF2-40B4-BE49-F238E27FC236}">
                  <a16:creationId xmlns="" xmlns:a16="http://schemas.microsoft.com/office/drawing/2014/main" id="{E901E69E-8592-4E5B-8851-7770ED9639BB}"/>
                </a:ext>
              </a:extLst>
            </p:cNvPr>
            <p:cNvSpPr/>
            <p:nvPr/>
          </p:nvSpPr>
          <p:spPr bwMode="auto">
            <a:xfrm>
              <a:off x="4430998" y="2781396"/>
              <a:ext cx="4095003" cy="1710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0" name="ïṥľiḑe">
              <a:extLst>
                <a:ext uri="{FF2B5EF4-FFF2-40B4-BE49-F238E27FC236}">
                  <a16:creationId xmlns="" xmlns:a16="http://schemas.microsoft.com/office/drawing/2014/main" id="{008C1419-B2BB-4968-9F2D-56EF52B0C4C8}"/>
                </a:ext>
              </a:extLst>
            </p:cNvPr>
            <p:cNvSpPr/>
            <p:nvPr/>
          </p:nvSpPr>
          <p:spPr bwMode="auto">
            <a:xfrm>
              <a:off x="4431000" y="4437255"/>
              <a:ext cx="7761000" cy="1710000"/>
            </a:xfrm>
            <a:prstGeom prst="rect">
              <a:avLst/>
            </a:prstGeom>
            <a:blipFill>
              <a:blip r:embed="rId5"/>
              <a:stretch>
                <a:fillRect t="-102038" b="-10053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îṩlidè">
              <a:extLst>
                <a:ext uri="{FF2B5EF4-FFF2-40B4-BE49-F238E27FC236}">
                  <a16:creationId xmlns="" xmlns:a16="http://schemas.microsoft.com/office/drawing/2014/main" id="{1D35AFCC-C283-4617-8900-F720FCB52419}"/>
                </a:ext>
              </a:extLst>
            </p:cNvPr>
            <p:cNvSpPr/>
            <p:nvPr/>
          </p:nvSpPr>
          <p:spPr bwMode="auto">
            <a:xfrm>
              <a:off x="8526000" y="4437255"/>
              <a:ext cx="3666000" cy="17100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íṣľídê">
              <a:extLst>
                <a:ext uri="{FF2B5EF4-FFF2-40B4-BE49-F238E27FC236}">
                  <a16:creationId xmlns="" xmlns:a16="http://schemas.microsoft.com/office/drawing/2014/main" id="{A294E7D8-B4CE-4522-99F9-66090E8CA9CB}"/>
                </a:ext>
              </a:extLst>
            </p:cNvPr>
            <p:cNvSpPr txBox="1"/>
            <p:nvPr/>
          </p:nvSpPr>
          <p:spPr>
            <a:xfrm>
              <a:off x="690277" y="2696316"/>
              <a:ext cx="36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53" name="íṥļíḓè">
              <a:extLst>
                <a:ext uri="{FF2B5EF4-FFF2-40B4-BE49-F238E27FC236}">
                  <a16:creationId xmlns="" xmlns:a16="http://schemas.microsoft.com/office/drawing/2014/main" id="{0DF715A3-A183-4ED5-8629-D5D246AC8F89}"/>
                </a:ext>
              </a:extLst>
            </p:cNvPr>
            <p:cNvGrpSpPr/>
            <p:nvPr/>
          </p:nvGrpSpPr>
          <p:grpSpPr>
            <a:xfrm>
              <a:off x="4521000" y="2834858"/>
              <a:ext cx="2889789" cy="1539276"/>
              <a:chOff x="4521000" y="2952120"/>
              <a:chExt cx="2889789" cy="1539276"/>
            </a:xfrm>
          </p:grpSpPr>
          <p:sp>
            <p:nvSpPr>
              <p:cNvPr id="62" name="ïṣlïḋè">
                <a:extLst>
                  <a:ext uri="{FF2B5EF4-FFF2-40B4-BE49-F238E27FC236}">
                    <a16:creationId xmlns="" xmlns:a16="http://schemas.microsoft.com/office/drawing/2014/main" id="{8E6A49A8-7AA6-46C6-8275-B007B9A415A6}"/>
                  </a:ext>
                </a:extLst>
              </p:cNvPr>
              <p:cNvSpPr/>
              <p:nvPr/>
            </p:nvSpPr>
            <p:spPr bwMode="auto">
              <a:xfrm>
                <a:off x="4580672" y="2952120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3" name="íşlïḑe">
                <a:extLst>
                  <a:ext uri="{FF2B5EF4-FFF2-40B4-BE49-F238E27FC236}">
                    <a16:creationId xmlns="" xmlns:a16="http://schemas.microsoft.com/office/drawing/2014/main" id="{80B0E9CD-11A3-4C3B-B562-298EDECBFCE4}"/>
                  </a:ext>
                </a:extLst>
              </p:cNvPr>
              <p:cNvSpPr txBox="1"/>
              <p:nvPr/>
            </p:nvSpPr>
            <p:spPr>
              <a:xfrm>
                <a:off x="4521000" y="3421666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4" name="îṧḻîde">
                <a:extLst>
                  <a:ext uri="{FF2B5EF4-FFF2-40B4-BE49-F238E27FC236}">
                    <a16:creationId xmlns="" xmlns:a16="http://schemas.microsoft.com/office/drawing/2014/main" id="{CF6A94A8-4F0C-4627-BB92-28CFB037BA68}"/>
                  </a:ext>
                </a:extLst>
              </p:cNvPr>
              <p:cNvSpPr txBox="1"/>
              <p:nvPr/>
            </p:nvSpPr>
            <p:spPr>
              <a:xfrm>
                <a:off x="4521000" y="3767174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54" name="iŝ1îḓé">
              <a:extLst>
                <a:ext uri="{FF2B5EF4-FFF2-40B4-BE49-F238E27FC236}">
                  <a16:creationId xmlns="" xmlns:a16="http://schemas.microsoft.com/office/drawing/2014/main" id="{DC18C787-3EBB-4414-B2E0-2B502A3E5A97}"/>
                </a:ext>
              </a:extLst>
            </p:cNvPr>
            <p:cNvGrpSpPr/>
            <p:nvPr/>
          </p:nvGrpSpPr>
          <p:grpSpPr>
            <a:xfrm>
              <a:off x="8630699" y="1179000"/>
              <a:ext cx="2889789" cy="1539276"/>
              <a:chOff x="8630699" y="1296262"/>
              <a:chExt cx="2889789" cy="1539276"/>
            </a:xfrm>
          </p:grpSpPr>
          <p:sp>
            <p:nvSpPr>
              <p:cNvPr id="59" name="isľidê">
                <a:extLst>
                  <a:ext uri="{FF2B5EF4-FFF2-40B4-BE49-F238E27FC236}">
                    <a16:creationId xmlns="" xmlns:a16="http://schemas.microsoft.com/office/drawing/2014/main" id="{34B78CD8-DC62-4F2C-A974-8C2A0B28AFEB}"/>
                  </a:ext>
                </a:extLst>
              </p:cNvPr>
              <p:cNvSpPr/>
              <p:nvPr/>
            </p:nvSpPr>
            <p:spPr bwMode="auto">
              <a:xfrm>
                <a:off x="8690371" y="1296262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0" name="išlîďé">
                <a:extLst>
                  <a:ext uri="{FF2B5EF4-FFF2-40B4-BE49-F238E27FC236}">
                    <a16:creationId xmlns="" xmlns:a16="http://schemas.microsoft.com/office/drawing/2014/main" id="{F2A4DD44-257A-40B7-8F27-C8B6C508FE1B}"/>
                  </a:ext>
                </a:extLst>
              </p:cNvPr>
              <p:cNvSpPr txBox="1"/>
              <p:nvPr/>
            </p:nvSpPr>
            <p:spPr>
              <a:xfrm>
                <a:off x="8630699" y="1765808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1" name="išḷiḓe">
                <a:extLst>
                  <a:ext uri="{FF2B5EF4-FFF2-40B4-BE49-F238E27FC236}">
                    <a16:creationId xmlns="" xmlns:a16="http://schemas.microsoft.com/office/drawing/2014/main" id="{DD96C536-E147-497C-8576-46BC09CAFD8A}"/>
                  </a:ext>
                </a:extLst>
              </p:cNvPr>
              <p:cNvSpPr txBox="1"/>
              <p:nvPr/>
            </p:nvSpPr>
            <p:spPr>
              <a:xfrm>
                <a:off x="8630699" y="2111316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îṡ1îḋe">
              <a:extLst>
                <a:ext uri="{FF2B5EF4-FFF2-40B4-BE49-F238E27FC236}">
                  <a16:creationId xmlns="" xmlns:a16="http://schemas.microsoft.com/office/drawing/2014/main" id="{79E680F7-EE61-4843-8297-F599078E96D3}"/>
                </a:ext>
              </a:extLst>
            </p:cNvPr>
            <p:cNvGrpSpPr/>
            <p:nvPr/>
          </p:nvGrpSpPr>
          <p:grpSpPr>
            <a:xfrm>
              <a:off x="8630699" y="4490717"/>
              <a:ext cx="2889789" cy="1539276"/>
              <a:chOff x="8630699" y="4607979"/>
              <a:chExt cx="2889789" cy="1539276"/>
            </a:xfrm>
          </p:grpSpPr>
          <p:sp>
            <p:nvSpPr>
              <p:cNvPr id="56" name="íSlïḓé">
                <a:extLst>
                  <a:ext uri="{FF2B5EF4-FFF2-40B4-BE49-F238E27FC236}">
                    <a16:creationId xmlns="" xmlns:a16="http://schemas.microsoft.com/office/drawing/2014/main" id="{3AAE19D2-3D61-495A-B2B5-630301A56E89}"/>
                  </a:ext>
                </a:extLst>
              </p:cNvPr>
              <p:cNvSpPr/>
              <p:nvPr/>
            </p:nvSpPr>
            <p:spPr bwMode="auto">
              <a:xfrm>
                <a:off x="8690371" y="4607979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57" name="ïšḻiḑè">
                <a:extLst>
                  <a:ext uri="{FF2B5EF4-FFF2-40B4-BE49-F238E27FC236}">
                    <a16:creationId xmlns="" xmlns:a16="http://schemas.microsoft.com/office/drawing/2014/main" id="{5B3D97CF-EE7A-493E-A016-2D48934783A8}"/>
                  </a:ext>
                </a:extLst>
              </p:cNvPr>
              <p:cNvSpPr txBox="1"/>
              <p:nvPr/>
            </p:nvSpPr>
            <p:spPr>
              <a:xfrm>
                <a:off x="8630699" y="5077525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58" name="îṧľiḋe">
                <a:extLst>
                  <a:ext uri="{FF2B5EF4-FFF2-40B4-BE49-F238E27FC236}">
                    <a16:creationId xmlns="" xmlns:a16="http://schemas.microsoft.com/office/drawing/2014/main" id="{CBC574FE-DB88-4C81-BB0D-374204AB7FCD}"/>
                  </a:ext>
                </a:extLst>
              </p:cNvPr>
              <p:cNvSpPr txBox="1"/>
              <p:nvPr/>
            </p:nvSpPr>
            <p:spPr>
              <a:xfrm>
                <a:off x="8630699" y="5423033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97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D1B4FB5-C59E-45EC-A420-A3CA9CA7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2883ADC-34D2-4F27-9A4E-C3B3686A8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7AB6DD-E44D-4A7A-9AB2-E61156DE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23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3DE0FDA-0455-4326-88BF-6FF645C074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24" name="ísḷiďé">
              <a:extLst>
                <a:ext uri="{FF2B5EF4-FFF2-40B4-BE49-F238E27FC236}">
                  <a16:creationId xmlns="" xmlns:a16="http://schemas.microsoft.com/office/drawing/2014/main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311" r="-47002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ísļiďé">
              <a:extLst>
                <a:ext uri="{FF2B5EF4-FFF2-40B4-BE49-F238E27FC236}">
                  <a16:creationId xmlns="" xmlns:a16="http://schemas.microsoft.com/office/drawing/2014/main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ṡḷiḋè">
              <a:extLst>
                <a:ext uri="{FF2B5EF4-FFF2-40B4-BE49-F238E27FC236}">
                  <a16:creationId xmlns="" xmlns:a16="http://schemas.microsoft.com/office/drawing/2014/main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îsļíďé">
              <a:extLst>
                <a:ext uri="{FF2B5EF4-FFF2-40B4-BE49-F238E27FC236}">
                  <a16:creationId xmlns="" xmlns:a16="http://schemas.microsoft.com/office/drawing/2014/main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8" name="iš1îḍe">
              <a:extLst>
                <a:ext uri="{FF2B5EF4-FFF2-40B4-BE49-F238E27FC236}">
                  <a16:creationId xmlns="" xmlns:a16="http://schemas.microsoft.com/office/drawing/2014/main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íşḷíḓè">
              <a:extLst>
                <a:ext uri="{FF2B5EF4-FFF2-40B4-BE49-F238E27FC236}">
                  <a16:creationId xmlns="" xmlns:a16="http://schemas.microsoft.com/office/drawing/2014/main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îŝḻíḍè">
              <a:extLst>
                <a:ext uri="{FF2B5EF4-FFF2-40B4-BE49-F238E27FC236}">
                  <a16:creationId xmlns="" xmlns:a16="http://schemas.microsoft.com/office/drawing/2014/main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31" name="ïṧļïḍe">
              <a:extLst>
                <a:ext uri="{FF2B5EF4-FFF2-40B4-BE49-F238E27FC236}">
                  <a16:creationId xmlns="" xmlns:a16="http://schemas.microsoft.com/office/drawing/2014/main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40" name="iŝļíḋe">
                <a:extLst>
                  <a:ext uri="{FF2B5EF4-FFF2-40B4-BE49-F238E27FC236}">
                    <a16:creationId xmlns="" xmlns:a16="http://schemas.microsoft.com/office/drawing/2014/main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41" name="íślidé">
                <a:extLst>
                  <a:ext uri="{FF2B5EF4-FFF2-40B4-BE49-F238E27FC236}">
                    <a16:creationId xmlns="" xmlns:a16="http://schemas.microsoft.com/office/drawing/2014/main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ïsḻiḍê">
              <a:extLst>
                <a:ext uri="{FF2B5EF4-FFF2-40B4-BE49-F238E27FC236}">
                  <a16:creationId xmlns="" xmlns:a16="http://schemas.microsoft.com/office/drawing/2014/main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38" name="işliďe">
                <a:extLst>
                  <a:ext uri="{FF2B5EF4-FFF2-40B4-BE49-F238E27FC236}">
                    <a16:creationId xmlns="" xmlns:a16="http://schemas.microsoft.com/office/drawing/2014/main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9" name="íṣḷîďê">
                <a:extLst>
                  <a:ext uri="{FF2B5EF4-FFF2-40B4-BE49-F238E27FC236}">
                    <a16:creationId xmlns="" xmlns:a16="http://schemas.microsoft.com/office/drawing/2014/main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ṥḷïďê">
              <a:extLst>
                <a:ext uri="{FF2B5EF4-FFF2-40B4-BE49-F238E27FC236}">
                  <a16:creationId xmlns="" xmlns:a16="http://schemas.microsoft.com/office/drawing/2014/main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36" name="îšḷíḑé">
                <a:extLst>
                  <a:ext uri="{FF2B5EF4-FFF2-40B4-BE49-F238E27FC236}">
                    <a16:creationId xmlns="" xmlns:a16="http://schemas.microsoft.com/office/drawing/2014/main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7" name="í$ļidè">
                <a:extLst>
                  <a:ext uri="{FF2B5EF4-FFF2-40B4-BE49-F238E27FC236}">
                    <a16:creationId xmlns="" xmlns:a16="http://schemas.microsoft.com/office/drawing/2014/main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799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6C429E-1F87-43A7-922F-0BC740C8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C045CBB-57C3-44DC-98F7-98F82530A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5137A4-8CF7-4206-8779-F94ACDEFA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d037b6ba-ed0c-4058-adf2-4dc9775e9a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07856F-0C19-40ED-B853-2576D6A539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îśļïḍe">
              <a:extLst>
                <a:ext uri="{FF2B5EF4-FFF2-40B4-BE49-F238E27FC236}">
                  <a16:creationId xmlns="" xmlns:a16="http://schemas.microsoft.com/office/drawing/2014/main" id="{D683450E-C55E-4785-91C8-12057335B267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ṣ1îďé">
                <a:extLst>
                  <a:ext uri="{FF2B5EF4-FFF2-40B4-BE49-F238E27FC236}">
                    <a16:creationId xmlns="" xmlns:a16="http://schemas.microsoft.com/office/drawing/2014/main" id="{4B6B2130-F02C-4D4B-8D46-BA09DB893BC9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íṣḷíḍê">
                <a:extLst>
                  <a:ext uri="{FF2B5EF4-FFF2-40B4-BE49-F238E27FC236}">
                    <a16:creationId xmlns="" xmlns:a16="http://schemas.microsoft.com/office/drawing/2014/main" id="{3B93AC84-ECA8-453E-B45F-E5A5AB7E9A07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iṩ1iḑè">
                <a:extLst>
                  <a:ext uri="{FF2B5EF4-FFF2-40B4-BE49-F238E27FC236}">
                    <a16:creationId xmlns="" xmlns:a16="http://schemas.microsoft.com/office/drawing/2014/main" id="{30CE7947-FED1-4031-B9F7-7A432CE2F785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sļiďé">
                <a:extLst>
                  <a:ext uri="{FF2B5EF4-FFF2-40B4-BE49-F238E27FC236}">
                    <a16:creationId xmlns="" xmlns:a16="http://schemas.microsoft.com/office/drawing/2014/main" id="{3339C8F0-26AC-4E9F-8032-AEE58F8F5B48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$ḷïḍè">
                <a:extLst>
                  <a:ext uri="{FF2B5EF4-FFF2-40B4-BE49-F238E27FC236}">
                    <a16:creationId xmlns="" xmlns:a16="http://schemas.microsoft.com/office/drawing/2014/main" id="{09963643-0F78-4AF2-A2FE-98C128ED90E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7" name="îSļîdè">
              <a:extLst>
                <a:ext uri="{FF2B5EF4-FFF2-40B4-BE49-F238E27FC236}">
                  <a16:creationId xmlns="" xmlns:a16="http://schemas.microsoft.com/office/drawing/2014/main" id="{6293D749-7999-4BDF-87DF-D2E1F98B1C8C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î$ḻïḓè">
              <a:extLst>
                <a:ext uri="{FF2B5EF4-FFF2-40B4-BE49-F238E27FC236}">
                  <a16:creationId xmlns="" xmlns:a16="http://schemas.microsoft.com/office/drawing/2014/main" id="{5CB93B95-1AA2-4EE8-8233-93FACE6738AC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Sľiḋé">
                <a:extLst>
                  <a:ext uri="{FF2B5EF4-FFF2-40B4-BE49-F238E27FC236}">
                    <a16:creationId xmlns="" xmlns:a16="http://schemas.microsoft.com/office/drawing/2014/main" id="{032A8FB1-F718-4DBF-9113-E045F643D0B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íṧḻîḍè">
                <a:extLst>
                  <a:ext uri="{FF2B5EF4-FFF2-40B4-BE49-F238E27FC236}">
                    <a16:creationId xmlns="" xmlns:a16="http://schemas.microsoft.com/office/drawing/2014/main" id="{E1F73278-E65E-4A4B-B861-13B261143C1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ḻiḓê">
              <a:extLst>
                <a:ext uri="{FF2B5EF4-FFF2-40B4-BE49-F238E27FC236}">
                  <a16:creationId xmlns="" xmlns:a16="http://schemas.microsoft.com/office/drawing/2014/main" id="{6FA93649-C6E1-4901-96D1-8771D4B1AA0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îś1îdê">
              <a:extLst>
                <a:ext uri="{FF2B5EF4-FFF2-40B4-BE49-F238E27FC236}">
                  <a16:creationId xmlns="" xmlns:a16="http://schemas.microsoft.com/office/drawing/2014/main" id="{D2259136-7C1C-477F-B923-34F7FC03F7C5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ï$ḷíḍé">
                <a:extLst>
                  <a:ext uri="{FF2B5EF4-FFF2-40B4-BE49-F238E27FC236}">
                    <a16:creationId xmlns="" xmlns:a16="http://schemas.microsoft.com/office/drawing/2014/main" id="{E6D65F10-57F0-4AF2-8FC6-F56E1C53CC1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ślíḑè">
                <a:extLst>
                  <a:ext uri="{FF2B5EF4-FFF2-40B4-BE49-F238E27FC236}">
                    <a16:creationId xmlns="" xmlns:a16="http://schemas.microsoft.com/office/drawing/2014/main" id="{7858C2C7-6723-4845-A6A3-E9D386902E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ṡľîḓé">
              <a:extLst>
                <a:ext uri="{FF2B5EF4-FFF2-40B4-BE49-F238E27FC236}">
                  <a16:creationId xmlns="" xmlns:a16="http://schemas.microsoft.com/office/drawing/2014/main" id="{25CAB21A-504B-4CAB-B2A4-1790A4F5B26C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ṩḻíḋe">
              <a:extLst>
                <a:ext uri="{FF2B5EF4-FFF2-40B4-BE49-F238E27FC236}">
                  <a16:creationId xmlns="" xmlns:a16="http://schemas.microsoft.com/office/drawing/2014/main" id="{15530C1B-95F9-4FF9-A49F-9AEBF02C1CB3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sḻiḓe">
                <a:extLst>
                  <a:ext uri="{FF2B5EF4-FFF2-40B4-BE49-F238E27FC236}">
                    <a16:creationId xmlns="" xmlns:a16="http://schemas.microsoft.com/office/drawing/2014/main" id="{B24FE576-FB0C-49C4-9746-20E26C372DA4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ṥḷíḑê">
                <a:extLst>
                  <a:ext uri="{FF2B5EF4-FFF2-40B4-BE49-F238E27FC236}">
                    <a16:creationId xmlns="" xmlns:a16="http://schemas.microsoft.com/office/drawing/2014/main" id="{B1E78D95-7989-4D12-8624-878A272CE8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0CB8E71-7ACF-4EF5-A158-D717EACE9767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F1C67B3-052C-47A1-A0F6-228630E1EA91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lîďê">
              <a:extLst>
                <a:ext uri="{FF2B5EF4-FFF2-40B4-BE49-F238E27FC236}">
                  <a16:creationId xmlns="" xmlns:a16="http://schemas.microsoft.com/office/drawing/2014/main" id="{6DFE9B2D-0A7A-4CD8-BE65-15E2301B26FE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šļîdê">
              <a:extLst>
                <a:ext uri="{FF2B5EF4-FFF2-40B4-BE49-F238E27FC236}">
                  <a16:creationId xmlns="" xmlns:a16="http://schemas.microsoft.com/office/drawing/2014/main" id="{4A2BE172-2B52-4C6A-B9AE-1AA15816007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şlîḋe">
              <a:extLst>
                <a:ext uri="{FF2B5EF4-FFF2-40B4-BE49-F238E27FC236}">
                  <a16:creationId xmlns="" xmlns:a16="http://schemas.microsoft.com/office/drawing/2014/main" id="{17A1DE05-7089-42A3-A9F7-3D13FB51B56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ïṣḷíḍé">
              <a:extLst>
                <a:ext uri="{FF2B5EF4-FFF2-40B4-BE49-F238E27FC236}">
                  <a16:creationId xmlns="" xmlns:a16="http://schemas.microsoft.com/office/drawing/2014/main" id="{3B0B6A24-A187-4AD9-AB00-2841B5116EAE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śľíḑê">
              <a:extLst>
                <a:ext uri="{FF2B5EF4-FFF2-40B4-BE49-F238E27FC236}">
                  <a16:creationId xmlns="" xmlns:a16="http://schemas.microsoft.com/office/drawing/2014/main" id="{59866ED9-D627-49F2-9C2C-DEFE8459B68C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iŝļîḑê">
                <a:extLst>
                  <a:ext uri="{FF2B5EF4-FFF2-40B4-BE49-F238E27FC236}">
                    <a16:creationId xmlns="" xmlns:a16="http://schemas.microsoft.com/office/drawing/2014/main" id="{97E5486B-9797-4BF0-8E7C-56BA9638B030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íďe">
                <a:extLst>
                  <a:ext uri="{FF2B5EF4-FFF2-40B4-BE49-F238E27FC236}">
                    <a16:creationId xmlns="" xmlns:a16="http://schemas.microsoft.com/office/drawing/2014/main" id="{6AF57C2E-0A99-428F-AA30-C2172088C54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ṣļîdê">
              <a:extLst>
                <a:ext uri="{FF2B5EF4-FFF2-40B4-BE49-F238E27FC236}">
                  <a16:creationId xmlns="" xmlns:a16="http://schemas.microsoft.com/office/drawing/2014/main" id="{6D9277B8-ED08-477D-A08D-CF2403DE4250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îŝḷîde">
              <a:extLst>
                <a:ext uri="{FF2B5EF4-FFF2-40B4-BE49-F238E27FC236}">
                  <a16:creationId xmlns="" xmlns:a16="http://schemas.microsoft.com/office/drawing/2014/main" id="{B925203A-EF26-475E-BE2A-0592D01724EA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sḻïḓé">
                <a:extLst>
                  <a:ext uri="{FF2B5EF4-FFF2-40B4-BE49-F238E27FC236}">
                    <a16:creationId xmlns="" xmlns:a16="http://schemas.microsoft.com/office/drawing/2014/main" id="{81974484-4442-48DE-866D-7F7B880E163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="" xmlns:a16="http://schemas.microsoft.com/office/drawing/2014/main" id="{E30A984B-758A-44A9-B502-BD99D445E16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S1îḑe">
              <a:extLst>
                <a:ext uri="{FF2B5EF4-FFF2-40B4-BE49-F238E27FC236}">
                  <a16:creationId xmlns="" xmlns:a16="http://schemas.microsoft.com/office/drawing/2014/main" id="{9361194C-63EE-472B-8633-850C53C74DB3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ṩļïďè">
              <a:extLst>
                <a:ext uri="{FF2B5EF4-FFF2-40B4-BE49-F238E27FC236}">
                  <a16:creationId xmlns="" xmlns:a16="http://schemas.microsoft.com/office/drawing/2014/main" id="{04E471E8-F42F-4371-947E-C885975E312F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íşľîḓé">
                <a:extLst>
                  <a:ext uri="{FF2B5EF4-FFF2-40B4-BE49-F238E27FC236}">
                    <a16:creationId xmlns="" xmlns:a16="http://schemas.microsoft.com/office/drawing/2014/main" id="{97FAA916-8A58-4BBB-94AC-EC74FCBFE51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ş1iḍé">
                <a:extLst>
                  <a:ext uri="{FF2B5EF4-FFF2-40B4-BE49-F238E27FC236}">
                    <a16:creationId xmlns="" xmlns:a16="http://schemas.microsoft.com/office/drawing/2014/main" id="{153E9D4E-6A23-4118-ADB9-70ABF60F0DA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5CF79439-09E4-4E8C-A2E0-CB8088A1A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CF97496E-CB3D-4184-B3FA-FA13F8F05A8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22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25A717-BCC2-4622-AB8F-C71AA04D9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070320E-D2FA-42E6-B284-A3E1C2AC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D468B5A-4D51-4B33-A0AD-5CCB37E3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B3F57A7-2E93-4B94-B804-4699BC63DB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ïŝḻïḑè">
              <a:extLst>
                <a:ext uri="{FF2B5EF4-FFF2-40B4-BE49-F238E27FC236}">
                  <a16:creationId xmlns="" xmlns:a16="http://schemas.microsoft.com/office/drawing/2014/main" id="{542EC7F1-67AF-4748-BBDF-D9ED1D71109E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íşḷîďê">
              <a:extLst>
                <a:ext uri="{FF2B5EF4-FFF2-40B4-BE49-F238E27FC236}">
                  <a16:creationId xmlns="" xmlns:a16="http://schemas.microsoft.com/office/drawing/2014/main" id="{C66E64AD-0549-4605-A821-B6FBB51F3CDF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šḷïḋe">
              <a:extLst>
                <a:ext uri="{FF2B5EF4-FFF2-40B4-BE49-F238E27FC236}">
                  <a16:creationId xmlns="" xmlns:a16="http://schemas.microsoft.com/office/drawing/2014/main" id="{825DB1B7-BA12-4725-9264-3F4DF856D9E5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šļïḍé">
              <a:extLst>
                <a:ext uri="{FF2B5EF4-FFF2-40B4-BE49-F238E27FC236}">
                  <a16:creationId xmlns="" xmlns:a16="http://schemas.microsoft.com/office/drawing/2014/main" id="{73F1863A-303A-439E-83FF-BD27DC19FA11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ṩlîḑê">
                <a:extLst>
                  <a:ext uri="{FF2B5EF4-FFF2-40B4-BE49-F238E27FC236}">
                    <a16:creationId xmlns="" xmlns:a16="http://schemas.microsoft.com/office/drawing/2014/main" id="{A13B1854-F0D9-4778-9FF8-D9523636C08D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ṣľïdê">
                <a:extLst>
                  <a:ext uri="{FF2B5EF4-FFF2-40B4-BE49-F238E27FC236}">
                    <a16:creationId xmlns="" xmlns:a16="http://schemas.microsoft.com/office/drawing/2014/main" id="{61AF4DB4-659F-4F74-8FF6-4F04DC83A7FF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ŝļíďê">
              <a:extLst>
                <a:ext uri="{FF2B5EF4-FFF2-40B4-BE49-F238E27FC236}">
                  <a16:creationId xmlns="" xmlns:a16="http://schemas.microsoft.com/office/drawing/2014/main" id="{4B4E4359-B8F0-4BE6-9F52-7855057CDC9B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ṩlïḍè">
                <a:extLst>
                  <a:ext uri="{FF2B5EF4-FFF2-40B4-BE49-F238E27FC236}">
                    <a16:creationId xmlns="" xmlns:a16="http://schemas.microsoft.com/office/drawing/2014/main" id="{8CAD5759-4C21-4F81-AF2A-E9F63E1E7F2D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liḑè">
                <a:extLst>
                  <a:ext uri="{FF2B5EF4-FFF2-40B4-BE49-F238E27FC236}">
                    <a16:creationId xmlns="" xmlns:a16="http://schemas.microsoft.com/office/drawing/2014/main" id="{F7995FBC-4B00-4D17-911E-DCFD60C67266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liḍé">
              <a:extLst>
                <a:ext uri="{FF2B5EF4-FFF2-40B4-BE49-F238E27FC236}">
                  <a16:creationId xmlns="" xmlns:a16="http://schemas.microsoft.com/office/drawing/2014/main" id="{B6960C52-FBDB-4032-99B7-8F225D2340ED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íślïďé">
                <a:extLst>
                  <a:ext uri="{FF2B5EF4-FFF2-40B4-BE49-F238E27FC236}">
                    <a16:creationId xmlns="" xmlns:a16="http://schemas.microsoft.com/office/drawing/2014/main" id="{54E1EB3E-9D1E-4709-BFF0-AF11EA7D0F73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ľíḍè">
                <a:extLst>
                  <a:ext uri="{FF2B5EF4-FFF2-40B4-BE49-F238E27FC236}">
                    <a16:creationId xmlns="" xmlns:a16="http://schemas.microsoft.com/office/drawing/2014/main" id="{A401441D-E3BB-479C-A741-1A9977E926CF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Sļîďè">
              <a:extLst>
                <a:ext uri="{FF2B5EF4-FFF2-40B4-BE49-F238E27FC236}">
                  <a16:creationId xmlns="" xmlns:a16="http://schemas.microsoft.com/office/drawing/2014/main" id="{B8F7513D-8C86-40CB-BFD6-9D03176DE550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1iḓê">
                <a:extLst>
                  <a:ext uri="{FF2B5EF4-FFF2-40B4-BE49-F238E27FC236}">
                    <a16:creationId xmlns="" xmlns:a16="http://schemas.microsoft.com/office/drawing/2014/main" id="{E8FE9364-94C7-4963-B85C-4EDF2939A3D6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ṩḻïḓè">
                <a:extLst>
                  <a:ext uri="{FF2B5EF4-FFF2-40B4-BE49-F238E27FC236}">
                    <a16:creationId xmlns="" xmlns:a16="http://schemas.microsoft.com/office/drawing/2014/main" id="{438CD5C2-FC8A-4EF5-BDE7-CA11921A2923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ṡľíḍe">
              <a:extLst>
                <a:ext uri="{FF2B5EF4-FFF2-40B4-BE49-F238E27FC236}">
                  <a16:creationId xmlns="" xmlns:a16="http://schemas.microsoft.com/office/drawing/2014/main" id="{87622885-3D19-4E1E-92DD-D28266AE8CE9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iṩḻïḋè">
              <a:extLst>
                <a:ext uri="{FF2B5EF4-FFF2-40B4-BE49-F238E27FC236}">
                  <a16:creationId xmlns="" xmlns:a16="http://schemas.microsoft.com/office/drawing/2014/main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ļïďé">
              <a:extLst>
                <a:ext uri="{FF2B5EF4-FFF2-40B4-BE49-F238E27FC236}">
                  <a16:creationId xmlns="" xmlns:a16="http://schemas.microsoft.com/office/drawing/2014/main" id="{5884F11F-FC61-42FA-9221-A6EC228962D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îṩ1ïḋe">
              <a:extLst>
                <a:ext uri="{FF2B5EF4-FFF2-40B4-BE49-F238E27FC236}">
                  <a16:creationId xmlns="" xmlns:a16="http://schemas.microsoft.com/office/drawing/2014/main" id="{B92A89D5-7F06-443D-A7F9-4AD941A2D6E3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íṡlide">
              <a:extLst>
                <a:ext uri="{FF2B5EF4-FFF2-40B4-BE49-F238E27FC236}">
                  <a16:creationId xmlns="" xmlns:a16="http://schemas.microsoft.com/office/drawing/2014/main" id="{A652BC59-1EE5-43BC-AD12-F2FC3BB4D701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ṥļïḋé">
              <a:extLst>
                <a:ext uri="{FF2B5EF4-FFF2-40B4-BE49-F238E27FC236}">
                  <a16:creationId xmlns="" xmlns:a16="http://schemas.microsoft.com/office/drawing/2014/main" id="{B3C5169A-F113-48DA-851A-7AEF0191614B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="" xmlns:a16="http://schemas.microsoft.com/office/drawing/2014/main" id="{C8C6147E-1B77-4D6A-9DC9-0097C49D9621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ṧḻïḑé">
              <a:extLst>
                <a:ext uri="{FF2B5EF4-FFF2-40B4-BE49-F238E27FC236}">
                  <a16:creationId xmlns="" xmlns:a16="http://schemas.microsoft.com/office/drawing/2014/main" id="{DEE68325-852A-42C2-A7C1-6C2DBDC0835C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ísľidè">
              <a:extLst>
                <a:ext uri="{FF2B5EF4-FFF2-40B4-BE49-F238E27FC236}">
                  <a16:creationId xmlns="" xmlns:a16="http://schemas.microsoft.com/office/drawing/2014/main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š1iďe">
              <a:extLst>
                <a:ext uri="{FF2B5EF4-FFF2-40B4-BE49-F238E27FC236}">
                  <a16:creationId xmlns="" xmlns:a16="http://schemas.microsoft.com/office/drawing/2014/main" id="{E3CEC0DC-8F39-422B-BEC4-8BA0CF78179C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šľïḋé">
              <a:extLst>
                <a:ext uri="{FF2B5EF4-FFF2-40B4-BE49-F238E27FC236}">
                  <a16:creationId xmlns="" xmlns:a16="http://schemas.microsoft.com/office/drawing/2014/main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ŝḷiḓè">
              <a:extLst>
                <a:ext uri="{FF2B5EF4-FFF2-40B4-BE49-F238E27FC236}">
                  <a16:creationId xmlns="" xmlns:a16="http://schemas.microsoft.com/office/drawing/2014/main" id="{1C1BAA26-36E0-4C2A-97BA-3A1667D9D5BC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1iḋè">
              <a:extLst>
                <a:ext uri="{FF2B5EF4-FFF2-40B4-BE49-F238E27FC236}">
                  <a16:creationId xmlns="" xmlns:a16="http://schemas.microsoft.com/office/drawing/2014/main" id="{0AEAD928-729A-402F-B14A-12466B3DC828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íṥḻîďê">
              <a:extLst>
                <a:ext uri="{FF2B5EF4-FFF2-40B4-BE49-F238E27FC236}">
                  <a16:creationId xmlns="" xmlns:a16="http://schemas.microsoft.com/office/drawing/2014/main" id="{895890D0-42E0-4FFF-927A-C002028DA46A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ṡľiḑè">
              <a:extLst>
                <a:ext uri="{FF2B5EF4-FFF2-40B4-BE49-F238E27FC236}">
                  <a16:creationId xmlns="" xmlns:a16="http://schemas.microsoft.com/office/drawing/2014/main" id="{1738B724-F91C-4C7B-AE0E-030805CFB12E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25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81189" y="2959818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082305" y="3855168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176004" y="237365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59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fe9dbee-fadb-44f3-9b0c-6c50a2eeb3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683843d-2e0c-4c5d-9056-2740c6075df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3f4571-abf3-44b2-9814-eecd7282181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1bf545-9dea-476c-8c0a-c3a1e93800a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cc22ee-3b01-4480-93a6-5d3c214043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88ac0e-fd95-45ab-ac1d-ff8201c6f44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486f68-035c-41d1-b074-ce3b06557fb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5a87b-04ad-4fae-93a8-1bbc37526f5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037b6ba-ed0c-4058-adf2-4dc9775e9ab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4d379-70af-4a92-8bbd-a41bdfe546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bfd71f-613f-4b60-b105-60b18c71b13e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7230D5"/>
      </a:accent1>
      <a:accent2>
        <a:srgbClr val="44CA91"/>
      </a:accent2>
      <a:accent3>
        <a:srgbClr val="FF7F5C"/>
      </a:accent3>
      <a:accent4>
        <a:srgbClr val="132051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230D5"/>
    </a:accent1>
    <a:accent2>
      <a:srgbClr val="44CA91"/>
    </a:accent2>
    <a:accent3>
      <a:srgbClr val="FF7F5C"/>
    </a:accent3>
    <a:accent4>
      <a:srgbClr val="132051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</TotalTime>
  <Words>3531</Words>
  <Application>Microsoft Office PowerPoint</Application>
  <PresentationFormat>宽屏</PresentationFormat>
  <Paragraphs>620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欧美时尚主题模板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19</cp:revision>
  <cp:lastPrinted>2018-04-12T16:00:00Z</cp:lastPrinted>
  <dcterms:created xsi:type="dcterms:W3CDTF">2018-04-12T16:00:00Z</dcterms:created>
  <dcterms:modified xsi:type="dcterms:W3CDTF">2018-10-25T14:33:36Z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