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Override3.xml" ContentType="application/vnd.openxmlformats-officedocument.themeOverr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heme/themeOverride4.xml" ContentType="application/vnd.openxmlformats-officedocument.themeOverr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Override5.xml" ContentType="application/vnd.openxmlformats-officedocument.themeOverr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6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heme/themeOverride7.xml" ContentType="application/vnd.openxmlformats-officedocument.themeOverride+xml"/>
  <Override PartName="/ppt/notesSlides/notesSlide1.xml" ContentType="application/vnd.openxmlformats-officedocument.presentationml.notesSlide+xml"/>
  <Override PartName="/ppt/tags/tag26.xml" ContentType="application/vnd.openxmlformats-officedocument.presentationml.tags+xml"/>
  <Override PartName="/ppt/notesSlides/notesSlide2.xml" ContentType="application/vnd.openxmlformats-officedocument.presentationml.notesSlide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notesSlides/notesSlide7.xml" ContentType="application/vnd.openxmlformats-officedocument.presentationml.notesSlide+xml"/>
  <Override PartName="/ppt/tags/tag32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86" r:id="rId3"/>
    <p:sldId id="258" r:id="rId4"/>
    <p:sldId id="298" r:id="rId5"/>
    <p:sldId id="299" r:id="rId6"/>
    <p:sldId id="300" r:id="rId7"/>
    <p:sldId id="301" r:id="rId8"/>
    <p:sldId id="302" r:id="rId9"/>
    <p:sldId id="274" r:id="rId10"/>
    <p:sldId id="288" r:id="rId11"/>
    <p:sldId id="289" r:id="rId12"/>
    <p:sldId id="290" r:id="rId13"/>
    <p:sldId id="303" r:id="rId14"/>
    <p:sldId id="304" r:id="rId15"/>
    <p:sldId id="275" r:id="rId16"/>
    <p:sldId id="305" r:id="rId17"/>
    <p:sldId id="306" r:id="rId18"/>
    <p:sldId id="307" r:id="rId19"/>
    <p:sldId id="308" r:id="rId20"/>
    <p:sldId id="309" r:id="rId21"/>
    <p:sldId id="276" r:id="rId22"/>
    <p:sldId id="292" r:id="rId23"/>
    <p:sldId id="293" r:id="rId24"/>
    <p:sldId id="294" r:id="rId25"/>
    <p:sldId id="295" r:id="rId26"/>
    <p:sldId id="291" r:id="rId27"/>
    <p:sldId id="277" r:id="rId28"/>
    <p:sldId id="314" r:id="rId29"/>
    <p:sldId id="315" r:id="rId30"/>
    <p:sldId id="316" r:id="rId31"/>
    <p:sldId id="317" r:id="rId32"/>
    <p:sldId id="261" r:id="rId33"/>
    <p:sldId id="271" r:id="rId34"/>
    <p:sldId id="272" r:id="rId35"/>
    <p:sldId id="273" r:id="rId36"/>
    <p:sldId id="278" r:id="rId37"/>
    <p:sldId id="279" r:id="rId38"/>
    <p:sldId id="280" r:id="rId39"/>
    <p:sldId id="281" r:id="rId40"/>
    <p:sldId id="282" r:id="rId41"/>
    <p:sldId id="318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EFA"/>
    <a:srgbClr val="A20000"/>
    <a:srgbClr val="A40000"/>
    <a:srgbClr val="9E0000"/>
    <a:srgbClr val="C7450B"/>
    <a:srgbClr val="E24E0C"/>
    <a:srgbClr val="DC6140"/>
    <a:srgbClr val="E60000"/>
    <a:srgbClr val="C9670D"/>
    <a:srgbClr val="66B5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165" d="100"/>
          <a:sy n="165" d="100"/>
        </p:scale>
        <p:origin x="130" y="139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631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229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145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4949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2295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9721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8765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832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14D9717-7EFD-4D48-A621-1518878E6A8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solidFill>
              <a:srgbClr val="01AE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69924" y="3177584"/>
            <a:ext cx="7855511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69924" y="2478993"/>
            <a:ext cx="7855511" cy="698591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9924" y="4940892"/>
            <a:ext cx="785551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4" y="5237163"/>
            <a:ext cx="785551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pic>
        <p:nvPicPr>
          <p:cNvPr id="7" name="图形 10">
            <a:extLst>
              <a:ext uri="{FF2B5EF4-FFF2-40B4-BE49-F238E27FC236}">
                <a16:creationId xmlns:a16="http://schemas.microsoft.com/office/drawing/2014/main" xmlns="" id="{CC041912-FACD-4D98-8DA3-2BB048D33C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84268" y="595722"/>
            <a:ext cx="6280020" cy="579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7">
            <a:extLst>
              <a:ext uri="{FF2B5EF4-FFF2-40B4-BE49-F238E27FC236}">
                <a16:creationId xmlns:a16="http://schemas.microsoft.com/office/drawing/2014/main" xmlns="" id="{4FBACB13-20FC-4332-8A5A-DA90FA798B46}"/>
              </a:ext>
            </a:extLst>
          </p:cNvPr>
          <p:cNvSpPr/>
          <p:nvPr userDrawn="1"/>
        </p:nvSpPr>
        <p:spPr>
          <a:xfrm>
            <a:off x="-3175" y="-3175"/>
            <a:ext cx="12198350" cy="6864350"/>
          </a:xfrm>
          <a:custGeom>
            <a:avLst/>
            <a:gdLst>
              <a:gd name="connsiteX0" fmla="*/ 3175 w 12198350"/>
              <a:gd name="connsiteY0" fmla="*/ 3175 h 6864350"/>
              <a:gd name="connsiteX1" fmla="*/ 12195175 w 12198350"/>
              <a:gd name="connsiteY1" fmla="*/ 3175 h 6864350"/>
              <a:gd name="connsiteX2" fmla="*/ 12195175 w 12198350"/>
              <a:gd name="connsiteY2" fmla="*/ 6861175 h 6864350"/>
              <a:gd name="connsiteX3" fmla="*/ 3175 w 12198350"/>
              <a:gd name="connsiteY3" fmla="*/ 6861175 h 686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8350" h="6864350">
                <a:moveTo>
                  <a:pt x="3175" y="3175"/>
                </a:moveTo>
                <a:lnTo>
                  <a:pt x="12195175" y="3175"/>
                </a:lnTo>
                <a:lnTo>
                  <a:pt x="12195175" y="6861175"/>
                </a:lnTo>
                <a:lnTo>
                  <a:pt x="3175" y="686117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任意多边形: 形状 9">
            <a:extLst>
              <a:ext uri="{FF2B5EF4-FFF2-40B4-BE49-F238E27FC236}">
                <a16:creationId xmlns:a16="http://schemas.microsoft.com/office/drawing/2014/main" xmlns="" id="{FA0EB85A-7D8C-4FBB-A206-FAF2B21077C3}"/>
              </a:ext>
            </a:extLst>
          </p:cNvPr>
          <p:cNvSpPr/>
          <p:nvPr userDrawn="1"/>
        </p:nvSpPr>
        <p:spPr>
          <a:xfrm>
            <a:off x="1129665" y="588010"/>
            <a:ext cx="10541000" cy="5727700"/>
          </a:xfrm>
          <a:custGeom>
            <a:avLst/>
            <a:gdLst>
              <a:gd name="connsiteX0" fmla="*/ 10542270 w 10541000"/>
              <a:gd name="connsiteY0" fmla="*/ 5727065 h 5727700"/>
              <a:gd name="connsiteX1" fmla="*/ 1106805 w 10541000"/>
              <a:gd name="connsiteY1" fmla="*/ 5428615 h 5727700"/>
              <a:gd name="connsiteX2" fmla="*/ 3175 w 10541000"/>
              <a:gd name="connsiteY2" fmla="*/ 107950 h 5727700"/>
              <a:gd name="connsiteX3" fmla="*/ 10542270 w 10541000"/>
              <a:gd name="connsiteY3" fmla="*/ 3175 h 572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41000" h="5727700">
                <a:moveTo>
                  <a:pt x="10542270" y="5727065"/>
                </a:moveTo>
                <a:lnTo>
                  <a:pt x="1106805" y="5428615"/>
                </a:lnTo>
                <a:lnTo>
                  <a:pt x="3175" y="107950"/>
                </a:lnTo>
                <a:lnTo>
                  <a:pt x="10542270" y="3175"/>
                </a:ln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pic>
        <p:nvPicPr>
          <p:cNvPr id="6" name="图形 11">
            <a:extLst>
              <a:ext uri="{FF2B5EF4-FFF2-40B4-BE49-F238E27FC236}">
                <a16:creationId xmlns:a16="http://schemas.microsoft.com/office/drawing/2014/main" xmlns="" id="{8E19DB11-838E-4CB5-B312-BD7B5BC85E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2186622"/>
            <a:ext cx="12192000" cy="4576828"/>
          </a:xfrm>
          <a:prstGeom prst="rect">
            <a:avLst/>
          </a:prstGeom>
        </p:spPr>
      </p:pic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5186738" y="2422798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5187854" y="3318148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11CEC624-B1B6-4550-8FCD-17A8F3861965}"/>
              </a:ext>
            </a:extLst>
          </p:cNvPr>
          <p:cNvCxnSpPr/>
          <p:nvPr userDrawn="1"/>
        </p:nvCxnSpPr>
        <p:spPr>
          <a:xfrm flipH="1">
            <a:off x="3779892" y="1738882"/>
            <a:ext cx="1720156" cy="2969596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2018/10/26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2">
            <a:extLst>
              <a:ext uri="{FF2B5EF4-FFF2-40B4-BE49-F238E27FC236}">
                <a16:creationId xmlns:a16="http://schemas.microsoft.com/office/drawing/2014/main" xmlns="" id="{5DA48C7C-E623-4E71-B1B6-5A961FEE2E5C}"/>
              </a:ext>
            </a:extLst>
          </p:cNvPr>
          <p:cNvSpPr/>
          <p:nvPr userDrawn="1"/>
        </p:nvSpPr>
        <p:spPr>
          <a:xfrm>
            <a:off x="-3175" y="-3175"/>
            <a:ext cx="12198350" cy="6864350"/>
          </a:xfrm>
          <a:custGeom>
            <a:avLst/>
            <a:gdLst>
              <a:gd name="connsiteX0" fmla="*/ 3175 w 12198350"/>
              <a:gd name="connsiteY0" fmla="*/ 3175 h 6864350"/>
              <a:gd name="connsiteX1" fmla="*/ 12195175 w 12198350"/>
              <a:gd name="connsiteY1" fmla="*/ 3175 h 6864350"/>
              <a:gd name="connsiteX2" fmla="*/ 12195175 w 12198350"/>
              <a:gd name="connsiteY2" fmla="*/ 6861175 h 6864350"/>
              <a:gd name="connsiteX3" fmla="*/ 3175 w 12198350"/>
              <a:gd name="connsiteY3" fmla="*/ 6861175 h 686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8350" h="6864350">
                <a:moveTo>
                  <a:pt x="3175" y="3175"/>
                </a:moveTo>
                <a:lnTo>
                  <a:pt x="12195175" y="3175"/>
                </a:lnTo>
                <a:lnTo>
                  <a:pt x="12195175" y="6861175"/>
                </a:lnTo>
                <a:lnTo>
                  <a:pt x="3175" y="686117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3">
            <a:extLst>
              <a:ext uri="{FF2B5EF4-FFF2-40B4-BE49-F238E27FC236}">
                <a16:creationId xmlns:a16="http://schemas.microsoft.com/office/drawing/2014/main" xmlns="" id="{C8C0FD2A-E4C4-4291-9283-3F6A9621E3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22829" y="138547"/>
            <a:ext cx="11707504" cy="6580906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4429124" y="1668463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4429124" y="3974699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29125" y="3678428"/>
            <a:ext cx="5426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2018/10/26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669924" y="3177584"/>
            <a:ext cx="4714344" cy="558799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69924" y="2074461"/>
            <a:ext cx="5426076" cy="1103124"/>
          </a:xfrm>
        </p:spPr>
        <p:txBody>
          <a:bodyPr>
            <a:noAutofit/>
          </a:bodyPr>
          <a:lstStyle/>
          <a:p>
            <a:r>
              <a:rPr lang="zh-CN" altLang="en-US" smtClean="0">
                <a:solidFill>
                  <a:schemeClr val="bg1"/>
                </a:solidFill>
              </a:rPr>
              <a:t>蓝色扁平商务风模板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669924" y="3971900"/>
            <a:ext cx="4714344" cy="296271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669924" y="4268171"/>
            <a:ext cx="4714344" cy="296271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www.islide.cc</a:t>
            </a:r>
            <a:endParaRPr lang="en-US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25BA973-C26C-4A9E-A413-51B190209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D71C100-03DD-47A4-9221-A099DF292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88B2014-A022-4015-98BA-1D3618748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2bfc4976-6e52-4a80-ad58-1f98eccebb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1F59E66-0300-41AD-AE23-E9293CE847C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17383" y="1803762"/>
            <a:ext cx="9757237" cy="3650235"/>
            <a:chOff x="1217383" y="1803762"/>
            <a:chExt cx="9757237" cy="3650235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0E09F4B9-952A-476D-B1E8-76F9A1909FF0}"/>
                </a:ext>
              </a:extLst>
            </p:cNvPr>
            <p:cNvCxnSpPr/>
            <p:nvPr/>
          </p:nvCxnSpPr>
          <p:spPr>
            <a:xfrm flipV="1">
              <a:off x="3616918" y="2425739"/>
              <a:ext cx="0" cy="109575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ṡ1iḓè">
              <a:extLst>
                <a:ext uri="{FF2B5EF4-FFF2-40B4-BE49-F238E27FC236}">
                  <a16:creationId xmlns:a16="http://schemas.microsoft.com/office/drawing/2014/main" xmlns="" id="{2C854E2B-73A6-469D-B5EF-ACC91675C1BD}"/>
                </a:ext>
              </a:extLst>
            </p:cNvPr>
            <p:cNvSpPr/>
            <p:nvPr/>
          </p:nvSpPr>
          <p:spPr>
            <a:xfrm>
              <a:off x="3557198" y="2306299"/>
              <a:ext cx="119440" cy="119440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" name="í$ľïḋê">
              <a:extLst>
                <a:ext uri="{FF2B5EF4-FFF2-40B4-BE49-F238E27FC236}">
                  <a16:creationId xmlns:a16="http://schemas.microsoft.com/office/drawing/2014/main" xmlns="" id="{03768167-A6E9-4EFB-B94E-CE34AE83FA4D}"/>
                </a:ext>
              </a:extLst>
            </p:cNvPr>
            <p:cNvSpPr/>
            <p:nvPr/>
          </p:nvSpPr>
          <p:spPr>
            <a:xfrm>
              <a:off x="6037942" y="2306299"/>
              <a:ext cx="119440" cy="119440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išľîdè">
              <a:extLst>
                <a:ext uri="{FF2B5EF4-FFF2-40B4-BE49-F238E27FC236}">
                  <a16:creationId xmlns:a16="http://schemas.microsoft.com/office/drawing/2014/main" xmlns="" id="{23C489AD-066B-44DE-9C24-7CB48AF09892}"/>
                </a:ext>
              </a:extLst>
            </p:cNvPr>
            <p:cNvSpPr/>
            <p:nvPr/>
          </p:nvSpPr>
          <p:spPr>
            <a:xfrm>
              <a:off x="8524510" y="2306299"/>
              <a:ext cx="119441" cy="119440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" name="ïşľíḓé">
              <a:extLst>
                <a:ext uri="{FF2B5EF4-FFF2-40B4-BE49-F238E27FC236}">
                  <a16:creationId xmlns:a16="http://schemas.microsoft.com/office/drawing/2014/main" xmlns="" id="{6A6E81EA-6433-4F61-8872-85027B64EEA2}"/>
                </a:ext>
              </a:extLst>
            </p:cNvPr>
            <p:cNvSpPr txBox="1"/>
            <p:nvPr/>
          </p:nvSpPr>
          <p:spPr>
            <a:xfrm>
              <a:off x="2743098" y="1803762"/>
              <a:ext cx="1747640" cy="416609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marL="0" indent="0" algn="ctr">
                <a:buNone/>
              </a:pPr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sp>
          <p:nvSpPr>
            <p:cNvPr id="11" name="îśľïdé">
              <a:extLst>
                <a:ext uri="{FF2B5EF4-FFF2-40B4-BE49-F238E27FC236}">
                  <a16:creationId xmlns:a16="http://schemas.microsoft.com/office/drawing/2014/main" xmlns="" id="{0ECBD8DB-FDC0-40CA-8D9D-462BCA33EC1A}"/>
                </a:ext>
              </a:extLst>
            </p:cNvPr>
            <p:cNvSpPr/>
            <p:nvPr/>
          </p:nvSpPr>
          <p:spPr>
            <a:xfrm>
              <a:off x="1217383" y="2941150"/>
              <a:ext cx="2292169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ïŝ1ïḍê">
              <a:extLst>
                <a:ext uri="{FF2B5EF4-FFF2-40B4-BE49-F238E27FC236}">
                  <a16:creationId xmlns:a16="http://schemas.microsoft.com/office/drawing/2014/main" xmlns="" id="{2496D637-FA13-43EE-A91C-D69FB6A0250B}"/>
                </a:ext>
              </a:extLst>
            </p:cNvPr>
            <p:cNvSpPr/>
            <p:nvPr/>
          </p:nvSpPr>
          <p:spPr>
            <a:xfrm>
              <a:off x="3709814" y="2941150"/>
              <a:ext cx="2292169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îŝḻíďê">
              <a:extLst>
                <a:ext uri="{FF2B5EF4-FFF2-40B4-BE49-F238E27FC236}">
                  <a16:creationId xmlns:a16="http://schemas.microsoft.com/office/drawing/2014/main" xmlns="" id="{140DCD0E-133A-4129-8001-34E5BCFEFD17}"/>
                </a:ext>
              </a:extLst>
            </p:cNvPr>
            <p:cNvSpPr/>
            <p:nvPr/>
          </p:nvSpPr>
          <p:spPr>
            <a:xfrm>
              <a:off x="6202246" y="2941150"/>
              <a:ext cx="2292163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îŝḻíḍe">
              <a:extLst>
                <a:ext uri="{FF2B5EF4-FFF2-40B4-BE49-F238E27FC236}">
                  <a16:creationId xmlns:a16="http://schemas.microsoft.com/office/drawing/2014/main" xmlns="" id="{C2903F0B-2889-4C88-9BD9-E9F20E216F19}"/>
                </a:ext>
              </a:extLst>
            </p:cNvPr>
            <p:cNvSpPr/>
            <p:nvPr/>
          </p:nvSpPr>
          <p:spPr>
            <a:xfrm>
              <a:off x="8682458" y="2941150"/>
              <a:ext cx="2292162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íṣļïḍè">
              <a:extLst>
                <a:ext uri="{FF2B5EF4-FFF2-40B4-BE49-F238E27FC236}">
                  <a16:creationId xmlns:a16="http://schemas.microsoft.com/office/drawing/2014/main" xmlns="" id="{F37B1D93-E9B2-44B4-A220-6397289B2121}"/>
                </a:ext>
              </a:extLst>
            </p:cNvPr>
            <p:cNvSpPr/>
            <p:nvPr/>
          </p:nvSpPr>
          <p:spPr>
            <a:xfrm>
              <a:off x="2707953" y="3368773"/>
              <a:ext cx="1817930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" name="ïṧļíḍé">
              <a:extLst>
                <a:ext uri="{FF2B5EF4-FFF2-40B4-BE49-F238E27FC236}">
                  <a16:creationId xmlns:a16="http://schemas.microsoft.com/office/drawing/2014/main" xmlns="" id="{D048703C-4B33-4D4B-907B-BD9BEDD37517}"/>
                </a:ext>
              </a:extLst>
            </p:cNvPr>
            <p:cNvSpPr/>
            <p:nvPr/>
          </p:nvSpPr>
          <p:spPr>
            <a:xfrm>
              <a:off x="7587897" y="1803762"/>
              <a:ext cx="1992666" cy="416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a14="http://schemas.microsoft.com/office/drawing/2010/main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sp>
          <p:nvSpPr>
            <p:cNvPr id="17" name="ïṩ1îďé">
              <a:extLst>
                <a:ext uri="{FF2B5EF4-FFF2-40B4-BE49-F238E27FC236}">
                  <a16:creationId xmlns:a16="http://schemas.microsoft.com/office/drawing/2014/main" xmlns="" id="{A1F25D40-A844-4DDB-B271-726870CEBE91}"/>
                </a:ext>
              </a:extLst>
            </p:cNvPr>
            <p:cNvSpPr/>
            <p:nvPr/>
          </p:nvSpPr>
          <p:spPr>
            <a:xfrm>
              <a:off x="5101329" y="1803762"/>
              <a:ext cx="1992666" cy="416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a14="http://schemas.microsoft.com/office/drawing/2010/main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grpSp>
          <p:nvGrpSpPr>
            <p:cNvPr id="18" name="îślide">
              <a:extLst>
                <a:ext uri="{FF2B5EF4-FFF2-40B4-BE49-F238E27FC236}">
                  <a16:creationId xmlns:a16="http://schemas.microsoft.com/office/drawing/2014/main" xmlns="" id="{62FE91D5-77F8-43EA-B18C-F5F3991D95D7}"/>
                </a:ext>
              </a:extLst>
            </p:cNvPr>
            <p:cNvGrpSpPr/>
            <p:nvPr/>
          </p:nvGrpSpPr>
          <p:grpSpPr>
            <a:xfrm>
              <a:off x="1407747" y="4509000"/>
              <a:ext cx="1898253" cy="944997"/>
              <a:chOff x="1407747" y="4509000"/>
              <a:chExt cx="1898253" cy="944997"/>
            </a:xfrm>
          </p:grpSpPr>
          <p:sp>
            <p:nvSpPr>
              <p:cNvPr id="36" name="ïSľîḋ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407747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7" name="íṣ1îḓ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407747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9" name="íšľídé">
              <a:extLst>
                <a:ext uri="{FF2B5EF4-FFF2-40B4-BE49-F238E27FC236}">
                  <a16:creationId xmlns:a16="http://schemas.microsoft.com/office/drawing/2014/main" xmlns="" id="{D2951923-9B76-492E-8E28-296D79E9B1DF}"/>
                </a:ext>
              </a:extLst>
            </p:cNvPr>
            <p:cNvGrpSpPr/>
            <p:nvPr/>
          </p:nvGrpSpPr>
          <p:grpSpPr>
            <a:xfrm>
              <a:off x="3900498" y="4509000"/>
              <a:ext cx="1898253" cy="944997"/>
              <a:chOff x="3900498" y="4509000"/>
              <a:chExt cx="1898253" cy="944997"/>
            </a:xfrm>
          </p:grpSpPr>
          <p:sp>
            <p:nvSpPr>
              <p:cNvPr id="34" name="ïśḻiḑ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3900498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5" name="isľîď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3900498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0" name="îṥḷiḑe">
              <a:extLst>
                <a:ext uri="{FF2B5EF4-FFF2-40B4-BE49-F238E27FC236}">
                  <a16:creationId xmlns:a16="http://schemas.microsoft.com/office/drawing/2014/main" xmlns="" id="{DFCA5280-29BE-454D-B51B-F3899355F2BA}"/>
                </a:ext>
              </a:extLst>
            </p:cNvPr>
            <p:cNvGrpSpPr/>
            <p:nvPr/>
          </p:nvGrpSpPr>
          <p:grpSpPr>
            <a:xfrm>
              <a:off x="6393249" y="4509000"/>
              <a:ext cx="1898253" cy="944997"/>
              <a:chOff x="6393249" y="4509000"/>
              <a:chExt cx="1898253" cy="944997"/>
            </a:xfrm>
          </p:grpSpPr>
          <p:sp>
            <p:nvSpPr>
              <p:cNvPr id="32" name="islíḍ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393249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3" name="ïšḻiḍ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393249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1" name="iśľiḑé">
              <a:extLst>
                <a:ext uri="{FF2B5EF4-FFF2-40B4-BE49-F238E27FC236}">
                  <a16:creationId xmlns:a16="http://schemas.microsoft.com/office/drawing/2014/main" xmlns="" id="{50671BEA-FD6A-48CE-BFFA-8BDC0AA5AD75}"/>
                </a:ext>
              </a:extLst>
            </p:cNvPr>
            <p:cNvGrpSpPr/>
            <p:nvPr/>
          </p:nvGrpSpPr>
          <p:grpSpPr>
            <a:xfrm>
              <a:off x="8886000" y="4509000"/>
              <a:ext cx="1898253" cy="944997"/>
              <a:chOff x="8886000" y="4509000"/>
              <a:chExt cx="1898253" cy="944997"/>
            </a:xfrm>
          </p:grpSpPr>
          <p:sp>
            <p:nvSpPr>
              <p:cNvPr id="30" name="îṧľiḑ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886000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1" name="iṩḻîḓ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886000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69CBFE74-DEB9-4015-826E-B3980A3860A7}"/>
                </a:ext>
              </a:extLst>
            </p:cNvPr>
            <p:cNvCxnSpPr/>
            <p:nvPr/>
          </p:nvCxnSpPr>
          <p:spPr>
            <a:xfrm flipV="1">
              <a:off x="6097662" y="2425739"/>
              <a:ext cx="0" cy="109575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9A235628-C47A-47E3-9731-84B95C8A5352}"/>
                </a:ext>
              </a:extLst>
            </p:cNvPr>
            <p:cNvCxnSpPr/>
            <p:nvPr/>
          </p:nvCxnSpPr>
          <p:spPr>
            <a:xfrm flipV="1">
              <a:off x="8584230" y="2425739"/>
              <a:ext cx="0" cy="109575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îšḻîḑê">
              <a:extLst>
                <a:ext uri="{FF2B5EF4-FFF2-40B4-BE49-F238E27FC236}">
                  <a16:creationId xmlns:a16="http://schemas.microsoft.com/office/drawing/2014/main" xmlns="" id="{D76D1A02-23B6-44F6-B551-5DBDEC56FC29}"/>
                </a:ext>
              </a:extLst>
            </p:cNvPr>
            <p:cNvSpPr/>
            <p:nvPr/>
          </p:nvSpPr>
          <p:spPr>
            <a:xfrm>
              <a:off x="5188700" y="3368773"/>
              <a:ext cx="1817924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5" name="iś1ïḍe">
              <a:extLst>
                <a:ext uri="{FF2B5EF4-FFF2-40B4-BE49-F238E27FC236}">
                  <a16:creationId xmlns:a16="http://schemas.microsoft.com/office/drawing/2014/main" xmlns="" id="{24075CAE-6BB0-453D-9EDA-98F7BE2E0D1D}"/>
                </a:ext>
              </a:extLst>
            </p:cNvPr>
            <p:cNvSpPr/>
            <p:nvPr/>
          </p:nvSpPr>
          <p:spPr>
            <a:xfrm>
              <a:off x="7675268" y="3368773"/>
              <a:ext cx="1817924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6" name="işlîḓê">
              <a:extLst>
                <a:ext uri="{FF2B5EF4-FFF2-40B4-BE49-F238E27FC236}">
                  <a16:creationId xmlns:a16="http://schemas.microsoft.com/office/drawing/2014/main" xmlns="" id="{273135B2-1B66-424D-B80F-B59314A49C37}"/>
                </a:ext>
              </a:extLst>
            </p:cNvPr>
            <p:cNvSpPr/>
            <p:nvPr/>
          </p:nvSpPr>
          <p:spPr bwMode="auto">
            <a:xfrm>
              <a:off x="1935547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7" name="iṥḻíḍê">
              <a:extLst>
                <a:ext uri="{FF2B5EF4-FFF2-40B4-BE49-F238E27FC236}">
                  <a16:creationId xmlns:a16="http://schemas.microsoft.com/office/drawing/2014/main" xmlns="" id="{1EE6598F-A70E-481E-BC18-8F545D9038F4}"/>
                </a:ext>
              </a:extLst>
            </p:cNvPr>
            <p:cNvSpPr/>
            <p:nvPr/>
          </p:nvSpPr>
          <p:spPr bwMode="auto">
            <a:xfrm>
              <a:off x="4574712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8" name="işļîḍé">
              <a:extLst>
                <a:ext uri="{FF2B5EF4-FFF2-40B4-BE49-F238E27FC236}">
                  <a16:creationId xmlns:a16="http://schemas.microsoft.com/office/drawing/2014/main" xmlns="" id="{3E43A8AE-A55E-4B1A-9FA9-605CC72C94F3}"/>
                </a:ext>
              </a:extLst>
            </p:cNvPr>
            <p:cNvSpPr/>
            <p:nvPr/>
          </p:nvSpPr>
          <p:spPr bwMode="auto">
            <a:xfrm>
              <a:off x="7081534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9" name="îṩľiḑé">
              <a:extLst>
                <a:ext uri="{FF2B5EF4-FFF2-40B4-BE49-F238E27FC236}">
                  <a16:creationId xmlns:a16="http://schemas.microsoft.com/office/drawing/2014/main" xmlns="" id="{74E5554A-7D75-4128-B23D-15B664431DA8}"/>
                </a:ext>
              </a:extLst>
            </p:cNvPr>
            <p:cNvSpPr/>
            <p:nvPr/>
          </p:nvSpPr>
          <p:spPr bwMode="auto">
            <a:xfrm>
              <a:off x="9678083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27322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3BB8A01-015D-4131-8868-88B6B8479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ED46C33-F78E-44F9-B745-BF0AC4817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AC2CAFF-B654-42ED-B81B-213FE35DB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ce3a2b1-4bc3-4e65-9a52-0ccb868cfb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5B19BDD-94BD-452A-8BC0-476BF80D395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1" y="1142000"/>
            <a:ext cx="10848977" cy="4998825"/>
            <a:chOff x="671511" y="1142000"/>
            <a:chExt cx="10848977" cy="4998825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3E5C83A-2892-4504-AC34-931E9AD592FB}"/>
                </a:ext>
              </a:extLst>
            </p:cNvPr>
            <p:cNvCxnSpPr>
              <a:stCxn id="10" idx="2"/>
              <a:endCxn id="21" idx="2"/>
            </p:cNvCxnSpPr>
            <p:nvPr/>
          </p:nvCxnSpPr>
          <p:spPr>
            <a:xfrm flipH="1" flipV="1">
              <a:off x="7751295" y="3429000"/>
              <a:ext cx="2" cy="105733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47C7A31A-259A-415F-91EA-7C08271CE626}"/>
                </a:ext>
              </a:extLst>
            </p:cNvPr>
            <p:cNvCxnSpPr>
              <a:stCxn id="11" idx="2"/>
              <a:endCxn id="19" idx="2"/>
            </p:cNvCxnSpPr>
            <p:nvPr/>
          </p:nvCxnSpPr>
          <p:spPr>
            <a:xfrm flipH="1" flipV="1">
              <a:off x="10017314" y="2237699"/>
              <a:ext cx="2" cy="224863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6B9A562-C1FB-4C46-BBD6-C73B815A5203}"/>
                </a:ext>
              </a:extLst>
            </p:cNvPr>
            <p:cNvCxnSpPr>
              <a:stCxn id="9" idx="2"/>
              <a:endCxn id="23" idx="2"/>
            </p:cNvCxnSpPr>
            <p:nvPr/>
          </p:nvCxnSpPr>
          <p:spPr>
            <a:xfrm flipH="1" flipV="1">
              <a:off x="5485279" y="4286035"/>
              <a:ext cx="1" cy="20029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ïşļíḋè">
              <a:extLst>
                <a:ext uri="{FF2B5EF4-FFF2-40B4-BE49-F238E27FC236}">
                  <a16:creationId xmlns:a16="http://schemas.microsoft.com/office/drawing/2014/main" xmlns="" id="{93F3ED03-4538-4E12-9280-2F262A88153A}"/>
                </a:ext>
              </a:extLst>
            </p:cNvPr>
            <p:cNvSpPr/>
            <p:nvPr/>
          </p:nvSpPr>
          <p:spPr>
            <a:xfrm flipV="1">
              <a:off x="3982107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ṩľiďê">
              <a:extLst>
                <a:ext uri="{FF2B5EF4-FFF2-40B4-BE49-F238E27FC236}">
                  <a16:creationId xmlns:a16="http://schemas.microsoft.com/office/drawing/2014/main" xmlns="" id="{7A08E8E7-7638-4A2B-ABBB-0299A959AD2D}"/>
                </a:ext>
              </a:extLst>
            </p:cNvPr>
            <p:cNvSpPr/>
            <p:nvPr/>
          </p:nvSpPr>
          <p:spPr>
            <a:xfrm flipV="1">
              <a:off x="6248124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ṡlíḍe">
              <a:extLst>
                <a:ext uri="{FF2B5EF4-FFF2-40B4-BE49-F238E27FC236}">
                  <a16:creationId xmlns:a16="http://schemas.microsoft.com/office/drawing/2014/main" xmlns="" id="{B0047398-F3CF-4614-AF4A-F41BAD5447F6}"/>
                </a:ext>
              </a:extLst>
            </p:cNvPr>
            <p:cNvSpPr/>
            <p:nvPr/>
          </p:nvSpPr>
          <p:spPr>
            <a:xfrm flipV="1">
              <a:off x="8514143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Sļïdè">
              <a:extLst>
                <a:ext uri="{FF2B5EF4-FFF2-40B4-BE49-F238E27FC236}">
                  <a16:creationId xmlns:a16="http://schemas.microsoft.com/office/drawing/2014/main" xmlns="" id="{5836D5F9-1595-4CFA-8E25-0D9268890360}"/>
                </a:ext>
              </a:extLst>
            </p:cNvPr>
            <p:cNvSpPr/>
            <p:nvPr/>
          </p:nvSpPr>
          <p:spPr bwMode="auto">
            <a:xfrm>
              <a:off x="7496420" y="5101636"/>
              <a:ext cx="509753" cy="43077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$ḻîḍè">
              <a:extLst>
                <a:ext uri="{FF2B5EF4-FFF2-40B4-BE49-F238E27FC236}">
                  <a16:creationId xmlns:a16="http://schemas.microsoft.com/office/drawing/2014/main" xmlns="" id="{C2D24CCE-65B6-44BF-9693-51C9F5EFA568}"/>
                </a:ext>
              </a:extLst>
            </p:cNvPr>
            <p:cNvSpPr/>
            <p:nvPr/>
          </p:nvSpPr>
          <p:spPr bwMode="auto">
            <a:xfrm>
              <a:off x="5188831" y="5066505"/>
              <a:ext cx="592896" cy="50104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ṣ1ïḓè">
              <a:extLst>
                <a:ext uri="{FF2B5EF4-FFF2-40B4-BE49-F238E27FC236}">
                  <a16:creationId xmlns:a16="http://schemas.microsoft.com/office/drawing/2014/main" xmlns="" id="{578F2E08-9588-48D2-8A26-6F0573870CD2}"/>
                </a:ext>
              </a:extLst>
            </p:cNvPr>
            <p:cNvSpPr/>
            <p:nvPr/>
          </p:nvSpPr>
          <p:spPr bwMode="auto">
            <a:xfrm>
              <a:off x="9715173" y="5061693"/>
              <a:ext cx="604285" cy="51066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ṥḷiḍè">
              <a:extLst>
                <a:ext uri="{FF2B5EF4-FFF2-40B4-BE49-F238E27FC236}">
                  <a16:creationId xmlns:a16="http://schemas.microsoft.com/office/drawing/2014/main" xmlns="" id="{D7C0D2E9-D2CA-451F-A65F-61995AD853A8}"/>
                </a:ext>
              </a:extLst>
            </p:cNvPr>
            <p:cNvSpPr txBox="1"/>
            <p:nvPr/>
          </p:nvSpPr>
          <p:spPr>
            <a:xfrm>
              <a:off x="671511" y="1142000"/>
              <a:ext cx="4209489" cy="199168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  <a:endParaRPr lang="en-US" sz="1600" b="1" dirty="0"/>
            </a:p>
          </p:txBody>
        </p:sp>
        <p:grpSp>
          <p:nvGrpSpPr>
            <p:cNvPr id="16" name="işḻiḑè">
              <a:extLst>
                <a:ext uri="{FF2B5EF4-FFF2-40B4-BE49-F238E27FC236}">
                  <a16:creationId xmlns:a16="http://schemas.microsoft.com/office/drawing/2014/main" xmlns="" id="{D89D3425-2B1A-4954-8857-D3773232F64E}"/>
                </a:ext>
              </a:extLst>
            </p:cNvPr>
            <p:cNvGrpSpPr/>
            <p:nvPr/>
          </p:nvGrpSpPr>
          <p:grpSpPr>
            <a:xfrm>
              <a:off x="4598023" y="3333979"/>
              <a:ext cx="1774513" cy="952056"/>
              <a:chOff x="4566000" y="3333979"/>
              <a:chExt cx="1774513" cy="952056"/>
            </a:xfrm>
          </p:grpSpPr>
          <p:sp>
            <p:nvSpPr>
              <p:cNvPr id="23" name="iŝliḍé">
                <a:extLst>
                  <a:ext uri="{FF2B5EF4-FFF2-40B4-BE49-F238E27FC236}">
                    <a16:creationId xmlns:a16="http://schemas.microsoft.com/office/drawing/2014/main" xmlns="" id="{C586BEC2-4729-4DE2-8C92-428DD08844EC}"/>
                  </a:ext>
                </a:extLst>
              </p:cNvPr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4" name="iSḻïďê">
                <a:extLst>
                  <a:ext uri="{FF2B5EF4-FFF2-40B4-BE49-F238E27FC236}">
                    <a16:creationId xmlns:a16="http://schemas.microsoft.com/office/drawing/2014/main" xmlns="" id="{2C3299B3-AFC4-450C-BBF3-825D5D306EC6}"/>
                  </a:ext>
                </a:extLst>
              </p:cNvPr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7" name="íṣļidé">
              <a:extLst>
                <a:ext uri="{FF2B5EF4-FFF2-40B4-BE49-F238E27FC236}">
                  <a16:creationId xmlns:a16="http://schemas.microsoft.com/office/drawing/2014/main" xmlns="" id="{28FDE1AD-DB99-49AC-98A8-F707B4C3882D}"/>
                </a:ext>
              </a:extLst>
            </p:cNvPr>
            <p:cNvGrpSpPr/>
            <p:nvPr/>
          </p:nvGrpSpPr>
          <p:grpSpPr>
            <a:xfrm>
              <a:off x="6864039" y="2476944"/>
              <a:ext cx="1774513" cy="952056"/>
              <a:chOff x="4566000" y="3333979"/>
              <a:chExt cx="1774513" cy="952056"/>
            </a:xfrm>
          </p:grpSpPr>
          <p:sp>
            <p:nvSpPr>
              <p:cNvPr id="21" name="ïSḻide">
                <a:extLst>
                  <a:ext uri="{FF2B5EF4-FFF2-40B4-BE49-F238E27FC236}">
                    <a16:creationId xmlns:a16="http://schemas.microsoft.com/office/drawing/2014/main" xmlns="" id="{32AD4617-3D93-4AB9-ADED-52AA62D588A7}"/>
                  </a:ext>
                </a:extLst>
              </p:cNvPr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2" name="ís1iḑè">
                <a:extLst>
                  <a:ext uri="{FF2B5EF4-FFF2-40B4-BE49-F238E27FC236}">
                    <a16:creationId xmlns:a16="http://schemas.microsoft.com/office/drawing/2014/main" xmlns="" id="{240A807A-C428-497C-835C-A91D52C18C6C}"/>
                  </a:ext>
                </a:extLst>
              </p:cNvPr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8" name="îsľîḓè">
              <a:extLst>
                <a:ext uri="{FF2B5EF4-FFF2-40B4-BE49-F238E27FC236}">
                  <a16:creationId xmlns:a16="http://schemas.microsoft.com/office/drawing/2014/main" xmlns="" id="{7EA7EE6E-93EA-412D-8B98-0A1D00E3843F}"/>
                </a:ext>
              </a:extLst>
            </p:cNvPr>
            <p:cNvGrpSpPr/>
            <p:nvPr/>
          </p:nvGrpSpPr>
          <p:grpSpPr>
            <a:xfrm>
              <a:off x="9130058" y="1285643"/>
              <a:ext cx="1774513" cy="952056"/>
              <a:chOff x="4566000" y="3333979"/>
              <a:chExt cx="1774513" cy="952056"/>
            </a:xfrm>
          </p:grpSpPr>
          <p:sp>
            <p:nvSpPr>
              <p:cNvPr id="19" name="ïśḷïďê">
                <a:extLst>
                  <a:ext uri="{FF2B5EF4-FFF2-40B4-BE49-F238E27FC236}">
                    <a16:creationId xmlns:a16="http://schemas.microsoft.com/office/drawing/2014/main" xmlns="" id="{29DD8F0B-F9CE-45CB-9BB0-3C9971952668}"/>
                  </a:ext>
                </a:extLst>
              </p:cNvPr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0" name="íşļiḑè">
                <a:extLst>
                  <a:ext uri="{FF2B5EF4-FFF2-40B4-BE49-F238E27FC236}">
                    <a16:creationId xmlns:a16="http://schemas.microsoft.com/office/drawing/2014/main" xmlns="" id="{9B3E822A-73FC-43E4-958F-34D5D47FD012}"/>
                  </a:ext>
                </a:extLst>
              </p:cNvPr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5973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A8256E8-6BC2-4CCC-8A32-FD8B34373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E439CD6-6D4C-4F0C-BE2C-38B72F049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DF30A5D-B281-401F-9F99-D324D4341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grpSp>
        <p:nvGrpSpPr>
          <p:cNvPr id="5" name="2fa3383a-50dc-4876-b1da-c9e6ef69e0f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D2A69AD-C0A4-4BCC-879C-E05F2CC3F7A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8964" y="1435768"/>
            <a:ext cx="10736964" cy="4326793"/>
            <a:chOff x="718964" y="1435768"/>
            <a:chExt cx="10736964" cy="4326793"/>
          </a:xfrm>
        </p:grpSpPr>
        <p:sp>
          <p:nvSpPr>
            <p:cNvPr id="6" name="ïŝlíḍé">
              <a:extLst>
                <a:ext uri="{FF2B5EF4-FFF2-40B4-BE49-F238E27FC236}">
                  <a16:creationId xmlns:a16="http://schemas.microsoft.com/office/drawing/2014/main" xmlns="" id="{213DF729-6D56-4758-9AF1-7ED8A6AA8A07}"/>
                </a:ext>
              </a:extLst>
            </p:cNvPr>
            <p:cNvSpPr/>
            <p:nvPr/>
          </p:nvSpPr>
          <p:spPr>
            <a:xfrm>
              <a:off x="718964" y="1927672"/>
              <a:ext cx="3452220" cy="147486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400" b="1" dirty="0"/>
                <a:t>30%</a:t>
              </a:r>
              <a:endParaRPr sz="4400" b="1" dirty="0"/>
            </a:p>
          </p:txBody>
        </p:sp>
        <p:sp>
          <p:nvSpPr>
            <p:cNvPr id="7" name="íṩļïdê">
              <a:extLst>
                <a:ext uri="{FF2B5EF4-FFF2-40B4-BE49-F238E27FC236}">
                  <a16:creationId xmlns:a16="http://schemas.microsoft.com/office/drawing/2014/main" xmlns="" id="{E9DF8E50-C704-4DEA-BA3C-B155FD1A0529}"/>
                </a:ext>
              </a:extLst>
            </p:cNvPr>
            <p:cNvSpPr/>
            <p:nvPr/>
          </p:nvSpPr>
          <p:spPr>
            <a:xfrm>
              <a:off x="718964" y="1556792"/>
              <a:ext cx="3452220" cy="393135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2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ṡľíḍè">
              <a:extLst>
                <a:ext uri="{FF2B5EF4-FFF2-40B4-BE49-F238E27FC236}">
                  <a16:creationId xmlns:a16="http://schemas.microsoft.com/office/drawing/2014/main" xmlns="" id="{E6244CB8-9FFA-4072-B15D-055B0EEC49E0}"/>
                </a:ext>
              </a:extLst>
            </p:cNvPr>
            <p:cNvSpPr/>
            <p:nvPr/>
          </p:nvSpPr>
          <p:spPr>
            <a:xfrm>
              <a:off x="718964" y="5215179"/>
              <a:ext cx="3452220" cy="46916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sp>
          <p:nvSpPr>
            <p:cNvPr id="9" name="îṧľíḍe">
              <a:extLst>
                <a:ext uri="{FF2B5EF4-FFF2-40B4-BE49-F238E27FC236}">
                  <a16:creationId xmlns:a16="http://schemas.microsoft.com/office/drawing/2014/main" xmlns="" id="{CEC5C454-6825-451E-B146-618C34A44D64}"/>
                </a:ext>
              </a:extLst>
            </p:cNvPr>
            <p:cNvSpPr/>
            <p:nvPr/>
          </p:nvSpPr>
          <p:spPr>
            <a:xfrm>
              <a:off x="4361048" y="1927671"/>
              <a:ext cx="3452220" cy="1474869"/>
            </a:xfrm>
            <a:prstGeom prst="rect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800" b="1" dirty="0"/>
                <a:t>50%</a:t>
              </a:r>
              <a:endParaRPr sz="4800" b="1" dirty="0"/>
            </a:p>
          </p:txBody>
        </p:sp>
        <p:sp>
          <p:nvSpPr>
            <p:cNvPr id="10" name="îSlïdè">
              <a:extLst>
                <a:ext uri="{FF2B5EF4-FFF2-40B4-BE49-F238E27FC236}">
                  <a16:creationId xmlns:a16="http://schemas.microsoft.com/office/drawing/2014/main" xmlns="" id="{7606E312-EB0F-46A6-934C-47C51F8F95C1}"/>
                </a:ext>
              </a:extLst>
            </p:cNvPr>
            <p:cNvSpPr/>
            <p:nvPr/>
          </p:nvSpPr>
          <p:spPr>
            <a:xfrm>
              <a:off x="4361048" y="1435768"/>
              <a:ext cx="3452220" cy="514161"/>
            </a:xfrm>
            <a:prstGeom prst="rect">
              <a:avLst/>
            </a:prstGeom>
            <a:solidFill>
              <a:schemeClr val="accent1">
                <a:alpha val="2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íṣḻíďê">
              <a:extLst>
                <a:ext uri="{FF2B5EF4-FFF2-40B4-BE49-F238E27FC236}">
                  <a16:creationId xmlns:a16="http://schemas.microsoft.com/office/drawing/2014/main" xmlns="" id="{9FAB23BD-5BA4-45D7-9103-5038865BCC35}"/>
                </a:ext>
              </a:extLst>
            </p:cNvPr>
            <p:cNvSpPr/>
            <p:nvPr/>
          </p:nvSpPr>
          <p:spPr>
            <a:xfrm>
              <a:off x="4361047" y="5194866"/>
              <a:ext cx="3452221" cy="56769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sp>
          <p:nvSpPr>
            <p:cNvPr id="12" name="íś1iḓé">
              <a:extLst>
                <a:ext uri="{FF2B5EF4-FFF2-40B4-BE49-F238E27FC236}">
                  <a16:creationId xmlns:a16="http://schemas.microsoft.com/office/drawing/2014/main" xmlns="" id="{288E28E5-6707-477B-9238-E1E9B380204B}"/>
                </a:ext>
              </a:extLst>
            </p:cNvPr>
            <p:cNvSpPr/>
            <p:nvPr/>
          </p:nvSpPr>
          <p:spPr>
            <a:xfrm>
              <a:off x="8003708" y="1927672"/>
              <a:ext cx="3452220" cy="147486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400" b="1" dirty="0"/>
                <a:t>30%</a:t>
              </a:r>
              <a:endParaRPr sz="4400" b="1" dirty="0"/>
            </a:p>
          </p:txBody>
        </p:sp>
        <p:sp>
          <p:nvSpPr>
            <p:cNvPr id="13" name="ï$ľíḍè">
              <a:extLst>
                <a:ext uri="{FF2B5EF4-FFF2-40B4-BE49-F238E27FC236}">
                  <a16:creationId xmlns:a16="http://schemas.microsoft.com/office/drawing/2014/main" xmlns="" id="{1BFEDE1B-AFA7-405B-A1C6-703CB0C59291}"/>
                </a:ext>
              </a:extLst>
            </p:cNvPr>
            <p:cNvSpPr/>
            <p:nvPr/>
          </p:nvSpPr>
          <p:spPr>
            <a:xfrm>
              <a:off x="8003708" y="1556793"/>
              <a:ext cx="3452220" cy="393135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2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íṧ1íďé">
              <a:extLst>
                <a:ext uri="{FF2B5EF4-FFF2-40B4-BE49-F238E27FC236}">
                  <a16:creationId xmlns:a16="http://schemas.microsoft.com/office/drawing/2014/main" xmlns="" id="{D7741EE1-0537-458F-9134-071AAE4B9508}"/>
                </a:ext>
              </a:extLst>
            </p:cNvPr>
            <p:cNvSpPr/>
            <p:nvPr/>
          </p:nvSpPr>
          <p:spPr>
            <a:xfrm>
              <a:off x="8003708" y="5215179"/>
              <a:ext cx="3452220" cy="46916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grpSp>
          <p:nvGrpSpPr>
            <p:cNvPr id="15" name="î$ļîďe">
              <a:extLst>
                <a:ext uri="{FF2B5EF4-FFF2-40B4-BE49-F238E27FC236}">
                  <a16:creationId xmlns:a16="http://schemas.microsoft.com/office/drawing/2014/main" xmlns="" id="{280CBB26-C5CD-4086-BF79-4E584CAA7876}"/>
                </a:ext>
              </a:extLst>
            </p:cNvPr>
            <p:cNvGrpSpPr/>
            <p:nvPr/>
          </p:nvGrpSpPr>
          <p:grpSpPr>
            <a:xfrm>
              <a:off x="1124888" y="3586638"/>
              <a:ext cx="2640372" cy="1444441"/>
              <a:chOff x="1124888" y="3599654"/>
              <a:chExt cx="2640372" cy="1444441"/>
            </a:xfrm>
          </p:grpSpPr>
          <p:sp>
            <p:nvSpPr>
              <p:cNvPr id="22" name="iṡľiḓè">
                <a:extLst>
                  <a:ext uri="{FF2B5EF4-FFF2-40B4-BE49-F238E27FC236}">
                    <a16:creationId xmlns:a16="http://schemas.microsoft.com/office/drawing/2014/main" xmlns="" id="{CA624439-3FC7-46A1-A824-2CBA1829B640}"/>
                  </a:ext>
                </a:extLst>
              </p:cNvPr>
              <p:cNvSpPr txBox="1"/>
              <p:nvPr/>
            </p:nvSpPr>
            <p:spPr>
              <a:xfrm>
                <a:off x="1124889" y="3993043"/>
                <a:ext cx="2640371" cy="105105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íṣľiḍè">
                <a:extLst>
                  <a:ext uri="{FF2B5EF4-FFF2-40B4-BE49-F238E27FC236}">
                    <a16:creationId xmlns:a16="http://schemas.microsoft.com/office/drawing/2014/main" xmlns="" id="{200F8E15-8A1A-48BF-9FB2-804E4981842A}"/>
                  </a:ext>
                </a:extLst>
              </p:cNvPr>
              <p:cNvSpPr txBox="1"/>
              <p:nvPr/>
            </p:nvSpPr>
            <p:spPr>
              <a:xfrm>
                <a:off x="1124888" y="3599654"/>
                <a:ext cx="2640372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6" name="iṣḻiḍe">
              <a:extLst>
                <a:ext uri="{FF2B5EF4-FFF2-40B4-BE49-F238E27FC236}">
                  <a16:creationId xmlns:a16="http://schemas.microsoft.com/office/drawing/2014/main" xmlns="" id="{CE6FCD7D-BDE8-485C-BAD5-4904AA0B89BE}"/>
                </a:ext>
              </a:extLst>
            </p:cNvPr>
            <p:cNvGrpSpPr/>
            <p:nvPr/>
          </p:nvGrpSpPr>
          <p:grpSpPr>
            <a:xfrm>
              <a:off x="4766971" y="3586638"/>
              <a:ext cx="2640372" cy="1444441"/>
              <a:chOff x="1124888" y="3599654"/>
              <a:chExt cx="2640372" cy="1444441"/>
            </a:xfrm>
          </p:grpSpPr>
          <p:sp>
            <p:nvSpPr>
              <p:cNvPr id="20" name="ïsľíďe">
                <a:extLst>
                  <a:ext uri="{FF2B5EF4-FFF2-40B4-BE49-F238E27FC236}">
                    <a16:creationId xmlns:a16="http://schemas.microsoft.com/office/drawing/2014/main" xmlns="" id="{CA624439-3FC7-46A1-A824-2CBA1829B640}"/>
                  </a:ext>
                </a:extLst>
              </p:cNvPr>
              <p:cNvSpPr txBox="1"/>
              <p:nvPr/>
            </p:nvSpPr>
            <p:spPr>
              <a:xfrm>
                <a:off x="1124889" y="3993043"/>
                <a:ext cx="2640371" cy="105105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iṥ1ïḍe">
                <a:extLst>
                  <a:ext uri="{FF2B5EF4-FFF2-40B4-BE49-F238E27FC236}">
                    <a16:creationId xmlns:a16="http://schemas.microsoft.com/office/drawing/2014/main" xmlns="" id="{200F8E15-8A1A-48BF-9FB2-804E4981842A}"/>
                  </a:ext>
                </a:extLst>
              </p:cNvPr>
              <p:cNvSpPr txBox="1"/>
              <p:nvPr/>
            </p:nvSpPr>
            <p:spPr>
              <a:xfrm>
                <a:off x="1124888" y="3599654"/>
                <a:ext cx="2640372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7" name="ïşḷïdè">
              <a:extLst>
                <a:ext uri="{FF2B5EF4-FFF2-40B4-BE49-F238E27FC236}">
                  <a16:creationId xmlns:a16="http://schemas.microsoft.com/office/drawing/2014/main" xmlns="" id="{6D1056E4-A9B3-43DE-9B4A-41FC4D4B490E}"/>
                </a:ext>
              </a:extLst>
            </p:cNvPr>
            <p:cNvGrpSpPr/>
            <p:nvPr/>
          </p:nvGrpSpPr>
          <p:grpSpPr>
            <a:xfrm>
              <a:off x="8409632" y="3586638"/>
              <a:ext cx="2640372" cy="1444441"/>
              <a:chOff x="1124888" y="3599654"/>
              <a:chExt cx="2640372" cy="1444441"/>
            </a:xfrm>
          </p:grpSpPr>
          <p:sp>
            <p:nvSpPr>
              <p:cNvPr id="18" name="îṡļïḍè">
                <a:extLst>
                  <a:ext uri="{FF2B5EF4-FFF2-40B4-BE49-F238E27FC236}">
                    <a16:creationId xmlns:a16="http://schemas.microsoft.com/office/drawing/2014/main" xmlns="" id="{CA624439-3FC7-46A1-A824-2CBA1829B640}"/>
                  </a:ext>
                </a:extLst>
              </p:cNvPr>
              <p:cNvSpPr txBox="1"/>
              <p:nvPr/>
            </p:nvSpPr>
            <p:spPr>
              <a:xfrm>
                <a:off x="1124889" y="3993043"/>
                <a:ext cx="2640371" cy="105105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ísḷidé">
                <a:extLst>
                  <a:ext uri="{FF2B5EF4-FFF2-40B4-BE49-F238E27FC236}">
                    <a16:creationId xmlns:a16="http://schemas.microsoft.com/office/drawing/2014/main" xmlns="" id="{200F8E15-8A1A-48BF-9FB2-804E4981842A}"/>
                  </a:ext>
                </a:extLst>
              </p:cNvPr>
              <p:cNvSpPr txBox="1"/>
              <p:nvPr/>
            </p:nvSpPr>
            <p:spPr>
              <a:xfrm>
                <a:off x="1124888" y="3599654"/>
                <a:ext cx="2640372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2367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D802051-15E6-4C4A-8E69-22268ED07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0389556-8398-45C5-9F9D-1DAD4ED67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CF3DB1C-C56C-4872-83EF-74289B5DB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4c518f95-6f2b-42a6-abc0-109f7b60e3b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32DEF81-B637-49F6-B276-10CBB1DA4FA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7333" y="1141764"/>
            <a:ext cx="10638666" cy="4999647"/>
            <a:chOff x="677333" y="1141764"/>
            <a:chExt cx="10638666" cy="4999647"/>
          </a:xfrm>
        </p:grpSpPr>
        <p:sp>
          <p:nvSpPr>
            <p:cNvPr id="6" name="ïŝļiďè">
              <a:extLst>
                <a:ext uri="{FF2B5EF4-FFF2-40B4-BE49-F238E27FC236}">
                  <a16:creationId xmlns:a16="http://schemas.microsoft.com/office/drawing/2014/main" xmlns="" id="{F3BF312D-A8B2-48D6-96A0-7291F1803294}"/>
                </a:ext>
              </a:extLst>
            </p:cNvPr>
            <p:cNvSpPr txBox="1"/>
            <p:nvPr/>
          </p:nvSpPr>
          <p:spPr>
            <a:xfrm>
              <a:off x="692697" y="1328329"/>
              <a:ext cx="6513357" cy="1500863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3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300" dirty="0"/>
                <a:t>Adjust the spacing to adapt to Chinese typesetting, use the reference line in PPT.</a:t>
              </a:r>
              <a:endParaRPr lang="en-US" altLang="zh-CN" sz="1300" b="1" dirty="0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E917E164-7182-44F2-9D61-BD0478334E2D}"/>
                </a:ext>
              </a:extLst>
            </p:cNvPr>
            <p:cNvCxnSpPr/>
            <p:nvPr/>
          </p:nvCxnSpPr>
          <p:spPr>
            <a:xfrm>
              <a:off x="816349" y="3203280"/>
              <a:ext cx="5414651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íSḷíḓé">
              <a:extLst>
                <a:ext uri="{FF2B5EF4-FFF2-40B4-BE49-F238E27FC236}">
                  <a16:creationId xmlns:a16="http://schemas.microsoft.com/office/drawing/2014/main" xmlns="" id="{59FD69B8-21C2-4FC1-8A36-967AA461BDD8}"/>
                </a:ext>
              </a:extLst>
            </p:cNvPr>
            <p:cNvGrpSpPr/>
            <p:nvPr/>
          </p:nvGrpSpPr>
          <p:grpSpPr>
            <a:xfrm>
              <a:off x="6614306" y="1141764"/>
              <a:ext cx="4701693" cy="4942237"/>
              <a:chOff x="6614306" y="1141764"/>
              <a:chExt cx="4701693" cy="4942237"/>
            </a:xfrm>
          </p:grpSpPr>
          <p:grpSp>
            <p:nvGrpSpPr>
              <p:cNvPr id="42" name="iṣḷîḋê">
                <a:extLst>
                  <a:ext uri="{FF2B5EF4-FFF2-40B4-BE49-F238E27FC236}">
                    <a16:creationId xmlns:a16="http://schemas.microsoft.com/office/drawing/2014/main" xmlns="" id="{533EC91C-7370-4135-9D89-AD2D3381AB4A}"/>
                  </a:ext>
                </a:extLst>
              </p:cNvPr>
              <p:cNvGrpSpPr/>
              <p:nvPr/>
            </p:nvGrpSpPr>
            <p:grpSpPr>
              <a:xfrm>
                <a:off x="6892115" y="1141764"/>
                <a:ext cx="4392484" cy="4654986"/>
                <a:chOff x="5755426" y="1377075"/>
                <a:chExt cx="4877701" cy="5169203"/>
              </a:xfrm>
              <a:effectLst/>
            </p:grpSpPr>
            <p:sp>
              <p:nvSpPr>
                <p:cNvPr id="54" name="iṡľîḋe">
                  <a:extLst>
                    <a:ext uri="{FF2B5EF4-FFF2-40B4-BE49-F238E27FC236}">
                      <a16:creationId xmlns:a16="http://schemas.microsoft.com/office/drawing/2014/main" xmlns="" id="{F5DBB559-9A9A-4A1E-B930-28376875C9C7}"/>
                    </a:ext>
                  </a:extLst>
                </p:cNvPr>
                <p:cNvSpPr/>
                <p:nvPr/>
              </p:nvSpPr>
              <p:spPr bwMode="auto">
                <a:xfrm rot="10800000" flipH="1">
                  <a:off x="5964920" y="5593648"/>
                  <a:ext cx="4668207" cy="879309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prstDash val="dash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ïsľîḓé">
                  <a:extLst>
                    <a:ext uri="{FF2B5EF4-FFF2-40B4-BE49-F238E27FC236}">
                      <a16:creationId xmlns:a16="http://schemas.microsoft.com/office/drawing/2014/main" xmlns="" id="{F5C7596C-E630-4CAA-9D4A-9C7D2DC5A948}"/>
                    </a:ext>
                  </a:extLst>
                </p:cNvPr>
                <p:cNvSpPr/>
                <p:nvPr/>
              </p:nvSpPr>
              <p:spPr bwMode="auto">
                <a:xfrm rot="10800000" flipH="1">
                  <a:off x="5875885" y="1377075"/>
                  <a:ext cx="2405702" cy="4975425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prstDash val="dash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56" name="ïśḻîďê">
                  <a:extLst>
                    <a:ext uri="{FF2B5EF4-FFF2-40B4-BE49-F238E27FC236}">
                      <a16:creationId xmlns:a16="http://schemas.microsoft.com/office/drawing/2014/main" xmlns="" id="{24532E2B-D121-42DB-898B-1285586B054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938732" y="4629432"/>
                  <a:ext cx="2278204" cy="1770219"/>
                  <a:chOff x="25" y="0"/>
                  <a:chExt cx="435" cy="338"/>
                </a:xfrm>
              </p:grpSpPr>
              <p:sp>
                <p:nvSpPr>
                  <p:cNvPr id="58" name="íSḻïḑé">
                    <a:extLst>
                      <a:ext uri="{FF2B5EF4-FFF2-40B4-BE49-F238E27FC236}">
                        <a16:creationId xmlns:a16="http://schemas.microsoft.com/office/drawing/2014/main" xmlns="" id="{B6A4CB21-777F-4E9E-BF70-793532B8B57D}"/>
                      </a:ext>
                    </a:extLst>
                  </p:cNvPr>
                  <p:cNvSpPr/>
                  <p:nvPr/>
                </p:nvSpPr>
                <p:spPr bwMode="auto">
                  <a:xfrm rot="10800000" flipH="1">
                    <a:off x="448" y="0"/>
                    <a:ext cx="12" cy="9"/>
                  </a:xfrm>
                  <a:prstGeom prst="line">
                    <a:avLst/>
                  </a:prstGeom>
                  <a:noFill/>
                  <a:ln w="6350">
                    <a:solidFill>
                      <a:srgbClr val="506C74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        <a:noFill/>
                      </a14:hiddenFill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9" name="is1ïďé">
                    <a:extLst>
                      <a:ext uri="{FF2B5EF4-FFF2-40B4-BE49-F238E27FC236}">
                        <a16:creationId xmlns:a16="http://schemas.microsoft.com/office/drawing/2014/main" xmlns="" id="{E025BAFB-770D-4866-9D2E-818A16452E04}"/>
                      </a:ext>
                    </a:extLst>
                  </p:cNvPr>
                  <p:cNvSpPr/>
                  <p:nvPr/>
                </p:nvSpPr>
                <p:spPr bwMode="auto">
                  <a:xfrm rot="10800000" flipH="1">
                    <a:off x="25" y="29"/>
                    <a:ext cx="397" cy="309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prstDash val="dash"/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        <a:noFill/>
                      </a14:hiddenFill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57" name="ïšḷíḑe">
                  <a:extLst>
                    <a:ext uri="{FF2B5EF4-FFF2-40B4-BE49-F238E27FC236}">
                      <a16:creationId xmlns:a16="http://schemas.microsoft.com/office/drawing/2014/main" xmlns="" id="{6A31DCB1-4F96-44F6-9CFA-89760585AB82}"/>
                    </a:ext>
                  </a:extLst>
                </p:cNvPr>
                <p:cNvSpPr/>
                <p:nvPr/>
              </p:nvSpPr>
              <p:spPr bwMode="auto">
                <a:xfrm>
                  <a:off x="5755426" y="6446768"/>
                  <a:ext cx="99510" cy="99510"/>
                </a:xfrm>
                <a:custGeom>
                  <a:avLst/>
                  <a:gdLst>
                    <a:gd name="T0" fmla="*/ 42125 w 21598"/>
                    <a:gd name="T1" fmla="*/ 21062 h 21598"/>
                    <a:gd name="T2" fmla="*/ 40521 w 21598"/>
                    <a:gd name="T3" fmla="*/ 13001 h 21598"/>
                    <a:gd name="T4" fmla="*/ 35956 w 21598"/>
                    <a:gd name="T5" fmla="*/ 6169 h 21598"/>
                    <a:gd name="T6" fmla="*/ 29124 w 21598"/>
                    <a:gd name="T7" fmla="*/ 1603 h 21598"/>
                    <a:gd name="T8" fmla="*/ 21062 w 21598"/>
                    <a:gd name="T9" fmla="*/ 0 h 21598"/>
                    <a:gd name="T10" fmla="*/ 13001 w 21598"/>
                    <a:gd name="T11" fmla="*/ 1603 h 21598"/>
                    <a:gd name="T12" fmla="*/ 6169 w 21598"/>
                    <a:gd name="T13" fmla="*/ 6169 h 21598"/>
                    <a:gd name="T14" fmla="*/ 1603 w 21598"/>
                    <a:gd name="T15" fmla="*/ 13001 h 21598"/>
                    <a:gd name="T16" fmla="*/ 0 w 21598"/>
                    <a:gd name="T17" fmla="*/ 21062 h 21598"/>
                    <a:gd name="T18" fmla="*/ 1603 w 21598"/>
                    <a:gd name="T19" fmla="*/ 29124 h 21598"/>
                    <a:gd name="T20" fmla="*/ 6169 w 21598"/>
                    <a:gd name="T21" fmla="*/ 35956 h 21598"/>
                    <a:gd name="T22" fmla="*/ 13001 w 21598"/>
                    <a:gd name="T23" fmla="*/ 40521 h 21598"/>
                    <a:gd name="T24" fmla="*/ 21062 w 21598"/>
                    <a:gd name="T25" fmla="*/ 42125 h 21598"/>
                    <a:gd name="T26" fmla="*/ 29124 w 21598"/>
                    <a:gd name="T27" fmla="*/ 40521 h 21598"/>
                    <a:gd name="T28" fmla="*/ 35956 w 21598"/>
                    <a:gd name="T29" fmla="*/ 35956 h 21598"/>
                    <a:gd name="T30" fmla="*/ 40521 w 21598"/>
                    <a:gd name="T31" fmla="*/ 29124 h 21598"/>
                    <a:gd name="T32" fmla="*/ 42125 w 21598"/>
                    <a:gd name="T33" fmla="*/ 21062 h 21598"/>
                    <a:gd name="T34" fmla="*/ 42125 w 21598"/>
                    <a:gd name="T35" fmla="*/ 21062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3" name="îslídè">
                <a:extLst>
                  <a:ext uri="{FF2B5EF4-FFF2-40B4-BE49-F238E27FC236}">
                    <a16:creationId xmlns:a16="http://schemas.microsoft.com/office/drawing/2014/main" xmlns="" id="{56F822C2-08AF-4268-A03B-9DE634D667F2}"/>
                  </a:ext>
                </a:extLst>
              </p:cNvPr>
              <p:cNvSpPr/>
              <p:nvPr/>
            </p:nvSpPr>
            <p:spPr bwMode="auto">
              <a:xfrm>
                <a:off x="9118205" y="1141765"/>
                <a:ext cx="2197794" cy="3806055"/>
              </a:xfrm>
              <a:custGeom>
                <a:avLst/>
                <a:gdLst>
                  <a:gd name="T0" fmla="*/ 25407013 w 21540"/>
                  <a:gd name="T1" fmla="*/ 75983820 h 21600"/>
                  <a:gd name="T2" fmla="*/ 0 w 21540"/>
                  <a:gd name="T3" fmla="*/ 58732685 h 21600"/>
                  <a:gd name="T4" fmla="*/ 128585 w 21540"/>
                  <a:gd name="T5" fmla="*/ 0 h 21600"/>
                  <a:gd name="T6" fmla="*/ 25407013 w 21540"/>
                  <a:gd name="T7" fmla="*/ 7598382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6"/>
                    </a:lnTo>
                    <a:lnTo>
                      <a:pt x="109" y="0"/>
                    </a:lnTo>
                    <a:cubicBezTo>
                      <a:pt x="12006" y="2708"/>
                      <a:pt x="21600" y="12379"/>
                      <a:pt x="21540" y="21600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şļïḋè">
                <a:extLst>
                  <a:ext uri="{FF2B5EF4-FFF2-40B4-BE49-F238E27FC236}">
                    <a16:creationId xmlns:a16="http://schemas.microsoft.com/office/drawing/2014/main" xmlns="" id="{9ED68257-65F2-40D4-A777-24AE9B65C7CE}"/>
                  </a:ext>
                </a:extLst>
              </p:cNvPr>
              <p:cNvSpPr/>
              <p:nvPr/>
            </p:nvSpPr>
            <p:spPr bwMode="auto">
              <a:xfrm>
                <a:off x="8740901" y="1896372"/>
                <a:ext cx="1829923" cy="3169353"/>
              </a:xfrm>
              <a:custGeom>
                <a:avLst/>
                <a:gdLst>
                  <a:gd name="T0" fmla="*/ 17613482 w 21540"/>
                  <a:gd name="T1" fmla="*/ 52688067 h 21600"/>
                  <a:gd name="T2" fmla="*/ 0 w 21540"/>
                  <a:gd name="T3" fmla="*/ 40725930 h 21600"/>
                  <a:gd name="T4" fmla="*/ 89133 w 21540"/>
                  <a:gd name="T5" fmla="*/ 0 h 21600"/>
                  <a:gd name="T6" fmla="*/ 17613482 w 21540"/>
                  <a:gd name="T7" fmla="*/ 5268806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6"/>
                    </a:lnTo>
                    <a:lnTo>
                      <a:pt x="109" y="0"/>
                    </a:lnTo>
                    <a:cubicBezTo>
                      <a:pt x="12004" y="2708"/>
                      <a:pt x="21600" y="12379"/>
                      <a:pt x="21540" y="2160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ş1ïḍè">
                <a:extLst>
                  <a:ext uri="{FF2B5EF4-FFF2-40B4-BE49-F238E27FC236}">
                    <a16:creationId xmlns:a16="http://schemas.microsoft.com/office/drawing/2014/main" xmlns="" id="{CE831EFA-BD2B-466E-B69D-C54FC3AC9E1F}"/>
                  </a:ext>
                </a:extLst>
              </p:cNvPr>
              <p:cNvSpPr/>
              <p:nvPr/>
            </p:nvSpPr>
            <p:spPr bwMode="auto">
              <a:xfrm>
                <a:off x="8401327" y="2688710"/>
                <a:ext cx="1466771" cy="2537367"/>
              </a:xfrm>
              <a:custGeom>
                <a:avLst/>
                <a:gdLst>
                  <a:gd name="T0" fmla="*/ 11316273 w 21540"/>
                  <a:gd name="T1" fmla="*/ 33770560 h 21600"/>
                  <a:gd name="T2" fmla="*/ 0 w 21540"/>
                  <a:gd name="T3" fmla="*/ 26103379 h 21600"/>
                  <a:gd name="T4" fmla="*/ 57256 w 21540"/>
                  <a:gd name="T5" fmla="*/ 0 h 21600"/>
                  <a:gd name="T6" fmla="*/ 11316273 w 21540"/>
                  <a:gd name="T7" fmla="*/ 3377056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6"/>
                    </a:lnTo>
                    <a:lnTo>
                      <a:pt x="109" y="0"/>
                    </a:lnTo>
                    <a:cubicBezTo>
                      <a:pt x="12007" y="2709"/>
                      <a:pt x="21600" y="12378"/>
                      <a:pt x="21540" y="21600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şliḋê">
                <a:extLst>
                  <a:ext uri="{FF2B5EF4-FFF2-40B4-BE49-F238E27FC236}">
                    <a16:creationId xmlns:a16="http://schemas.microsoft.com/office/drawing/2014/main" xmlns="" id="{5512CB4A-3A2A-41FB-8DBB-BB260E58CEB2}"/>
                  </a:ext>
                </a:extLst>
              </p:cNvPr>
              <p:cNvSpPr/>
              <p:nvPr/>
            </p:nvSpPr>
            <p:spPr bwMode="auto">
              <a:xfrm>
                <a:off x="8024025" y="3443319"/>
                <a:ext cx="1098899" cy="1900670"/>
              </a:xfrm>
              <a:custGeom>
                <a:avLst/>
                <a:gdLst>
                  <a:gd name="T0" fmla="*/ 6351770 w 21540"/>
                  <a:gd name="T1" fmla="*/ 18948921 h 21600"/>
                  <a:gd name="T2" fmla="*/ 0 w 21540"/>
                  <a:gd name="T3" fmla="*/ 14645923 h 21600"/>
                  <a:gd name="T4" fmla="*/ 32146 w 21540"/>
                  <a:gd name="T5" fmla="*/ 0 h 21600"/>
                  <a:gd name="T6" fmla="*/ 6351770 w 21540"/>
                  <a:gd name="T7" fmla="*/ 1894892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5"/>
                    </a:lnTo>
                    <a:lnTo>
                      <a:pt x="109" y="0"/>
                    </a:lnTo>
                    <a:cubicBezTo>
                      <a:pt x="12005" y="2709"/>
                      <a:pt x="21600" y="12380"/>
                      <a:pt x="21540" y="2160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$ľïďè">
                <a:extLst>
                  <a:ext uri="{FF2B5EF4-FFF2-40B4-BE49-F238E27FC236}">
                    <a16:creationId xmlns:a16="http://schemas.microsoft.com/office/drawing/2014/main" xmlns="" id="{0CB85386-CB8D-4AA8-9053-9A1C1FB9C75D}"/>
                  </a:ext>
                </a:extLst>
              </p:cNvPr>
              <p:cNvSpPr txBox="1"/>
              <p:nvPr/>
            </p:nvSpPr>
            <p:spPr>
              <a:xfrm>
                <a:off x="7849782" y="4320409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100" b="1" dirty="0">
                    <a:solidFill>
                      <a:schemeClr val="bg1"/>
                    </a:solidFill>
                  </a:rPr>
                  <a:t>Keyword</a:t>
                </a:r>
                <a:endParaRPr lang="zh-CN" altLang="en-US" sz="11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íśļídé">
                <a:extLst>
                  <a:ext uri="{FF2B5EF4-FFF2-40B4-BE49-F238E27FC236}">
                    <a16:creationId xmlns:a16="http://schemas.microsoft.com/office/drawing/2014/main" xmlns="" id="{E0E3F3D2-EC7F-46B8-8D96-B53A18CAF670}"/>
                  </a:ext>
                </a:extLst>
              </p:cNvPr>
              <p:cNvSpPr txBox="1"/>
              <p:nvPr/>
            </p:nvSpPr>
            <p:spPr>
              <a:xfrm>
                <a:off x="8657082" y="3937447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100" b="1" dirty="0">
                    <a:solidFill>
                      <a:schemeClr val="bg1"/>
                    </a:solidFill>
                  </a:rPr>
                  <a:t>Keyword</a:t>
                </a:r>
                <a:endParaRPr lang="zh-CN" altLang="en-US" sz="11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íšḻîdé">
                <a:extLst>
                  <a:ext uri="{FF2B5EF4-FFF2-40B4-BE49-F238E27FC236}">
                    <a16:creationId xmlns:a16="http://schemas.microsoft.com/office/drawing/2014/main" xmlns="" id="{EDE193EF-3BF5-4888-A35E-AF39A03F2703}"/>
                  </a:ext>
                </a:extLst>
              </p:cNvPr>
              <p:cNvSpPr txBox="1"/>
              <p:nvPr/>
            </p:nvSpPr>
            <p:spPr>
              <a:xfrm>
                <a:off x="9244128" y="3370263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100" b="1" dirty="0">
                    <a:solidFill>
                      <a:schemeClr val="bg1"/>
                    </a:solidFill>
                  </a:rPr>
                  <a:t>Keyword</a:t>
                </a:r>
                <a:endParaRPr lang="zh-CN" altLang="en-US" sz="11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i$ḷïdê">
                <a:extLst>
                  <a:ext uri="{FF2B5EF4-FFF2-40B4-BE49-F238E27FC236}">
                    <a16:creationId xmlns:a16="http://schemas.microsoft.com/office/drawing/2014/main" xmlns="" id="{1F628FD3-8EFB-4C0E-A3B6-5829EA591F4D}"/>
                  </a:ext>
                </a:extLst>
              </p:cNvPr>
              <p:cNvSpPr txBox="1"/>
              <p:nvPr/>
            </p:nvSpPr>
            <p:spPr>
              <a:xfrm>
                <a:off x="9880304" y="2840162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100" b="1" dirty="0">
                    <a:solidFill>
                      <a:schemeClr val="bg1"/>
                    </a:solidFill>
                  </a:rPr>
                  <a:t>Keyword</a:t>
                </a:r>
                <a:endParaRPr lang="zh-CN" altLang="en-US" sz="11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51" name="ïślïḓê">
                <a:extLst>
                  <a:ext uri="{FF2B5EF4-FFF2-40B4-BE49-F238E27FC236}">
                    <a16:creationId xmlns:a16="http://schemas.microsoft.com/office/drawing/2014/main" xmlns="" id="{4EE24A43-0D67-42BE-AB08-50BD7D4A4CEE}"/>
                  </a:ext>
                </a:extLst>
              </p:cNvPr>
              <p:cNvGrpSpPr/>
              <p:nvPr/>
            </p:nvGrpSpPr>
            <p:grpSpPr>
              <a:xfrm>
                <a:off x="6614306" y="5311435"/>
                <a:ext cx="772566" cy="772566"/>
                <a:chOff x="5839622" y="2191652"/>
                <a:chExt cx="522378" cy="522378"/>
              </a:xfrm>
            </p:grpSpPr>
            <p:sp>
              <p:nvSpPr>
                <p:cNvPr id="52" name="îşľíďé">
                  <a:extLst>
                    <a:ext uri="{FF2B5EF4-FFF2-40B4-BE49-F238E27FC236}">
                      <a16:creationId xmlns:a16="http://schemas.microsoft.com/office/drawing/2014/main" xmlns="" id="{096DAD58-93BD-409A-BF0D-8578D668FB00}"/>
                    </a:ext>
                  </a:extLst>
                </p:cNvPr>
                <p:cNvSpPr/>
                <p:nvPr/>
              </p:nvSpPr>
              <p:spPr>
                <a:xfrm>
                  <a:off x="5839622" y="2191652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53" name="ïṥḻîdê">
                  <a:extLst>
                    <a:ext uri="{FF2B5EF4-FFF2-40B4-BE49-F238E27FC236}">
                      <a16:creationId xmlns:a16="http://schemas.microsoft.com/office/drawing/2014/main" xmlns="" id="{FAE91C3F-58B0-4116-AC14-D3F31DA11D3C}"/>
                    </a:ext>
                  </a:extLst>
                </p:cNvPr>
                <p:cNvSpPr/>
                <p:nvPr/>
              </p:nvSpPr>
              <p:spPr bwMode="auto">
                <a:xfrm>
                  <a:off x="5954522" y="2309403"/>
                  <a:ext cx="292579" cy="2868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E37D1253-3760-4737-A54A-4EC85463B96C}"/>
                </a:ext>
              </a:extLst>
            </p:cNvPr>
            <p:cNvCxnSpPr>
              <a:cxnSpLocks/>
            </p:cNvCxnSpPr>
            <p:nvPr/>
          </p:nvCxnSpPr>
          <p:spPr>
            <a:xfrm>
              <a:off x="677333" y="2508575"/>
              <a:ext cx="6539607" cy="0"/>
            </a:xfrm>
            <a:prstGeom prst="line">
              <a:avLst/>
            </a:prstGeom>
            <a:ln w="9525" cap="rnd">
              <a:solidFill>
                <a:schemeClr val="tx1">
                  <a:lumMod val="75000"/>
                  <a:lumOff val="2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î$ḷíďé">
              <a:extLst>
                <a:ext uri="{FF2B5EF4-FFF2-40B4-BE49-F238E27FC236}">
                  <a16:creationId xmlns:a16="http://schemas.microsoft.com/office/drawing/2014/main" xmlns="" id="{9D81B2F6-F491-4D96-A94E-CADC091BD259}"/>
                </a:ext>
              </a:extLst>
            </p:cNvPr>
            <p:cNvGrpSpPr/>
            <p:nvPr/>
          </p:nvGrpSpPr>
          <p:grpSpPr>
            <a:xfrm>
              <a:off x="1566540" y="2964651"/>
              <a:ext cx="454830" cy="454831"/>
              <a:chOff x="5839622" y="2191652"/>
              <a:chExt cx="522378" cy="522378"/>
            </a:xfrm>
          </p:grpSpPr>
          <p:sp>
            <p:nvSpPr>
              <p:cNvPr id="40" name="ïS1iḍe">
                <a:extLst>
                  <a:ext uri="{FF2B5EF4-FFF2-40B4-BE49-F238E27FC236}">
                    <a16:creationId xmlns:a16="http://schemas.microsoft.com/office/drawing/2014/main" xmlns="" id="{618009AB-2C12-4159-89DF-90D89F841A81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1" name="îṡḻíḑè">
                <a:extLst>
                  <a:ext uri="{FF2B5EF4-FFF2-40B4-BE49-F238E27FC236}">
                    <a16:creationId xmlns:a16="http://schemas.microsoft.com/office/drawing/2014/main" xmlns="" id="{498A35C7-72C0-4B85-8FAB-24A01B452E45}"/>
                  </a:ext>
                </a:extLst>
              </p:cNvPr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1" name="îṧḷîḍè">
              <a:extLst>
                <a:ext uri="{FF2B5EF4-FFF2-40B4-BE49-F238E27FC236}">
                  <a16:creationId xmlns:a16="http://schemas.microsoft.com/office/drawing/2014/main" xmlns="" id="{671C0407-DA48-4D35-A842-67B3F7494165}"/>
                </a:ext>
              </a:extLst>
            </p:cNvPr>
            <p:cNvGrpSpPr/>
            <p:nvPr/>
          </p:nvGrpSpPr>
          <p:grpSpPr>
            <a:xfrm>
              <a:off x="696000" y="3559009"/>
              <a:ext cx="2195910" cy="962968"/>
              <a:chOff x="1420379" y="3521534"/>
              <a:chExt cx="2195910" cy="962968"/>
            </a:xfrm>
          </p:grpSpPr>
          <p:sp>
            <p:nvSpPr>
              <p:cNvPr id="38" name="îşḻîdê">
                <a:extLst>
                  <a:ext uri="{FF2B5EF4-FFF2-40B4-BE49-F238E27FC236}">
                    <a16:creationId xmlns:a16="http://schemas.microsoft.com/office/drawing/2014/main" xmlns="" id="{37F895A2-8CA5-434A-9DC8-34CDA5CDF6A4}"/>
                  </a:ext>
                </a:extLst>
              </p:cNvPr>
              <p:cNvSpPr/>
              <p:nvPr/>
            </p:nvSpPr>
            <p:spPr bwMode="auto">
              <a:xfrm>
                <a:off x="1420379" y="3927103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9" name="ïṥ1íḋê">
                <a:extLst>
                  <a:ext uri="{FF2B5EF4-FFF2-40B4-BE49-F238E27FC236}">
                    <a16:creationId xmlns:a16="http://schemas.microsoft.com/office/drawing/2014/main" xmlns="" id="{8199FF6B-3E86-4EDB-8E9E-29CCFD8E6ED9}"/>
                  </a:ext>
                </a:extLst>
              </p:cNvPr>
              <p:cNvSpPr txBox="1"/>
              <p:nvPr/>
            </p:nvSpPr>
            <p:spPr bwMode="auto">
              <a:xfrm>
                <a:off x="1420379" y="3521534"/>
                <a:ext cx="2195910" cy="4055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/>
              </a:bodyPr>
              <a:lstStyle/>
              <a:p>
                <a:pPr marL="0" marR="0" lvl="0" indent="0" algn="ctr" defTabSz="914377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2" name="íṩļïḍê">
              <a:extLst>
                <a:ext uri="{FF2B5EF4-FFF2-40B4-BE49-F238E27FC236}">
                  <a16:creationId xmlns:a16="http://schemas.microsoft.com/office/drawing/2014/main" xmlns="" id="{FECDB9BC-EA15-43BB-B490-108F0E747633}"/>
                </a:ext>
              </a:extLst>
            </p:cNvPr>
            <p:cNvGrpSpPr/>
            <p:nvPr/>
          </p:nvGrpSpPr>
          <p:grpSpPr>
            <a:xfrm>
              <a:off x="4505981" y="2964651"/>
              <a:ext cx="454830" cy="454831"/>
              <a:chOff x="5839622" y="2191652"/>
              <a:chExt cx="522378" cy="522378"/>
            </a:xfrm>
          </p:grpSpPr>
          <p:sp>
            <p:nvSpPr>
              <p:cNvPr id="36" name="ïsľïḍè">
                <a:extLst>
                  <a:ext uri="{FF2B5EF4-FFF2-40B4-BE49-F238E27FC236}">
                    <a16:creationId xmlns:a16="http://schemas.microsoft.com/office/drawing/2014/main" xmlns="" id="{3E77A9F8-2FB5-4589-BCBF-D518F8FAB288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7" name="îŝḷïḑê">
                <a:extLst>
                  <a:ext uri="{FF2B5EF4-FFF2-40B4-BE49-F238E27FC236}">
                    <a16:creationId xmlns:a16="http://schemas.microsoft.com/office/drawing/2014/main" xmlns="" id="{78C724F8-CE79-4519-899B-ADEB8BFCB23D}"/>
                  </a:ext>
                </a:extLst>
              </p:cNvPr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932B1A6D-7AB8-4797-B36A-066B8082707F}"/>
                </a:ext>
              </a:extLst>
            </p:cNvPr>
            <p:cNvCxnSpPr/>
            <p:nvPr/>
          </p:nvCxnSpPr>
          <p:spPr>
            <a:xfrm>
              <a:off x="816349" y="4850509"/>
              <a:ext cx="5414651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i$lîḑé">
              <a:extLst>
                <a:ext uri="{FF2B5EF4-FFF2-40B4-BE49-F238E27FC236}">
                  <a16:creationId xmlns:a16="http://schemas.microsoft.com/office/drawing/2014/main" xmlns="" id="{7E7FB48C-DF40-453D-9ED4-F8E49368F35B}"/>
                </a:ext>
              </a:extLst>
            </p:cNvPr>
            <p:cNvGrpSpPr/>
            <p:nvPr/>
          </p:nvGrpSpPr>
          <p:grpSpPr>
            <a:xfrm>
              <a:off x="1566540" y="4611880"/>
              <a:ext cx="454830" cy="454831"/>
              <a:chOff x="5839622" y="2191652"/>
              <a:chExt cx="522378" cy="522378"/>
            </a:xfrm>
          </p:grpSpPr>
          <p:sp>
            <p:nvSpPr>
              <p:cNvPr id="34" name="íšḻïdé">
                <a:extLst>
                  <a:ext uri="{FF2B5EF4-FFF2-40B4-BE49-F238E27FC236}">
                    <a16:creationId xmlns:a16="http://schemas.microsoft.com/office/drawing/2014/main" xmlns="" id="{9EDA75C2-3FAC-488B-AB60-D5FB34AB47FD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5" name="i$ľïḓê">
                <a:extLst>
                  <a:ext uri="{FF2B5EF4-FFF2-40B4-BE49-F238E27FC236}">
                    <a16:creationId xmlns:a16="http://schemas.microsoft.com/office/drawing/2014/main" xmlns="" id="{707E0F47-9EB5-4776-B609-23D752EEF8B6}"/>
                  </a:ext>
                </a:extLst>
              </p:cNvPr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5" name="ïṣľiḑè">
              <a:extLst>
                <a:ext uri="{FF2B5EF4-FFF2-40B4-BE49-F238E27FC236}">
                  <a16:creationId xmlns:a16="http://schemas.microsoft.com/office/drawing/2014/main" xmlns="" id="{5C44DEE4-0E1C-4470-9E3E-039B0B6EFC67}"/>
                </a:ext>
              </a:extLst>
            </p:cNvPr>
            <p:cNvGrpSpPr/>
            <p:nvPr/>
          </p:nvGrpSpPr>
          <p:grpSpPr>
            <a:xfrm>
              <a:off x="4505981" y="4611880"/>
              <a:ext cx="454830" cy="454831"/>
              <a:chOff x="5839622" y="2191652"/>
              <a:chExt cx="522378" cy="522378"/>
            </a:xfrm>
          </p:grpSpPr>
          <p:sp>
            <p:nvSpPr>
              <p:cNvPr id="32" name="îśľïḑé">
                <a:extLst>
                  <a:ext uri="{FF2B5EF4-FFF2-40B4-BE49-F238E27FC236}">
                    <a16:creationId xmlns:a16="http://schemas.microsoft.com/office/drawing/2014/main" xmlns="" id="{656FAC3E-BE1D-40B1-AA11-2959244FE4CE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3" name="ïṥḻide">
                <a:extLst>
                  <a:ext uri="{FF2B5EF4-FFF2-40B4-BE49-F238E27FC236}">
                    <a16:creationId xmlns:a16="http://schemas.microsoft.com/office/drawing/2014/main" xmlns="" id="{AA8B5CCE-E2FE-48BB-A6FE-4908CFA277B5}"/>
                  </a:ext>
                </a:extLst>
              </p:cNvPr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2F67813D-1095-4A8F-9D33-3A7CFF4A0881}"/>
                </a:ext>
              </a:extLst>
            </p:cNvPr>
            <p:cNvCxnSpPr/>
            <p:nvPr/>
          </p:nvCxnSpPr>
          <p:spPr>
            <a:xfrm>
              <a:off x="6231000" y="3203280"/>
              <a:ext cx="0" cy="1647229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íṣlïḓé">
              <a:extLst>
                <a:ext uri="{FF2B5EF4-FFF2-40B4-BE49-F238E27FC236}">
                  <a16:creationId xmlns:a16="http://schemas.microsoft.com/office/drawing/2014/main" xmlns="" id="{3792A3E5-277B-4663-8AE1-0E551528380D}"/>
                </a:ext>
              </a:extLst>
            </p:cNvPr>
            <p:cNvGrpSpPr/>
            <p:nvPr/>
          </p:nvGrpSpPr>
          <p:grpSpPr>
            <a:xfrm>
              <a:off x="3187474" y="3059310"/>
              <a:ext cx="265512" cy="265512"/>
              <a:chOff x="6231000" y="1314000"/>
              <a:chExt cx="331725" cy="331725"/>
            </a:xfrm>
          </p:grpSpPr>
          <p:sp>
            <p:nvSpPr>
              <p:cNvPr id="30" name="îṧḻíḑê">
                <a:extLst>
                  <a:ext uri="{FF2B5EF4-FFF2-40B4-BE49-F238E27FC236}">
                    <a16:creationId xmlns:a16="http://schemas.microsoft.com/office/drawing/2014/main" xmlns="" id="{D259EF7F-5276-4A0C-A5A6-2FC52438D51B}"/>
                  </a:ext>
                </a:extLst>
              </p:cNvPr>
              <p:cNvSpPr/>
              <p:nvPr/>
            </p:nvSpPr>
            <p:spPr bwMode="auto">
              <a:xfrm>
                <a:off x="6231000" y="1314000"/>
                <a:ext cx="331725" cy="33172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31" name="îŝľide">
                <a:extLst>
                  <a:ext uri="{FF2B5EF4-FFF2-40B4-BE49-F238E27FC236}">
                    <a16:creationId xmlns:a16="http://schemas.microsoft.com/office/drawing/2014/main" xmlns="" id="{A5AA0221-E7F8-480F-90F9-2276E5E07886}"/>
                  </a:ext>
                </a:extLst>
              </p:cNvPr>
              <p:cNvSpPr/>
              <p:nvPr/>
            </p:nvSpPr>
            <p:spPr bwMode="auto">
              <a:xfrm>
                <a:off x="6281721" y="1386150"/>
                <a:ext cx="230282" cy="187424"/>
              </a:xfrm>
              <a:prstGeom prst="rightArrow">
                <a:avLst/>
              </a:prstGeom>
              <a:solidFill>
                <a:schemeClr val="bg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</p:grpSp>
        <p:grpSp>
          <p:nvGrpSpPr>
            <p:cNvPr id="18" name="ïšļidè">
              <a:extLst>
                <a:ext uri="{FF2B5EF4-FFF2-40B4-BE49-F238E27FC236}">
                  <a16:creationId xmlns:a16="http://schemas.microsoft.com/office/drawing/2014/main" xmlns="" id="{41FA5763-C252-4B09-8A03-BA1B961D6922}"/>
                </a:ext>
              </a:extLst>
            </p:cNvPr>
            <p:cNvGrpSpPr/>
            <p:nvPr/>
          </p:nvGrpSpPr>
          <p:grpSpPr>
            <a:xfrm rot="5400000">
              <a:off x="6084876" y="3906760"/>
              <a:ext cx="265512" cy="265510"/>
              <a:chOff x="6231000" y="1314000"/>
              <a:chExt cx="331725" cy="331725"/>
            </a:xfrm>
          </p:grpSpPr>
          <p:sp>
            <p:nvSpPr>
              <p:cNvPr id="28" name="isļíḍê">
                <a:extLst>
                  <a:ext uri="{FF2B5EF4-FFF2-40B4-BE49-F238E27FC236}">
                    <a16:creationId xmlns:a16="http://schemas.microsoft.com/office/drawing/2014/main" xmlns="" id="{B04CDE50-C06E-461D-B9A6-220053FCDC5C}"/>
                  </a:ext>
                </a:extLst>
              </p:cNvPr>
              <p:cNvSpPr/>
              <p:nvPr/>
            </p:nvSpPr>
            <p:spPr bwMode="auto">
              <a:xfrm>
                <a:off x="6231000" y="1314000"/>
                <a:ext cx="331725" cy="33172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29" name="îSľíḋe">
                <a:extLst>
                  <a:ext uri="{FF2B5EF4-FFF2-40B4-BE49-F238E27FC236}">
                    <a16:creationId xmlns:a16="http://schemas.microsoft.com/office/drawing/2014/main" xmlns="" id="{55E34519-8A3C-4EAD-B474-B55AAEF279A1}"/>
                  </a:ext>
                </a:extLst>
              </p:cNvPr>
              <p:cNvSpPr/>
              <p:nvPr/>
            </p:nvSpPr>
            <p:spPr bwMode="auto">
              <a:xfrm>
                <a:off x="6281721" y="1386150"/>
                <a:ext cx="230282" cy="187424"/>
              </a:xfrm>
              <a:prstGeom prst="rightArrow">
                <a:avLst/>
              </a:prstGeom>
              <a:solidFill>
                <a:schemeClr val="bg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</p:grpSp>
        <p:grpSp>
          <p:nvGrpSpPr>
            <p:cNvPr id="19" name="iśḷíḋè">
              <a:extLst>
                <a:ext uri="{FF2B5EF4-FFF2-40B4-BE49-F238E27FC236}">
                  <a16:creationId xmlns:a16="http://schemas.microsoft.com/office/drawing/2014/main" xmlns="" id="{D42937CF-3C74-4C65-B52F-49DC24EC090F}"/>
                </a:ext>
              </a:extLst>
            </p:cNvPr>
            <p:cNvGrpSpPr/>
            <p:nvPr/>
          </p:nvGrpSpPr>
          <p:grpSpPr>
            <a:xfrm flipH="1">
              <a:off x="3187474" y="4706539"/>
              <a:ext cx="265510" cy="265512"/>
              <a:chOff x="6231000" y="1314000"/>
              <a:chExt cx="331725" cy="331725"/>
            </a:xfrm>
          </p:grpSpPr>
          <p:sp>
            <p:nvSpPr>
              <p:cNvPr id="26" name="ïŝ1iḋe">
                <a:extLst>
                  <a:ext uri="{FF2B5EF4-FFF2-40B4-BE49-F238E27FC236}">
                    <a16:creationId xmlns:a16="http://schemas.microsoft.com/office/drawing/2014/main" xmlns="" id="{2CD875C2-2A3A-46C8-8314-CBA7B6C25578}"/>
                  </a:ext>
                </a:extLst>
              </p:cNvPr>
              <p:cNvSpPr/>
              <p:nvPr/>
            </p:nvSpPr>
            <p:spPr bwMode="auto">
              <a:xfrm>
                <a:off x="6231000" y="1314000"/>
                <a:ext cx="331725" cy="33172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iṡḷîdè">
                <a:extLst>
                  <a:ext uri="{FF2B5EF4-FFF2-40B4-BE49-F238E27FC236}">
                    <a16:creationId xmlns:a16="http://schemas.microsoft.com/office/drawing/2014/main" xmlns="" id="{47F61283-537A-4BDD-9ED0-23070F85E7EE}"/>
                  </a:ext>
                </a:extLst>
              </p:cNvPr>
              <p:cNvSpPr/>
              <p:nvPr/>
            </p:nvSpPr>
            <p:spPr bwMode="auto">
              <a:xfrm>
                <a:off x="6281721" y="1386150"/>
                <a:ext cx="230282" cy="187424"/>
              </a:xfrm>
              <a:prstGeom prst="rightArrow">
                <a:avLst/>
              </a:prstGeom>
              <a:solidFill>
                <a:schemeClr val="bg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</p:grpSp>
        <p:sp>
          <p:nvSpPr>
            <p:cNvPr id="20" name="ïṣļîḋe">
              <a:extLst>
                <a:ext uri="{FF2B5EF4-FFF2-40B4-BE49-F238E27FC236}">
                  <a16:creationId xmlns:a16="http://schemas.microsoft.com/office/drawing/2014/main" xmlns="" id="{37F895A2-8CA5-434A-9DC8-34CDA5CDF6A4}"/>
                </a:ext>
              </a:extLst>
            </p:cNvPr>
            <p:cNvSpPr/>
            <p:nvPr/>
          </p:nvSpPr>
          <p:spPr bwMode="auto">
            <a:xfrm>
              <a:off x="3638433" y="399439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b="1" dirty="0"/>
                <a:t>Copy paste fonts. Choose the only option to retain text.</a:t>
              </a:r>
            </a:p>
          </p:txBody>
        </p:sp>
        <p:sp>
          <p:nvSpPr>
            <p:cNvPr id="21" name="îṣ1íďè">
              <a:extLst>
                <a:ext uri="{FF2B5EF4-FFF2-40B4-BE49-F238E27FC236}">
                  <a16:creationId xmlns:a16="http://schemas.microsoft.com/office/drawing/2014/main" xmlns="" id="{8199FF6B-3E86-4EDB-8E9E-29CCFD8E6ED9}"/>
                </a:ext>
              </a:extLst>
            </p:cNvPr>
            <p:cNvSpPr txBox="1"/>
            <p:nvPr/>
          </p:nvSpPr>
          <p:spPr bwMode="auto">
            <a:xfrm>
              <a:off x="3638433" y="3588829"/>
              <a:ext cx="2195910" cy="405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ctr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" name="iślïḑe">
              <a:extLst>
                <a:ext uri="{FF2B5EF4-FFF2-40B4-BE49-F238E27FC236}">
                  <a16:creationId xmlns:a16="http://schemas.microsoft.com/office/drawing/2014/main" xmlns="" id="{37F895A2-8CA5-434A-9DC8-34CDA5CDF6A4}"/>
                </a:ext>
              </a:extLst>
            </p:cNvPr>
            <p:cNvSpPr/>
            <p:nvPr/>
          </p:nvSpPr>
          <p:spPr bwMode="auto">
            <a:xfrm>
              <a:off x="677485" y="5584012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ïśļîḍê">
              <a:extLst>
                <a:ext uri="{FF2B5EF4-FFF2-40B4-BE49-F238E27FC236}">
                  <a16:creationId xmlns:a16="http://schemas.microsoft.com/office/drawing/2014/main" xmlns="" id="{8199FF6B-3E86-4EDB-8E9E-29CCFD8E6ED9}"/>
                </a:ext>
              </a:extLst>
            </p:cNvPr>
            <p:cNvSpPr txBox="1"/>
            <p:nvPr/>
          </p:nvSpPr>
          <p:spPr bwMode="auto">
            <a:xfrm>
              <a:off x="677485" y="5178443"/>
              <a:ext cx="2195910" cy="405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ctr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4" name="ïṩļíďê">
              <a:extLst>
                <a:ext uri="{FF2B5EF4-FFF2-40B4-BE49-F238E27FC236}">
                  <a16:creationId xmlns:a16="http://schemas.microsoft.com/office/drawing/2014/main" xmlns="" id="{37F895A2-8CA5-434A-9DC8-34CDA5CDF6A4}"/>
                </a:ext>
              </a:extLst>
            </p:cNvPr>
            <p:cNvSpPr/>
            <p:nvPr/>
          </p:nvSpPr>
          <p:spPr bwMode="auto">
            <a:xfrm>
              <a:off x="3647935" y="5584012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íśḻíḑé">
              <a:extLst>
                <a:ext uri="{FF2B5EF4-FFF2-40B4-BE49-F238E27FC236}">
                  <a16:creationId xmlns:a16="http://schemas.microsoft.com/office/drawing/2014/main" xmlns="" id="{8199FF6B-3E86-4EDB-8E9E-29CCFD8E6ED9}"/>
                </a:ext>
              </a:extLst>
            </p:cNvPr>
            <p:cNvSpPr txBox="1"/>
            <p:nvPr/>
          </p:nvSpPr>
          <p:spPr bwMode="auto">
            <a:xfrm>
              <a:off x="3647935" y="5178443"/>
              <a:ext cx="2195910" cy="405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ctr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123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8593D4C-678E-4569-98DD-F7B5F9710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6434ABE-0BA0-404D-94E6-97CE26C3B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B1FA3C8-7A50-44F7-A77C-52771BED6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dc40937b-3a85-4f6a-8dc4-e6429ecbda2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2800221-64F4-4839-9218-CE9BE1E732A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834194"/>
            <a:ext cx="10850563" cy="4233630"/>
            <a:chOff x="669925" y="1834194"/>
            <a:chExt cx="10850563" cy="4233630"/>
          </a:xfrm>
        </p:grpSpPr>
        <p:grpSp>
          <p:nvGrpSpPr>
            <p:cNvPr id="6" name="iṣlíďé">
              <a:extLst>
                <a:ext uri="{FF2B5EF4-FFF2-40B4-BE49-F238E27FC236}">
                  <a16:creationId xmlns:a16="http://schemas.microsoft.com/office/drawing/2014/main" xmlns="" id="{C06B99FF-3F8B-404E-9444-035384136064}"/>
                </a:ext>
              </a:extLst>
            </p:cNvPr>
            <p:cNvGrpSpPr/>
            <p:nvPr/>
          </p:nvGrpSpPr>
          <p:grpSpPr>
            <a:xfrm>
              <a:off x="4390780" y="1834194"/>
              <a:ext cx="3410441" cy="3608712"/>
              <a:chOff x="4390780" y="1834194"/>
              <a:chExt cx="3410441" cy="3608712"/>
            </a:xfrm>
          </p:grpSpPr>
          <p:sp>
            <p:nvSpPr>
              <p:cNvPr id="19" name="îSľîḋè">
                <a:extLst>
                  <a:ext uri="{FF2B5EF4-FFF2-40B4-BE49-F238E27FC236}">
                    <a16:creationId xmlns:a16="http://schemas.microsoft.com/office/drawing/2014/main" xmlns="" id="{4E264312-54F6-45E0-86FD-4489C5D9C266}"/>
                  </a:ext>
                </a:extLst>
              </p:cNvPr>
              <p:cNvSpPr/>
              <p:nvPr/>
            </p:nvSpPr>
            <p:spPr>
              <a:xfrm>
                <a:off x="5782952" y="2328931"/>
                <a:ext cx="1506804" cy="1506804"/>
              </a:xfrm>
              <a:prstGeom prst="round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dirty="0"/>
                  <a:t>Text</a:t>
                </a:r>
                <a:endParaRPr dirty="0"/>
              </a:p>
            </p:txBody>
          </p:sp>
          <p:sp>
            <p:nvSpPr>
              <p:cNvPr id="20" name="i$ľîďé">
                <a:extLst>
                  <a:ext uri="{FF2B5EF4-FFF2-40B4-BE49-F238E27FC236}">
                    <a16:creationId xmlns:a16="http://schemas.microsoft.com/office/drawing/2014/main" xmlns="" id="{7642317B-66AE-44FC-808E-EECF5A4B4067}"/>
                  </a:ext>
                </a:extLst>
              </p:cNvPr>
              <p:cNvSpPr/>
              <p:nvPr/>
            </p:nvSpPr>
            <p:spPr>
              <a:xfrm>
                <a:off x="4899204" y="3091312"/>
                <a:ext cx="1265229" cy="1265229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altLang="zh-CN"/>
                  <a:t>Text</a:t>
                </a:r>
                <a:endParaRPr lang="en-US" altLang="zh-CN" dirty="0"/>
              </a:p>
            </p:txBody>
          </p:sp>
          <p:sp>
            <p:nvSpPr>
              <p:cNvPr id="21" name="ïslîḋe">
                <a:extLst>
                  <a:ext uri="{FF2B5EF4-FFF2-40B4-BE49-F238E27FC236}">
                    <a16:creationId xmlns:a16="http://schemas.microsoft.com/office/drawing/2014/main" xmlns="" id="{32A30FA9-404F-4CBF-A861-2EF0A010FB1C}"/>
                  </a:ext>
                </a:extLst>
              </p:cNvPr>
              <p:cNvSpPr/>
              <p:nvPr/>
            </p:nvSpPr>
            <p:spPr>
              <a:xfrm>
                <a:off x="7306484" y="1834194"/>
                <a:ext cx="494737" cy="494737"/>
              </a:xfrm>
              <a:prstGeom prst="round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altLang="zh-CN" dirty="0"/>
                  <a:t>01</a:t>
                </a:r>
                <a:endParaRPr dirty="0"/>
              </a:p>
            </p:txBody>
          </p:sp>
          <p:sp>
            <p:nvSpPr>
              <p:cNvPr id="22" name="ïsļíďé">
                <a:extLst>
                  <a:ext uri="{FF2B5EF4-FFF2-40B4-BE49-F238E27FC236}">
                    <a16:creationId xmlns:a16="http://schemas.microsoft.com/office/drawing/2014/main" xmlns="" id="{A734EACA-477F-4BC2-BE89-051D28E27F95}"/>
                  </a:ext>
                </a:extLst>
              </p:cNvPr>
              <p:cNvSpPr/>
              <p:nvPr/>
            </p:nvSpPr>
            <p:spPr>
              <a:xfrm>
                <a:off x="4390780" y="2609694"/>
                <a:ext cx="494737" cy="494737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altLang="zh-CN" dirty="0"/>
                  <a:t>02</a:t>
                </a:r>
                <a:endParaRPr dirty="0"/>
              </a:p>
            </p:txBody>
          </p:sp>
          <p:sp>
            <p:nvSpPr>
              <p:cNvPr id="23" name="îsḷïďè">
                <a:extLst>
                  <a:ext uri="{FF2B5EF4-FFF2-40B4-BE49-F238E27FC236}">
                    <a16:creationId xmlns:a16="http://schemas.microsoft.com/office/drawing/2014/main" xmlns="" id="{57861B7E-06FE-4CEE-B001-753766727B71}"/>
                  </a:ext>
                </a:extLst>
              </p:cNvPr>
              <p:cNvSpPr/>
              <p:nvPr/>
            </p:nvSpPr>
            <p:spPr>
              <a:xfrm>
                <a:off x="7099160" y="2176859"/>
                <a:ext cx="345201" cy="358381"/>
              </a:xfrm>
              <a:custGeom>
                <a:avLst/>
                <a:gdLst>
                  <a:gd name="connsiteX0" fmla="*/ 323406 w 540544"/>
                  <a:gd name="connsiteY0" fmla="*/ 0 h 561182"/>
                  <a:gd name="connsiteX1" fmla="*/ 540544 w 540544"/>
                  <a:gd name="connsiteY1" fmla="*/ 0 h 561182"/>
                  <a:gd name="connsiteX2" fmla="*/ 540544 w 540544"/>
                  <a:gd name="connsiteY2" fmla="*/ 239285 h 561182"/>
                  <a:gd name="connsiteX3" fmla="*/ 529037 w 540544"/>
                  <a:gd name="connsiteY3" fmla="*/ 238125 h 561182"/>
                  <a:gd name="connsiteX4" fmla="*/ 279402 w 540544"/>
                  <a:gd name="connsiteY4" fmla="*/ 487760 h 561182"/>
                  <a:gd name="connsiteX5" fmla="*/ 284474 w 540544"/>
                  <a:gd name="connsiteY5" fmla="*/ 538070 h 561182"/>
                  <a:gd name="connsiteX6" fmla="*/ 291649 w 540544"/>
                  <a:gd name="connsiteY6" fmla="*/ 561182 h 561182"/>
                  <a:gd name="connsiteX7" fmla="*/ 0 w 540544"/>
                  <a:gd name="connsiteY7" fmla="*/ 561182 h 561182"/>
                  <a:gd name="connsiteX8" fmla="*/ 0 w 540544"/>
                  <a:gd name="connsiteY8" fmla="*/ 249200 h 561182"/>
                  <a:gd name="connsiteX9" fmla="*/ 24701 w 540544"/>
                  <a:gd name="connsiteY9" fmla="*/ 256868 h 561182"/>
                  <a:gd name="connsiteX10" fmla="*/ 75011 w 540544"/>
                  <a:gd name="connsiteY10" fmla="*/ 261940 h 561182"/>
                  <a:gd name="connsiteX11" fmla="*/ 324646 w 540544"/>
                  <a:gd name="connsiteY11" fmla="*/ 12305 h 561182"/>
                  <a:gd name="connsiteX12" fmla="*/ 323406 w 540544"/>
                  <a:gd name="connsiteY12" fmla="*/ 0 h 561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0544" h="561182">
                    <a:moveTo>
                      <a:pt x="323406" y="0"/>
                    </a:moveTo>
                    <a:lnTo>
                      <a:pt x="540544" y="0"/>
                    </a:lnTo>
                    <a:lnTo>
                      <a:pt x="540544" y="239285"/>
                    </a:lnTo>
                    <a:lnTo>
                      <a:pt x="529037" y="238125"/>
                    </a:lnTo>
                    <a:cubicBezTo>
                      <a:pt x="391167" y="238125"/>
                      <a:pt x="279402" y="349890"/>
                      <a:pt x="279402" y="487760"/>
                    </a:cubicBezTo>
                    <a:cubicBezTo>
                      <a:pt x="279402" y="504994"/>
                      <a:pt x="281149" y="521820"/>
                      <a:pt x="284474" y="538070"/>
                    </a:cubicBezTo>
                    <a:lnTo>
                      <a:pt x="291649" y="561182"/>
                    </a:lnTo>
                    <a:lnTo>
                      <a:pt x="0" y="561182"/>
                    </a:lnTo>
                    <a:lnTo>
                      <a:pt x="0" y="249200"/>
                    </a:lnTo>
                    <a:lnTo>
                      <a:pt x="24701" y="256868"/>
                    </a:lnTo>
                    <a:cubicBezTo>
                      <a:pt x="40952" y="260194"/>
                      <a:pt x="57777" y="261940"/>
                      <a:pt x="75011" y="261940"/>
                    </a:cubicBezTo>
                    <a:cubicBezTo>
                      <a:pt x="212881" y="261940"/>
                      <a:pt x="324646" y="150175"/>
                      <a:pt x="324646" y="12305"/>
                    </a:cubicBezTo>
                    <a:lnTo>
                      <a:pt x="32340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ṩḻîdè">
                <a:extLst>
                  <a:ext uri="{FF2B5EF4-FFF2-40B4-BE49-F238E27FC236}">
                    <a16:creationId xmlns:a16="http://schemas.microsoft.com/office/drawing/2014/main" xmlns="" id="{3A737FDB-FAA5-41DE-BEE0-F3B6BD7FB982}"/>
                  </a:ext>
                </a:extLst>
              </p:cNvPr>
              <p:cNvSpPr/>
              <p:nvPr/>
            </p:nvSpPr>
            <p:spPr>
              <a:xfrm>
                <a:off x="6219178" y="3882443"/>
                <a:ext cx="1070579" cy="1070578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altLang="zh-CN"/>
                  <a:t>Text</a:t>
                </a:r>
                <a:endParaRPr lang="en-US" altLang="zh-CN" dirty="0"/>
              </a:p>
            </p:txBody>
          </p:sp>
          <p:sp>
            <p:nvSpPr>
              <p:cNvPr id="25" name="iṩlîḋè">
                <a:extLst>
                  <a:ext uri="{FF2B5EF4-FFF2-40B4-BE49-F238E27FC236}">
                    <a16:creationId xmlns:a16="http://schemas.microsoft.com/office/drawing/2014/main" xmlns="" id="{880C745A-6DF7-4344-A216-FE9000F3EF7A}"/>
                  </a:ext>
                </a:extLst>
              </p:cNvPr>
              <p:cNvSpPr/>
              <p:nvPr/>
            </p:nvSpPr>
            <p:spPr>
              <a:xfrm>
                <a:off x="5716331" y="4940059"/>
                <a:ext cx="502847" cy="502847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altLang="zh-CN" dirty="0"/>
                  <a:t>03</a:t>
                </a:r>
                <a:endParaRPr dirty="0"/>
              </a:p>
            </p:txBody>
          </p:sp>
          <p:sp>
            <p:nvSpPr>
              <p:cNvPr id="26" name="îSḷiḑè">
                <a:extLst>
                  <a:ext uri="{FF2B5EF4-FFF2-40B4-BE49-F238E27FC236}">
                    <a16:creationId xmlns:a16="http://schemas.microsoft.com/office/drawing/2014/main" xmlns="" id="{A1306198-2B50-4F32-8153-BB167DB6A289}"/>
                  </a:ext>
                </a:extLst>
              </p:cNvPr>
              <p:cNvSpPr/>
              <p:nvPr/>
            </p:nvSpPr>
            <p:spPr>
              <a:xfrm flipH="1" flipV="1">
                <a:off x="6144664" y="4828974"/>
                <a:ext cx="186794" cy="193925"/>
              </a:xfrm>
              <a:custGeom>
                <a:avLst/>
                <a:gdLst>
                  <a:gd name="connsiteX0" fmla="*/ 323406 w 540544"/>
                  <a:gd name="connsiteY0" fmla="*/ 0 h 561182"/>
                  <a:gd name="connsiteX1" fmla="*/ 540544 w 540544"/>
                  <a:gd name="connsiteY1" fmla="*/ 0 h 561182"/>
                  <a:gd name="connsiteX2" fmla="*/ 540544 w 540544"/>
                  <a:gd name="connsiteY2" fmla="*/ 239285 h 561182"/>
                  <a:gd name="connsiteX3" fmla="*/ 529037 w 540544"/>
                  <a:gd name="connsiteY3" fmla="*/ 238125 h 561182"/>
                  <a:gd name="connsiteX4" fmla="*/ 279402 w 540544"/>
                  <a:gd name="connsiteY4" fmla="*/ 487760 h 561182"/>
                  <a:gd name="connsiteX5" fmla="*/ 284474 w 540544"/>
                  <a:gd name="connsiteY5" fmla="*/ 538070 h 561182"/>
                  <a:gd name="connsiteX6" fmla="*/ 291649 w 540544"/>
                  <a:gd name="connsiteY6" fmla="*/ 561182 h 561182"/>
                  <a:gd name="connsiteX7" fmla="*/ 0 w 540544"/>
                  <a:gd name="connsiteY7" fmla="*/ 561182 h 561182"/>
                  <a:gd name="connsiteX8" fmla="*/ 0 w 540544"/>
                  <a:gd name="connsiteY8" fmla="*/ 249200 h 561182"/>
                  <a:gd name="connsiteX9" fmla="*/ 24701 w 540544"/>
                  <a:gd name="connsiteY9" fmla="*/ 256868 h 561182"/>
                  <a:gd name="connsiteX10" fmla="*/ 75011 w 540544"/>
                  <a:gd name="connsiteY10" fmla="*/ 261940 h 561182"/>
                  <a:gd name="connsiteX11" fmla="*/ 324646 w 540544"/>
                  <a:gd name="connsiteY11" fmla="*/ 12305 h 561182"/>
                  <a:gd name="connsiteX12" fmla="*/ 323406 w 540544"/>
                  <a:gd name="connsiteY12" fmla="*/ 0 h 561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0544" h="561182">
                    <a:moveTo>
                      <a:pt x="323406" y="0"/>
                    </a:moveTo>
                    <a:lnTo>
                      <a:pt x="540544" y="0"/>
                    </a:lnTo>
                    <a:lnTo>
                      <a:pt x="540544" y="239285"/>
                    </a:lnTo>
                    <a:lnTo>
                      <a:pt x="529037" y="238125"/>
                    </a:lnTo>
                    <a:cubicBezTo>
                      <a:pt x="391167" y="238125"/>
                      <a:pt x="279402" y="349890"/>
                      <a:pt x="279402" y="487760"/>
                    </a:cubicBezTo>
                    <a:cubicBezTo>
                      <a:pt x="279402" y="504994"/>
                      <a:pt x="281149" y="521820"/>
                      <a:pt x="284474" y="538070"/>
                    </a:cubicBezTo>
                    <a:lnTo>
                      <a:pt x="291649" y="561182"/>
                    </a:lnTo>
                    <a:lnTo>
                      <a:pt x="0" y="561182"/>
                    </a:lnTo>
                    <a:lnTo>
                      <a:pt x="0" y="249200"/>
                    </a:lnTo>
                    <a:lnTo>
                      <a:pt x="24701" y="256868"/>
                    </a:lnTo>
                    <a:cubicBezTo>
                      <a:pt x="40952" y="260194"/>
                      <a:pt x="57777" y="261940"/>
                      <a:pt x="75011" y="261940"/>
                    </a:cubicBezTo>
                    <a:cubicBezTo>
                      <a:pt x="212881" y="261940"/>
                      <a:pt x="324646" y="150175"/>
                      <a:pt x="324646" y="12305"/>
                    </a:cubicBezTo>
                    <a:lnTo>
                      <a:pt x="323406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slíḋe">
                <a:extLst>
                  <a:ext uri="{FF2B5EF4-FFF2-40B4-BE49-F238E27FC236}">
                    <a16:creationId xmlns:a16="http://schemas.microsoft.com/office/drawing/2014/main" xmlns="" id="{56BC48AD-5BC8-4033-A5A6-21CDE752CB32}"/>
                  </a:ext>
                </a:extLst>
              </p:cNvPr>
              <p:cNvSpPr/>
              <p:nvPr/>
            </p:nvSpPr>
            <p:spPr>
              <a:xfrm flipH="1">
                <a:off x="4781475" y="2984419"/>
                <a:ext cx="262829" cy="272864"/>
              </a:xfrm>
              <a:custGeom>
                <a:avLst/>
                <a:gdLst>
                  <a:gd name="connsiteX0" fmla="*/ 323406 w 540544"/>
                  <a:gd name="connsiteY0" fmla="*/ 0 h 561182"/>
                  <a:gd name="connsiteX1" fmla="*/ 540544 w 540544"/>
                  <a:gd name="connsiteY1" fmla="*/ 0 h 561182"/>
                  <a:gd name="connsiteX2" fmla="*/ 540544 w 540544"/>
                  <a:gd name="connsiteY2" fmla="*/ 239285 h 561182"/>
                  <a:gd name="connsiteX3" fmla="*/ 529037 w 540544"/>
                  <a:gd name="connsiteY3" fmla="*/ 238125 h 561182"/>
                  <a:gd name="connsiteX4" fmla="*/ 279402 w 540544"/>
                  <a:gd name="connsiteY4" fmla="*/ 487760 h 561182"/>
                  <a:gd name="connsiteX5" fmla="*/ 284474 w 540544"/>
                  <a:gd name="connsiteY5" fmla="*/ 538070 h 561182"/>
                  <a:gd name="connsiteX6" fmla="*/ 291649 w 540544"/>
                  <a:gd name="connsiteY6" fmla="*/ 561182 h 561182"/>
                  <a:gd name="connsiteX7" fmla="*/ 0 w 540544"/>
                  <a:gd name="connsiteY7" fmla="*/ 561182 h 561182"/>
                  <a:gd name="connsiteX8" fmla="*/ 0 w 540544"/>
                  <a:gd name="connsiteY8" fmla="*/ 249200 h 561182"/>
                  <a:gd name="connsiteX9" fmla="*/ 24701 w 540544"/>
                  <a:gd name="connsiteY9" fmla="*/ 256868 h 561182"/>
                  <a:gd name="connsiteX10" fmla="*/ 75011 w 540544"/>
                  <a:gd name="connsiteY10" fmla="*/ 261940 h 561182"/>
                  <a:gd name="connsiteX11" fmla="*/ 324646 w 540544"/>
                  <a:gd name="connsiteY11" fmla="*/ 12305 h 561182"/>
                  <a:gd name="connsiteX12" fmla="*/ 323406 w 540544"/>
                  <a:gd name="connsiteY12" fmla="*/ 0 h 561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0544" h="561182">
                    <a:moveTo>
                      <a:pt x="323406" y="0"/>
                    </a:moveTo>
                    <a:lnTo>
                      <a:pt x="540544" y="0"/>
                    </a:lnTo>
                    <a:lnTo>
                      <a:pt x="540544" y="239285"/>
                    </a:lnTo>
                    <a:lnTo>
                      <a:pt x="529037" y="238125"/>
                    </a:lnTo>
                    <a:cubicBezTo>
                      <a:pt x="391167" y="238125"/>
                      <a:pt x="279402" y="349890"/>
                      <a:pt x="279402" y="487760"/>
                    </a:cubicBezTo>
                    <a:cubicBezTo>
                      <a:pt x="279402" y="504994"/>
                      <a:pt x="281149" y="521820"/>
                      <a:pt x="284474" y="538070"/>
                    </a:cubicBezTo>
                    <a:lnTo>
                      <a:pt x="291649" y="561182"/>
                    </a:lnTo>
                    <a:lnTo>
                      <a:pt x="0" y="561182"/>
                    </a:lnTo>
                    <a:lnTo>
                      <a:pt x="0" y="249200"/>
                    </a:lnTo>
                    <a:lnTo>
                      <a:pt x="24701" y="256868"/>
                    </a:lnTo>
                    <a:cubicBezTo>
                      <a:pt x="40952" y="260194"/>
                      <a:pt x="57777" y="261940"/>
                      <a:pt x="75011" y="261940"/>
                    </a:cubicBezTo>
                    <a:cubicBezTo>
                      <a:pt x="212881" y="261940"/>
                      <a:pt x="324646" y="150175"/>
                      <a:pt x="324646" y="12305"/>
                    </a:cubicBezTo>
                    <a:lnTo>
                      <a:pt x="323406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slïde" title="WSpneox6o6">
              <a:extLst>
                <a:ext uri="{FF2B5EF4-FFF2-40B4-BE49-F238E27FC236}">
                  <a16:creationId xmlns:a16="http://schemas.microsoft.com/office/drawing/2014/main" xmlns="" id="{1712A1B6-5C0D-4749-B374-5765C6674108}"/>
                </a:ext>
              </a:extLst>
            </p:cNvPr>
            <p:cNvSpPr/>
            <p:nvPr/>
          </p:nvSpPr>
          <p:spPr bwMode="auto">
            <a:xfrm>
              <a:off x="11203900" y="1976567"/>
              <a:ext cx="315000" cy="361102"/>
            </a:xfrm>
            <a:custGeom>
              <a:avLst/>
              <a:gdLst>
                <a:gd name="connsiteX0" fmla="*/ 95356 w 293583"/>
                <a:gd name="connsiteY0" fmla="*/ 263525 h 336550"/>
                <a:gd name="connsiteX1" fmla="*/ 89006 w 293583"/>
                <a:gd name="connsiteY1" fmla="*/ 266065 h 336550"/>
                <a:gd name="connsiteX2" fmla="*/ 85196 w 293583"/>
                <a:gd name="connsiteY2" fmla="*/ 271145 h 336550"/>
                <a:gd name="connsiteX3" fmla="*/ 86466 w 293583"/>
                <a:gd name="connsiteY3" fmla="*/ 277495 h 336550"/>
                <a:gd name="connsiteX4" fmla="*/ 86466 w 293583"/>
                <a:gd name="connsiteY4" fmla="*/ 278765 h 336550"/>
                <a:gd name="connsiteX5" fmla="*/ 94086 w 293583"/>
                <a:gd name="connsiteY5" fmla="*/ 282575 h 336550"/>
                <a:gd name="connsiteX6" fmla="*/ 97896 w 293583"/>
                <a:gd name="connsiteY6" fmla="*/ 281305 h 336550"/>
                <a:gd name="connsiteX7" fmla="*/ 104246 w 293583"/>
                <a:gd name="connsiteY7" fmla="*/ 278765 h 336550"/>
                <a:gd name="connsiteX8" fmla="*/ 95356 w 293583"/>
                <a:gd name="connsiteY8" fmla="*/ 263525 h 336550"/>
                <a:gd name="connsiteX9" fmla="*/ 194734 w 293583"/>
                <a:gd name="connsiteY9" fmla="*/ 241300 h 336550"/>
                <a:gd name="connsiteX10" fmla="*/ 123296 w 293583"/>
                <a:gd name="connsiteY10" fmla="*/ 278628 h 336550"/>
                <a:gd name="connsiteX11" fmla="*/ 127265 w 293583"/>
                <a:gd name="connsiteY11" fmla="*/ 285064 h 336550"/>
                <a:gd name="connsiteX12" fmla="*/ 135202 w 293583"/>
                <a:gd name="connsiteY12" fmla="*/ 288925 h 336550"/>
                <a:gd name="connsiteX13" fmla="*/ 139171 w 293583"/>
                <a:gd name="connsiteY13" fmla="*/ 287638 h 336550"/>
                <a:gd name="connsiteX14" fmla="*/ 202671 w 293583"/>
                <a:gd name="connsiteY14" fmla="*/ 254172 h 336550"/>
                <a:gd name="connsiteX15" fmla="*/ 194734 w 293583"/>
                <a:gd name="connsiteY15" fmla="*/ 241300 h 336550"/>
                <a:gd name="connsiteX16" fmla="*/ 77894 w 293583"/>
                <a:gd name="connsiteY16" fmla="*/ 230187 h 336550"/>
                <a:gd name="connsiteX17" fmla="*/ 71544 w 293583"/>
                <a:gd name="connsiteY17" fmla="*/ 234156 h 336550"/>
                <a:gd name="connsiteX18" fmla="*/ 66464 w 293583"/>
                <a:gd name="connsiteY18" fmla="*/ 236802 h 336550"/>
                <a:gd name="connsiteX19" fmla="*/ 62654 w 293583"/>
                <a:gd name="connsiteY19" fmla="*/ 248708 h 336550"/>
                <a:gd name="connsiteX20" fmla="*/ 63924 w 293583"/>
                <a:gd name="connsiteY20" fmla="*/ 250031 h 336550"/>
                <a:gd name="connsiteX21" fmla="*/ 71544 w 293583"/>
                <a:gd name="connsiteY21" fmla="*/ 254000 h 336550"/>
                <a:gd name="connsiteX22" fmla="*/ 75354 w 293583"/>
                <a:gd name="connsiteY22" fmla="*/ 254000 h 336550"/>
                <a:gd name="connsiteX23" fmla="*/ 80434 w 293583"/>
                <a:gd name="connsiteY23" fmla="*/ 250031 h 336550"/>
                <a:gd name="connsiteX24" fmla="*/ 86784 w 293583"/>
                <a:gd name="connsiteY24" fmla="*/ 247385 h 336550"/>
                <a:gd name="connsiteX25" fmla="*/ 77894 w 293583"/>
                <a:gd name="connsiteY25" fmla="*/ 230187 h 336550"/>
                <a:gd name="connsiteX26" fmla="*/ 61067 w 293583"/>
                <a:gd name="connsiteY26" fmla="*/ 198437 h 336550"/>
                <a:gd name="connsiteX27" fmla="*/ 54187 w 293583"/>
                <a:gd name="connsiteY27" fmla="*/ 202604 h 336550"/>
                <a:gd name="connsiteX28" fmla="*/ 50060 w 293583"/>
                <a:gd name="connsiteY28" fmla="*/ 206771 h 336550"/>
                <a:gd name="connsiteX29" fmla="*/ 51436 w 293583"/>
                <a:gd name="connsiteY29" fmla="*/ 215106 h 336550"/>
                <a:gd name="connsiteX30" fmla="*/ 59691 w 293583"/>
                <a:gd name="connsiteY30" fmla="*/ 220662 h 336550"/>
                <a:gd name="connsiteX31" fmla="*/ 63818 w 293583"/>
                <a:gd name="connsiteY31" fmla="*/ 219273 h 336550"/>
                <a:gd name="connsiteX32" fmla="*/ 69322 w 293583"/>
                <a:gd name="connsiteY32" fmla="*/ 216495 h 336550"/>
                <a:gd name="connsiteX33" fmla="*/ 61067 w 293583"/>
                <a:gd name="connsiteY33" fmla="*/ 198437 h 336550"/>
                <a:gd name="connsiteX34" fmla="*/ 141011 w 293583"/>
                <a:gd name="connsiteY34" fmla="*/ 42862 h 336550"/>
                <a:gd name="connsiteX35" fmla="*/ 29634 w 293583"/>
                <a:gd name="connsiteY35" fmla="*/ 103643 h 336550"/>
                <a:gd name="connsiteX36" fmla="*/ 116115 w 293583"/>
                <a:gd name="connsiteY36" fmla="*/ 263525 h 336550"/>
                <a:gd name="connsiteX37" fmla="*/ 190803 w 293583"/>
                <a:gd name="connsiteY37" fmla="*/ 222564 h 336550"/>
                <a:gd name="connsiteX38" fmla="*/ 193424 w 293583"/>
                <a:gd name="connsiteY38" fmla="*/ 198780 h 336550"/>
                <a:gd name="connsiteX39" fmla="*/ 193424 w 293583"/>
                <a:gd name="connsiteY39" fmla="*/ 197458 h 336550"/>
                <a:gd name="connsiteX40" fmla="*/ 194734 w 293583"/>
                <a:gd name="connsiteY40" fmla="*/ 189530 h 336550"/>
                <a:gd name="connsiteX41" fmla="*/ 185562 w 293583"/>
                <a:gd name="connsiteY41" fmla="*/ 186888 h 336550"/>
                <a:gd name="connsiteX42" fmla="*/ 152804 w 293583"/>
                <a:gd name="connsiteY42" fmla="*/ 167068 h 336550"/>
                <a:gd name="connsiteX43" fmla="*/ 177700 w 293583"/>
                <a:gd name="connsiteY43" fmla="*/ 130070 h 336550"/>
                <a:gd name="connsiteX44" fmla="*/ 185562 w 293583"/>
                <a:gd name="connsiteY44" fmla="*/ 126106 h 336550"/>
                <a:gd name="connsiteX45" fmla="*/ 141011 w 293583"/>
                <a:gd name="connsiteY45" fmla="*/ 42862 h 336550"/>
                <a:gd name="connsiteX46" fmla="*/ 120699 w 293583"/>
                <a:gd name="connsiteY46" fmla="*/ 17462 h 336550"/>
                <a:gd name="connsiteX47" fmla="*/ 116748 w 293583"/>
                <a:gd name="connsiteY47" fmla="*/ 18785 h 336550"/>
                <a:gd name="connsiteX48" fmla="*/ 20614 w 293583"/>
                <a:gd name="connsiteY48" fmla="*/ 70379 h 336550"/>
                <a:gd name="connsiteX49" fmla="*/ 16663 w 293583"/>
                <a:gd name="connsiteY49" fmla="*/ 75671 h 336550"/>
                <a:gd name="connsiteX50" fmla="*/ 16663 w 293583"/>
                <a:gd name="connsiteY50" fmla="*/ 82285 h 336550"/>
                <a:gd name="connsiteX51" fmla="*/ 20614 w 293583"/>
                <a:gd name="connsiteY51" fmla="*/ 88900 h 336550"/>
                <a:gd name="connsiteX52" fmla="*/ 131234 w 293583"/>
                <a:gd name="connsiteY52" fmla="*/ 29368 h 336550"/>
                <a:gd name="connsiteX53" fmla="*/ 128600 w 293583"/>
                <a:gd name="connsiteY53" fmla="*/ 22754 h 336550"/>
                <a:gd name="connsiteX54" fmla="*/ 120699 w 293583"/>
                <a:gd name="connsiteY54" fmla="*/ 17462 h 336550"/>
                <a:gd name="connsiteX55" fmla="*/ 192839 w 293583"/>
                <a:gd name="connsiteY55" fmla="*/ 5790 h 336550"/>
                <a:gd name="connsiteX56" fmla="*/ 202058 w 293583"/>
                <a:gd name="connsiteY56" fmla="*/ 13634 h 336550"/>
                <a:gd name="connsiteX57" fmla="*/ 202058 w 293583"/>
                <a:gd name="connsiteY57" fmla="*/ 17556 h 336550"/>
                <a:gd name="connsiteX58" fmla="*/ 275805 w 293583"/>
                <a:gd name="connsiteY58" fmla="*/ 26707 h 336550"/>
                <a:gd name="connsiteX59" fmla="*/ 275805 w 293583"/>
                <a:gd name="connsiteY59" fmla="*/ 111685 h 336550"/>
                <a:gd name="connsiteX60" fmla="*/ 270537 w 293583"/>
                <a:gd name="connsiteY60" fmla="*/ 114300 h 336550"/>
                <a:gd name="connsiteX61" fmla="*/ 263953 w 293583"/>
                <a:gd name="connsiteY61" fmla="*/ 111685 h 336550"/>
                <a:gd name="connsiteX62" fmla="*/ 263953 w 293583"/>
                <a:gd name="connsiteY62" fmla="*/ 99919 h 336550"/>
                <a:gd name="connsiteX63" fmla="*/ 263953 w 293583"/>
                <a:gd name="connsiteY63" fmla="*/ 38474 h 336550"/>
                <a:gd name="connsiteX64" fmla="*/ 233664 w 293583"/>
                <a:gd name="connsiteY64" fmla="*/ 26707 h 336550"/>
                <a:gd name="connsiteX65" fmla="*/ 213910 w 293583"/>
                <a:gd name="connsiteY65" fmla="*/ 30629 h 336550"/>
                <a:gd name="connsiteX66" fmla="*/ 217861 w 293583"/>
                <a:gd name="connsiteY66" fmla="*/ 30629 h 336550"/>
                <a:gd name="connsiteX67" fmla="*/ 227079 w 293583"/>
                <a:gd name="connsiteY67" fmla="*/ 39781 h 336550"/>
                <a:gd name="connsiteX68" fmla="*/ 217861 w 293583"/>
                <a:gd name="connsiteY68" fmla="*/ 48932 h 336550"/>
                <a:gd name="connsiteX69" fmla="*/ 192839 w 293583"/>
                <a:gd name="connsiteY69" fmla="*/ 48932 h 336550"/>
                <a:gd name="connsiteX70" fmla="*/ 183621 w 293583"/>
                <a:gd name="connsiteY70" fmla="*/ 39781 h 336550"/>
                <a:gd name="connsiteX71" fmla="*/ 183621 w 293583"/>
                <a:gd name="connsiteY71" fmla="*/ 13634 h 336550"/>
                <a:gd name="connsiteX72" fmla="*/ 192839 w 293583"/>
                <a:gd name="connsiteY72" fmla="*/ 5790 h 336550"/>
                <a:gd name="connsiteX73" fmla="*/ 121837 w 293583"/>
                <a:gd name="connsiteY73" fmla="*/ 0 h 336550"/>
                <a:gd name="connsiteX74" fmla="*/ 144205 w 293583"/>
                <a:gd name="connsiteY74" fmla="*/ 13146 h 336550"/>
                <a:gd name="connsiteX75" fmla="*/ 203415 w 293583"/>
                <a:gd name="connsiteY75" fmla="*/ 120948 h 336550"/>
                <a:gd name="connsiteX76" fmla="*/ 236309 w 293583"/>
                <a:gd name="connsiteY76" fmla="*/ 123577 h 336550"/>
                <a:gd name="connsiteX77" fmla="*/ 262624 w 293583"/>
                <a:gd name="connsiteY77" fmla="*/ 153814 h 336550"/>
                <a:gd name="connsiteX78" fmla="*/ 265256 w 293583"/>
                <a:gd name="connsiteY78" fmla="*/ 160387 h 336550"/>
                <a:gd name="connsiteX79" fmla="*/ 274466 w 293583"/>
                <a:gd name="connsiteY79" fmla="*/ 281335 h 336550"/>
                <a:gd name="connsiteX80" fmla="*/ 266572 w 293583"/>
                <a:gd name="connsiteY80" fmla="*/ 286593 h 336550"/>
                <a:gd name="connsiteX81" fmla="*/ 262624 w 293583"/>
                <a:gd name="connsiteY81" fmla="*/ 286593 h 336550"/>
                <a:gd name="connsiteX82" fmla="*/ 257361 w 293583"/>
                <a:gd name="connsiteY82" fmla="*/ 274762 h 336550"/>
                <a:gd name="connsiteX83" fmla="*/ 248151 w 293583"/>
                <a:gd name="connsiteY83" fmla="*/ 165646 h 336550"/>
                <a:gd name="connsiteX84" fmla="*/ 246835 w 293583"/>
                <a:gd name="connsiteY84" fmla="*/ 159072 h 336550"/>
                <a:gd name="connsiteX85" fmla="*/ 229730 w 293583"/>
                <a:gd name="connsiteY85" fmla="*/ 139353 h 336550"/>
                <a:gd name="connsiteX86" fmla="*/ 184994 w 293583"/>
                <a:gd name="connsiteY86" fmla="*/ 145926 h 336550"/>
                <a:gd name="connsiteX87" fmla="*/ 170520 w 293583"/>
                <a:gd name="connsiteY87" fmla="*/ 161702 h 336550"/>
                <a:gd name="connsiteX88" fmla="*/ 184994 w 293583"/>
                <a:gd name="connsiteY88" fmla="*/ 169590 h 336550"/>
                <a:gd name="connsiteX89" fmla="*/ 209994 w 293583"/>
                <a:gd name="connsiteY89" fmla="*/ 180107 h 336550"/>
                <a:gd name="connsiteX90" fmla="*/ 211309 w 293583"/>
                <a:gd name="connsiteY90" fmla="*/ 202456 h 336550"/>
                <a:gd name="connsiteX91" fmla="*/ 227099 w 293583"/>
                <a:gd name="connsiteY91" fmla="*/ 251098 h 336550"/>
                <a:gd name="connsiteX92" fmla="*/ 231046 w 293583"/>
                <a:gd name="connsiteY92" fmla="*/ 262930 h 336550"/>
                <a:gd name="connsiteX93" fmla="*/ 219204 w 293583"/>
                <a:gd name="connsiteY93" fmla="*/ 266874 h 336550"/>
                <a:gd name="connsiteX94" fmla="*/ 217888 w 293583"/>
                <a:gd name="connsiteY94" fmla="*/ 265559 h 336550"/>
                <a:gd name="connsiteX95" fmla="*/ 154731 w 293583"/>
                <a:gd name="connsiteY95" fmla="*/ 299740 h 336550"/>
                <a:gd name="connsiteX96" fmla="*/ 175783 w 293583"/>
                <a:gd name="connsiteY96" fmla="*/ 319460 h 336550"/>
                <a:gd name="connsiteX97" fmla="*/ 179731 w 293583"/>
                <a:gd name="connsiteY97" fmla="*/ 331291 h 336550"/>
                <a:gd name="connsiteX98" fmla="*/ 171836 w 293583"/>
                <a:gd name="connsiteY98" fmla="*/ 336550 h 336550"/>
                <a:gd name="connsiteX99" fmla="*/ 167889 w 293583"/>
                <a:gd name="connsiteY99" fmla="*/ 335235 h 336550"/>
                <a:gd name="connsiteX100" fmla="*/ 137626 w 293583"/>
                <a:gd name="connsiteY100" fmla="*/ 306313 h 336550"/>
                <a:gd name="connsiteX101" fmla="*/ 136311 w 293583"/>
                <a:gd name="connsiteY101" fmla="*/ 306313 h 336550"/>
                <a:gd name="connsiteX102" fmla="*/ 112627 w 293583"/>
                <a:gd name="connsiteY102" fmla="*/ 294481 h 336550"/>
                <a:gd name="connsiteX103" fmla="*/ 107364 w 293583"/>
                <a:gd name="connsiteY103" fmla="*/ 297111 h 336550"/>
                <a:gd name="connsiteX104" fmla="*/ 94206 w 293583"/>
                <a:gd name="connsiteY104" fmla="*/ 301055 h 336550"/>
                <a:gd name="connsiteX105" fmla="*/ 70522 w 293583"/>
                <a:gd name="connsiteY105" fmla="*/ 286593 h 336550"/>
                <a:gd name="connsiteX106" fmla="*/ 70522 w 293583"/>
                <a:gd name="connsiteY106" fmla="*/ 285279 h 336550"/>
                <a:gd name="connsiteX107" fmla="*/ 67891 w 293583"/>
                <a:gd name="connsiteY107" fmla="*/ 272132 h 336550"/>
                <a:gd name="connsiteX108" fmla="*/ 48154 w 293583"/>
                <a:gd name="connsiteY108" fmla="*/ 257671 h 336550"/>
                <a:gd name="connsiteX109" fmla="*/ 48154 w 293583"/>
                <a:gd name="connsiteY109" fmla="*/ 256356 h 336550"/>
                <a:gd name="connsiteX110" fmla="*/ 46838 w 293583"/>
                <a:gd name="connsiteY110" fmla="*/ 234007 h 336550"/>
                <a:gd name="connsiteX111" fmla="*/ 36312 w 293583"/>
                <a:gd name="connsiteY111" fmla="*/ 223490 h 336550"/>
                <a:gd name="connsiteX112" fmla="*/ 36312 w 293583"/>
                <a:gd name="connsiteY112" fmla="*/ 222176 h 336550"/>
                <a:gd name="connsiteX113" fmla="*/ 33681 w 293583"/>
                <a:gd name="connsiteY113" fmla="*/ 202456 h 336550"/>
                <a:gd name="connsiteX114" fmla="*/ 46838 w 293583"/>
                <a:gd name="connsiteY114" fmla="*/ 186680 h 336550"/>
                <a:gd name="connsiteX115" fmla="*/ 53417 w 293583"/>
                <a:gd name="connsiteY115" fmla="*/ 182736 h 336550"/>
                <a:gd name="connsiteX116" fmla="*/ 3418 w 293583"/>
                <a:gd name="connsiteY116" fmla="*/ 90711 h 336550"/>
                <a:gd name="connsiteX117" fmla="*/ 787 w 293583"/>
                <a:gd name="connsiteY117" fmla="*/ 70991 h 336550"/>
                <a:gd name="connsiteX118" fmla="*/ 13944 w 293583"/>
                <a:gd name="connsiteY118" fmla="*/ 55215 h 336550"/>
                <a:gd name="connsiteX119" fmla="*/ 108679 w 293583"/>
                <a:gd name="connsiteY119" fmla="*/ 2629 h 336550"/>
                <a:gd name="connsiteX120" fmla="*/ 121837 w 293583"/>
                <a:gd name="connsiteY120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293583" h="336550">
                  <a:moveTo>
                    <a:pt x="95356" y="263525"/>
                  </a:moveTo>
                  <a:cubicBezTo>
                    <a:pt x="95356" y="263525"/>
                    <a:pt x="95356" y="263525"/>
                    <a:pt x="89006" y="266065"/>
                  </a:cubicBezTo>
                  <a:cubicBezTo>
                    <a:pt x="87736" y="267335"/>
                    <a:pt x="86466" y="268605"/>
                    <a:pt x="85196" y="271145"/>
                  </a:cubicBezTo>
                  <a:cubicBezTo>
                    <a:pt x="85196" y="273685"/>
                    <a:pt x="85196" y="274955"/>
                    <a:pt x="86466" y="277495"/>
                  </a:cubicBezTo>
                  <a:cubicBezTo>
                    <a:pt x="86466" y="277495"/>
                    <a:pt x="86466" y="277495"/>
                    <a:pt x="86466" y="278765"/>
                  </a:cubicBezTo>
                  <a:cubicBezTo>
                    <a:pt x="87736" y="281305"/>
                    <a:pt x="91546" y="282575"/>
                    <a:pt x="94086" y="282575"/>
                  </a:cubicBezTo>
                  <a:cubicBezTo>
                    <a:pt x="95356" y="282575"/>
                    <a:pt x="96626" y="282575"/>
                    <a:pt x="97896" y="281305"/>
                  </a:cubicBezTo>
                  <a:lnTo>
                    <a:pt x="104246" y="278765"/>
                  </a:lnTo>
                  <a:cubicBezTo>
                    <a:pt x="104246" y="278765"/>
                    <a:pt x="104246" y="278765"/>
                    <a:pt x="95356" y="263525"/>
                  </a:cubicBezTo>
                  <a:close/>
                  <a:moveTo>
                    <a:pt x="194734" y="241300"/>
                  </a:moveTo>
                  <a:cubicBezTo>
                    <a:pt x="194734" y="241300"/>
                    <a:pt x="194734" y="241300"/>
                    <a:pt x="123296" y="278628"/>
                  </a:cubicBezTo>
                  <a:cubicBezTo>
                    <a:pt x="123296" y="278628"/>
                    <a:pt x="123296" y="278628"/>
                    <a:pt x="127265" y="285064"/>
                  </a:cubicBezTo>
                  <a:cubicBezTo>
                    <a:pt x="128588" y="287638"/>
                    <a:pt x="131233" y="288925"/>
                    <a:pt x="135202" y="288925"/>
                  </a:cubicBezTo>
                  <a:cubicBezTo>
                    <a:pt x="136525" y="288925"/>
                    <a:pt x="137848" y="288925"/>
                    <a:pt x="139171" y="287638"/>
                  </a:cubicBezTo>
                  <a:cubicBezTo>
                    <a:pt x="139171" y="287638"/>
                    <a:pt x="139171" y="287638"/>
                    <a:pt x="202671" y="254172"/>
                  </a:cubicBezTo>
                  <a:cubicBezTo>
                    <a:pt x="200025" y="250310"/>
                    <a:pt x="196057" y="246449"/>
                    <a:pt x="194734" y="241300"/>
                  </a:cubicBezTo>
                  <a:close/>
                  <a:moveTo>
                    <a:pt x="77894" y="230187"/>
                  </a:moveTo>
                  <a:cubicBezTo>
                    <a:pt x="77894" y="230187"/>
                    <a:pt x="77894" y="230187"/>
                    <a:pt x="71544" y="234156"/>
                  </a:cubicBezTo>
                  <a:cubicBezTo>
                    <a:pt x="71544" y="234156"/>
                    <a:pt x="71544" y="234156"/>
                    <a:pt x="66464" y="236802"/>
                  </a:cubicBezTo>
                  <a:cubicBezTo>
                    <a:pt x="62654" y="239448"/>
                    <a:pt x="61384" y="244739"/>
                    <a:pt x="62654" y="248708"/>
                  </a:cubicBezTo>
                  <a:cubicBezTo>
                    <a:pt x="62654" y="248708"/>
                    <a:pt x="62654" y="248708"/>
                    <a:pt x="63924" y="250031"/>
                  </a:cubicBezTo>
                  <a:cubicBezTo>
                    <a:pt x="65194" y="252677"/>
                    <a:pt x="67734" y="254000"/>
                    <a:pt x="71544" y="254000"/>
                  </a:cubicBezTo>
                  <a:cubicBezTo>
                    <a:pt x="72814" y="254000"/>
                    <a:pt x="74084" y="254000"/>
                    <a:pt x="75354" y="254000"/>
                  </a:cubicBezTo>
                  <a:cubicBezTo>
                    <a:pt x="75354" y="254000"/>
                    <a:pt x="75354" y="254000"/>
                    <a:pt x="80434" y="250031"/>
                  </a:cubicBezTo>
                  <a:cubicBezTo>
                    <a:pt x="80434" y="250031"/>
                    <a:pt x="80434" y="250031"/>
                    <a:pt x="86784" y="247385"/>
                  </a:cubicBezTo>
                  <a:cubicBezTo>
                    <a:pt x="86784" y="247385"/>
                    <a:pt x="86784" y="247385"/>
                    <a:pt x="77894" y="230187"/>
                  </a:cubicBezTo>
                  <a:close/>
                  <a:moveTo>
                    <a:pt x="61067" y="198437"/>
                  </a:moveTo>
                  <a:cubicBezTo>
                    <a:pt x="61067" y="198437"/>
                    <a:pt x="61067" y="198437"/>
                    <a:pt x="54187" y="202604"/>
                  </a:cubicBezTo>
                  <a:cubicBezTo>
                    <a:pt x="52811" y="202604"/>
                    <a:pt x="51436" y="205382"/>
                    <a:pt x="50060" y="206771"/>
                  </a:cubicBezTo>
                  <a:cubicBezTo>
                    <a:pt x="48684" y="209550"/>
                    <a:pt x="50060" y="212328"/>
                    <a:pt x="51436" y="215106"/>
                  </a:cubicBezTo>
                  <a:cubicBezTo>
                    <a:pt x="52811" y="217884"/>
                    <a:pt x="55563" y="220662"/>
                    <a:pt x="59691" y="220662"/>
                  </a:cubicBezTo>
                  <a:cubicBezTo>
                    <a:pt x="61067" y="220662"/>
                    <a:pt x="62443" y="220662"/>
                    <a:pt x="63818" y="219273"/>
                  </a:cubicBezTo>
                  <a:cubicBezTo>
                    <a:pt x="63818" y="219273"/>
                    <a:pt x="63818" y="219273"/>
                    <a:pt x="69322" y="216495"/>
                  </a:cubicBezTo>
                  <a:cubicBezTo>
                    <a:pt x="69322" y="216495"/>
                    <a:pt x="69322" y="216495"/>
                    <a:pt x="61067" y="198437"/>
                  </a:cubicBezTo>
                  <a:close/>
                  <a:moveTo>
                    <a:pt x="141011" y="42862"/>
                  </a:moveTo>
                  <a:cubicBezTo>
                    <a:pt x="141011" y="42862"/>
                    <a:pt x="141011" y="42862"/>
                    <a:pt x="29634" y="103643"/>
                  </a:cubicBezTo>
                  <a:cubicBezTo>
                    <a:pt x="29634" y="103643"/>
                    <a:pt x="29634" y="103643"/>
                    <a:pt x="116115" y="263525"/>
                  </a:cubicBezTo>
                  <a:cubicBezTo>
                    <a:pt x="116115" y="263525"/>
                    <a:pt x="116115" y="263525"/>
                    <a:pt x="190803" y="222564"/>
                  </a:cubicBezTo>
                  <a:cubicBezTo>
                    <a:pt x="190803" y="215957"/>
                    <a:pt x="190803" y="208029"/>
                    <a:pt x="193424" y="198780"/>
                  </a:cubicBezTo>
                  <a:cubicBezTo>
                    <a:pt x="193424" y="197458"/>
                    <a:pt x="193424" y="197458"/>
                    <a:pt x="193424" y="197458"/>
                  </a:cubicBezTo>
                  <a:cubicBezTo>
                    <a:pt x="194734" y="194816"/>
                    <a:pt x="194734" y="190852"/>
                    <a:pt x="194734" y="189530"/>
                  </a:cubicBezTo>
                  <a:cubicBezTo>
                    <a:pt x="193424" y="188209"/>
                    <a:pt x="190803" y="186888"/>
                    <a:pt x="185562" y="186888"/>
                  </a:cubicBezTo>
                  <a:cubicBezTo>
                    <a:pt x="176389" y="188209"/>
                    <a:pt x="159355" y="185566"/>
                    <a:pt x="152804" y="167068"/>
                  </a:cubicBezTo>
                  <a:cubicBezTo>
                    <a:pt x="147562" y="153854"/>
                    <a:pt x="158045" y="139319"/>
                    <a:pt x="177700" y="130070"/>
                  </a:cubicBezTo>
                  <a:cubicBezTo>
                    <a:pt x="180320" y="128749"/>
                    <a:pt x="182941" y="127428"/>
                    <a:pt x="185562" y="126106"/>
                  </a:cubicBezTo>
                  <a:cubicBezTo>
                    <a:pt x="185562" y="126106"/>
                    <a:pt x="185562" y="126106"/>
                    <a:pt x="141011" y="42862"/>
                  </a:cubicBezTo>
                  <a:close/>
                  <a:moveTo>
                    <a:pt x="120699" y="17462"/>
                  </a:moveTo>
                  <a:cubicBezTo>
                    <a:pt x="119382" y="17462"/>
                    <a:pt x="118065" y="18785"/>
                    <a:pt x="116748" y="18785"/>
                  </a:cubicBezTo>
                  <a:cubicBezTo>
                    <a:pt x="116748" y="18785"/>
                    <a:pt x="116748" y="18785"/>
                    <a:pt x="20614" y="70379"/>
                  </a:cubicBezTo>
                  <a:cubicBezTo>
                    <a:pt x="17980" y="71702"/>
                    <a:pt x="16663" y="74348"/>
                    <a:pt x="16663" y="75671"/>
                  </a:cubicBezTo>
                  <a:cubicBezTo>
                    <a:pt x="15346" y="78317"/>
                    <a:pt x="15346" y="80962"/>
                    <a:pt x="16663" y="82285"/>
                  </a:cubicBezTo>
                  <a:cubicBezTo>
                    <a:pt x="16663" y="82285"/>
                    <a:pt x="16663" y="82285"/>
                    <a:pt x="20614" y="88900"/>
                  </a:cubicBezTo>
                  <a:cubicBezTo>
                    <a:pt x="20614" y="88900"/>
                    <a:pt x="20614" y="88900"/>
                    <a:pt x="131234" y="29368"/>
                  </a:cubicBezTo>
                  <a:cubicBezTo>
                    <a:pt x="131234" y="29368"/>
                    <a:pt x="131234" y="29368"/>
                    <a:pt x="128600" y="22754"/>
                  </a:cubicBezTo>
                  <a:cubicBezTo>
                    <a:pt x="125966" y="20108"/>
                    <a:pt x="123332" y="17462"/>
                    <a:pt x="120699" y="17462"/>
                  </a:cubicBezTo>
                  <a:close/>
                  <a:moveTo>
                    <a:pt x="192839" y="5790"/>
                  </a:moveTo>
                  <a:cubicBezTo>
                    <a:pt x="198107" y="5790"/>
                    <a:pt x="202058" y="9712"/>
                    <a:pt x="202058" y="13634"/>
                  </a:cubicBezTo>
                  <a:cubicBezTo>
                    <a:pt x="202058" y="13634"/>
                    <a:pt x="202058" y="13634"/>
                    <a:pt x="202058" y="17556"/>
                  </a:cubicBezTo>
                  <a:cubicBezTo>
                    <a:pt x="224445" y="3175"/>
                    <a:pt x="256051" y="5790"/>
                    <a:pt x="275805" y="26707"/>
                  </a:cubicBezTo>
                  <a:cubicBezTo>
                    <a:pt x="299509" y="50240"/>
                    <a:pt x="299509" y="88153"/>
                    <a:pt x="275805" y="111685"/>
                  </a:cubicBezTo>
                  <a:cubicBezTo>
                    <a:pt x="274488" y="114300"/>
                    <a:pt x="271854" y="114300"/>
                    <a:pt x="270537" y="114300"/>
                  </a:cubicBezTo>
                  <a:cubicBezTo>
                    <a:pt x="267903" y="114300"/>
                    <a:pt x="265269" y="114300"/>
                    <a:pt x="263953" y="111685"/>
                  </a:cubicBezTo>
                  <a:cubicBezTo>
                    <a:pt x="260002" y="109071"/>
                    <a:pt x="260002" y="102534"/>
                    <a:pt x="263953" y="99919"/>
                  </a:cubicBezTo>
                  <a:cubicBezTo>
                    <a:pt x="281072" y="82924"/>
                    <a:pt x="281072" y="55469"/>
                    <a:pt x="263953" y="38474"/>
                  </a:cubicBezTo>
                  <a:cubicBezTo>
                    <a:pt x="256051" y="30629"/>
                    <a:pt x="244199" y="26707"/>
                    <a:pt x="233664" y="26707"/>
                  </a:cubicBezTo>
                  <a:cubicBezTo>
                    <a:pt x="225762" y="26707"/>
                    <a:pt x="219178" y="28015"/>
                    <a:pt x="213910" y="30629"/>
                  </a:cubicBezTo>
                  <a:cubicBezTo>
                    <a:pt x="213910" y="30629"/>
                    <a:pt x="213910" y="30629"/>
                    <a:pt x="217861" y="30629"/>
                  </a:cubicBezTo>
                  <a:cubicBezTo>
                    <a:pt x="223128" y="30629"/>
                    <a:pt x="227079" y="34551"/>
                    <a:pt x="227079" y="39781"/>
                  </a:cubicBezTo>
                  <a:cubicBezTo>
                    <a:pt x="227079" y="45010"/>
                    <a:pt x="223128" y="48932"/>
                    <a:pt x="217861" y="48932"/>
                  </a:cubicBezTo>
                  <a:cubicBezTo>
                    <a:pt x="217861" y="48932"/>
                    <a:pt x="217861" y="48932"/>
                    <a:pt x="192839" y="48932"/>
                  </a:cubicBezTo>
                  <a:cubicBezTo>
                    <a:pt x="187572" y="48932"/>
                    <a:pt x="183621" y="45010"/>
                    <a:pt x="183621" y="39781"/>
                  </a:cubicBezTo>
                  <a:cubicBezTo>
                    <a:pt x="183621" y="39781"/>
                    <a:pt x="183621" y="39781"/>
                    <a:pt x="183621" y="13634"/>
                  </a:cubicBezTo>
                  <a:cubicBezTo>
                    <a:pt x="183621" y="9712"/>
                    <a:pt x="187572" y="5790"/>
                    <a:pt x="192839" y="5790"/>
                  </a:cubicBezTo>
                  <a:close/>
                  <a:moveTo>
                    <a:pt x="121837" y="0"/>
                  </a:moveTo>
                  <a:cubicBezTo>
                    <a:pt x="131047" y="0"/>
                    <a:pt x="140258" y="5259"/>
                    <a:pt x="144205" y="13146"/>
                  </a:cubicBezTo>
                  <a:cubicBezTo>
                    <a:pt x="144205" y="13146"/>
                    <a:pt x="144205" y="13146"/>
                    <a:pt x="203415" y="120948"/>
                  </a:cubicBezTo>
                  <a:cubicBezTo>
                    <a:pt x="215257" y="118318"/>
                    <a:pt x="227099" y="119633"/>
                    <a:pt x="236309" y="123577"/>
                  </a:cubicBezTo>
                  <a:cubicBezTo>
                    <a:pt x="248151" y="128836"/>
                    <a:pt x="257361" y="139353"/>
                    <a:pt x="262624" y="153814"/>
                  </a:cubicBezTo>
                  <a:cubicBezTo>
                    <a:pt x="263940" y="155129"/>
                    <a:pt x="263940" y="157758"/>
                    <a:pt x="265256" y="160387"/>
                  </a:cubicBezTo>
                  <a:cubicBezTo>
                    <a:pt x="277098" y="191939"/>
                    <a:pt x="291571" y="236637"/>
                    <a:pt x="274466" y="281335"/>
                  </a:cubicBezTo>
                  <a:cubicBezTo>
                    <a:pt x="273150" y="285279"/>
                    <a:pt x="269203" y="286593"/>
                    <a:pt x="266572" y="286593"/>
                  </a:cubicBezTo>
                  <a:cubicBezTo>
                    <a:pt x="265256" y="286593"/>
                    <a:pt x="263940" y="286593"/>
                    <a:pt x="262624" y="286593"/>
                  </a:cubicBezTo>
                  <a:cubicBezTo>
                    <a:pt x="258677" y="285279"/>
                    <a:pt x="256045" y="280020"/>
                    <a:pt x="257361" y="274762"/>
                  </a:cubicBezTo>
                  <a:cubicBezTo>
                    <a:pt x="273150" y="235322"/>
                    <a:pt x="259993" y="197197"/>
                    <a:pt x="248151" y="165646"/>
                  </a:cubicBezTo>
                  <a:cubicBezTo>
                    <a:pt x="248151" y="164331"/>
                    <a:pt x="246835" y="161702"/>
                    <a:pt x="246835" y="159072"/>
                  </a:cubicBezTo>
                  <a:cubicBezTo>
                    <a:pt x="242888" y="149870"/>
                    <a:pt x="237625" y="143297"/>
                    <a:pt x="229730" y="139353"/>
                  </a:cubicBezTo>
                  <a:cubicBezTo>
                    <a:pt x="219204" y="135409"/>
                    <a:pt x="203415" y="136723"/>
                    <a:pt x="184994" y="145926"/>
                  </a:cubicBezTo>
                  <a:cubicBezTo>
                    <a:pt x="178415" y="148555"/>
                    <a:pt x="167889" y="156443"/>
                    <a:pt x="170520" y="161702"/>
                  </a:cubicBezTo>
                  <a:cubicBezTo>
                    <a:pt x="173152" y="170904"/>
                    <a:pt x="183678" y="169590"/>
                    <a:pt x="184994" y="169590"/>
                  </a:cubicBezTo>
                  <a:cubicBezTo>
                    <a:pt x="196836" y="169590"/>
                    <a:pt x="204731" y="172219"/>
                    <a:pt x="209994" y="180107"/>
                  </a:cubicBezTo>
                  <a:cubicBezTo>
                    <a:pt x="215257" y="189309"/>
                    <a:pt x="212625" y="199827"/>
                    <a:pt x="211309" y="202456"/>
                  </a:cubicBezTo>
                  <a:cubicBezTo>
                    <a:pt x="206046" y="226120"/>
                    <a:pt x="211309" y="241895"/>
                    <a:pt x="227099" y="251098"/>
                  </a:cubicBezTo>
                  <a:cubicBezTo>
                    <a:pt x="231046" y="252413"/>
                    <a:pt x="233677" y="257671"/>
                    <a:pt x="231046" y="262930"/>
                  </a:cubicBezTo>
                  <a:cubicBezTo>
                    <a:pt x="228414" y="266874"/>
                    <a:pt x="223151" y="268188"/>
                    <a:pt x="219204" y="266874"/>
                  </a:cubicBezTo>
                  <a:cubicBezTo>
                    <a:pt x="219204" y="265559"/>
                    <a:pt x="219204" y="265559"/>
                    <a:pt x="217888" y="265559"/>
                  </a:cubicBezTo>
                  <a:cubicBezTo>
                    <a:pt x="217888" y="265559"/>
                    <a:pt x="217888" y="265559"/>
                    <a:pt x="154731" y="299740"/>
                  </a:cubicBezTo>
                  <a:cubicBezTo>
                    <a:pt x="158679" y="306313"/>
                    <a:pt x="166573" y="315516"/>
                    <a:pt x="175783" y="319460"/>
                  </a:cubicBezTo>
                  <a:cubicBezTo>
                    <a:pt x="179731" y="322089"/>
                    <a:pt x="182362" y="327347"/>
                    <a:pt x="179731" y="331291"/>
                  </a:cubicBezTo>
                  <a:cubicBezTo>
                    <a:pt x="178415" y="335235"/>
                    <a:pt x="175783" y="336550"/>
                    <a:pt x="171836" y="336550"/>
                  </a:cubicBezTo>
                  <a:cubicBezTo>
                    <a:pt x="170520" y="336550"/>
                    <a:pt x="169205" y="336550"/>
                    <a:pt x="167889" y="335235"/>
                  </a:cubicBezTo>
                  <a:cubicBezTo>
                    <a:pt x="153415" y="328662"/>
                    <a:pt x="142889" y="314201"/>
                    <a:pt x="137626" y="306313"/>
                  </a:cubicBezTo>
                  <a:cubicBezTo>
                    <a:pt x="137626" y="306313"/>
                    <a:pt x="136311" y="306313"/>
                    <a:pt x="136311" y="306313"/>
                  </a:cubicBezTo>
                  <a:cubicBezTo>
                    <a:pt x="127100" y="306313"/>
                    <a:pt x="117890" y="302369"/>
                    <a:pt x="112627" y="294481"/>
                  </a:cubicBezTo>
                  <a:cubicBezTo>
                    <a:pt x="112627" y="294481"/>
                    <a:pt x="112627" y="294481"/>
                    <a:pt x="107364" y="297111"/>
                  </a:cubicBezTo>
                  <a:cubicBezTo>
                    <a:pt x="103416" y="299740"/>
                    <a:pt x="98153" y="301055"/>
                    <a:pt x="94206" y="301055"/>
                  </a:cubicBezTo>
                  <a:cubicBezTo>
                    <a:pt x="84996" y="301055"/>
                    <a:pt x="75785" y="295796"/>
                    <a:pt x="70522" y="286593"/>
                  </a:cubicBezTo>
                  <a:cubicBezTo>
                    <a:pt x="70522" y="286593"/>
                    <a:pt x="70522" y="286593"/>
                    <a:pt x="70522" y="285279"/>
                  </a:cubicBezTo>
                  <a:cubicBezTo>
                    <a:pt x="67891" y="281335"/>
                    <a:pt x="66575" y="276076"/>
                    <a:pt x="67891" y="272132"/>
                  </a:cubicBezTo>
                  <a:cubicBezTo>
                    <a:pt x="58680" y="270818"/>
                    <a:pt x="52102" y="265559"/>
                    <a:pt x="48154" y="257671"/>
                  </a:cubicBezTo>
                  <a:cubicBezTo>
                    <a:pt x="48154" y="257671"/>
                    <a:pt x="48154" y="257671"/>
                    <a:pt x="48154" y="256356"/>
                  </a:cubicBezTo>
                  <a:cubicBezTo>
                    <a:pt x="42891" y="249783"/>
                    <a:pt x="42891" y="240581"/>
                    <a:pt x="46838" y="234007"/>
                  </a:cubicBezTo>
                  <a:cubicBezTo>
                    <a:pt x="42891" y="231378"/>
                    <a:pt x="38944" y="227434"/>
                    <a:pt x="36312" y="223490"/>
                  </a:cubicBezTo>
                  <a:cubicBezTo>
                    <a:pt x="36312" y="223490"/>
                    <a:pt x="36312" y="223490"/>
                    <a:pt x="36312" y="222176"/>
                  </a:cubicBezTo>
                  <a:cubicBezTo>
                    <a:pt x="32365" y="215602"/>
                    <a:pt x="32365" y="209029"/>
                    <a:pt x="33681" y="202456"/>
                  </a:cubicBezTo>
                  <a:cubicBezTo>
                    <a:pt x="36312" y="195883"/>
                    <a:pt x="40260" y="189309"/>
                    <a:pt x="46838" y="186680"/>
                  </a:cubicBezTo>
                  <a:cubicBezTo>
                    <a:pt x="46838" y="186680"/>
                    <a:pt x="46838" y="186680"/>
                    <a:pt x="53417" y="182736"/>
                  </a:cubicBezTo>
                  <a:cubicBezTo>
                    <a:pt x="53417" y="182736"/>
                    <a:pt x="53417" y="182736"/>
                    <a:pt x="3418" y="90711"/>
                  </a:cubicBezTo>
                  <a:cubicBezTo>
                    <a:pt x="-529" y="84138"/>
                    <a:pt x="-529" y="77564"/>
                    <a:pt x="787" y="70991"/>
                  </a:cubicBezTo>
                  <a:cubicBezTo>
                    <a:pt x="3418" y="63103"/>
                    <a:pt x="7365" y="57845"/>
                    <a:pt x="13944" y="55215"/>
                  </a:cubicBezTo>
                  <a:cubicBezTo>
                    <a:pt x="13944" y="55215"/>
                    <a:pt x="13944" y="55215"/>
                    <a:pt x="108679" y="2629"/>
                  </a:cubicBezTo>
                  <a:cubicBezTo>
                    <a:pt x="112627" y="1315"/>
                    <a:pt x="116574" y="0"/>
                    <a:pt x="1218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4801EAFE-DE62-4662-AA3B-383C1B89DF53}"/>
                </a:ext>
              </a:extLst>
            </p:cNvPr>
            <p:cNvCxnSpPr/>
            <p:nvPr/>
          </p:nvCxnSpPr>
          <p:spPr>
            <a:xfrm>
              <a:off x="7896000" y="2328931"/>
              <a:ext cx="362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17C2B703-05DE-4E8E-99B4-FFC54D5C43CD}"/>
                </a:ext>
              </a:extLst>
            </p:cNvPr>
            <p:cNvCxnSpPr/>
            <p:nvPr/>
          </p:nvCxnSpPr>
          <p:spPr>
            <a:xfrm flipH="1">
              <a:off x="669925" y="3104431"/>
              <a:ext cx="3626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300974C9-0D87-4452-B2F0-6F23F76B7F78}"/>
                </a:ext>
              </a:extLst>
            </p:cNvPr>
            <p:cNvCxnSpPr/>
            <p:nvPr/>
          </p:nvCxnSpPr>
          <p:spPr>
            <a:xfrm>
              <a:off x="6331458" y="5442906"/>
              <a:ext cx="518903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sliḋé">
              <a:extLst>
                <a:ext uri="{FF2B5EF4-FFF2-40B4-BE49-F238E27FC236}">
                  <a16:creationId xmlns:a16="http://schemas.microsoft.com/office/drawing/2014/main" xmlns="" id="{9F7D0142-9DBD-423B-9594-9D1AC0E42395}"/>
                </a:ext>
              </a:extLst>
            </p:cNvPr>
            <p:cNvSpPr txBox="1"/>
            <p:nvPr/>
          </p:nvSpPr>
          <p:spPr>
            <a:xfrm>
              <a:off x="7817948" y="1936419"/>
              <a:ext cx="370253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2" name="î$ḻïḑê">
              <a:extLst>
                <a:ext uri="{FF2B5EF4-FFF2-40B4-BE49-F238E27FC236}">
                  <a16:creationId xmlns:a16="http://schemas.microsoft.com/office/drawing/2014/main" xmlns="" id="{1D8A0C2D-E389-4C64-9B8C-19527C601FD6}"/>
                </a:ext>
              </a:extLst>
            </p:cNvPr>
            <p:cNvSpPr txBox="1"/>
            <p:nvPr/>
          </p:nvSpPr>
          <p:spPr>
            <a:xfrm>
              <a:off x="7817948" y="2328931"/>
              <a:ext cx="3702539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3" name="ïśḻiďê">
              <a:extLst>
                <a:ext uri="{FF2B5EF4-FFF2-40B4-BE49-F238E27FC236}">
                  <a16:creationId xmlns:a16="http://schemas.microsoft.com/office/drawing/2014/main" xmlns="" id="{BC083AA5-50C3-4FB1-B85D-0BD76B05F55C}"/>
                </a:ext>
              </a:extLst>
            </p:cNvPr>
            <p:cNvSpPr txBox="1"/>
            <p:nvPr/>
          </p:nvSpPr>
          <p:spPr>
            <a:xfrm>
              <a:off x="6331458" y="5050394"/>
              <a:ext cx="5189030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4" name="ïṩľîďê">
              <a:extLst>
                <a:ext uri="{FF2B5EF4-FFF2-40B4-BE49-F238E27FC236}">
                  <a16:creationId xmlns:a16="http://schemas.microsoft.com/office/drawing/2014/main" xmlns="" id="{89E2026A-EA61-45C6-ABA0-44FFE83178E3}"/>
                </a:ext>
              </a:extLst>
            </p:cNvPr>
            <p:cNvSpPr txBox="1"/>
            <p:nvPr/>
          </p:nvSpPr>
          <p:spPr>
            <a:xfrm>
              <a:off x="6331458" y="5442906"/>
              <a:ext cx="518903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5" name="iṧlïďe">
              <a:extLst>
                <a:ext uri="{FF2B5EF4-FFF2-40B4-BE49-F238E27FC236}">
                  <a16:creationId xmlns:a16="http://schemas.microsoft.com/office/drawing/2014/main" xmlns="" id="{D69C3092-337B-4A5B-8C88-61C4DF1082F0}"/>
                </a:ext>
              </a:extLst>
            </p:cNvPr>
            <p:cNvSpPr txBox="1"/>
            <p:nvPr/>
          </p:nvSpPr>
          <p:spPr>
            <a:xfrm>
              <a:off x="671513" y="2711919"/>
              <a:ext cx="3624487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6" name="iśľide">
              <a:extLst>
                <a:ext uri="{FF2B5EF4-FFF2-40B4-BE49-F238E27FC236}">
                  <a16:creationId xmlns:a16="http://schemas.microsoft.com/office/drawing/2014/main" xmlns="" id="{CCF292D9-0002-45E7-8859-83C8E0007ADD}"/>
                </a:ext>
              </a:extLst>
            </p:cNvPr>
            <p:cNvSpPr txBox="1"/>
            <p:nvPr/>
          </p:nvSpPr>
          <p:spPr>
            <a:xfrm>
              <a:off x="671513" y="3104431"/>
              <a:ext cx="3624487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7" name="iṡḷíḑè" title="WSpneox6o6">
              <a:extLst>
                <a:ext uri="{FF2B5EF4-FFF2-40B4-BE49-F238E27FC236}">
                  <a16:creationId xmlns:a16="http://schemas.microsoft.com/office/drawing/2014/main" xmlns="" id="{3B94DA79-D4FC-4264-812C-AEDDD320009E}"/>
                </a:ext>
              </a:extLst>
            </p:cNvPr>
            <p:cNvSpPr/>
            <p:nvPr/>
          </p:nvSpPr>
          <p:spPr bwMode="auto">
            <a:xfrm>
              <a:off x="11203900" y="5081803"/>
              <a:ext cx="315000" cy="361102"/>
            </a:xfrm>
            <a:custGeom>
              <a:avLst/>
              <a:gdLst>
                <a:gd name="connsiteX0" fmla="*/ 95356 w 293583"/>
                <a:gd name="connsiteY0" fmla="*/ 263525 h 336550"/>
                <a:gd name="connsiteX1" fmla="*/ 89006 w 293583"/>
                <a:gd name="connsiteY1" fmla="*/ 266065 h 336550"/>
                <a:gd name="connsiteX2" fmla="*/ 85196 w 293583"/>
                <a:gd name="connsiteY2" fmla="*/ 271145 h 336550"/>
                <a:gd name="connsiteX3" fmla="*/ 86466 w 293583"/>
                <a:gd name="connsiteY3" fmla="*/ 277495 h 336550"/>
                <a:gd name="connsiteX4" fmla="*/ 86466 w 293583"/>
                <a:gd name="connsiteY4" fmla="*/ 278765 h 336550"/>
                <a:gd name="connsiteX5" fmla="*/ 94086 w 293583"/>
                <a:gd name="connsiteY5" fmla="*/ 282575 h 336550"/>
                <a:gd name="connsiteX6" fmla="*/ 97896 w 293583"/>
                <a:gd name="connsiteY6" fmla="*/ 281305 h 336550"/>
                <a:gd name="connsiteX7" fmla="*/ 104246 w 293583"/>
                <a:gd name="connsiteY7" fmla="*/ 278765 h 336550"/>
                <a:gd name="connsiteX8" fmla="*/ 95356 w 293583"/>
                <a:gd name="connsiteY8" fmla="*/ 263525 h 336550"/>
                <a:gd name="connsiteX9" fmla="*/ 194734 w 293583"/>
                <a:gd name="connsiteY9" fmla="*/ 241300 h 336550"/>
                <a:gd name="connsiteX10" fmla="*/ 123296 w 293583"/>
                <a:gd name="connsiteY10" fmla="*/ 278628 h 336550"/>
                <a:gd name="connsiteX11" fmla="*/ 127265 w 293583"/>
                <a:gd name="connsiteY11" fmla="*/ 285064 h 336550"/>
                <a:gd name="connsiteX12" fmla="*/ 135202 w 293583"/>
                <a:gd name="connsiteY12" fmla="*/ 288925 h 336550"/>
                <a:gd name="connsiteX13" fmla="*/ 139171 w 293583"/>
                <a:gd name="connsiteY13" fmla="*/ 287638 h 336550"/>
                <a:gd name="connsiteX14" fmla="*/ 202671 w 293583"/>
                <a:gd name="connsiteY14" fmla="*/ 254172 h 336550"/>
                <a:gd name="connsiteX15" fmla="*/ 194734 w 293583"/>
                <a:gd name="connsiteY15" fmla="*/ 241300 h 336550"/>
                <a:gd name="connsiteX16" fmla="*/ 77894 w 293583"/>
                <a:gd name="connsiteY16" fmla="*/ 230187 h 336550"/>
                <a:gd name="connsiteX17" fmla="*/ 71544 w 293583"/>
                <a:gd name="connsiteY17" fmla="*/ 234156 h 336550"/>
                <a:gd name="connsiteX18" fmla="*/ 66464 w 293583"/>
                <a:gd name="connsiteY18" fmla="*/ 236802 h 336550"/>
                <a:gd name="connsiteX19" fmla="*/ 62654 w 293583"/>
                <a:gd name="connsiteY19" fmla="*/ 248708 h 336550"/>
                <a:gd name="connsiteX20" fmla="*/ 63924 w 293583"/>
                <a:gd name="connsiteY20" fmla="*/ 250031 h 336550"/>
                <a:gd name="connsiteX21" fmla="*/ 71544 w 293583"/>
                <a:gd name="connsiteY21" fmla="*/ 254000 h 336550"/>
                <a:gd name="connsiteX22" fmla="*/ 75354 w 293583"/>
                <a:gd name="connsiteY22" fmla="*/ 254000 h 336550"/>
                <a:gd name="connsiteX23" fmla="*/ 80434 w 293583"/>
                <a:gd name="connsiteY23" fmla="*/ 250031 h 336550"/>
                <a:gd name="connsiteX24" fmla="*/ 86784 w 293583"/>
                <a:gd name="connsiteY24" fmla="*/ 247385 h 336550"/>
                <a:gd name="connsiteX25" fmla="*/ 77894 w 293583"/>
                <a:gd name="connsiteY25" fmla="*/ 230187 h 336550"/>
                <a:gd name="connsiteX26" fmla="*/ 61067 w 293583"/>
                <a:gd name="connsiteY26" fmla="*/ 198437 h 336550"/>
                <a:gd name="connsiteX27" fmla="*/ 54187 w 293583"/>
                <a:gd name="connsiteY27" fmla="*/ 202604 h 336550"/>
                <a:gd name="connsiteX28" fmla="*/ 50060 w 293583"/>
                <a:gd name="connsiteY28" fmla="*/ 206771 h 336550"/>
                <a:gd name="connsiteX29" fmla="*/ 51436 w 293583"/>
                <a:gd name="connsiteY29" fmla="*/ 215106 h 336550"/>
                <a:gd name="connsiteX30" fmla="*/ 59691 w 293583"/>
                <a:gd name="connsiteY30" fmla="*/ 220662 h 336550"/>
                <a:gd name="connsiteX31" fmla="*/ 63818 w 293583"/>
                <a:gd name="connsiteY31" fmla="*/ 219273 h 336550"/>
                <a:gd name="connsiteX32" fmla="*/ 69322 w 293583"/>
                <a:gd name="connsiteY32" fmla="*/ 216495 h 336550"/>
                <a:gd name="connsiteX33" fmla="*/ 61067 w 293583"/>
                <a:gd name="connsiteY33" fmla="*/ 198437 h 336550"/>
                <a:gd name="connsiteX34" fmla="*/ 141011 w 293583"/>
                <a:gd name="connsiteY34" fmla="*/ 42862 h 336550"/>
                <a:gd name="connsiteX35" fmla="*/ 29634 w 293583"/>
                <a:gd name="connsiteY35" fmla="*/ 103643 h 336550"/>
                <a:gd name="connsiteX36" fmla="*/ 116115 w 293583"/>
                <a:gd name="connsiteY36" fmla="*/ 263525 h 336550"/>
                <a:gd name="connsiteX37" fmla="*/ 190803 w 293583"/>
                <a:gd name="connsiteY37" fmla="*/ 222564 h 336550"/>
                <a:gd name="connsiteX38" fmla="*/ 193424 w 293583"/>
                <a:gd name="connsiteY38" fmla="*/ 198780 h 336550"/>
                <a:gd name="connsiteX39" fmla="*/ 193424 w 293583"/>
                <a:gd name="connsiteY39" fmla="*/ 197458 h 336550"/>
                <a:gd name="connsiteX40" fmla="*/ 194734 w 293583"/>
                <a:gd name="connsiteY40" fmla="*/ 189530 h 336550"/>
                <a:gd name="connsiteX41" fmla="*/ 185562 w 293583"/>
                <a:gd name="connsiteY41" fmla="*/ 186888 h 336550"/>
                <a:gd name="connsiteX42" fmla="*/ 152804 w 293583"/>
                <a:gd name="connsiteY42" fmla="*/ 167068 h 336550"/>
                <a:gd name="connsiteX43" fmla="*/ 177700 w 293583"/>
                <a:gd name="connsiteY43" fmla="*/ 130070 h 336550"/>
                <a:gd name="connsiteX44" fmla="*/ 185562 w 293583"/>
                <a:gd name="connsiteY44" fmla="*/ 126106 h 336550"/>
                <a:gd name="connsiteX45" fmla="*/ 141011 w 293583"/>
                <a:gd name="connsiteY45" fmla="*/ 42862 h 336550"/>
                <a:gd name="connsiteX46" fmla="*/ 120699 w 293583"/>
                <a:gd name="connsiteY46" fmla="*/ 17462 h 336550"/>
                <a:gd name="connsiteX47" fmla="*/ 116748 w 293583"/>
                <a:gd name="connsiteY47" fmla="*/ 18785 h 336550"/>
                <a:gd name="connsiteX48" fmla="*/ 20614 w 293583"/>
                <a:gd name="connsiteY48" fmla="*/ 70379 h 336550"/>
                <a:gd name="connsiteX49" fmla="*/ 16663 w 293583"/>
                <a:gd name="connsiteY49" fmla="*/ 75671 h 336550"/>
                <a:gd name="connsiteX50" fmla="*/ 16663 w 293583"/>
                <a:gd name="connsiteY50" fmla="*/ 82285 h 336550"/>
                <a:gd name="connsiteX51" fmla="*/ 20614 w 293583"/>
                <a:gd name="connsiteY51" fmla="*/ 88900 h 336550"/>
                <a:gd name="connsiteX52" fmla="*/ 131234 w 293583"/>
                <a:gd name="connsiteY52" fmla="*/ 29368 h 336550"/>
                <a:gd name="connsiteX53" fmla="*/ 128600 w 293583"/>
                <a:gd name="connsiteY53" fmla="*/ 22754 h 336550"/>
                <a:gd name="connsiteX54" fmla="*/ 120699 w 293583"/>
                <a:gd name="connsiteY54" fmla="*/ 17462 h 336550"/>
                <a:gd name="connsiteX55" fmla="*/ 192839 w 293583"/>
                <a:gd name="connsiteY55" fmla="*/ 5790 h 336550"/>
                <a:gd name="connsiteX56" fmla="*/ 202058 w 293583"/>
                <a:gd name="connsiteY56" fmla="*/ 13634 h 336550"/>
                <a:gd name="connsiteX57" fmla="*/ 202058 w 293583"/>
                <a:gd name="connsiteY57" fmla="*/ 17556 h 336550"/>
                <a:gd name="connsiteX58" fmla="*/ 275805 w 293583"/>
                <a:gd name="connsiteY58" fmla="*/ 26707 h 336550"/>
                <a:gd name="connsiteX59" fmla="*/ 275805 w 293583"/>
                <a:gd name="connsiteY59" fmla="*/ 111685 h 336550"/>
                <a:gd name="connsiteX60" fmla="*/ 270537 w 293583"/>
                <a:gd name="connsiteY60" fmla="*/ 114300 h 336550"/>
                <a:gd name="connsiteX61" fmla="*/ 263953 w 293583"/>
                <a:gd name="connsiteY61" fmla="*/ 111685 h 336550"/>
                <a:gd name="connsiteX62" fmla="*/ 263953 w 293583"/>
                <a:gd name="connsiteY62" fmla="*/ 99919 h 336550"/>
                <a:gd name="connsiteX63" fmla="*/ 263953 w 293583"/>
                <a:gd name="connsiteY63" fmla="*/ 38474 h 336550"/>
                <a:gd name="connsiteX64" fmla="*/ 233664 w 293583"/>
                <a:gd name="connsiteY64" fmla="*/ 26707 h 336550"/>
                <a:gd name="connsiteX65" fmla="*/ 213910 w 293583"/>
                <a:gd name="connsiteY65" fmla="*/ 30629 h 336550"/>
                <a:gd name="connsiteX66" fmla="*/ 217861 w 293583"/>
                <a:gd name="connsiteY66" fmla="*/ 30629 h 336550"/>
                <a:gd name="connsiteX67" fmla="*/ 227079 w 293583"/>
                <a:gd name="connsiteY67" fmla="*/ 39781 h 336550"/>
                <a:gd name="connsiteX68" fmla="*/ 217861 w 293583"/>
                <a:gd name="connsiteY68" fmla="*/ 48932 h 336550"/>
                <a:gd name="connsiteX69" fmla="*/ 192839 w 293583"/>
                <a:gd name="connsiteY69" fmla="*/ 48932 h 336550"/>
                <a:gd name="connsiteX70" fmla="*/ 183621 w 293583"/>
                <a:gd name="connsiteY70" fmla="*/ 39781 h 336550"/>
                <a:gd name="connsiteX71" fmla="*/ 183621 w 293583"/>
                <a:gd name="connsiteY71" fmla="*/ 13634 h 336550"/>
                <a:gd name="connsiteX72" fmla="*/ 192839 w 293583"/>
                <a:gd name="connsiteY72" fmla="*/ 5790 h 336550"/>
                <a:gd name="connsiteX73" fmla="*/ 121837 w 293583"/>
                <a:gd name="connsiteY73" fmla="*/ 0 h 336550"/>
                <a:gd name="connsiteX74" fmla="*/ 144205 w 293583"/>
                <a:gd name="connsiteY74" fmla="*/ 13146 h 336550"/>
                <a:gd name="connsiteX75" fmla="*/ 203415 w 293583"/>
                <a:gd name="connsiteY75" fmla="*/ 120948 h 336550"/>
                <a:gd name="connsiteX76" fmla="*/ 236309 w 293583"/>
                <a:gd name="connsiteY76" fmla="*/ 123577 h 336550"/>
                <a:gd name="connsiteX77" fmla="*/ 262624 w 293583"/>
                <a:gd name="connsiteY77" fmla="*/ 153814 h 336550"/>
                <a:gd name="connsiteX78" fmla="*/ 265256 w 293583"/>
                <a:gd name="connsiteY78" fmla="*/ 160387 h 336550"/>
                <a:gd name="connsiteX79" fmla="*/ 274466 w 293583"/>
                <a:gd name="connsiteY79" fmla="*/ 281335 h 336550"/>
                <a:gd name="connsiteX80" fmla="*/ 266572 w 293583"/>
                <a:gd name="connsiteY80" fmla="*/ 286593 h 336550"/>
                <a:gd name="connsiteX81" fmla="*/ 262624 w 293583"/>
                <a:gd name="connsiteY81" fmla="*/ 286593 h 336550"/>
                <a:gd name="connsiteX82" fmla="*/ 257361 w 293583"/>
                <a:gd name="connsiteY82" fmla="*/ 274762 h 336550"/>
                <a:gd name="connsiteX83" fmla="*/ 248151 w 293583"/>
                <a:gd name="connsiteY83" fmla="*/ 165646 h 336550"/>
                <a:gd name="connsiteX84" fmla="*/ 246835 w 293583"/>
                <a:gd name="connsiteY84" fmla="*/ 159072 h 336550"/>
                <a:gd name="connsiteX85" fmla="*/ 229730 w 293583"/>
                <a:gd name="connsiteY85" fmla="*/ 139353 h 336550"/>
                <a:gd name="connsiteX86" fmla="*/ 184994 w 293583"/>
                <a:gd name="connsiteY86" fmla="*/ 145926 h 336550"/>
                <a:gd name="connsiteX87" fmla="*/ 170520 w 293583"/>
                <a:gd name="connsiteY87" fmla="*/ 161702 h 336550"/>
                <a:gd name="connsiteX88" fmla="*/ 184994 w 293583"/>
                <a:gd name="connsiteY88" fmla="*/ 169590 h 336550"/>
                <a:gd name="connsiteX89" fmla="*/ 209994 w 293583"/>
                <a:gd name="connsiteY89" fmla="*/ 180107 h 336550"/>
                <a:gd name="connsiteX90" fmla="*/ 211309 w 293583"/>
                <a:gd name="connsiteY90" fmla="*/ 202456 h 336550"/>
                <a:gd name="connsiteX91" fmla="*/ 227099 w 293583"/>
                <a:gd name="connsiteY91" fmla="*/ 251098 h 336550"/>
                <a:gd name="connsiteX92" fmla="*/ 231046 w 293583"/>
                <a:gd name="connsiteY92" fmla="*/ 262930 h 336550"/>
                <a:gd name="connsiteX93" fmla="*/ 219204 w 293583"/>
                <a:gd name="connsiteY93" fmla="*/ 266874 h 336550"/>
                <a:gd name="connsiteX94" fmla="*/ 217888 w 293583"/>
                <a:gd name="connsiteY94" fmla="*/ 265559 h 336550"/>
                <a:gd name="connsiteX95" fmla="*/ 154731 w 293583"/>
                <a:gd name="connsiteY95" fmla="*/ 299740 h 336550"/>
                <a:gd name="connsiteX96" fmla="*/ 175783 w 293583"/>
                <a:gd name="connsiteY96" fmla="*/ 319460 h 336550"/>
                <a:gd name="connsiteX97" fmla="*/ 179731 w 293583"/>
                <a:gd name="connsiteY97" fmla="*/ 331291 h 336550"/>
                <a:gd name="connsiteX98" fmla="*/ 171836 w 293583"/>
                <a:gd name="connsiteY98" fmla="*/ 336550 h 336550"/>
                <a:gd name="connsiteX99" fmla="*/ 167889 w 293583"/>
                <a:gd name="connsiteY99" fmla="*/ 335235 h 336550"/>
                <a:gd name="connsiteX100" fmla="*/ 137626 w 293583"/>
                <a:gd name="connsiteY100" fmla="*/ 306313 h 336550"/>
                <a:gd name="connsiteX101" fmla="*/ 136311 w 293583"/>
                <a:gd name="connsiteY101" fmla="*/ 306313 h 336550"/>
                <a:gd name="connsiteX102" fmla="*/ 112627 w 293583"/>
                <a:gd name="connsiteY102" fmla="*/ 294481 h 336550"/>
                <a:gd name="connsiteX103" fmla="*/ 107364 w 293583"/>
                <a:gd name="connsiteY103" fmla="*/ 297111 h 336550"/>
                <a:gd name="connsiteX104" fmla="*/ 94206 w 293583"/>
                <a:gd name="connsiteY104" fmla="*/ 301055 h 336550"/>
                <a:gd name="connsiteX105" fmla="*/ 70522 w 293583"/>
                <a:gd name="connsiteY105" fmla="*/ 286593 h 336550"/>
                <a:gd name="connsiteX106" fmla="*/ 70522 w 293583"/>
                <a:gd name="connsiteY106" fmla="*/ 285279 h 336550"/>
                <a:gd name="connsiteX107" fmla="*/ 67891 w 293583"/>
                <a:gd name="connsiteY107" fmla="*/ 272132 h 336550"/>
                <a:gd name="connsiteX108" fmla="*/ 48154 w 293583"/>
                <a:gd name="connsiteY108" fmla="*/ 257671 h 336550"/>
                <a:gd name="connsiteX109" fmla="*/ 48154 w 293583"/>
                <a:gd name="connsiteY109" fmla="*/ 256356 h 336550"/>
                <a:gd name="connsiteX110" fmla="*/ 46838 w 293583"/>
                <a:gd name="connsiteY110" fmla="*/ 234007 h 336550"/>
                <a:gd name="connsiteX111" fmla="*/ 36312 w 293583"/>
                <a:gd name="connsiteY111" fmla="*/ 223490 h 336550"/>
                <a:gd name="connsiteX112" fmla="*/ 36312 w 293583"/>
                <a:gd name="connsiteY112" fmla="*/ 222176 h 336550"/>
                <a:gd name="connsiteX113" fmla="*/ 33681 w 293583"/>
                <a:gd name="connsiteY113" fmla="*/ 202456 h 336550"/>
                <a:gd name="connsiteX114" fmla="*/ 46838 w 293583"/>
                <a:gd name="connsiteY114" fmla="*/ 186680 h 336550"/>
                <a:gd name="connsiteX115" fmla="*/ 53417 w 293583"/>
                <a:gd name="connsiteY115" fmla="*/ 182736 h 336550"/>
                <a:gd name="connsiteX116" fmla="*/ 3418 w 293583"/>
                <a:gd name="connsiteY116" fmla="*/ 90711 h 336550"/>
                <a:gd name="connsiteX117" fmla="*/ 787 w 293583"/>
                <a:gd name="connsiteY117" fmla="*/ 70991 h 336550"/>
                <a:gd name="connsiteX118" fmla="*/ 13944 w 293583"/>
                <a:gd name="connsiteY118" fmla="*/ 55215 h 336550"/>
                <a:gd name="connsiteX119" fmla="*/ 108679 w 293583"/>
                <a:gd name="connsiteY119" fmla="*/ 2629 h 336550"/>
                <a:gd name="connsiteX120" fmla="*/ 121837 w 293583"/>
                <a:gd name="connsiteY120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293583" h="336550">
                  <a:moveTo>
                    <a:pt x="95356" y="263525"/>
                  </a:moveTo>
                  <a:cubicBezTo>
                    <a:pt x="95356" y="263525"/>
                    <a:pt x="95356" y="263525"/>
                    <a:pt x="89006" y="266065"/>
                  </a:cubicBezTo>
                  <a:cubicBezTo>
                    <a:pt x="87736" y="267335"/>
                    <a:pt x="86466" y="268605"/>
                    <a:pt x="85196" y="271145"/>
                  </a:cubicBezTo>
                  <a:cubicBezTo>
                    <a:pt x="85196" y="273685"/>
                    <a:pt x="85196" y="274955"/>
                    <a:pt x="86466" y="277495"/>
                  </a:cubicBezTo>
                  <a:cubicBezTo>
                    <a:pt x="86466" y="277495"/>
                    <a:pt x="86466" y="277495"/>
                    <a:pt x="86466" y="278765"/>
                  </a:cubicBezTo>
                  <a:cubicBezTo>
                    <a:pt x="87736" y="281305"/>
                    <a:pt x="91546" y="282575"/>
                    <a:pt x="94086" y="282575"/>
                  </a:cubicBezTo>
                  <a:cubicBezTo>
                    <a:pt x="95356" y="282575"/>
                    <a:pt x="96626" y="282575"/>
                    <a:pt x="97896" y="281305"/>
                  </a:cubicBezTo>
                  <a:lnTo>
                    <a:pt x="104246" y="278765"/>
                  </a:lnTo>
                  <a:cubicBezTo>
                    <a:pt x="104246" y="278765"/>
                    <a:pt x="104246" y="278765"/>
                    <a:pt x="95356" y="263525"/>
                  </a:cubicBezTo>
                  <a:close/>
                  <a:moveTo>
                    <a:pt x="194734" y="241300"/>
                  </a:moveTo>
                  <a:cubicBezTo>
                    <a:pt x="194734" y="241300"/>
                    <a:pt x="194734" y="241300"/>
                    <a:pt x="123296" y="278628"/>
                  </a:cubicBezTo>
                  <a:cubicBezTo>
                    <a:pt x="123296" y="278628"/>
                    <a:pt x="123296" y="278628"/>
                    <a:pt x="127265" y="285064"/>
                  </a:cubicBezTo>
                  <a:cubicBezTo>
                    <a:pt x="128588" y="287638"/>
                    <a:pt x="131233" y="288925"/>
                    <a:pt x="135202" y="288925"/>
                  </a:cubicBezTo>
                  <a:cubicBezTo>
                    <a:pt x="136525" y="288925"/>
                    <a:pt x="137848" y="288925"/>
                    <a:pt x="139171" y="287638"/>
                  </a:cubicBezTo>
                  <a:cubicBezTo>
                    <a:pt x="139171" y="287638"/>
                    <a:pt x="139171" y="287638"/>
                    <a:pt x="202671" y="254172"/>
                  </a:cubicBezTo>
                  <a:cubicBezTo>
                    <a:pt x="200025" y="250310"/>
                    <a:pt x="196057" y="246449"/>
                    <a:pt x="194734" y="241300"/>
                  </a:cubicBezTo>
                  <a:close/>
                  <a:moveTo>
                    <a:pt x="77894" y="230187"/>
                  </a:moveTo>
                  <a:cubicBezTo>
                    <a:pt x="77894" y="230187"/>
                    <a:pt x="77894" y="230187"/>
                    <a:pt x="71544" y="234156"/>
                  </a:cubicBezTo>
                  <a:cubicBezTo>
                    <a:pt x="71544" y="234156"/>
                    <a:pt x="71544" y="234156"/>
                    <a:pt x="66464" y="236802"/>
                  </a:cubicBezTo>
                  <a:cubicBezTo>
                    <a:pt x="62654" y="239448"/>
                    <a:pt x="61384" y="244739"/>
                    <a:pt x="62654" y="248708"/>
                  </a:cubicBezTo>
                  <a:cubicBezTo>
                    <a:pt x="62654" y="248708"/>
                    <a:pt x="62654" y="248708"/>
                    <a:pt x="63924" y="250031"/>
                  </a:cubicBezTo>
                  <a:cubicBezTo>
                    <a:pt x="65194" y="252677"/>
                    <a:pt x="67734" y="254000"/>
                    <a:pt x="71544" y="254000"/>
                  </a:cubicBezTo>
                  <a:cubicBezTo>
                    <a:pt x="72814" y="254000"/>
                    <a:pt x="74084" y="254000"/>
                    <a:pt x="75354" y="254000"/>
                  </a:cubicBezTo>
                  <a:cubicBezTo>
                    <a:pt x="75354" y="254000"/>
                    <a:pt x="75354" y="254000"/>
                    <a:pt x="80434" y="250031"/>
                  </a:cubicBezTo>
                  <a:cubicBezTo>
                    <a:pt x="80434" y="250031"/>
                    <a:pt x="80434" y="250031"/>
                    <a:pt x="86784" y="247385"/>
                  </a:cubicBezTo>
                  <a:cubicBezTo>
                    <a:pt x="86784" y="247385"/>
                    <a:pt x="86784" y="247385"/>
                    <a:pt x="77894" y="230187"/>
                  </a:cubicBezTo>
                  <a:close/>
                  <a:moveTo>
                    <a:pt x="61067" y="198437"/>
                  </a:moveTo>
                  <a:cubicBezTo>
                    <a:pt x="61067" y="198437"/>
                    <a:pt x="61067" y="198437"/>
                    <a:pt x="54187" y="202604"/>
                  </a:cubicBezTo>
                  <a:cubicBezTo>
                    <a:pt x="52811" y="202604"/>
                    <a:pt x="51436" y="205382"/>
                    <a:pt x="50060" y="206771"/>
                  </a:cubicBezTo>
                  <a:cubicBezTo>
                    <a:pt x="48684" y="209550"/>
                    <a:pt x="50060" y="212328"/>
                    <a:pt x="51436" y="215106"/>
                  </a:cubicBezTo>
                  <a:cubicBezTo>
                    <a:pt x="52811" y="217884"/>
                    <a:pt x="55563" y="220662"/>
                    <a:pt x="59691" y="220662"/>
                  </a:cubicBezTo>
                  <a:cubicBezTo>
                    <a:pt x="61067" y="220662"/>
                    <a:pt x="62443" y="220662"/>
                    <a:pt x="63818" y="219273"/>
                  </a:cubicBezTo>
                  <a:cubicBezTo>
                    <a:pt x="63818" y="219273"/>
                    <a:pt x="63818" y="219273"/>
                    <a:pt x="69322" y="216495"/>
                  </a:cubicBezTo>
                  <a:cubicBezTo>
                    <a:pt x="69322" y="216495"/>
                    <a:pt x="69322" y="216495"/>
                    <a:pt x="61067" y="198437"/>
                  </a:cubicBezTo>
                  <a:close/>
                  <a:moveTo>
                    <a:pt x="141011" y="42862"/>
                  </a:moveTo>
                  <a:cubicBezTo>
                    <a:pt x="141011" y="42862"/>
                    <a:pt x="141011" y="42862"/>
                    <a:pt x="29634" y="103643"/>
                  </a:cubicBezTo>
                  <a:cubicBezTo>
                    <a:pt x="29634" y="103643"/>
                    <a:pt x="29634" y="103643"/>
                    <a:pt x="116115" y="263525"/>
                  </a:cubicBezTo>
                  <a:cubicBezTo>
                    <a:pt x="116115" y="263525"/>
                    <a:pt x="116115" y="263525"/>
                    <a:pt x="190803" y="222564"/>
                  </a:cubicBezTo>
                  <a:cubicBezTo>
                    <a:pt x="190803" y="215957"/>
                    <a:pt x="190803" y="208029"/>
                    <a:pt x="193424" y="198780"/>
                  </a:cubicBezTo>
                  <a:cubicBezTo>
                    <a:pt x="193424" y="197458"/>
                    <a:pt x="193424" y="197458"/>
                    <a:pt x="193424" y="197458"/>
                  </a:cubicBezTo>
                  <a:cubicBezTo>
                    <a:pt x="194734" y="194816"/>
                    <a:pt x="194734" y="190852"/>
                    <a:pt x="194734" y="189530"/>
                  </a:cubicBezTo>
                  <a:cubicBezTo>
                    <a:pt x="193424" y="188209"/>
                    <a:pt x="190803" y="186888"/>
                    <a:pt x="185562" y="186888"/>
                  </a:cubicBezTo>
                  <a:cubicBezTo>
                    <a:pt x="176389" y="188209"/>
                    <a:pt x="159355" y="185566"/>
                    <a:pt x="152804" y="167068"/>
                  </a:cubicBezTo>
                  <a:cubicBezTo>
                    <a:pt x="147562" y="153854"/>
                    <a:pt x="158045" y="139319"/>
                    <a:pt x="177700" y="130070"/>
                  </a:cubicBezTo>
                  <a:cubicBezTo>
                    <a:pt x="180320" y="128749"/>
                    <a:pt x="182941" y="127428"/>
                    <a:pt x="185562" y="126106"/>
                  </a:cubicBezTo>
                  <a:cubicBezTo>
                    <a:pt x="185562" y="126106"/>
                    <a:pt x="185562" y="126106"/>
                    <a:pt x="141011" y="42862"/>
                  </a:cubicBezTo>
                  <a:close/>
                  <a:moveTo>
                    <a:pt x="120699" y="17462"/>
                  </a:moveTo>
                  <a:cubicBezTo>
                    <a:pt x="119382" y="17462"/>
                    <a:pt x="118065" y="18785"/>
                    <a:pt x="116748" y="18785"/>
                  </a:cubicBezTo>
                  <a:cubicBezTo>
                    <a:pt x="116748" y="18785"/>
                    <a:pt x="116748" y="18785"/>
                    <a:pt x="20614" y="70379"/>
                  </a:cubicBezTo>
                  <a:cubicBezTo>
                    <a:pt x="17980" y="71702"/>
                    <a:pt x="16663" y="74348"/>
                    <a:pt x="16663" y="75671"/>
                  </a:cubicBezTo>
                  <a:cubicBezTo>
                    <a:pt x="15346" y="78317"/>
                    <a:pt x="15346" y="80962"/>
                    <a:pt x="16663" y="82285"/>
                  </a:cubicBezTo>
                  <a:cubicBezTo>
                    <a:pt x="16663" y="82285"/>
                    <a:pt x="16663" y="82285"/>
                    <a:pt x="20614" y="88900"/>
                  </a:cubicBezTo>
                  <a:cubicBezTo>
                    <a:pt x="20614" y="88900"/>
                    <a:pt x="20614" y="88900"/>
                    <a:pt x="131234" y="29368"/>
                  </a:cubicBezTo>
                  <a:cubicBezTo>
                    <a:pt x="131234" y="29368"/>
                    <a:pt x="131234" y="29368"/>
                    <a:pt x="128600" y="22754"/>
                  </a:cubicBezTo>
                  <a:cubicBezTo>
                    <a:pt x="125966" y="20108"/>
                    <a:pt x="123332" y="17462"/>
                    <a:pt x="120699" y="17462"/>
                  </a:cubicBezTo>
                  <a:close/>
                  <a:moveTo>
                    <a:pt x="192839" y="5790"/>
                  </a:moveTo>
                  <a:cubicBezTo>
                    <a:pt x="198107" y="5790"/>
                    <a:pt x="202058" y="9712"/>
                    <a:pt x="202058" y="13634"/>
                  </a:cubicBezTo>
                  <a:cubicBezTo>
                    <a:pt x="202058" y="13634"/>
                    <a:pt x="202058" y="13634"/>
                    <a:pt x="202058" y="17556"/>
                  </a:cubicBezTo>
                  <a:cubicBezTo>
                    <a:pt x="224445" y="3175"/>
                    <a:pt x="256051" y="5790"/>
                    <a:pt x="275805" y="26707"/>
                  </a:cubicBezTo>
                  <a:cubicBezTo>
                    <a:pt x="299509" y="50240"/>
                    <a:pt x="299509" y="88153"/>
                    <a:pt x="275805" y="111685"/>
                  </a:cubicBezTo>
                  <a:cubicBezTo>
                    <a:pt x="274488" y="114300"/>
                    <a:pt x="271854" y="114300"/>
                    <a:pt x="270537" y="114300"/>
                  </a:cubicBezTo>
                  <a:cubicBezTo>
                    <a:pt x="267903" y="114300"/>
                    <a:pt x="265269" y="114300"/>
                    <a:pt x="263953" y="111685"/>
                  </a:cubicBezTo>
                  <a:cubicBezTo>
                    <a:pt x="260002" y="109071"/>
                    <a:pt x="260002" y="102534"/>
                    <a:pt x="263953" y="99919"/>
                  </a:cubicBezTo>
                  <a:cubicBezTo>
                    <a:pt x="281072" y="82924"/>
                    <a:pt x="281072" y="55469"/>
                    <a:pt x="263953" y="38474"/>
                  </a:cubicBezTo>
                  <a:cubicBezTo>
                    <a:pt x="256051" y="30629"/>
                    <a:pt x="244199" y="26707"/>
                    <a:pt x="233664" y="26707"/>
                  </a:cubicBezTo>
                  <a:cubicBezTo>
                    <a:pt x="225762" y="26707"/>
                    <a:pt x="219178" y="28015"/>
                    <a:pt x="213910" y="30629"/>
                  </a:cubicBezTo>
                  <a:cubicBezTo>
                    <a:pt x="213910" y="30629"/>
                    <a:pt x="213910" y="30629"/>
                    <a:pt x="217861" y="30629"/>
                  </a:cubicBezTo>
                  <a:cubicBezTo>
                    <a:pt x="223128" y="30629"/>
                    <a:pt x="227079" y="34551"/>
                    <a:pt x="227079" y="39781"/>
                  </a:cubicBezTo>
                  <a:cubicBezTo>
                    <a:pt x="227079" y="45010"/>
                    <a:pt x="223128" y="48932"/>
                    <a:pt x="217861" y="48932"/>
                  </a:cubicBezTo>
                  <a:cubicBezTo>
                    <a:pt x="217861" y="48932"/>
                    <a:pt x="217861" y="48932"/>
                    <a:pt x="192839" y="48932"/>
                  </a:cubicBezTo>
                  <a:cubicBezTo>
                    <a:pt x="187572" y="48932"/>
                    <a:pt x="183621" y="45010"/>
                    <a:pt x="183621" y="39781"/>
                  </a:cubicBezTo>
                  <a:cubicBezTo>
                    <a:pt x="183621" y="39781"/>
                    <a:pt x="183621" y="39781"/>
                    <a:pt x="183621" y="13634"/>
                  </a:cubicBezTo>
                  <a:cubicBezTo>
                    <a:pt x="183621" y="9712"/>
                    <a:pt x="187572" y="5790"/>
                    <a:pt x="192839" y="5790"/>
                  </a:cubicBezTo>
                  <a:close/>
                  <a:moveTo>
                    <a:pt x="121837" y="0"/>
                  </a:moveTo>
                  <a:cubicBezTo>
                    <a:pt x="131047" y="0"/>
                    <a:pt x="140258" y="5259"/>
                    <a:pt x="144205" y="13146"/>
                  </a:cubicBezTo>
                  <a:cubicBezTo>
                    <a:pt x="144205" y="13146"/>
                    <a:pt x="144205" y="13146"/>
                    <a:pt x="203415" y="120948"/>
                  </a:cubicBezTo>
                  <a:cubicBezTo>
                    <a:pt x="215257" y="118318"/>
                    <a:pt x="227099" y="119633"/>
                    <a:pt x="236309" y="123577"/>
                  </a:cubicBezTo>
                  <a:cubicBezTo>
                    <a:pt x="248151" y="128836"/>
                    <a:pt x="257361" y="139353"/>
                    <a:pt x="262624" y="153814"/>
                  </a:cubicBezTo>
                  <a:cubicBezTo>
                    <a:pt x="263940" y="155129"/>
                    <a:pt x="263940" y="157758"/>
                    <a:pt x="265256" y="160387"/>
                  </a:cubicBezTo>
                  <a:cubicBezTo>
                    <a:pt x="277098" y="191939"/>
                    <a:pt x="291571" y="236637"/>
                    <a:pt x="274466" y="281335"/>
                  </a:cubicBezTo>
                  <a:cubicBezTo>
                    <a:pt x="273150" y="285279"/>
                    <a:pt x="269203" y="286593"/>
                    <a:pt x="266572" y="286593"/>
                  </a:cubicBezTo>
                  <a:cubicBezTo>
                    <a:pt x="265256" y="286593"/>
                    <a:pt x="263940" y="286593"/>
                    <a:pt x="262624" y="286593"/>
                  </a:cubicBezTo>
                  <a:cubicBezTo>
                    <a:pt x="258677" y="285279"/>
                    <a:pt x="256045" y="280020"/>
                    <a:pt x="257361" y="274762"/>
                  </a:cubicBezTo>
                  <a:cubicBezTo>
                    <a:pt x="273150" y="235322"/>
                    <a:pt x="259993" y="197197"/>
                    <a:pt x="248151" y="165646"/>
                  </a:cubicBezTo>
                  <a:cubicBezTo>
                    <a:pt x="248151" y="164331"/>
                    <a:pt x="246835" y="161702"/>
                    <a:pt x="246835" y="159072"/>
                  </a:cubicBezTo>
                  <a:cubicBezTo>
                    <a:pt x="242888" y="149870"/>
                    <a:pt x="237625" y="143297"/>
                    <a:pt x="229730" y="139353"/>
                  </a:cubicBezTo>
                  <a:cubicBezTo>
                    <a:pt x="219204" y="135409"/>
                    <a:pt x="203415" y="136723"/>
                    <a:pt x="184994" y="145926"/>
                  </a:cubicBezTo>
                  <a:cubicBezTo>
                    <a:pt x="178415" y="148555"/>
                    <a:pt x="167889" y="156443"/>
                    <a:pt x="170520" y="161702"/>
                  </a:cubicBezTo>
                  <a:cubicBezTo>
                    <a:pt x="173152" y="170904"/>
                    <a:pt x="183678" y="169590"/>
                    <a:pt x="184994" y="169590"/>
                  </a:cubicBezTo>
                  <a:cubicBezTo>
                    <a:pt x="196836" y="169590"/>
                    <a:pt x="204731" y="172219"/>
                    <a:pt x="209994" y="180107"/>
                  </a:cubicBezTo>
                  <a:cubicBezTo>
                    <a:pt x="215257" y="189309"/>
                    <a:pt x="212625" y="199827"/>
                    <a:pt x="211309" y="202456"/>
                  </a:cubicBezTo>
                  <a:cubicBezTo>
                    <a:pt x="206046" y="226120"/>
                    <a:pt x="211309" y="241895"/>
                    <a:pt x="227099" y="251098"/>
                  </a:cubicBezTo>
                  <a:cubicBezTo>
                    <a:pt x="231046" y="252413"/>
                    <a:pt x="233677" y="257671"/>
                    <a:pt x="231046" y="262930"/>
                  </a:cubicBezTo>
                  <a:cubicBezTo>
                    <a:pt x="228414" y="266874"/>
                    <a:pt x="223151" y="268188"/>
                    <a:pt x="219204" y="266874"/>
                  </a:cubicBezTo>
                  <a:cubicBezTo>
                    <a:pt x="219204" y="265559"/>
                    <a:pt x="219204" y="265559"/>
                    <a:pt x="217888" y="265559"/>
                  </a:cubicBezTo>
                  <a:cubicBezTo>
                    <a:pt x="217888" y="265559"/>
                    <a:pt x="217888" y="265559"/>
                    <a:pt x="154731" y="299740"/>
                  </a:cubicBezTo>
                  <a:cubicBezTo>
                    <a:pt x="158679" y="306313"/>
                    <a:pt x="166573" y="315516"/>
                    <a:pt x="175783" y="319460"/>
                  </a:cubicBezTo>
                  <a:cubicBezTo>
                    <a:pt x="179731" y="322089"/>
                    <a:pt x="182362" y="327347"/>
                    <a:pt x="179731" y="331291"/>
                  </a:cubicBezTo>
                  <a:cubicBezTo>
                    <a:pt x="178415" y="335235"/>
                    <a:pt x="175783" y="336550"/>
                    <a:pt x="171836" y="336550"/>
                  </a:cubicBezTo>
                  <a:cubicBezTo>
                    <a:pt x="170520" y="336550"/>
                    <a:pt x="169205" y="336550"/>
                    <a:pt x="167889" y="335235"/>
                  </a:cubicBezTo>
                  <a:cubicBezTo>
                    <a:pt x="153415" y="328662"/>
                    <a:pt x="142889" y="314201"/>
                    <a:pt x="137626" y="306313"/>
                  </a:cubicBezTo>
                  <a:cubicBezTo>
                    <a:pt x="137626" y="306313"/>
                    <a:pt x="136311" y="306313"/>
                    <a:pt x="136311" y="306313"/>
                  </a:cubicBezTo>
                  <a:cubicBezTo>
                    <a:pt x="127100" y="306313"/>
                    <a:pt x="117890" y="302369"/>
                    <a:pt x="112627" y="294481"/>
                  </a:cubicBezTo>
                  <a:cubicBezTo>
                    <a:pt x="112627" y="294481"/>
                    <a:pt x="112627" y="294481"/>
                    <a:pt x="107364" y="297111"/>
                  </a:cubicBezTo>
                  <a:cubicBezTo>
                    <a:pt x="103416" y="299740"/>
                    <a:pt x="98153" y="301055"/>
                    <a:pt x="94206" y="301055"/>
                  </a:cubicBezTo>
                  <a:cubicBezTo>
                    <a:pt x="84996" y="301055"/>
                    <a:pt x="75785" y="295796"/>
                    <a:pt x="70522" y="286593"/>
                  </a:cubicBezTo>
                  <a:cubicBezTo>
                    <a:pt x="70522" y="286593"/>
                    <a:pt x="70522" y="286593"/>
                    <a:pt x="70522" y="285279"/>
                  </a:cubicBezTo>
                  <a:cubicBezTo>
                    <a:pt x="67891" y="281335"/>
                    <a:pt x="66575" y="276076"/>
                    <a:pt x="67891" y="272132"/>
                  </a:cubicBezTo>
                  <a:cubicBezTo>
                    <a:pt x="58680" y="270818"/>
                    <a:pt x="52102" y="265559"/>
                    <a:pt x="48154" y="257671"/>
                  </a:cubicBezTo>
                  <a:cubicBezTo>
                    <a:pt x="48154" y="257671"/>
                    <a:pt x="48154" y="257671"/>
                    <a:pt x="48154" y="256356"/>
                  </a:cubicBezTo>
                  <a:cubicBezTo>
                    <a:pt x="42891" y="249783"/>
                    <a:pt x="42891" y="240581"/>
                    <a:pt x="46838" y="234007"/>
                  </a:cubicBezTo>
                  <a:cubicBezTo>
                    <a:pt x="42891" y="231378"/>
                    <a:pt x="38944" y="227434"/>
                    <a:pt x="36312" y="223490"/>
                  </a:cubicBezTo>
                  <a:cubicBezTo>
                    <a:pt x="36312" y="223490"/>
                    <a:pt x="36312" y="223490"/>
                    <a:pt x="36312" y="222176"/>
                  </a:cubicBezTo>
                  <a:cubicBezTo>
                    <a:pt x="32365" y="215602"/>
                    <a:pt x="32365" y="209029"/>
                    <a:pt x="33681" y="202456"/>
                  </a:cubicBezTo>
                  <a:cubicBezTo>
                    <a:pt x="36312" y="195883"/>
                    <a:pt x="40260" y="189309"/>
                    <a:pt x="46838" y="186680"/>
                  </a:cubicBezTo>
                  <a:cubicBezTo>
                    <a:pt x="46838" y="186680"/>
                    <a:pt x="46838" y="186680"/>
                    <a:pt x="53417" y="182736"/>
                  </a:cubicBezTo>
                  <a:cubicBezTo>
                    <a:pt x="53417" y="182736"/>
                    <a:pt x="53417" y="182736"/>
                    <a:pt x="3418" y="90711"/>
                  </a:cubicBezTo>
                  <a:cubicBezTo>
                    <a:pt x="-529" y="84138"/>
                    <a:pt x="-529" y="77564"/>
                    <a:pt x="787" y="70991"/>
                  </a:cubicBezTo>
                  <a:cubicBezTo>
                    <a:pt x="3418" y="63103"/>
                    <a:pt x="7365" y="57845"/>
                    <a:pt x="13944" y="55215"/>
                  </a:cubicBezTo>
                  <a:cubicBezTo>
                    <a:pt x="13944" y="55215"/>
                    <a:pt x="13944" y="55215"/>
                    <a:pt x="108679" y="2629"/>
                  </a:cubicBezTo>
                  <a:cubicBezTo>
                    <a:pt x="112627" y="1315"/>
                    <a:pt x="116574" y="0"/>
                    <a:pt x="12183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sľíḑê" title="WSpneox6o6">
              <a:extLst>
                <a:ext uri="{FF2B5EF4-FFF2-40B4-BE49-F238E27FC236}">
                  <a16:creationId xmlns:a16="http://schemas.microsoft.com/office/drawing/2014/main" xmlns="" id="{A79FA092-B162-419B-BE70-88AA0F8948F3}"/>
                </a:ext>
              </a:extLst>
            </p:cNvPr>
            <p:cNvSpPr/>
            <p:nvPr/>
          </p:nvSpPr>
          <p:spPr bwMode="auto">
            <a:xfrm>
              <a:off x="3981000" y="2730210"/>
              <a:ext cx="315000" cy="361102"/>
            </a:xfrm>
            <a:custGeom>
              <a:avLst/>
              <a:gdLst>
                <a:gd name="connsiteX0" fmla="*/ 95356 w 293583"/>
                <a:gd name="connsiteY0" fmla="*/ 263525 h 336550"/>
                <a:gd name="connsiteX1" fmla="*/ 89006 w 293583"/>
                <a:gd name="connsiteY1" fmla="*/ 266065 h 336550"/>
                <a:gd name="connsiteX2" fmla="*/ 85196 w 293583"/>
                <a:gd name="connsiteY2" fmla="*/ 271145 h 336550"/>
                <a:gd name="connsiteX3" fmla="*/ 86466 w 293583"/>
                <a:gd name="connsiteY3" fmla="*/ 277495 h 336550"/>
                <a:gd name="connsiteX4" fmla="*/ 86466 w 293583"/>
                <a:gd name="connsiteY4" fmla="*/ 278765 h 336550"/>
                <a:gd name="connsiteX5" fmla="*/ 94086 w 293583"/>
                <a:gd name="connsiteY5" fmla="*/ 282575 h 336550"/>
                <a:gd name="connsiteX6" fmla="*/ 97896 w 293583"/>
                <a:gd name="connsiteY6" fmla="*/ 281305 h 336550"/>
                <a:gd name="connsiteX7" fmla="*/ 104246 w 293583"/>
                <a:gd name="connsiteY7" fmla="*/ 278765 h 336550"/>
                <a:gd name="connsiteX8" fmla="*/ 95356 w 293583"/>
                <a:gd name="connsiteY8" fmla="*/ 263525 h 336550"/>
                <a:gd name="connsiteX9" fmla="*/ 194734 w 293583"/>
                <a:gd name="connsiteY9" fmla="*/ 241300 h 336550"/>
                <a:gd name="connsiteX10" fmla="*/ 123296 w 293583"/>
                <a:gd name="connsiteY10" fmla="*/ 278628 h 336550"/>
                <a:gd name="connsiteX11" fmla="*/ 127265 w 293583"/>
                <a:gd name="connsiteY11" fmla="*/ 285064 h 336550"/>
                <a:gd name="connsiteX12" fmla="*/ 135202 w 293583"/>
                <a:gd name="connsiteY12" fmla="*/ 288925 h 336550"/>
                <a:gd name="connsiteX13" fmla="*/ 139171 w 293583"/>
                <a:gd name="connsiteY13" fmla="*/ 287638 h 336550"/>
                <a:gd name="connsiteX14" fmla="*/ 202671 w 293583"/>
                <a:gd name="connsiteY14" fmla="*/ 254172 h 336550"/>
                <a:gd name="connsiteX15" fmla="*/ 194734 w 293583"/>
                <a:gd name="connsiteY15" fmla="*/ 241300 h 336550"/>
                <a:gd name="connsiteX16" fmla="*/ 77894 w 293583"/>
                <a:gd name="connsiteY16" fmla="*/ 230187 h 336550"/>
                <a:gd name="connsiteX17" fmla="*/ 71544 w 293583"/>
                <a:gd name="connsiteY17" fmla="*/ 234156 h 336550"/>
                <a:gd name="connsiteX18" fmla="*/ 66464 w 293583"/>
                <a:gd name="connsiteY18" fmla="*/ 236802 h 336550"/>
                <a:gd name="connsiteX19" fmla="*/ 62654 w 293583"/>
                <a:gd name="connsiteY19" fmla="*/ 248708 h 336550"/>
                <a:gd name="connsiteX20" fmla="*/ 63924 w 293583"/>
                <a:gd name="connsiteY20" fmla="*/ 250031 h 336550"/>
                <a:gd name="connsiteX21" fmla="*/ 71544 w 293583"/>
                <a:gd name="connsiteY21" fmla="*/ 254000 h 336550"/>
                <a:gd name="connsiteX22" fmla="*/ 75354 w 293583"/>
                <a:gd name="connsiteY22" fmla="*/ 254000 h 336550"/>
                <a:gd name="connsiteX23" fmla="*/ 80434 w 293583"/>
                <a:gd name="connsiteY23" fmla="*/ 250031 h 336550"/>
                <a:gd name="connsiteX24" fmla="*/ 86784 w 293583"/>
                <a:gd name="connsiteY24" fmla="*/ 247385 h 336550"/>
                <a:gd name="connsiteX25" fmla="*/ 77894 w 293583"/>
                <a:gd name="connsiteY25" fmla="*/ 230187 h 336550"/>
                <a:gd name="connsiteX26" fmla="*/ 61067 w 293583"/>
                <a:gd name="connsiteY26" fmla="*/ 198437 h 336550"/>
                <a:gd name="connsiteX27" fmla="*/ 54187 w 293583"/>
                <a:gd name="connsiteY27" fmla="*/ 202604 h 336550"/>
                <a:gd name="connsiteX28" fmla="*/ 50060 w 293583"/>
                <a:gd name="connsiteY28" fmla="*/ 206771 h 336550"/>
                <a:gd name="connsiteX29" fmla="*/ 51436 w 293583"/>
                <a:gd name="connsiteY29" fmla="*/ 215106 h 336550"/>
                <a:gd name="connsiteX30" fmla="*/ 59691 w 293583"/>
                <a:gd name="connsiteY30" fmla="*/ 220662 h 336550"/>
                <a:gd name="connsiteX31" fmla="*/ 63818 w 293583"/>
                <a:gd name="connsiteY31" fmla="*/ 219273 h 336550"/>
                <a:gd name="connsiteX32" fmla="*/ 69322 w 293583"/>
                <a:gd name="connsiteY32" fmla="*/ 216495 h 336550"/>
                <a:gd name="connsiteX33" fmla="*/ 61067 w 293583"/>
                <a:gd name="connsiteY33" fmla="*/ 198437 h 336550"/>
                <a:gd name="connsiteX34" fmla="*/ 141011 w 293583"/>
                <a:gd name="connsiteY34" fmla="*/ 42862 h 336550"/>
                <a:gd name="connsiteX35" fmla="*/ 29634 w 293583"/>
                <a:gd name="connsiteY35" fmla="*/ 103643 h 336550"/>
                <a:gd name="connsiteX36" fmla="*/ 116115 w 293583"/>
                <a:gd name="connsiteY36" fmla="*/ 263525 h 336550"/>
                <a:gd name="connsiteX37" fmla="*/ 190803 w 293583"/>
                <a:gd name="connsiteY37" fmla="*/ 222564 h 336550"/>
                <a:gd name="connsiteX38" fmla="*/ 193424 w 293583"/>
                <a:gd name="connsiteY38" fmla="*/ 198780 h 336550"/>
                <a:gd name="connsiteX39" fmla="*/ 193424 w 293583"/>
                <a:gd name="connsiteY39" fmla="*/ 197458 h 336550"/>
                <a:gd name="connsiteX40" fmla="*/ 194734 w 293583"/>
                <a:gd name="connsiteY40" fmla="*/ 189530 h 336550"/>
                <a:gd name="connsiteX41" fmla="*/ 185562 w 293583"/>
                <a:gd name="connsiteY41" fmla="*/ 186888 h 336550"/>
                <a:gd name="connsiteX42" fmla="*/ 152804 w 293583"/>
                <a:gd name="connsiteY42" fmla="*/ 167068 h 336550"/>
                <a:gd name="connsiteX43" fmla="*/ 177700 w 293583"/>
                <a:gd name="connsiteY43" fmla="*/ 130070 h 336550"/>
                <a:gd name="connsiteX44" fmla="*/ 185562 w 293583"/>
                <a:gd name="connsiteY44" fmla="*/ 126106 h 336550"/>
                <a:gd name="connsiteX45" fmla="*/ 141011 w 293583"/>
                <a:gd name="connsiteY45" fmla="*/ 42862 h 336550"/>
                <a:gd name="connsiteX46" fmla="*/ 120699 w 293583"/>
                <a:gd name="connsiteY46" fmla="*/ 17462 h 336550"/>
                <a:gd name="connsiteX47" fmla="*/ 116748 w 293583"/>
                <a:gd name="connsiteY47" fmla="*/ 18785 h 336550"/>
                <a:gd name="connsiteX48" fmla="*/ 20614 w 293583"/>
                <a:gd name="connsiteY48" fmla="*/ 70379 h 336550"/>
                <a:gd name="connsiteX49" fmla="*/ 16663 w 293583"/>
                <a:gd name="connsiteY49" fmla="*/ 75671 h 336550"/>
                <a:gd name="connsiteX50" fmla="*/ 16663 w 293583"/>
                <a:gd name="connsiteY50" fmla="*/ 82285 h 336550"/>
                <a:gd name="connsiteX51" fmla="*/ 20614 w 293583"/>
                <a:gd name="connsiteY51" fmla="*/ 88900 h 336550"/>
                <a:gd name="connsiteX52" fmla="*/ 131234 w 293583"/>
                <a:gd name="connsiteY52" fmla="*/ 29368 h 336550"/>
                <a:gd name="connsiteX53" fmla="*/ 128600 w 293583"/>
                <a:gd name="connsiteY53" fmla="*/ 22754 h 336550"/>
                <a:gd name="connsiteX54" fmla="*/ 120699 w 293583"/>
                <a:gd name="connsiteY54" fmla="*/ 17462 h 336550"/>
                <a:gd name="connsiteX55" fmla="*/ 192839 w 293583"/>
                <a:gd name="connsiteY55" fmla="*/ 5790 h 336550"/>
                <a:gd name="connsiteX56" fmla="*/ 202058 w 293583"/>
                <a:gd name="connsiteY56" fmla="*/ 13634 h 336550"/>
                <a:gd name="connsiteX57" fmla="*/ 202058 w 293583"/>
                <a:gd name="connsiteY57" fmla="*/ 17556 h 336550"/>
                <a:gd name="connsiteX58" fmla="*/ 275805 w 293583"/>
                <a:gd name="connsiteY58" fmla="*/ 26707 h 336550"/>
                <a:gd name="connsiteX59" fmla="*/ 275805 w 293583"/>
                <a:gd name="connsiteY59" fmla="*/ 111685 h 336550"/>
                <a:gd name="connsiteX60" fmla="*/ 270537 w 293583"/>
                <a:gd name="connsiteY60" fmla="*/ 114300 h 336550"/>
                <a:gd name="connsiteX61" fmla="*/ 263953 w 293583"/>
                <a:gd name="connsiteY61" fmla="*/ 111685 h 336550"/>
                <a:gd name="connsiteX62" fmla="*/ 263953 w 293583"/>
                <a:gd name="connsiteY62" fmla="*/ 99919 h 336550"/>
                <a:gd name="connsiteX63" fmla="*/ 263953 w 293583"/>
                <a:gd name="connsiteY63" fmla="*/ 38474 h 336550"/>
                <a:gd name="connsiteX64" fmla="*/ 233664 w 293583"/>
                <a:gd name="connsiteY64" fmla="*/ 26707 h 336550"/>
                <a:gd name="connsiteX65" fmla="*/ 213910 w 293583"/>
                <a:gd name="connsiteY65" fmla="*/ 30629 h 336550"/>
                <a:gd name="connsiteX66" fmla="*/ 217861 w 293583"/>
                <a:gd name="connsiteY66" fmla="*/ 30629 h 336550"/>
                <a:gd name="connsiteX67" fmla="*/ 227079 w 293583"/>
                <a:gd name="connsiteY67" fmla="*/ 39781 h 336550"/>
                <a:gd name="connsiteX68" fmla="*/ 217861 w 293583"/>
                <a:gd name="connsiteY68" fmla="*/ 48932 h 336550"/>
                <a:gd name="connsiteX69" fmla="*/ 192839 w 293583"/>
                <a:gd name="connsiteY69" fmla="*/ 48932 h 336550"/>
                <a:gd name="connsiteX70" fmla="*/ 183621 w 293583"/>
                <a:gd name="connsiteY70" fmla="*/ 39781 h 336550"/>
                <a:gd name="connsiteX71" fmla="*/ 183621 w 293583"/>
                <a:gd name="connsiteY71" fmla="*/ 13634 h 336550"/>
                <a:gd name="connsiteX72" fmla="*/ 192839 w 293583"/>
                <a:gd name="connsiteY72" fmla="*/ 5790 h 336550"/>
                <a:gd name="connsiteX73" fmla="*/ 121837 w 293583"/>
                <a:gd name="connsiteY73" fmla="*/ 0 h 336550"/>
                <a:gd name="connsiteX74" fmla="*/ 144205 w 293583"/>
                <a:gd name="connsiteY74" fmla="*/ 13146 h 336550"/>
                <a:gd name="connsiteX75" fmla="*/ 203415 w 293583"/>
                <a:gd name="connsiteY75" fmla="*/ 120948 h 336550"/>
                <a:gd name="connsiteX76" fmla="*/ 236309 w 293583"/>
                <a:gd name="connsiteY76" fmla="*/ 123577 h 336550"/>
                <a:gd name="connsiteX77" fmla="*/ 262624 w 293583"/>
                <a:gd name="connsiteY77" fmla="*/ 153814 h 336550"/>
                <a:gd name="connsiteX78" fmla="*/ 265256 w 293583"/>
                <a:gd name="connsiteY78" fmla="*/ 160387 h 336550"/>
                <a:gd name="connsiteX79" fmla="*/ 274466 w 293583"/>
                <a:gd name="connsiteY79" fmla="*/ 281335 h 336550"/>
                <a:gd name="connsiteX80" fmla="*/ 266572 w 293583"/>
                <a:gd name="connsiteY80" fmla="*/ 286593 h 336550"/>
                <a:gd name="connsiteX81" fmla="*/ 262624 w 293583"/>
                <a:gd name="connsiteY81" fmla="*/ 286593 h 336550"/>
                <a:gd name="connsiteX82" fmla="*/ 257361 w 293583"/>
                <a:gd name="connsiteY82" fmla="*/ 274762 h 336550"/>
                <a:gd name="connsiteX83" fmla="*/ 248151 w 293583"/>
                <a:gd name="connsiteY83" fmla="*/ 165646 h 336550"/>
                <a:gd name="connsiteX84" fmla="*/ 246835 w 293583"/>
                <a:gd name="connsiteY84" fmla="*/ 159072 h 336550"/>
                <a:gd name="connsiteX85" fmla="*/ 229730 w 293583"/>
                <a:gd name="connsiteY85" fmla="*/ 139353 h 336550"/>
                <a:gd name="connsiteX86" fmla="*/ 184994 w 293583"/>
                <a:gd name="connsiteY86" fmla="*/ 145926 h 336550"/>
                <a:gd name="connsiteX87" fmla="*/ 170520 w 293583"/>
                <a:gd name="connsiteY87" fmla="*/ 161702 h 336550"/>
                <a:gd name="connsiteX88" fmla="*/ 184994 w 293583"/>
                <a:gd name="connsiteY88" fmla="*/ 169590 h 336550"/>
                <a:gd name="connsiteX89" fmla="*/ 209994 w 293583"/>
                <a:gd name="connsiteY89" fmla="*/ 180107 h 336550"/>
                <a:gd name="connsiteX90" fmla="*/ 211309 w 293583"/>
                <a:gd name="connsiteY90" fmla="*/ 202456 h 336550"/>
                <a:gd name="connsiteX91" fmla="*/ 227099 w 293583"/>
                <a:gd name="connsiteY91" fmla="*/ 251098 h 336550"/>
                <a:gd name="connsiteX92" fmla="*/ 231046 w 293583"/>
                <a:gd name="connsiteY92" fmla="*/ 262930 h 336550"/>
                <a:gd name="connsiteX93" fmla="*/ 219204 w 293583"/>
                <a:gd name="connsiteY93" fmla="*/ 266874 h 336550"/>
                <a:gd name="connsiteX94" fmla="*/ 217888 w 293583"/>
                <a:gd name="connsiteY94" fmla="*/ 265559 h 336550"/>
                <a:gd name="connsiteX95" fmla="*/ 154731 w 293583"/>
                <a:gd name="connsiteY95" fmla="*/ 299740 h 336550"/>
                <a:gd name="connsiteX96" fmla="*/ 175783 w 293583"/>
                <a:gd name="connsiteY96" fmla="*/ 319460 h 336550"/>
                <a:gd name="connsiteX97" fmla="*/ 179731 w 293583"/>
                <a:gd name="connsiteY97" fmla="*/ 331291 h 336550"/>
                <a:gd name="connsiteX98" fmla="*/ 171836 w 293583"/>
                <a:gd name="connsiteY98" fmla="*/ 336550 h 336550"/>
                <a:gd name="connsiteX99" fmla="*/ 167889 w 293583"/>
                <a:gd name="connsiteY99" fmla="*/ 335235 h 336550"/>
                <a:gd name="connsiteX100" fmla="*/ 137626 w 293583"/>
                <a:gd name="connsiteY100" fmla="*/ 306313 h 336550"/>
                <a:gd name="connsiteX101" fmla="*/ 136311 w 293583"/>
                <a:gd name="connsiteY101" fmla="*/ 306313 h 336550"/>
                <a:gd name="connsiteX102" fmla="*/ 112627 w 293583"/>
                <a:gd name="connsiteY102" fmla="*/ 294481 h 336550"/>
                <a:gd name="connsiteX103" fmla="*/ 107364 w 293583"/>
                <a:gd name="connsiteY103" fmla="*/ 297111 h 336550"/>
                <a:gd name="connsiteX104" fmla="*/ 94206 w 293583"/>
                <a:gd name="connsiteY104" fmla="*/ 301055 h 336550"/>
                <a:gd name="connsiteX105" fmla="*/ 70522 w 293583"/>
                <a:gd name="connsiteY105" fmla="*/ 286593 h 336550"/>
                <a:gd name="connsiteX106" fmla="*/ 70522 w 293583"/>
                <a:gd name="connsiteY106" fmla="*/ 285279 h 336550"/>
                <a:gd name="connsiteX107" fmla="*/ 67891 w 293583"/>
                <a:gd name="connsiteY107" fmla="*/ 272132 h 336550"/>
                <a:gd name="connsiteX108" fmla="*/ 48154 w 293583"/>
                <a:gd name="connsiteY108" fmla="*/ 257671 h 336550"/>
                <a:gd name="connsiteX109" fmla="*/ 48154 w 293583"/>
                <a:gd name="connsiteY109" fmla="*/ 256356 h 336550"/>
                <a:gd name="connsiteX110" fmla="*/ 46838 w 293583"/>
                <a:gd name="connsiteY110" fmla="*/ 234007 h 336550"/>
                <a:gd name="connsiteX111" fmla="*/ 36312 w 293583"/>
                <a:gd name="connsiteY111" fmla="*/ 223490 h 336550"/>
                <a:gd name="connsiteX112" fmla="*/ 36312 w 293583"/>
                <a:gd name="connsiteY112" fmla="*/ 222176 h 336550"/>
                <a:gd name="connsiteX113" fmla="*/ 33681 w 293583"/>
                <a:gd name="connsiteY113" fmla="*/ 202456 h 336550"/>
                <a:gd name="connsiteX114" fmla="*/ 46838 w 293583"/>
                <a:gd name="connsiteY114" fmla="*/ 186680 h 336550"/>
                <a:gd name="connsiteX115" fmla="*/ 53417 w 293583"/>
                <a:gd name="connsiteY115" fmla="*/ 182736 h 336550"/>
                <a:gd name="connsiteX116" fmla="*/ 3418 w 293583"/>
                <a:gd name="connsiteY116" fmla="*/ 90711 h 336550"/>
                <a:gd name="connsiteX117" fmla="*/ 787 w 293583"/>
                <a:gd name="connsiteY117" fmla="*/ 70991 h 336550"/>
                <a:gd name="connsiteX118" fmla="*/ 13944 w 293583"/>
                <a:gd name="connsiteY118" fmla="*/ 55215 h 336550"/>
                <a:gd name="connsiteX119" fmla="*/ 108679 w 293583"/>
                <a:gd name="connsiteY119" fmla="*/ 2629 h 336550"/>
                <a:gd name="connsiteX120" fmla="*/ 121837 w 293583"/>
                <a:gd name="connsiteY120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293583" h="336550">
                  <a:moveTo>
                    <a:pt x="95356" y="263525"/>
                  </a:moveTo>
                  <a:cubicBezTo>
                    <a:pt x="95356" y="263525"/>
                    <a:pt x="95356" y="263525"/>
                    <a:pt x="89006" y="266065"/>
                  </a:cubicBezTo>
                  <a:cubicBezTo>
                    <a:pt x="87736" y="267335"/>
                    <a:pt x="86466" y="268605"/>
                    <a:pt x="85196" y="271145"/>
                  </a:cubicBezTo>
                  <a:cubicBezTo>
                    <a:pt x="85196" y="273685"/>
                    <a:pt x="85196" y="274955"/>
                    <a:pt x="86466" y="277495"/>
                  </a:cubicBezTo>
                  <a:cubicBezTo>
                    <a:pt x="86466" y="277495"/>
                    <a:pt x="86466" y="277495"/>
                    <a:pt x="86466" y="278765"/>
                  </a:cubicBezTo>
                  <a:cubicBezTo>
                    <a:pt x="87736" y="281305"/>
                    <a:pt x="91546" y="282575"/>
                    <a:pt x="94086" y="282575"/>
                  </a:cubicBezTo>
                  <a:cubicBezTo>
                    <a:pt x="95356" y="282575"/>
                    <a:pt x="96626" y="282575"/>
                    <a:pt x="97896" y="281305"/>
                  </a:cubicBezTo>
                  <a:lnTo>
                    <a:pt x="104246" y="278765"/>
                  </a:lnTo>
                  <a:cubicBezTo>
                    <a:pt x="104246" y="278765"/>
                    <a:pt x="104246" y="278765"/>
                    <a:pt x="95356" y="263525"/>
                  </a:cubicBezTo>
                  <a:close/>
                  <a:moveTo>
                    <a:pt x="194734" y="241300"/>
                  </a:moveTo>
                  <a:cubicBezTo>
                    <a:pt x="194734" y="241300"/>
                    <a:pt x="194734" y="241300"/>
                    <a:pt x="123296" y="278628"/>
                  </a:cubicBezTo>
                  <a:cubicBezTo>
                    <a:pt x="123296" y="278628"/>
                    <a:pt x="123296" y="278628"/>
                    <a:pt x="127265" y="285064"/>
                  </a:cubicBezTo>
                  <a:cubicBezTo>
                    <a:pt x="128588" y="287638"/>
                    <a:pt x="131233" y="288925"/>
                    <a:pt x="135202" y="288925"/>
                  </a:cubicBezTo>
                  <a:cubicBezTo>
                    <a:pt x="136525" y="288925"/>
                    <a:pt x="137848" y="288925"/>
                    <a:pt x="139171" y="287638"/>
                  </a:cubicBezTo>
                  <a:cubicBezTo>
                    <a:pt x="139171" y="287638"/>
                    <a:pt x="139171" y="287638"/>
                    <a:pt x="202671" y="254172"/>
                  </a:cubicBezTo>
                  <a:cubicBezTo>
                    <a:pt x="200025" y="250310"/>
                    <a:pt x="196057" y="246449"/>
                    <a:pt x="194734" y="241300"/>
                  </a:cubicBezTo>
                  <a:close/>
                  <a:moveTo>
                    <a:pt x="77894" y="230187"/>
                  </a:moveTo>
                  <a:cubicBezTo>
                    <a:pt x="77894" y="230187"/>
                    <a:pt x="77894" y="230187"/>
                    <a:pt x="71544" y="234156"/>
                  </a:cubicBezTo>
                  <a:cubicBezTo>
                    <a:pt x="71544" y="234156"/>
                    <a:pt x="71544" y="234156"/>
                    <a:pt x="66464" y="236802"/>
                  </a:cubicBezTo>
                  <a:cubicBezTo>
                    <a:pt x="62654" y="239448"/>
                    <a:pt x="61384" y="244739"/>
                    <a:pt x="62654" y="248708"/>
                  </a:cubicBezTo>
                  <a:cubicBezTo>
                    <a:pt x="62654" y="248708"/>
                    <a:pt x="62654" y="248708"/>
                    <a:pt x="63924" y="250031"/>
                  </a:cubicBezTo>
                  <a:cubicBezTo>
                    <a:pt x="65194" y="252677"/>
                    <a:pt x="67734" y="254000"/>
                    <a:pt x="71544" y="254000"/>
                  </a:cubicBezTo>
                  <a:cubicBezTo>
                    <a:pt x="72814" y="254000"/>
                    <a:pt x="74084" y="254000"/>
                    <a:pt x="75354" y="254000"/>
                  </a:cubicBezTo>
                  <a:cubicBezTo>
                    <a:pt x="75354" y="254000"/>
                    <a:pt x="75354" y="254000"/>
                    <a:pt x="80434" y="250031"/>
                  </a:cubicBezTo>
                  <a:cubicBezTo>
                    <a:pt x="80434" y="250031"/>
                    <a:pt x="80434" y="250031"/>
                    <a:pt x="86784" y="247385"/>
                  </a:cubicBezTo>
                  <a:cubicBezTo>
                    <a:pt x="86784" y="247385"/>
                    <a:pt x="86784" y="247385"/>
                    <a:pt x="77894" y="230187"/>
                  </a:cubicBezTo>
                  <a:close/>
                  <a:moveTo>
                    <a:pt x="61067" y="198437"/>
                  </a:moveTo>
                  <a:cubicBezTo>
                    <a:pt x="61067" y="198437"/>
                    <a:pt x="61067" y="198437"/>
                    <a:pt x="54187" y="202604"/>
                  </a:cubicBezTo>
                  <a:cubicBezTo>
                    <a:pt x="52811" y="202604"/>
                    <a:pt x="51436" y="205382"/>
                    <a:pt x="50060" y="206771"/>
                  </a:cubicBezTo>
                  <a:cubicBezTo>
                    <a:pt x="48684" y="209550"/>
                    <a:pt x="50060" y="212328"/>
                    <a:pt x="51436" y="215106"/>
                  </a:cubicBezTo>
                  <a:cubicBezTo>
                    <a:pt x="52811" y="217884"/>
                    <a:pt x="55563" y="220662"/>
                    <a:pt x="59691" y="220662"/>
                  </a:cubicBezTo>
                  <a:cubicBezTo>
                    <a:pt x="61067" y="220662"/>
                    <a:pt x="62443" y="220662"/>
                    <a:pt x="63818" y="219273"/>
                  </a:cubicBezTo>
                  <a:cubicBezTo>
                    <a:pt x="63818" y="219273"/>
                    <a:pt x="63818" y="219273"/>
                    <a:pt x="69322" y="216495"/>
                  </a:cubicBezTo>
                  <a:cubicBezTo>
                    <a:pt x="69322" y="216495"/>
                    <a:pt x="69322" y="216495"/>
                    <a:pt x="61067" y="198437"/>
                  </a:cubicBezTo>
                  <a:close/>
                  <a:moveTo>
                    <a:pt x="141011" y="42862"/>
                  </a:moveTo>
                  <a:cubicBezTo>
                    <a:pt x="141011" y="42862"/>
                    <a:pt x="141011" y="42862"/>
                    <a:pt x="29634" y="103643"/>
                  </a:cubicBezTo>
                  <a:cubicBezTo>
                    <a:pt x="29634" y="103643"/>
                    <a:pt x="29634" y="103643"/>
                    <a:pt x="116115" y="263525"/>
                  </a:cubicBezTo>
                  <a:cubicBezTo>
                    <a:pt x="116115" y="263525"/>
                    <a:pt x="116115" y="263525"/>
                    <a:pt x="190803" y="222564"/>
                  </a:cubicBezTo>
                  <a:cubicBezTo>
                    <a:pt x="190803" y="215957"/>
                    <a:pt x="190803" y="208029"/>
                    <a:pt x="193424" y="198780"/>
                  </a:cubicBezTo>
                  <a:cubicBezTo>
                    <a:pt x="193424" y="197458"/>
                    <a:pt x="193424" y="197458"/>
                    <a:pt x="193424" y="197458"/>
                  </a:cubicBezTo>
                  <a:cubicBezTo>
                    <a:pt x="194734" y="194816"/>
                    <a:pt x="194734" y="190852"/>
                    <a:pt x="194734" y="189530"/>
                  </a:cubicBezTo>
                  <a:cubicBezTo>
                    <a:pt x="193424" y="188209"/>
                    <a:pt x="190803" y="186888"/>
                    <a:pt x="185562" y="186888"/>
                  </a:cubicBezTo>
                  <a:cubicBezTo>
                    <a:pt x="176389" y="188209"/>
                    <a:pt x="159355" y="185566"/>
                    <a:pt x="152804" y="167068"/>
                  </a:cubicBezTo>
                  <a:cubicBezTo>
                    <a:pt x="147562" y="153854"/>
                    <a:pt x="158045" y="139319"/>
                    <a:pt x="177700" y="130070"/>
                  </a:cubicBezTo>
                  <a:cubicBezTo>
                    <a:pt x="180320" y="128749"/>
                    <a:pt x="182941" y="127428"/>
                    <a:pt x="185562" y="126106"/>
                  </a:cubicBezTo>
                  <a:cubicBezTo>
                    <a:pt x="185562" y="126106"/>
                    <a:pt x="185562" y="126106"/>
                    <a:pt x="141011" y="42862"/>
                  </a:cubicBezTo>
                  <a:close/>
                  <a:moveTo>
                    <a:pt x="120699" y="17462"/>
                  </a:moveTo>
                  <a:cubicBezTo>
                    <a:pt x="119382" y="17462"/>
                    <a:pt x="118065" y="18785"/>
                    <a:pt x="116748" y="18785"/>
                  </a:cubicBezTo>
                  <a:cubicBezTo>
                    <a:pt x="116748" y="18785"/>
                    <a:pt x="116748" y="18785"/>
                    <a:pt x="20614" y="70379"/>
                  </a:cubicBezTo>
                  <a:cubicBezTo>
                    <a:pt x="17980" y="71702"/>
                    <a:pt x="16663" y="74348"/>
                    <a:pt x="16663" y="75671"/>
                  </a:cubicBezTo>
                  <a:cubicBezTo>
                    <a:pt x="15346" y="78317"/>
                    <a:pt x="15346" y="80962"/>
                    <a:pt x="16663" y="82285"/>
                  </a:cubicBezTo>
                  <a:cubicBezTo>
                    <a:pt x="16663" y="82285"/>
                    <a:pt x="16663" y="82285"/>
                    <a:pt x="20614" y="88900"/>
                  </a:cubicBezTo>
                  <a:cubicBezTo>
                    <a:pt x="20614" y="88900"/>
                    <a:pt x="20614" y="88900"/>
                    <a:pt x="131234" y="29368"/>
                  </a:cubicBezTo>
                  <a:cubicBezTo>
                    <a:pt x="131234" y="29368"/>
                    <a:pt x="131234" y="29368"/>
                    <a:pt x="128600" y="22754"/>
                  </a:cubicBezTo>
                  <a:cubicBezTo>
                    <a:pt x="125966" y="20108"/>
                    <a:pt x="123332" y="17462"/>
                    <a:pt x="120699" y="17462"/>
                  </a:cubicBezTo>
                  <a:close/>
                  <a:moveTo>
                    <a:pt x="192839" y="5790"/>
                  </a:moveTo>
                  <a:cubicBezTo>
                    <a:pt x="198107" y="5790"/>
                    <a:pt x="202058" y="9712"/>
                    <a:pt x="202058" y="13634"/>
                  </a:cubicBezTo>
                  <a:cubicBezTo>
                    <a:pt x="202058" y="13634"/>
                    <a:pt x="202058" y="13634"/>
                    <a:pt x="202058" y="17556"/>
                  </a:cubicBezTo>
                  <a:cubicBezTo>
                    <a:pt x="224445" y="3175"/>
                    <a:pt x="256051" y="5790"/>
                    <a:pt x="275805" y="26707"/>
                  </a:cubicBezTo>
                  <a:cubicBezTo>
                    <a:pt x="299509" y="50240"/>
                    <a:pt x="299509" y="88153"/>
                    <a:pt x="275805" y="111685"/>
                  </a:cubicBezTo>
                  <a:cubicBezTo>
                    <a:pt x="274488" y="114300"/>
                    <a:pt x="271854" y="114300"/>
                    <a:pt x="270537" y="114300"/>
                  </a:cubicBezTo>
                  <a:cubicBezTo>
                    <a:pt x="267903" y="114300"/>
                    <a:pt x="265269" y="114300"/>
                    <a:pt x="263953" y="111685"/>
                  </a:cubicBezTo>
                  <a:cubicBezTo>
                    <a:pt x="260002" y="109071"/>
                    <a:pt x="260002" y="102534"/>
                    <a:pt x="263953" y="99919"/>
                  </a:cubicBezTo>
                  <a:cubicBezTo>
                    <a:pt x="281072" y="82924"/>
                    <a:pt x="281072" y="55469"/>
                    <a:pt x="263953" y="38474"/>
                  </a:cubicBezTo>
                  <a:cubicBezTo>
                    <a:pt x="256051" y="30629"/>
                    <a:pt x="244199" y="26707"/>
                    <a:pt x="233664" y="26707"/>
                  </a:cubicBezTo>
                  <a:cubicBezTo>
                    <a:pt x="225762" y="26707"/>
                    <a:pt x="219178" y="28015"/>
                    <a:pt x="213910" y="30629"/>
                  </a:cubicBezTo>
                  <a:cubicBezTo>
                    <a:pt x="213910" y="30629"/>
                    <a:pt x="213910" y="30629"/>
                    <a:pt x="217861" y="30629"/>
                  </a:cubicBezTo>
                  <a:cubicBezTo>
                    <a:pt x="223128" y="30629"/>
                    <a:pt x="227079" y="34551"/>
                    <a:pt x="227079" y="39781"/>
                  </a:cubicBezTo>
                  <a:cubicBezTo>
                    <a:pt x="227079" y="45010"/>
                    <a:pt x="223128" y="48932"/>
                    <a:pt x="217861" y="48932"/>
                  </a:cubicBezTo>
                  <a:cubicBezTo>
                    <a:pt x="217861" y="48932"/>
                    <a:pt x="217861" y="48932"/>
                    <a:pt x="192839" y="48932"/>
                  </a:cubicBezTo>
                  <a:cubicBezTo>
                    <a:pt x="187572" y="48932"/>
                    <a:pt x="183621" y="45010"/>
                    <a:pt x="183621" y="39781"/>
                  </a:cubicBezTo>
                  <a:cubicBezTo>
                    <a:pt x="183621" y="39781"/>
                    <a:pt x="183621" y="39781"/>
                    <a:pt x="183621" y="13634"/>
                  </a:cubicBezTo>
                  <a:cubicBezTo>
                    <a:pt x="183621" y="9712"/>
                    <a:pt x="187572" y="5790"/>
                    <a:pt x="192839" y="5790"/>
                  </a:cubicBezTo>
                  <a:close/>
                  <a:moveTo>
                    <a:pt x="121837" y="0"/>
                  </a:moveTo>
                  <a:cubicBezTo>
                    <a:pt x="131047" y="0"/>
                    <a:pt x="140258" y="5259"/>
                    <a:pt x="144205" y="13146"/>
                  </a:cubicBezTo>
                  <a:cubicBezTo>
                    <a:pt x="144205" y="13146"/>
                    <a:pt x="144205" y="13146"/>
                    <a:pt x="203415" y="120948"/>
                  </a:cubicBezTo>
                  <a:cubicBezTo>
                    <a:pt x="215257" y="118318"/>
                    <a:pt x="227099" y="119633"/>
                    <a:pt x="236309" y="123577"/>
                  </a:cubicBezTo>
                  <a:cubicBezTo>
                    <a:pt x="248151" y="128836"/>
                    <a:pt x="257361" y="139353"/>
                    <a:pt x="262624" y="153814"/>
                  </a:cubicBezTo>
                  <a:cubicBezTo>
                    <a:pt x="263940" y="155129"/>
                    <a:pt x="263940" y="157758"/>
                    <a:pt x="265256" y="160387"/>
                  </a:cubicBezTo>
                  <a:cubicBezTo>
                    <a:pt x="277098" y="191939"/>
                    <a:pt x="291571" y="236637"/>
                    <a:pt x="274466" y="281335"/>
                  </a:cubicBezTo>
                  <a:cubicBezTo>
                    <a:pt x="273150" y="285279"/>
                    <a:pt x="269203" y="286593"/>
                    <a:pt x="266572" y="286593"/>
                  </a:cubicBezTo>
                  <a:cubicBezTo>
                    <a:pt x="265256" y="286593"/>
                    <a:pt x="263940" y="286593"/>
                    <a:pt x="262624" y="286593"/>
                  </a:cubicBezTo>
                  <a:cubicBezTo>
                    <a:pt x="258677" y="285279"/>
                    <a:pt x="256045" y="280020"/>
                    <a:pt x="257361" y="274762"/>
                  </a:cubicBezTo>
                  <a:cubicBezTo>
                    <a:pt x="273150" y="235322"/>
                    <a:pt x="259993" y="197197"/>
                    <a:pt x="248151" y="165646"/>
                  </a:cubicBezTo>
                  <a:cubicBezTo>
                    <a:pt x="248151" y="164331"/>
                    <a:pt x="246835" y="161702"/>
                    <a:pt x="246835" y="159072"/>
                  </a:cubicBezTo>
                  <a:cubicBezTo>
                    <a:pt x="242888" y="149870"/>
                    <a:pt x="237625" y="143297"/>
                    <a:pt x="229730" y="139353"/>
                  </a:cubicBezTo>
                  <a:cubicBezTo>
                    <a:pt x="219204" y="135409"/>
                    <a:pt x="203415" y="136723"/>
                    <a:pt x="184994" y="145926"/>
                  </a:cubicBezTo>
                  <a:cubicBezTo>
                    <a:pt x="178415" y="148555"/>
                    <a:pt x="167889" y="156443"/>
                    <a:pt x="170520" y="161702"/>
                  </a:cubicBezTo>
                  <a:cubicBezTo>
                    <a:pt x="173152" y="170904"/>
                    <a:pt x="183678" y="169590"/>
                    <a:pt x="184994" y="169590"/>
                  </a:cubicBezTo>
                  <a:cubicBezTo>
                    <a:pt x="196836" y="169590"/>
                    <a:pt x="204731" y="172219"/>
                    <a:pt x="209994" y="180107"/>
                  </a:cubicBezTo>
                  <a:cubicBezTo>
                    <a:pt x="215257" y="189309"/>
                    <a:pt x="212625" y="199827"/>
                    <a:pt x="211309" y="202456"/>
                  </a:cubicBezTo>
                  <a:cubicBezTo>
                    <a:pt x="206046" y="226120"/>
                    <a:pt x="211309" y="241895"/>
                    <a:pt x="227099" y="251098"/>
                  </a:cubicBezTo>
                  <a:cubicBezTo>
                    <a:pt x="231046" y="252413"/>
                    <a:pt x="233677" y="257671"/>
                    <a:pt x="231046" y="262930"/>
                  </a:cubicBezTo>
                  <a:cubicBezTo>
                    <a:pt x="228414" y="266874"/>
                    <a:pt x="223151" y="268188"/>
                    <a:pt x="219204" y="266874"/>
                  </a:cubicBezTo>
                  <a:cubicBezTo>
                    <a:pt x="219204" y="265559"/>
                    <a:pt x="219204" y="265559"/>
                    <a:pt x="217888" y="265559"/>
                  </a:cubicBezTo>
                  <a:cubicBezTo>
                    <a:pt x="217888" y="265559"/>
                    <a:pt x="217888" y="265559"/>
                    <a:pt x="154731" y="299740"/>
                  </a:cubicBezTo>
                  <a:cubicBezTo>
                    <a:pt x="158679" y="306313"/>
                    <a:pt x="166573" y="315516"/>
                    <a:pt x="175783" y="319460"/>
                  </a:cubicBezTo>
                  <a:cubicBezTo>
                    <a:pt x="179731" y="322089"/>
                    <a:pt x="182362" y="327347"/>
                    <a:pt x="179731" y="331291"/>
                  </a:cubicBezTo>
                  <a:cubicBezTo>
                    <a:pt x="178415" y="335235"/>
                    <a:pt x="175783" y="336550"/>
                    <a:pt x="171836" y="336550"/>
                  </a:cubicBezTo>
                  <a:cubicBezTo>
                    <a:pt x="170520" y="336550"/>
                    <a:pt x="169205" y="336550"/>
                    <a:pt x="167889" y="335235"/>
                  </a:cubicBezTo>
                  <a:cubicBezTo>
                    <a:pt x="153415" y="328662"/>
                    <a:pt x="142889" y="314201"/>
                    <a:pt x="137626" y="306313"/>
                  </a:cubicBezTo>
                  <a:cubicBezTo>
                    <a:pt x="137626" y="306313"/>
                    <a:pt x="136311" y="306313"/>
                    <a:pt x="136311" y="306313"/>
                  </a:cubicBezTo>
                  <a:cubicBezTo>
                    <a:pt x="127100" y="306313"/>
                    <a:pt x="117890" y="302369"/>
                    <a:pt x="112627" y="294481"/>
                  </a:cubicBezTo>
                  <a:cubicBezTo>
                    <a:pt x="112627" y="294481"/>
                    <a:pt x="112627" y="294481"/>
                    <a:pt x="107364" y="297111"/>
                  </a:cubicBezTo>
                  <a:cubicBezTo>
                    <a:pt x="103416" y="299740"/>
                    <a:pt x="98153" y="301055"/>
                    <a:pt x="94206" y="301055"/>
                  </a:cubicBezTo>
                  <a:cubicBezTo>
                    <a:pt x="84996" y="301055"/>
                    <a:pt x="75785" y="295796"/>
                    <a:pt x="70522" y="286593"/>
                  </a:cubicBezTo>
                  <a:cubicBezTo>
                    <a:pt x="70522" y="286593"/>
                    <a:pt x="70522" y="286593"/>
                    <a:pt x="70522" y="285279"/>
                  </a:cubicBezTo>
                  <a:cubicBezTo>
                    <a:pt x="67891" y="281335"/>
                    <a:pt x="66575" y="276076"/>
                    <a:pt x="67891" y="272132"/>
                  </a:cubicBezTo>
                  <a:cubicBezTo>
                    <a:pt x="58680" y="270818"/>
                    <a:pt x="52102" y="265559"/>
                    <a:pt x="48154" y="257671"/>
                  </a:cubicBezTo>
                  <a:cubicBezTo>
                    <a:pt x="48154" y="257671"/>
                    <a:pt x="48154" y="257671"/>
                    <a:pt x="48154" y="256356"/>
                  </a:cubicBezTo>
                  <a:cubicBezTo>
                    <a:pt x="42891" y="249783"/>
                    <a:pt x="42891" y="240581"/>
                    <a:pt x="46838" y="234007"/>
                  </a:cubicBezTo>
                  <a:cubicBezTo>
                    <a:pt x="42891" y="231378"/>
                    <a:pt x="38944" y="227434"/>
                    <a:pt x="36312" y="223490"/>
                  </a:cubicBezTo>
                  <a:cubicBezTo>
                    <a:pt x="36312" y="223490"/>
                    <a:pt x="36312" y="223490"/>
                    <a:pt x="36312" y="222176"/>
                  </a:cubicBezTo>
                  <a:cubicBezTo>
                    <a:pt x="32365" y="215602"/>
                    <a:pt x="32365" y="209029"/>
                    <a:pt x="33681" y="202456"/>
                  </a:cubicBezTo>
                  <a:cubicBezTo>
                    <a:pt x="36312" y="195883"/>
                    <a:pt x="40260" y="189309"/>
                    <a:pt x="46838" y="186680"/>
                  </a:cubicBezTo>
                  <a:cubicBezTo>
                    <a:pt x="46838" y="186680"/>
                    <a:pt x="46838" y="186680"/>
                    <a:pt x="53417" y="182736"/>
                  </a:cubicBezTo>
                  <a:cubicBezTo>
                    <a:pt x="53417" y="182736"/>
                    <a:pt x="53417" y="182736"/>
                    <a:pt x="3418" y="90711"/>
                  </a:cubicBezTo>
                  <a:cubicBezTo>
                    <a:pt x="-529" y="84138"/>
                    <a:pt x="-529" y="77564"/>
                    <a:pt x="787" y="70991"/>
                  </a:cubicBezTo>
                  <a:cubicBezTo>
                    <a:pt x="3418" y="63103"/>
                    <a:pt x="7365" y="57845"/>
                    <a:pt x="13944" y="55215"/>
                  </a:cubicBezTo>
                  <a:cubicBezTo>
                    <a:pt x="13944" y="55215"/>
                    <a:pt x="13944" y="55215"/>
                    <a:pt x="108679" y="2629"/>
                  </a:cubicBezTo>
                  <a:cubicBezTo>
                    <a:pt x="112627" y="1315"/>
                    <a:pt x="116574" y="0"/>
                    <a:pt x="12183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30535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015686" y="2602133"/>
            <a:ext cx="5419185" cy="895350"/>
          </a:xfrm>
        </p:spPr>
        <p:txBody>
          <a:bodyPr/>
          <a:lstStyle/>
          <a:p>
            <a:r>
              <a:rPr lang="en-US" altLang="zh-CN" dirty="0">
                <a:solidFill>
                  <a:schemeClr val="accent3"/>
                </a:solidFill>
              </a:rPr>
              <a:t>Section Header Here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016802" y="3497483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accent3"/>
                </a:solidFill>
              </a:rPr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accent3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268134" y="2404848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30321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EC5CBE-BE31-4DE8-A4A7-8E4D28C75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81F4C26-A40D-43B2-8911-21224A9CC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3547EAD-554C-436F-AFC1-3DD812364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7cad217d-afb7-42f3-ab94-820105d1fe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33579B2-F5D0-47B8-8095-788B3F3BE87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898995"/>
            <a:ext cx="10848976" cy="3439390"/>
            <a:chOff x="671512" y="1898990"/>
            <a:chExt cx="10848976" cy="3439390"/>
          </a:xfrm>
        </p:grpSpPr>
        <p:grpSp>
          <p:nvGrpSpPr>
            <p:cNvPr id="6" name="î$ľïďè">
              <a:extLst>
                <a:ext uri="{FF2B5EF4-FFF2-40B4-BE49-F238E27FC236}">
                  <a16:creationId xmlns:a16="http://schemas.microsoft.com/office/drawing/2014/main" xmlns="" id="{705B8263-7F0B-443C-8EB6-169CCF0EAF6C}"/>
                </a:ext>
              </a:extLst>
            </p:cNvPr>
            <p:cNvGrpSpPr/>
            <p:nvPr/>
          </p:nvGrpSpPr>
          <p:grpSpPr>
            <a:xfrm>
              <a:off x="671512" y="2903352"/>
              <a:ext cx="1404568" cy="1196664"/>
              <a:chOff x="2531432" y="3054086"/>
              <a:chExt cx="1404568" cy="1196664"/>
            </a:xfrm>
          </p:grpSpPr>
          <p:sp>
            <p:nvSpPr>
              <p:cNvPr id="94" name="iṡľîḋé">
                <a:extLst>
                  <a:ext uri="{FF2B5EF4-FFF2-40B4-BE49-F238E27FC236}">
                    <a16:creationId xmlns:a16="http://schemas.microsoft.com/office/drawing/2014/main" xmlns="" id="{51183789-5CFF-4B8F-8118-0FED7FA2B810}"/>
                  </a:ext>
                </a:extLst>
              </p:cNvPr>
              <p:cNvSpPr/>
              <p:nvPr/>
            </p:nvSpPr>
            <p:spPr>
              <a:xfrm>
                <a:off x="2531432" y="3054086"/>
                <a:ext cx="1404568" cy="1196664"/>
              </a:xfrm>
              <a:prstGeom prst="hexagon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íśļíďê">
                <a:extLst>
                  <a:ext uri="{FF2B5EF4-FFF2-40B4-BE49-F238E27FC236}">
                    <a16:creationId xmlns:a16="http://schemas.microsoft.com/office/drawing/2014/main" xmlns="" id="{BB51A6F6-3268-4DBE-9785-8AD2F848CC5E}"/>
                  </a:ext>
                </a:extLst>
              </p:cNvPr>
              <p:cNvSpPr/>
              <p:nvPr/>
            </p:nvSpPr>
            <p:spPr bwMode="auto">
              <a:xfrm>
                <a:off x="2928874" y="3383844"/>
                <a:ext cx="609684" cy="537148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iṩļîḍ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95856F95-6EE7-4FAD-97B3-EA899A2C5D1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922801" y="1898990"/>
              <a:ext cx="2343132" cy="2200967"/>
              <a:chOff x="3386138" y="1049338"/>
              <a:chExt cx="5416551" cy="5087937"/>
            </a:xfrm>
          </p:grpSpPr>
          <p:sp>
            <p:nvSpPr>
              <p:cNvPr id="19" name="ïşľiḑe">
                <a:extLst>
                  <a:ext uri="{FF2B5EF4-FFF2-40B4-BE49-F238E27FC236}">
                    <a16:creationId xmlns:a16="http://schemas.microsoft.com/office/drawing/2014/main" xmlns="" id="{BE73B7AB-74FE-4FFF-B350-6AF4F7EDCB52}"/>
                  </a:ext>
                </a:extLst>
              </p:cNvPr>
              <p:cNvSpPr/>
              <p:nvPr/>
            </p:nvSpPr>
            <p:spPr bwMode="auto">
              <a:xfrm>
                <a:off x="3386138" y="4578350"/>
                <a:ext cx="42863" cy="39687"/>
              </a:xfrm>
              <a:custGeom>
                <a:avLst/>
                <a:gdLst>
                  <a:gd name="T0" fmla="*/ 10 w 27"/>
                  <a:gd name="T1" fmla="*/ 25 h 25"/>
                  <a:gd name="T2" fmla="*/ 27 w 27"/>
                  <a:gd name="T3" fmla="*/ 13 h 25"/>
                  <a:gd name="T4" fmla="*/ 17 w 27"/>
                  <a:gd name="T5" fmla="*/ 0 h 25"/>
                  <a:gd name="T6" fmla="*/ 0 w 27"/>
                  <a:gd name="T7" fmla="*/ 13 h 25"/>
                  <a:gd name="T8" fmla="*/ 10 w 27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10" y="25"/>
                    </a:moveTo>
                    <a:lnTo>
                      <a:pt x="27" y="13"/>
                    </a:lnTo>
                    <a:lnTo>
                      <a:pt x="17" y="0"/>
                    </a:lnTo>
                    <a:lnTo>
                      <a:pt x="0" y="13"/>
                    </a:lnTo>
                    <a:lnTo>
                      <a:pt x="10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isľíḓè">
                <a:extLst>
                  <a:ext uri="{FF2B5EF4-FFF2-40B4-BE49-F238E27FC236}">
                    <a16:creationId xmlns:a16="http://schemas.microsoft.com/office/drawing/2014/main" xmlns="" id="{81BEC3CB-E8FB-43A3-BAA4-7E35F413EC44}"/>
                  </a:ext>
                </a:extLst>
              </p:cNvPr>
              <p:cNvSpPr/>
              <p:nvPr/>
            </p:nvSpPr>
            <p:spPr bwMode="auto">
              <a:xfrm>
                <a:off x="3386138" y="4578350"/>
                <a:ext cx="42863" cy="39687"/>
              </a:xfrm>
              <a:custGeom>
                <a:avLst/>
                <a:gdLst>
                  <a:gd name="T0" fmla="*/ 10 w 27"/>
                  <a:gd name="T1" fmla="*/ 25 h 25"/>
                  <a:gd name="T2" fmla="*/ 27 w 27"/>
                  <a:gd name="T3" fmla="*/ 13 h 25"/>
                  <a:gd name="T4" fmla="*/ 17 w 27"/>
                  <a:gd name="T5" fmla="*/ 0 h 25"/>
                  <a:gd name="T6" fmla="*/ 0 w 27"/>
                  <a:gd name="T7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5">
                    <a:moveTo>
                      <a:pt x="10" y="25"/>
                    </a:moveTo>
                    <a:lnTo>
                      <a:pt x="27" y="13"/>
                    </a:lnTo>
                    <a:lnTo>
                      <a:pt x="17" y="0"/>
                    </a:lnTo>
                    <a:lnTo>
                      <a:pt x="0" y="1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iš1ïdè">
                <a:extLst>
                  <a:ext uri="{FF2B5EF4-FFF2-40B4-BE49-F238E27FC236}">
                    <a16:creationId xmlns:a16="http://schemas.microsoft.com/office/drawing/2014/main" xmlns="" id="{40486AA1-C8F1-4B2E-9AFE-D13CA7B45242}"/>
                  </a:ext>
                </a:extLst>
              </p:cNvPr>
              <p:cNvSpPr/>
              <p:nvPr/>
            </p:nvSpPr>
            <p:spPr bwMode="auto">
              <a:xfrm>
                <a:off x="3462338" y="3517900"/>
                <a:ext cx="1252538" cy="1038225"/>
              </a:xfrm>
              <a:custGeom>
                <a:avLst/>
                <a:gdLst>
                  <a:gd name="T0" fmla="*/ 789 w 789"/>
                  <a:gd name="T1" fmla="*/ 12 h 654"/>
                  <a:gd name="T2" fmla="*/ 748 w 789"/>
                  <a:gd name="T3" fmla="*/ 25 h 654"/>
                  <a:gd name="T4" fmla="*/ 696 w 789"/>
                  <a:gd name="T5" fmla="*/ 89 h 654"/>
                  <a:gd name="T6" fmla="*/ 717 w 789"/>
                  <a:gd name="T7" fmla="*/ 52 h 654"/>
                  <a:gd name="T8" fmla="*/ 696 w 789"/>
                  <a:gd name="T9" fmla="*/ 89 h 654"/>
                  <a:gd name="T10" fmla="*/ 665 w 789"/>
                  <a:gd name="T11" fmla="*/ 116 h 654"/>
                  <a:gd name="T12" fmla="*/ 623 w 789"/>
                  <a:gd name="T13" fmla="*/ 129 h 654"/>
                  <a:gd name="T14" fmla="*/ 571 w 789"/>
                  <a:gd name="T15" fmla="*/ 193 h 654"/>
                  <a:gd name="T16" fmla="*/ 592 w 789"/>
                  <a:gd name="T17" fmla="*/ 153 h 654"/>
                  <a:gd name="T18" fmla="*/ 571 w 789"/>
                  <a:gd name="T19" fmla="*/ 193 h 654"/>
                  <a:gd name="T20" fmla="*/ 540 w 789"/>
                  <a:gd name="T21" fmla="*/ 218 h 654"/>
                  <a:gd name="T22" fmla="*/ 498 w 789"/>
                  <a:gd name="T23" fmla="*/ 230 h 654"/>
                  <a:gd name="T24" fmla="*/ 446 w 789"/>
                  <a:gd name="T25" fmla="*/ 295 h 654"/>
                  <a:gd name="T26" fmla="*/ 467 w 789"/>
                  <a:gd name="T27" fmla="*/ 257 h 654"/>
                  <a:gd name="T28" fmla="*/ 446 w 789"/>
                  <a:gd name="T29" fmla="*/ 295 h 654"/>
                  <a:gd name="T30" fmla="*/ 415 w 789"/>
                  <a:gd name="T31" fmla="*/ 322 h 654"/>
                  <a:gd name="T32" fmla="*/ 374 w 789"/>
                  <a:gd name="T33" fmla="*/ 334 h 654"/>
                  <a:gd name="T34" fmla="*/ 322 w 789"/>
                  <a:gd name="T35" fmla="*/ 398 h 654"/>
                  <a:gd name="T36" fmla="*/ 343 w 789"/>
                  <a:gd name="T37" fmla="*/ 359 h 654"/>
                  <a:gd name="T38" fmla="*/ 322 w 789"/>
                  <a:gd name="T39" fmla="*/ 398 h 654"/>
                  <a:gd name="T40" fmla="*/ 291 w 789"/>
                  <a:gd name="T41" fmla="*/ 423 h 654"/>
                  <a:gd name="T42" fmla="*/ 249 w 789"/>
                  <a:gd name="T43" fmla="*/ 436 h 654"/>
                  <a:gd name="T44" fmla="*/ 197 w 789"/>
                  <a:gd name="T45" fmla="*/ 500 h 654"/>
                  <a:gd name="T46" fmla="*/ 218 w 789"/>
                  <a:gd name="T47" fmla="*/ 463 h 654"/>
                  <a:gd name="T48" fmla="*/ 197 w 789"/>
                  <a:gd name="T49" fmla="*/ 500 h 654"/>
                  <a:gd name="T50" fmla="*/ 166 w 789"/>
                  <a:gd name="T51" fmla="*/ 527 h 654"/>
                  <a:gd name="T52" fmla="*/ 124 w 789"/>
                  <a:gd name="T53" fmla="*/ 539 h 654"/>
                  <a:gd name="T54" fmla="*/ 72 w 789"/>
                  <a:gd name="T55" fmla="*/ 604 h 654"/>
                  <a:gd name="T56" fmla="*/ 93 w 789"/>
                  <a:gd name="T57" fmla="*/ 564 h 654"/>
                  <a:gd name="T58" fmla="*/ 72 w 789"/>
                  <a:gd name="T59" fmla="*/ 604 h 654"/>
                  <a:gd name="T60" fmla="*/ 41 w 789"/>
                  <a:gd name="T61" fmla="*/ 629 h 654"/>
                  <a:gd name="T62" fmla="*/ 0 w 789"/>
                  <a:gd name="T63" fmla="*/ 641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89" h="654">
                    <a:moveTo>
                      <a:pt x="758" y="39"/>
                    </a:moveTo>
                    <a:lnTo>
                      <a:pt x="789" y="12"/>
                    </a:lnTo>
                    <a:lnTo>
                      <a:pt x="779" y="0"/>
                    </a:lnTo>
                    <a:lnTo>
                      <a:pt x="748" y="25"/>
                    </a:lnTo>
                    <a:lnTo>
                      <a:pt x="758" y="39"/>
                    </a:lnTo>
                    <a:close/>
                    <a:moveTo>
                      <a:pt x="696" y="89"/>
                    </a:moveTo>
                    <a:lnTo>
                      <a:pt x="727" y="64"/>
                    </a:lnTo>
                    <a:lnTo>
                      <a:pt x="717" y="52"/>
                    </a:lnTo>
                    <a:lnTo>
                      <a:pt x="685" y="77"/>
                    </a:lnTo>
                    <a:lnTo>
                      <a:pt x="696" y="89"/>
                    </a:lnTo>
                    <a:close/>
                    <a:moveTo>
                      <a:pt x="633" y="141"/>
                    </a:moveTo>
                    <a:lnTo>
                      <a:pt x="665" y="116"/>
                    </a:lnTo>
                    <a:lnTo>
                      <a:pt x="654" y="102"/>
                    </a:lnTo>
                    <a:lnTo>
                      <a:pt x="623" y="129"/>
                    </a:lnTo>
                    <a:lnTo>
                      <a:pt x="633" y="141"/>
                    </a:lnTo>
                    <a:close/>
                    <a:moveTo>
                      <a:pt x="571" y="193"/>
                    </a:moveTo>
                    <a:lnTo>
                      <a:pt x="602" y="166"/>
                    </a:lnTo>
                    <a:lnTo>
                      <a:pt x="592" y="153"/>
                    </a:lnTo>
                    <a:lnTo>
                      <a:pt x="561" y="180"/>
                    </a:lnTo>
                    <a:lnTo>
                      <a:pt x="571" y="193"/>
                    </a:lnTo>
                    <a:close/>
                    <a:moveTo>
                      <a:pt x="509" y="243"/>
                    </a:moveTo>
                    <a:lnTo>
                      <a:pt x="540" y="218"/>
                    </a:lnTo>
                    <a:lnTo>
                      <a:pt x="530" y="205"/>
                    </a:lnTo>
                    <a:lnTo>
                      <a:pt x="498" y="230"/>
                    </a:lnTo>
                    <a:lnTo>
                      <a:pt x="509" y="243"/>
                    </a:lnTo>
                    <a:close/>
                    <a:moveTo>
                      <a:pt x="446" y="295"/>
                    </a:moveTo>
                    <a:lnTo>
                      <a:pt x="478" y="270"/>
                    </a:lnTo>
                    <a:lnTo>
                      <a:pt x="467" y="257"/>
                    </a:lnTo>
                    <a:lnTo>
                      <a:pt x="436" y="282"/>
                    </a:lnTo>
                    <a:lnTo>
                      <a:pt x="446" y="295"/>
                    </a:lnTo>
                    <a:close/>
                    <a:moveTo>
                      <a:pt x="384" y="346"/>
                    </a:moveTo>
                    <a:lnTo>
                      <a:pt x="415" y="322"/>
                    </a:lnTo>
                    <a:lnTo>
                      <a:pt x="405" y="307"/>
                    </a:lnTo>
                    <a:lnTo>
                      <a:pt x="374" y="334"/>
                    </a:lnTo>
                    <a:lnTo>
                      <a:pt x="384" y="346"/>
                    </a:lnTo>
                    <a:close/>
                    <a:moveTo>
                      <a:pt x="322" y="398"/>
                    </a:moveTo>
                    <a:lnTo>
                      <a:pt x="353" y="371"/>
                    </a:lnTo>
                    <a:lnTo>
                      <a:pt x="343" y="359"/>
                    </a:lnTo>
                    <a:lnTo>
                      <a:pt x="311" y="386"/>
                    </a:lnTo>
                    <a:lnTo>
                      <a:pt x="322" y="398"/>
                    </a:lnTo>
                    <a:close/>
                    <a:moveTo>
                      <a:pt x="259" y="448"/>
                    </a:moveTo>
                    <a:lnTo>
                      <a:pt x="291" y="423"/>
                    </a:lnTo>
                    <a:lnTo>
                      <a:pt x="280" y="411"/>
                    </a:lnTo>
                    <a:lnTo>
                      <a:pt x="249" y="436"/>
                    </a:lnTo>
                    <a:lnTo>
                      <a:pt x="259" y="448"/>
                    </a:lnTo>
                    <a:close/>
                    <a:moveTo>
                      <a:pt x="197" y="500"/>
                    </a:moveTo>
                    <a:lnTo>
                      <a:pt x="228" y="475"/>
                    </a:lnTo>
                    <a:lnTo>
                      <a:pt x="218" y="463"/>
                    </a:lnTo>
                    <a:lnTo>
                      <a:pt x="187" y="488"/>
                    </a:lnTo>
                    <a:lnTo>
                      <a:pt x="197" y="500"/>
                    </a:lnTo>
                    <a:close/>
                    <a:moveTo>
                      <a:pt x="135" y="552"/>
                    </a:moveTo>
                    <a:lnTo>
                      <a:pt x="166" y="527"/>
                    </a:lnTo>
                    <a:lnTo>
                      <a:pt x="156" y="513"/>
                    </a:lnTo>
                    <a:lnTo>
                      <a:pt x="124" y="539"/>
                    </a:lnTo>
                    <a:lnTo>
                      <a:pt x="135" y="552"/>
                    </a:lnTo>
                    <a:close/>
                    <a:moveTo>
                      <a:pt x="72" y="604"/>
                    </a:moveTo>
                    <a:lnTo>
                      <a:pt x="104" y="577"/>
                    </a:lnTo>
                    <a:lnTo>
                      <a:pt x="93" y="564"/>
                    </a:lnTo>
                    <a:lnTo>
                      <a:pt x="62" y="589"/>
                    </a:lnTo>
                    <a:lnTo>
                      <a:pt x="72" y="604"/>
                    </a:lnTo>
                    <a:close/>
                    <a:moveTo>
                      <a:pt x="10" y="654"/>
                    </a:moveTo>
                    <a:lnTo>
                      <a:pt x="41" y="629"/>
                    </a:lnTo>
                    <a:lnTo>
                      <a:pt x="31" y="616"/>
                    </a:lnTo>
                    <a:lnTo>
                      <a:pt x="0" y="641"/>
                    </a:lnTo>
                    <a:lnTo>
                      <a:pt x="10" y="65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iṡḷîḑè">
                <a:extLst>
                  <a:ext uri="{FF2B5EF4-FFF2-40B4-BE49-F238E27FC236}">
                    <a16:creationId xmlns:a16="http://schemas.microsoft.com/office/drawing/2014/main" xmlns="" id="{142B5905-B6A0-4DFD-AC88-B53DBAAFDED8}"/>
                  </a:ext>
                </a:extLst>
              </p:cNvPr>
              <p:cNvSpPr/>
              <p:nvPr/>
            </p:nvSpPr>
            <p:spPr bwMode="auto">
              <a:xfrm>
                <a:off x="4748213" y="3448050"/>
                <a:ext cx="69850" cy="49212"/>
              </a:xfrm>
              <a:custGeom>
                <a:avLst/>
                <a:gdLst>
                  <a:gd name="T0" fmla="*/ 10 w 44"/>
                  <a:gd name="T1" fmla="*/ 31 h 31"/>
                  <a:gd name="T2" fmla="*/ 21 w 44"/>
                  <a:gd name="T3" fmla="*/ 23 h 31"/>
                  <a:gd name="T4" fmla="*/ 31 w 44"/>
                  <a:gd name="T5" fmla="*/ 31 h 31"/>
                  <a:gd name="T6" fmla="*/ 44 w 44"/>
                  <a:gd name="T7" fmla="*/ 19 h 31"/>
                  <a:gd name="T8" fmla="*/ 23 w 44"/>
                  <a:gd name="T9" fmla="*/ 0 h 31"/>
                  <a:gd name="T10" fmla="*/ 0 w 44"/>
                  <a:gd name="T11" fmla="*/ 19 h 31"/>
                  <a:gd name="T12" fmla="*/ 10 w 44"/>
                  <a:gd name="T13" fmla="*/ 31 h 31"/>
                  <a:gd name="T14" fmla="*/ 10 w 44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31">
                    <a:moveTo>
                      <a:pt x="10" y="31"/>
                    </a:moveTo>
                    <a:lnTo>
                      <a:pt x="21" y="23"/>
                    </a:lnTo>
                    <a:lnTo>
                      <a:pt x="31" y="31"/>
                    </a:lnTo>
                    <a:lnTo>
                      <a:pt x="44" y="19"/>
                    </a:lnTo>
                    <a:lnTo>
                      <a:pt x="23" y="0"/>
                    </a:lnTo>
                    <a:lnTo>
                      <a:pt x="0" y="19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ïs1îḓê">
                <a:extLst>
                  <a:ext uri="{FF2B5EF4-FFF2-40B4-BE49-F238E27FC236}">
                    <a16:creationId xmlns:a16="http://schemas.microsoft.com/office/drawing/2014/main" xmlns="" id="{7187F6E4-7EB7-407B-9FFC-8831BC94C2D5}"/>
                  </a:ext>
                </a:extLst>
              </p:cNvPr>
              <p:cNvSpPr/>
              <p:nvPr/>
            </p:nvSpPr>
            <p:spPr bwMode="auto">
              <a:xfrm>
                <a:off x="4840288" y="3521075"/>
                <a:ext cx="323850" cy="319087"/>
              </a:xfrm>
              <a:custGeom>
                <a:avLst/>
                <a:gdLst>
                  <a:gd name="T0" fmla="*/ 167 w 204"/>
                  <a:gd name="T1" fmla="*/ 174 h 201"/>
                  <a:gd name="T2" fmla="*/ 194 w 204"/>
                  <a:gd name="T3" fmla="*/ 201 h 201"/>
                  <a:gd name="T4" fmla="*/ 204 w 204"/>
                  <a:gd name="T5" fmla="*/ 189 h 201"/>
                  <a:gd name="T6" fmla="*/ 177 w 204"/>
                  <a:gd name="T7" fmla="*/ 162 h 201"/>
                  <a:gd name="T8" fmla="*/ 167 w 204"/>
                  <a:gd name="T9" fmla="*/ 174 h 201"/>
                  <a:gd name="T10" fmla="*/ 110 w 204"/>
                  <a:gd name="T11" fmla="*/ 120 h 201"/>
                  <a:gd name="T12" fmla="*/ 137 w 204"/>
                  <a:gd name="T13" fmla="*/ 147 h 201"/>
                  <a:gd name="T14" fmla="*/ 150 w 204"/>
                  <a:gd name="T15" fmla="*/ 135 h 201"/>
                  <a:gd name="T16" fmla="*/ 123 w 204"/>
                  <a:gd name="T17" fmla="*/ 108 h 201"/>
                  <a:gd name="T18" fmla="*/ 110 w 204"/>
                  <a:gd name="T19" fmla="*/ 120 h 201"/>
                  <a:gd name="T20" fmla="*/ 56 w 204"/>
                  <a:gd name="T21" fmla="*/ 66 h 201"/>
                  <a:gd name="T22" fmla="*/ 83 w 204"/>
                  <a:gd name="T23" fmla="*/ 93 h 201"/>
                  <a:gd name="T24" fmla="*/ 96 w 204"/>
                  <a:gd name="T25" fmla="*/ 81 h 201"/>
                  <a:gd name="T26" fmla="*/ 67 w 204"/>
                  <a:gd name="T27" fmla="*/ 54 h 201"/>
                  <a:gd name="T28" fmla="*/ 56 w 204"/>
                  <a:gd name="T29" fmla="*/ 66 h 201"/>
                  <a:gd name="T30" fmla="*/ 0 w 204"/>
                  <a:gd name="T31" fmla="*/ 12 h 201"/>
                  <a:gd name="T32" fmla="*/ 27 w 204"/>
                  <a:gd name="T33" fmla="*/ 39 h 201"/>
                  <a:gd name="T34" fmla="*/ 40 w 204"/>
                  <a:gd name="T35" fmla="*/ 27 h 201"/>
                  <a:gd name="T36" fmla="*/ 13 w 204"/>
                  <a:gd name="T37" fmla="*/ 0 h 201"/>
                  <a:gd name="T38" fmla="*/ 0 w 204"/>
                  <a:gd name="T39" fmla="*/ 1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4" h="201">
                    <a:moveTo>
                      <a:pt x="167" y="174"/>
                    </a:moveTo>
                    <a:lnTo>
                      <a:pt x="194" y="201"/>
                    </a:lnTo>
                    <a:lnTo>
                      <a:pt x="204" y="189"/>
                    </a:lnTo>
                    <a:lnTo>
                      <a:pt x="177" y="162"/>
                    </a:lnTo>
                    <a:lnTo>
                      <a:pt x="167" y="174"/>
                    </a:lnTo>
                    <a:close/>
                    <a:moveTo>
                      <a:pt x="110" y="120"/>
                    </a:moveTo>
                    <a:lnTo>
                      <a:pt x="137" y="147"/>
                    </a:lnTo>
                    <a:lnTo>
                      <a:pt x="150" y="135"/>
                    </a:lnTo>
                    <a:lnTo>
                      <a:pt x="123" y="108"/>
                    </a:lnTo>
                    <a:lnTo>
                      <a:pt x="110" y="120"/>
                    </a:lnTo>
                    <a:close/>
                    <a:moveTo>
                      <a:pt x="56" y="66"/>
                    </a:moveTo>
                    <a:lnTo>
                      <a:pt x="83" y="93"/>
                    </a:lnTo>
                    <a:lnTo>
                      <a:pt x="96" y="81"/>
                    </a:lnTo>
                    <a:lnTo>
                      <a:pt x="67" y="54"/>
                    </a:lnTo>
                    <a:lnTo>
                      <a:pt x="56" y="66"/>
                    </a:lnTo>
                    <a:close/>
                    <a:moveTo>
                      <a:pt x="0" y="12"/>
                    </a:moveTo>
                    <a:lnTo>
                      <a:pt x="27" y="39"/>
                    </a:lnTo>
                    <a:lnTo>
                      <a:pt x="40" y="27"/>
                    </a:lnTo>
                    <a:lnTo>
                      <a:pt x="13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îş1ïḋê">
                <a:extLst>
                  <a:ext uri="{FF2B5EF4-FFF2-40B4-BE49-F238E27FC236}">
                    <a16:creationId xmlns:a16="http://schemas.microsoft.com/office/drawing/2014/main" xmlns="" id="{7C982B36-360A-4DE6-99C4-0AC689948B07}"/>
                  </a:ext>
                </a:extLst>
              </p:cNvPr>
              <p:cNvSpPr/>
              <p:nvPr/>
            </p:nvSpPr>
            <p:spPr bwMode="auto">
              <a:xfrm>
                <a:off x="5191126" y="3863975"/>
                <a:ext cx="65088" cy="49212"/>
              </a:xfrm>
              <a:custGeom>
                <a:avLst/>
                <a:gdLst>
                  <a:gd name="T0" fmla="*/ 0 w 41"/>
                  <a:gd name="T1" fmla="*/ 12 h 31"/>
                  <a:gd name="T2" fmla="*/ 20 w 41"/>
                  <a:gd name="T3" fmla="*/ 31 h 31"/>
                  <a:gd name="T4" fmla="*/ 41 w 41"/>
                  <a:gd name="T5" fmla="*/ 14 h 31"/>
                  <a:gd name="T6" fmla="*/ 31 w 41"/>
                  <a:gd name="T7" fmla="*/ 2 h 31"/>
                  <a:gd name="T8" fmla="*/ 20 w 41"/>
                  <a:gd name="T9" fmla="*/ 10 h 31"/>
                  <a:gd name="T10" fmla="*/ 12 w 41"/>
                  <a:gd name="T11" fmla="*/ 0 h 31"/>
                  <a:gd name="T12" fmla="*/ 0 w 41"/>
                  <a:gd name="T13" fmla="*/ 12 h 31"/>
                  <a:gd name="T14" fmla="*/ 0 w 41"/>
                  <a:gd name="T15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31">
                    <a:moveTo>
                      <a:pt x="0" y="12"/>
                    </a:moveTo>
                    <a:lnTo>
                      <a:pt x="20" y="31"/>
                    </a:lnTo>
                    <a:lnTo>
                      <a:pt x="41" y="14"/>
                    </a:lnTo>
                    <a:lnTo>
                      <a:pt x="31" y="2"/>
                    </a:lnTo>
                    <a:lnTo>
                      <a:pt x="20" y="1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îs1íďè">
                <a:extLst>
                  <a:ext uri="{FF2B5EF4-FFF2-40B4-BE49-F238E27FC236}">
                    <a16:creationId xmlns:a16="http://schemas.microsoft.com/office/drawing/2014/main" xmlns="" id="{3429F1AF-3B6D-4192-A459-4B7E9F83E107}"/>
                  </a:ext>
                </a:extLst>
              </p:cNvPr>
              <p:cNvSpPr/>
              <p:nvPr/>
            </p:nvSpPr>
            <p:spPr bwMode="auto">
              <a:xfrm>
                <a:off x="5292726" y="2874963"/>
                <a:ext cx="1190625" cy="968375"/>
              </a:xfrm>
              <a:custGeom>
                <a:avLst/>
                <a:gdLst>
                  <a:gd name="T0" fmla="*/ 717 w 750"/>
                  <a:gd name="T1" fmla="*/ 39 h 610"/>
                  <a:gd name="T2" fmla="*/ 750 w 750"/>
                  <a:gd name="T3" fmla="*/ 15 h 610"/>
                  <a:gd name="T4" fmla="*/ 740 w 750"/>
                  <a:gd name="T5" fmla="*/ 0 h 610"/>
                  <a:gd name="T6" fmla="*/ 706 w 750"/>
                  <a:gd name="T7" fmla="*/ 27 h 610"/>
                  <a:gd name="T8" fmla="*/ 717 w 750"/>
                  <a:gd name="T9" fmla="*/ 39 h 610"/>
                  <a:gd name="T10" fmla="*/ 652 w 750"/>
                  <a:gd name="T11" fmla="*/ 91 h 610"/>
                  <a:gd name="T12" fmla="*/ 686 w 750"/>
                  <a:gd name="T13" fmla="*/ 66 h 610"/>
                  <a:gd name="T14" fmla="*/ 675 w 750"/>
                  <a:gd name="T15" fmla="*/ 52 h 610"/>
                  <a:gd name="T16" fmla="*/ 642 w 750"/>
                  <a:gd name="T17" fmla="*/ 79 h 610"/>
                  <a:gd name="T18" fmla="*/ 652 w 750"/>
                  <a:gd name="T19" fmla="*/ 91 h 610"/>
                  <a:gd name="T20" fmla="*/ 588 w 750"/>
                  <a:gd name="T21" fmla="*/ 143 h 610"/>
                  <a:gd name="T22" fmla="*/ 621 w 750"/>
                  <a:gd name="T23" fmla="*/ 118 h 610"/>
                  <a:gd name="T24" fmla="*/ 611 w 750"/>
                  <a:gd name="T25" fmla="*/ 104 h 610"/>
                  <a:gd name="T26" fmla="*/ 578 w 750"/>
                  <a:gd name="T27" fmla="*/ 131 h 610"/>
                  <a:gd name="T28" fmla="*/ 588 w 750"/>
                  <a:gd name="T29" fmla="*/ 143 h 610"/>
                  <a:gd name="T30" fmla="*/ 526 w 750"/>
                  <a:gd name="T31" fmla="*/ 195 h 610"/>
                  <a:gd name="T32" fmla="*/ 557 w 750"/>
                  <a:gd name="T33" fmla="*/ 170 h 610"/>
                  <a:gd name="T34" fmla="*/ 546 w 750"/>
                  <a:gd name="T35" fmla="*/ 156 h 610"/>
                  <a:gd name="T36" fmla="*/ 515 w 750"/>
                  <a:gd name="T37" fmla="*/ 183 h 610"/>
                  <a:gd name="T38" fmla="*/ 526 w 750"/>
                  <a:gd name="T39" fmla="*/ 195 h 610"/>
                  <a:gd name="T40" fmla="*/ 461 w 750"/>
                  <a:gd name="T41" fmla="*/ 247 h 610"/>
                  <a:gd name="T42" fmla="*/ 492 w 750"/>
                  <a:gd name="T43" fmla="*/ 222 h 610"/>
                  <a:gd name="T44" fmla="*/ 482 w 750"/>
                  <a:gd name="T45" fmla="*/ 208 h 610"/>
                  <a:gd name="T46" fmla="*/ 451 w 750"/>
                  <a:gd name="T47" fmla="*/ 235 h 610"/>
                  <a:gd name="T48" fmla="*/ 461 w 750"/>
                  <a:gd name="T49" fmla="*/ 247 h 610"/>
                  <a:gd name="T50" fmla="*/ 397 w 750"/>
                  <a:gd name="T51" fmla="*/ 299 h 610"/>
                  <a:gd name="T52" fmla="*/ 428 w 750"/>
                  <a:gd name="T53" fmla="*/ 274 h 610"/>
                  <a:gd name="T54" fmla="*/ 418 w 750"/>
                  <a:gd name="T55" fmla="*/ 260 h 610"/>
                  <a:gd name="T56" fmla="*/ 386 w 750"/>
                  <a:gd name="T57" fmla="*/ 286 h 610"/>
                  <a:gd name="T58" fmla="*/ 397 w 750"/>
                  <a:gd name="T59" fmla="*/ 299 h 610"/>
                  <a:gd name="T60" fmla="*/ 332 w 750"/>
                  <a:gd name="T61" fmla="*/ 351 h 610"/>
                  <a:gd name="T62" fmla="*/ 364 w 750"/>
                  <a:gd name="T63" fmla="*/ 326 h 610"/>
                  <a:gd name="T64" fmla="*/ 353 w 750"/>
                  <a:gd name="T65" fmla="*/ 311 h 610"/>
                  <a:gd name="T66" fmla="*/ 322 w 750"/>
                  <a:gd name="T67" fmla="*/ 338 h 610"/>
                  <a:gd name="T68" fmla="*/ 332 w 750"/>
                  <a:gd name="T69" fmla="*/ 351 h 610"/>
                  <a:gd name="T70" fmla="*/ 268 w 750"/>
                  <a:gd name="T71" fmla="*/ 403 h 610"/>
                  <a:gd name="T72" fmla="*/ 299 w 750"/>
                  <a:gd name="T73" fmla="*/ 378 h 610"/>
                  <a:gd name="T74" fmla="*/ 289 w 750"/>
                  <a:gd name="T75" fmla="*/ 365 h 610"/>
                  <a:gd name="T76" fmla="*/ 258 w 750"/>
                  <a:gd name="T77" fmla="*/ 390 h 610"/>
                  <a:gd name="T78" fmla="*/ 268 w 750"/>
                  <a:gd name="T79" fmla="*/ 403 h 610"/>
                  <a:gd name="T80" fmla="*/ 204 w 750"/>
                  <a:gd name="T81" fmla="*/ 455 h 610"/>
                  <a:gd name="T82" fmla="*/ 235 w 750"/>
                  <a:gd name="T83" fmla="*/ 430 h 610"/>
                  <a:gd name="T84" fmla="*/ 224 w 750"/>
                  <a:gd name="T85" fmla="*/ 417 h 610"/>
                  <a:gd name="T86" fmla="*/ 193 w 750"/>
                  <a:gd name="T87" fmla="*/ 442 h 610"/>
                  <a:gd name="T88" fmla="*/ 204 w 750"/>
                  <a:gd name="T89" fmla="*/ 455 h 610"/>
                  <a:gd name="T90" fmla="*/ 139 w 750"/>
                  <a:gd name="T91" fmla="*/ 507 h 610"/>
                  <a:gd name="T92" fmla="*/ 170 w 750"/>
                  <a:gd name="T93" fmla="*/ 482 h 610"/>
                  <a:gd name="T94" fmla="*/ 160 w 750"/>
                  <a:gd name="T95" fmla="*/ 469 h 610"/>
                  <a:gd name="T96" fmla="*/ 129 w 750"/>
                  <a:gd name="T97" fmla="*/ 494 h 610"/>
                  <a:gd name="T98" fmla="*/ 139 w 750"/>
                  <a:gd name="T99" fmla="*/ 507 h 610"/>
                  <a:gd name="T100" fmla="*/ 75 w 750"/>
                  <a:gd name="T101" fmla="*/ 558 h 610"/>
                  <a:gd name="T102" fmla="*/ 106 w 750"/>
                  <a:gd name="T103" fmla="*/ 534 h 610"/>
                  <a:gd name="T104" fmla="*/ 96 w 750"/>
                  <a:gd name="T105" fmla="*/ 521 h 610"/>
                  <a:gd name="T106" fmla="*/ 64 w 750"/>
                  <a:gd name="T107" fmla="*/ 546 h 610"/>
                  <a:gd name="T108" fmla="*/ 75 w 750"/>
                  <a:gd name="T109" fmla="*/ 558 h 610"/>
                  <a:gd name="T110" fmla="*/ 10 w 750"/>
                  <a:gd name="T111" fmla="*/ 610 h 610"/>
                  <a:gd name="T112" fmla="*/ 42 w 750"/>
                  <a:gd name="T113" fmla="*/ 585 h 610"/>
                  <a:gd name="T114" fmla="*/ 31 w 750"/>
                  <a:gd name="T115" fmla="*/ 573 h 610"/>
                  <a:gd name="T116" fmla="*/ 0 w 750"/>
                  <a:gd name="T117" fmla="*/ 598 h 610"/>
                  <a:gd name="T118" fmla="*/ 10 w 750"/>
                  <a:gd name="T119" fmla="*/ 610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0" h="610">
                    <a:moveTo>
                      <a:pt x="717" y="39"/>
                    </a:moveTo>
                    <a:lnTo>
                      <a:pt x="750" y="15"/>
                    </a:lnTo>
                    <a:lnTo>
                      <a:pt x="740" y="0"/>
                    </a:lnTo>
                    <a:lnTo>
                      <a:pt x="706" y="27"/>
                    </a:lnTo>
                    <a:lnTo>
                      <a:pt x="717" y="39"/>
                    </a:lnTo>
                    <a:close/>
                    <a:moveTo>
                      <a:pt x="652" y="91"/>
                    </a:moveTo>
                    <a:lnTo>
                      <a:pt x="686" y="66"/>
                    </a:lnTo>
                    <a:lnTo>
                      <a:pt x="675" y="52"/>
                    </a:lnTo>
                    <a:lnTo>
                      <a:pt x="642" y="79"/>
                    </a:lnTo>
                    <a:lnTo>
                      <a:pt x="652" y="91"/>
                    </a:lnTo>
                    <a:close/>
                    <a:moveTo>
                      <a:pt x="588" y="143"/>
                    </a:moveTo>
                    <a:lnTo>
                      <a:pt x="621" y="118"/>
                    </a:lnTo>
                    <a:lnTo>
                      <a:pt x="611" y="104"/>
                    </a:lnTo>
                    <a:lnTo>
                      <a:pt x="578" y="131"/>
                    </a:lnTo>
                    <a:lnTo>
                      <a:pt x="588" y="143"/>
                    </a:lnTo>
                    <a:close/>
                    <a:moveTo>
                      <a:pt x="526" y="195"/>
                    </a:moveTo>
                    <a:lnTo>
                      <a:pt x="557" y="170"/>
                    </a:lnTo>
                    <a:lnTo>
                      <a:pt x="546" y="156"/>
                    </a:lnTo>
                    <a:lnTo>
                      <a:pt x="515" y="183"/>
                    </a:lnTo>
                    <a:lnTo>
                      <a:pt x="526" y="195"/>
                    </a:lnTo>
                    <a:close/>
                    <a:moveTo>
                      <a:pt x="461" y="247"/>
                    </a:moveTo>
                    <a:lnTo>
                      <a:pt x="492" y="222"/>
                    </a:lnTo>
                    <a:lnTo>
                      <a:pt x="482" y="208"/>
                    </a:lnTo>
                    <a:lnTo>
                      <a:pt x="451" y="235"/>
                    </a:lnTo>
                    <a:lnTo>
                      <a:pt x="461" y="247"/>
                    </a:lnTo>
                    <a:close/>
                    <a:moveTo>
                      <a:pt x="397" y="299"/>
                    </a:moveTo>
                    <a:lnTo>
                      <a:pt x="428" y="274"/>
                    </a:lnTo>
                    <a:lnTo>
                      <a:pt x="418" y="260"/>
                    </a:lnTo>
                    <a:lnTo>
                      <a:pt x="386" y="286"/>
                    </a:lnTo>
                    <a:lnTo>
                      <a:pt x="397" y="299"/>
                    </a:lnTo>
                    <a:close/>
                    <a:moveTo>
                      <a:pt x="332" y="351"/>
                    </a:moveTo>
                    <a:lnTo>
                      <a:pt x="364" y="326"/>
                    </a:lnTo>
                    <a:lnTo>
                      <a:pt x="353" y="311"/>
                    </a:lnTo>
                    <a:lnTo>
                      <a:pt x="322" y="338"/>
                    </a:lnTo>
                    <a:lnTo>
                      <a:pt x="332" y="351"/>
                    </a:lnTo>
                    <a:close/>
                    <a:moveTo>
                      <a:pt x="268" y="403"/>
                    </a:moveTo>
                    <a:lnTo>
                      <a:pt x="299" y="378"/>
                    </a:lnTo>
                    <a:lnTo>
                      <a:pt x="289" y="365"/>
                    </a:lnTo>
                    <a:lnTo>
                      <a:pt x="258" y="390"/>
                    </a:lnTo>
                    <a:lnTo>
                      <a:pt x="268" y="403"/>
                    </a:lnTo>
                    <a:close/>
                    <a:moveTo>
                      <a:pt x="204" y="455"/>
                    </a:moveTo>
                    <a:lnTo>
                      <a:pt x="235" y="430"/>
                    </a:lnTo>
                    <a:lnTo>
                      <a:pt x="224" y="417"/>
                    </a:lnTo>
                    <a:lnTo>
                      <a:pt x="193" y="442"/>
                    </a:lnTo>
                    <a:lnTo>
                      <a:pt x="204" y="455"/>
                    </a:lnTo>
                    <a:close/>
                    <a:moveTo>
                      <a:pt x="139" y="507"/>
                    </a:moveTo>
                    <a:lnTo>
                      <a:pt x="170" y="482"/>
                    </a:lnTo>
                    <a:lnTo>
                      <a:pt x="160" y="469"/>
                    </a:lnTo>
                    <a:lnTo>
                      <a:pt x="129" y="494"/>
                    </a:lnTo>
                    <a:lnTo>
                      <a:pt x="139" y="507"/>
                    </a:lnTo>
                    <a:close/>
                    <a:moveTo>
                      <a:pt x="75" y="558"/>
                    </a:moveTo>
                    <a:lnTo>
                      <a:pt x="106" y="534"/>
                    </a:lnTo>
                    <a:lnTo>
                      <a:pt x="96" y="521"/>
                    </a:lnTo>
                    <a:lnTo>
                      <a:pt x="64" y="546"/>
                    </a:lnTo>
                    <a:lnTo>
                      <a:pt x="75" y="558"/>
                    </a:lnTo>
                    <a:close/>
                    <a:moveTo>
                      <a:pt x="10" y="610"/>
                    </a:moveTo>
                    <a:lnTo>
                      <a:pt x="42" y="585"/>
                    </a:lnTo>
                    <a:lnTo>
                      <a:pt x="31" y="573"/>
                    </a:lnTo>
                    <a:lnTo>
                      <a:pt x="0" y="598"/>
                    </a:lnTo>
                    <a:lnTo>
                      <a:pt x="10" y="61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ïŝḷiḑè">
                <a:extLst>
                  <a:ext uri="{FF2B5EF4-FFF2-40B4-BE49-F238E27FC236}">
                    <a16:creationId xmlns:a16="http://schemas.microsoft.com/office/drawing/2014/main" xmlns="" id="{7D463E23-8EA0-4667-82A0-4C271D4A20F8}"/>
                  </a:ext>
                </a:extLst>
              </p:cNvPr>
              <p:cNvSpPr/>
              <p:nvPr/>
            </p:nvSpPr>
            <p:spPr bwMode="auto">
              <a:xfrm>
                <a:off x="6516688" y="2805113"/>
                <a:ext cx="69850" cy="53975"/>
              </a:xfrm>
              <a:custGeom>
                <a:avLst/>
                <a:gdLst>
                  <a:gd name="T0" fmla="*/ 10 w 44"/>
                  <a:gd name="T1" fmla="*/ 32 h 34"/>
                  <a:gd name="T2" fmla="*/ 21 w 44"/>
                  <a:gd name="T3" fmla="*/ 23 h 34"/>
                  <a:gd name="T4" fmla="*/ 31 w 44"/>
                  <a:gd name="T5" fmla="*/ 34 h 34"/>
                  <a:gd name="T6" fmla="*/ 44 w 44"/>
                  <a:gd name="T7" fmla="*/ 21 h 34"/>
                  <a:gd name="T8" fmla="*/ 23 w 44"/>
                  <a:gd name="T9" fmla="*/ 0 h 34"/>
                  <a:gd name="T10" fmla="*/ 0 w 44"/>
                  <a:gd name="T11" fmla="*/ 19 h 34"/>
                  <a:gd name="T12" fmla="*/ 10 w 44"/>
                  <a:gd name="T13" fmla="*/ 32 h 34"/>
                  <a:gd name="T14" fmla="*/ 10 w 44"/>
                  <a:gd name="T1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34">
                    <a:moveTo>
                      <a:pt x="10" y="32"/>
                    </a:moveTo>
                    <a:lnTo>
                      <a:pt x="21" y="23"/>
                    </a:lnTo>
                    <a:lnTo>
                      <a:pt x="31" y="34"/>
                    </a:lnTo>
                    <a:lnTo>
                      <a:pt x="44" y="21"/>
                    </a:lnTo>
                    <a:lnTo>
                      <a:pt x="23" y="0"/>
                    </a:lnTo>
                    <a:lnTo>
                      <a:pt x="0" y="19"/>
                    </a:lnTo>
                    <a:lnTo>
                      <a:pt x="10" y="32"/>
                    </a:lnTo>
                    <a:lnTo>
                      <a:pt x="1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ŝliḋé">
                <a:extLst>
                  <a:ext uri="{FF2B5EF4-FFF2-40B4-BE49-F238E27FC236}">
                    <a16:creationId xmlns:a16="http://schemas.microsoft.com/office/drawing/2014/main" xmlns="" id="{E966DEF2-0BDE-442F-A000-AAEDDC9745B3}"/>
                  </a:ext>
                </a:extLst>
              </p:cNvPr>
              <p:cNvSpPr/>
              <p:nvPr/>
            </p:nvSpPr>
            <p:spPr bwMode="auto">
              <a:xfrm>
                <a:off x="6608763" y="2884488"/>
                <a:ext cx="422275" cy="425450"/>
              </a:xfrm>
              <a:custGeom>
                <a:avLst/>
                <a:gdLst>
                  <a:gd name="T0" fmla="*/ 224 w 266"/>
                  <a:gd name="T1" fmla="*/ 239 h 268"/>
                  <a:gd name="T2" fmla="*/ 254 w 266"/>
                  <a:gd name="T3" fmla="*/ 268 h 268"/>
                  <a:gd name="T4" fmla="*/ 266 w 266"/>
                  <a:gd name="T5" fmla="*/ 256 h 268"/>
                  <a:gd name="T6" fmla="*/ 237 w 266"/>
                  <a:gd name="T7" fmla="*/ 229 h 268"/>
                  <a:gd name="T8" fmla="*/ 224 w 266"/>
                  <a:gd name="T9" fmla="*/ 239 h 268"/>
                  <a:gd name="T10" fmla="*/ 168 w 266"/>
                  <a:gd name="T11" fmla="*/ 183 h 268"/>
                  <a:gd name="T12" fmla="*/ 197 w 266"/>
                  <a:gd name="T13" fmla="*/ 210 h 268"/>
                  <a:gd name="T14" fmla="*/ 210 w 266"/>
                  <a:gd name="T15" fmla="*/ 200 h 268"/>
                  <a:gd name="T16" fmla="*/ 181 w 266"/>
                  <a:gd name="T17" fmla="*/ 170 h 268"/>
                  <a:gd name="T18" fmla="*/ 168 w 266"/>
                  <a:gd name="T19" fmla="*/ 183 h 268"/>
                  <a:gd name="T20" fmla="*/ 112 w 266"/>
                  <a:gd name="T21" fmla="*/ 125 h 268"/>
                  <a:gd name="T22" fmla="*/ 141 w 266"/>
                  <a:gd name="T23" fmla="*/ 154 h 268"/>
                  <a:gd name="T24" fmla="*/ 154 w 266"/>
                  <a:gd name="T25" fmla="*/ 141 h 268"/>
                  <a:gd name="T26" fmla="*/ 125 w 266"/>
                  <a:gd name="T27" fmla="*/ 114 h 268"/>
                  <a:gd name="T28" fmla="*/ 112 w 266"/>
                  <a:gd name="T29" fmla="*/ 125 h 268"/>
                  <a:gd name="T30" fmla="*/ 56 w 266"/>
                  <a:gd name="T31" fmla="*/ 69 h 268"/>
                  <a:gd name="T32" fmla="*/ 85 w 266"/>
                  <a:gd name="T33" fmla="*/ 98 h 268"/>
                  <a:gd name="T34" fmla="*/ 98 w 266"/>
                  <a:gd name="T35" fmla="*/ 85 h 268"/>
                  <a:gd name="T36" fmla="*/ 69 w 266"/>
                  <a:gd name="T37" fmla="*/ 56 h 268"/>
                  <a:gd name="T38" fmla="*/ 56 w 266"/>
                  <a:gd name="T39" fmla="*/ 69 h 268"/>
                  <a:gd name="T40" fmla="*/ 0 w 266"/>
                  <a:gd name="T41" fmla="*/ 11 h 268"/>
                  <a:gd name="T42" fmla="*/ 29 w 266"/>
                  <a:gd name="T43" fmla="*/ 40 h 268"/>
                  <a:gd name="T44" fmla="*/ 42 w 266"/>
                  <a:gd name="T45" fmla="*/ 27 h 268"/>
                  <a:gd name="T46" fmla="*/ 13 w 266"/>
                  <a:gd name="T47" fmla="*/ 0 h 268"/>
                  <a:gd name="T48" fmla="*/ 0 w 266"/>
                  <a:gd name="T49" fmla="*/ 11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6" h="268">
                    <a:moveTo>
                      <a:pt x="224" y="239"/>
                    </a:moveTo>
                    <a:lnTo>
                      <a:pt x="254" y="268"/>
                    </a:lnTo>
                    <a:lnTo>
                      <a:pt x="266" y="256"/>
                    </a:lnTo>
                    <a:lnTo>
                      <a:pt x="237" y="229"/>
                    </a:lnTo>
                    <a:lnTo>
                      <a:pt x="224" y="239"/>
                    </a:lnTo>
                    <a:close/>
                    <a:moveTo>
                      <a:pt x="168" y="183"/>
                    </a:moveTo>
                    <a:lnTo>
                      <a:pt x="197" y="210"/>
                    </a:lnTo>
                    <a:lnTo>
                      <a:pt x="210" y="200"/>
                    </a:lnTo>
                    <a:lnTo>
                      <a:pt x="181" y="170"/>
                    </a:lnTo>
                    <a:lnTo>
                      <a:pt x="168" y="183"/>
                    </a:lnTo>
                    <a:close/>
                    <a:moveTo>
                      <a:pt x="112" y="125"/>
                    </a:moveTo>
                    <a:lnTo>
                      <a:pt x="141" y="154"/>
                    </a:lnTo>
                    <a:lnTo>
                      <a:pt x="154" y="141"/>
                    </a:lnTo>
                    <a:lnTo>
                      <a:pt x="125" y="114"/>
                    </a:lnTo>
                    <a:lnTo>
                      <a:pt x="112" y="125"/>
                    </a:lnTo>
                    <a:close/>
                    <a:moveTo>
                      <a:pt x="56" y="69"/>
                    </a:moveTo>
                    <a:lnTo>
                      <a:pt x="85" y="98"/>
                    </a:lnTo>
                    <a:lnTo>
                      <a:pt x="98" y="85"/>
                    </a:lnTo>
                    <a:lnTo>
                      <a:pt x="69" y="56"/>
                    </a:lnTo>
                    <a:lnTo>
                      <a:pt x="56" y="69"/>
                    </a:lnTo>
                    <a:close/>
                    <a:moveTo>
                      <a:pt x="0" y="11"/>
                    </a:moveTo>
                    <a:lnTo>
                      <a:pt x="29" y="40"/>
                    </a:lnTo>
                    <a:lnTo>
                      <a:pt x="42" y="27"/>
                    </a:lnTo>
                    <a:lnTo>
                      <a:pt x="13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i$ľïḋé">
                <a:extLst>
                  <a:ext uri="{FF2B5EF4-FFF2-40B4-BE49-F238E27FC236}">
                    <a16:creationId xmlns:a16="http://schemas.microsoft.com/office/drawing/2014/main" xmlns="" id="{FCFDDE77-0B7B-4D3C-89F6-ED2F70A66043}"/>
                  </a:ext>
                </a:extLst>
              </p:cNvPr>
              <p:cNvSpPr/>
              <p:nvPr/>
            </p:nvSpPr>
            <p:spPr bwMode="auto">
              <a:xfrm>
                <a:off x="7054851" y="3336925"/>
                <a:ext cx="68263" cy="49212"/>
              </a:xfrm>
              <a:custGeom>
                <a:avLst/>
                <a:gdLst>
                  <a:gd name="T0" fmla="*/ 0 w 43"/>
                  <a:gd name="T1" fmla="*/ 12 h 31"/>
                  <a:gd name="T2" fmla="*/ 20 w 43"/>
                  <a:gd name="T3" fmla="*/ 31 h 31"/>
                  <a:gd name="T4" fmla="*/ 43 w 43"/>
                  <a:gd name="T5" fmla="*/ 14 h 31"/>
                  <a:gd name="T6" fmla="*/ 31 w 43"/>
                  <a:gd name="T7" fmla="*/ 0 h 31"/>
                  <a:gd name="T8" fmla="*/ 22 w 43"/>
                  <a:gd name="T9" fmla="*/ 10 h 31"/>
                  <a:gd name="T10" fmla="*/ 12 w 43"/>
                  <a:gd name="T11" fmla="*/ 0 h 31"/>
                  <a:gd name="T12" fmla="*/ 0 w 43"/>
                  <a:gd name="T13" fmla="*/ 12 h 31"/>
                  <a:gd name="T14" fmla="*/ 0 w 43"/>
                  <a:gd name="T15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31">
                    <a:moveTo>
                      <a:pt x="0" y="12"/>
                    </a:moveTo>
                    <a:lnTo>
                      <a:pt x="20" y="31"/>
                    </a:lnTo>
                    <a:lnTo>
                      <a:pt x="43" y="14"/>
                    </a:lnTo>
                    <a:lnTo>
                      <a:pt x="31" y="0"/>
                    </a:lnTo>
                    <a:lnTo>
                      <a:pt x="22" y="1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ṡľíḑê">
                <a:extLst>
                  <a:ext uri="{FF2B5EF4-FFF2-40B4-BE49-F238E27FC236}">
                    <a16:creationId xmlns:a16="http://schemas.microsoft.com/office/drawing/2014/main" xmlns="" id="{B517CFCE-C8D6-4A2A-B845-B1B1B03B27D3}"/>
                  </a:ext>
                </a:extLst>
              </p:cNvPr>
              <p:cNvSpPr/>
              <p:nvPr/>
            </p:nvSpPr>
            <p:spPr bwMode="auto">
              <a:xfrm>
                <a:off x="7156451" y="1965325"/>
                <a:ext cx="1570038" cy="1350962"/>
              </a:xfrm>
              <a:custGeom>
                <a:avLst/>
                <a:gdLst>
                  <a:gd name="T0" fmla="*/ 989 w 989"/>
                  <a:gd name="T1" fmla="*/ 13 h 851"/>
                  <a:gd name="T2" fmla="*/ 948 w 989"/>
                  <a:gd name="T3" fmla="*/ 27 h 851"/>
                  <a:gd name="T4" fmla="*/ 896 w 989"/>
                  <a:gd name="T5" fmla="*/ 94 h 851"/>
                  <a:gd name="T6" fmla="*/ 916 w 989"/>
                  <a:gd name="T7" fmla="*/ 54 h 851"/>
                  <a:gd name="T8" fmla="*/ 896 w 989"/>
                  <a:gd name="T9" fmla="*/ 94 h 851"/>
                  <a:gd name="T10" fmla="*/ 864 w 989"/>
                  <a:gd name="T11" fmla="*/ 121 h 851"/>
                  <a:gd name="T12" fmla="*/ 821 w 989"/>
                  <a:gd name="T13" fmla="*/ 135 h 851"/>
                  <a:gd name="T14" fmla="*/ 769 w 989"/>
                  <a:gd name="T15" fmla="*/ 202 h 851"/>
                  <a:gd name="T16" fmla="*/ 790 w 989"/>
                  <a:gd name="T17" fmla="*/ 162 h 851"/>
                  <a:gd name="T18" fmla="*/ 769 w 989"/>
                  <a:gd name="T19" fmla="*/ 202 h 851"/>
                  <a:gd name="T20" fmla="*/ 738 w 989"/>
                  <a:gd name="T21" fmla="*/ 228 h 851"/>
                  <a:gd name="T22" fmla="*/ 694 w 989"/>
                  <a:gd name="T23" fmla="*/ 243 h 851"/>
                  <a:gd name="T24" fmla="*/ 642 w 989"/>
                  <a:gd name="T25" fmla="*/ 309 h 851"/>
                  <a:gd name="T26" fmla="*/ 663 w 989"/>
                  <a:gd name="T27" fmla="*/ 270 h 851"/>
                  <a:gd name="T28" fmla="*/ 642 w 989"/>
                  <a:gd name="T29" fmla="*/ 309 h 851"/>
                  <a:gd name="T30" fmla="*/ 611 w 989"/>
                  <a:gd name="T31" fmla="*/ 336 h 851"/>
                  <a:gd name="T32" fmla="*/ 567 w 989"/>
                  <a:gd name="T33" fmla="*/ 351 h 851"/>
                  <a:gd name="T34" fmla="*/ 515 w 989"/>
                  <a:gd name="T35" fmla="*/ 417 h 851"/>
                  <a:gd name="T36" fmla="*/ 536 w 989"/>
                  <a:gd name="T37" fmla="*/ 378 h 851"/>
                  <a:gd name="T38" fmla="*/ 515 w 989"/>
                  <a:gd name="T39" fmla="*/ 417 h 851"/>
                  <a:gd name="T40" fmla="*/ 484 w 989"/>
                  <a:gd name="T41" fmla="*/ 444 h 851"/>
                  <a:gd name="T42" fmla="*/ 443 w 989"/>
                  <a:gd name="T43" fmla="*/ 459 h 851"/>
                  <a:gd name="T44" fmla="*/ 389 w 989"/>
                  <a:gd name="T45" fmla="*/ 525 h 851"/>
                  <a:gd name="T46" fmla="*/ 409 w 989"/>
                  <a:gd name="T47" fmla="*/ 486 h 851"/>
                  <a:gd name="T48" fmla="*/ 389 w 989"/>
                  <a:gd name="T49" fmla="*/ 525 h 851"/>
                  <a:gd name="T50" fmla="*/ 357 w 989"/>
                  <a:gd name="T51" fmla="*/ 552 h 851"/>
                  <a:gd name="T52" fmla="*/ 316 w 989"/>
                  <a:gd name="T53" fmla="*/ 567 h 851"/>
                  <a:gd name="T54" fmla="*/ 262 w 989"/>
                  <a:gd name="T55" fmla="*/ 633 h 851"/>
                  <a:gd name="T56" fmla="*/ 283 w 989"/>
                  <a:gd name="T57" fmla="*/ 594 h 851"/>
                  <a:gd name="T58" fmla="*/ 262 w 989"/>
                  <a:gd name="T59" fmla="*/ 633 h 851"/>
                  <a:gd name="T60" fmla="*/ 231 w 989"/>
                  <a:gd name="T61" fmla="*/ 660 h 851"/>
                  <a:gd name="T62" fmla="*/ 189 w 989"/>
                  <a:gd name="T63" fmla="*/ 675 h 851"/>
                  <a:gd name="T64" fmla="*/ 137 w 989"/>
                  <a:gd name="T65" fmla="*/ 741 h 851"/>
                  <a:gd name="T66" fmla="*/ 158 w 989"/>
                  <a:gd name="T67" fmla="*/ 702 h 851"/>
                  <a:gd name="T68" fmla="*/ 137 w 989"/>
                  <a:gd name="T69" fmla="*/ 741 h 851"/>
                  <a:gd name="T70" fmla="*/ 104 w 989"/>
                  <a:gd name="T71" fmla="*/ 768 h 851"/>
                  <a:gd name="T72" fmla="*/ 62 w 989"/>
                  <a:gd name="T73" fmla="*/ 783 h 851"/>
                  <a:gd name="T74" fmla="*/ 10 w 989"/>
                  <a:gd name="T75" fmla="*/ 851 h 851"/>
                  <a:gd name="T76" fmla="*/ 31 w 989"/>
                  <a:gd name="T77" fmla="*/ 810 h 851"/>
                  <a:gd name="T78" fmla="*/ 10 w 989"/>
                  <a:gd name="T79" fmla="*/ 851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89" h="851">
                    <a:moveTo>
                      <a:pt x="958" y="40"/>
                    </a:moveTo>
                    <a:lnTo>
                      <a:pt x="989" y="13"/>
                    </a:lnTo>
                    <a:lnTo>
                      <a:pt x="979" y="0"/>
                    </a:lnTo>
                    <a:lnTo>
                      <a:pt x="948" y="27"/>
                    </a:lnTo>
                    <a:lnTo>
                      <a:pt x="958" y="40"/>
                    </a:lnTo>
                    <a:close/>
                    <a:moveTo>
                      <a:pt x="896" y="94"/>
                    </a:moveTo>
                    <a:lnTo>
                      <a:pt x="927" y="67"/>
                    </a:lnTo>
                    <a:lnTo>
                      <a:pt x="916" y="54"/>
                    </a:lnTo>
                    <a:lnTo>
                      <a:pt x="885" y="81"/>
                    </a:lnTo>
                    <a:lnTo>
                      <a:pt x="896" y="94"/>
                    </a:lnTo>
                    <a:close/>
                    <a:moveTo>
                      <a:pt x="831" y="148"/>
                    </a:moveTo>
                    <a:lnTo>
                      <a:pt x="864" y="121"/>
                    </a:lnTo>
                    <a:lnTo>
                      <a:pt x="852" y="108"/>
                    </a:lnTo>
                    <a:lnTo>
                      <a:pt x="821" y="135"/>
                    </a:lnTo>
                    <a:lnTo>
                      <a:pt x="831" y="148"/>
                    </a:lnTo>
                    <a:close/>
                    <a:moveTo>
                      <a:pt x="769" y="202"/>
                    </a:moveTo>
                    <a:lnTo>
                      <a:pt x="800" y="175"/>
                    </a:lnTo>
                    <a:lnTo>
                      <a:pt x="790" y="162"/>
                    </a:lnTo>
                    <a:lnTo>
                      <a:pt x="758" y="189"/>
                    </a:lnTo>
                    <a:lnTo>
                      <a:pt x="769" y="202"/>
                    </a:lnTo>
                    <a:close/>
                    <a:moveTo>
                      <a:pt x="707" y="255"/>
                    </a:moveTo>
                    <a:lnTo>
                      <a:pt x="738" y="228"/>
                    </a:lnTo>
                    <a:lnTo>
                      <a:pt x="727" y="216"/>
                    </a:lnTo>
                    <a:lnTo>
                      <a:pt x="694" y="243"/>
                    </a:lnTo>
                    <a:lnTo>
                      <a:pt x="707" y="255"/>
                    </a:lnTo>
                    <a:close/>
                    <a:moveTo>
                      <a:pt x="642" y="309"/>
                    </a:moveTo>
                    <a:lnTo>
                      <a:pt x="673" y="282"/>
                    </a:lnTo>
                    <a:lnTo>
                      <a:pt x="663" y="270"/>
                    </a:lnTo>
                    <a:lnTo>
                      <a:pt x="632" y="297"/>
                    </a:lnTo>
                    <a:lnTo>
                      <a:pt x="642" y="309"/>
                    </a:lnTo>
                    <a:close/>
                    <a:moveTo>
                      <a:pt x="580" y="363"/>
                    </a:moveTo>
                    <a:lnTo>
                      <a:pt x="611" y="336"/>
                    </a:lnTo>
                    <a:lnTo>
                      <a:pt x="601" y="324"/>
                    </a:lnTo>
                    <a:lnTo>
                      <a:pt x="567" y="351"/>
                    </a:lnTo>
                    <a:lnTo>
                      <a:pt x="580" y="363"/>
                    </a:lnTo>
                    <a:close/>
                    <a:moveTo>
                      <a:pt x="515" y="417"/>
                    </a:moveTo>
                    <a:lnTo>
                      <a:pt x="547" y="390"/>
                    </a:lnTo>
                    <a:lnTo>
                      <a:pt x="536" y="378"/>
                    </a:lnTo>
                    <a:lnTo>
                      <a:pt x="505" y="405"/>
                    </a:lnTo>
                    <a:lnTo>
                      <a:pt x="515" y="417"/>
                    </a:lnTo>
                    <a:close/>
                    <a:moveTo>
                      <a:pt x="453" y="471"/>
                    </a:moveTo>
                    <a:lnTo>
                      <a:pt x="484" y="444"/>
                    </a:lnTo>
                    <a:lnTo>
                      <a:pt x="474" y="432"/>
                    </a:lnTo>
                    <a:lnTo>
                      <a:pt x="443" y="459"/>
                    </a:lnTo>
                    <a:lnTo>
                      <a:pt x="453" y="471"/>
                    </a:lnTo>
                    <a:close/>
                    <a:moveTo>
                      <a:pt x="389" y="525"/>
                    </a:moveTo>
                    <a:lnTo>
                      <a:pt x="422" y="498"/>
                    </a:lnTo>
                    <a:lnTo>
                      <a:pt x="409" y="486"/>
                    </a:lnTo>
                    <a:lnTo>
                      <a:pt x="378" y="513"/>
                    </a:lnTo>
                    <a:lnTo>
                      <a:pt x="389" y="525"/>
                    </a:lnTo>
                    <a:close/>
                    <a:moveTo>
                      <a:pt x="326" y="579"/>
                    </a:moveTo>
                    <a:lnTo>
                      <a:pt x="357" y="552"/>
                    </a:lnTo>
                    <a:lnTo>
                      <a:pt x="347" y="540"/>
                    </a:lnTo>
                    <a:lnTo>
                      <a:pt x="316" y="567"/>
                    </a:lnTo>
                    <a:lnTo>
                      <a:pt x="326" y="579"/>
                    </a:lnTo>
                    <a:close/>
                    <a:moveTo>
                      <a:pt x="262" y="633"/>
                    </a:moveTo>
                    <a:lnTo>
                      <a:pt x="295" y="606"/>
                    </a:lnTo>
                    <a:lnTo>
                      <a:pt x="283" y="594"/>
                    </a:lnTo>
                    <a:lnTo>
                      <a:pt x="251" y="621"/>
                    </a:lnTo>
                    <a:lnTo>
                      <a:pt x="262" y="633"/>
                    </a:lnTo>
                    <a:close/>
                    <a:moveTo>
                      <a:pt x="200" y="687"/>
                    </a:moveTo>
                    <a:lnTo>
                      <a:pt x="231" y="660"/>
                    </a:lnTo>
                    <a:lnTo>
                      <a:pt x="220" y="648"/>
                    </a:lnTo>
                    <a:lnTo>
                      <a:pt x="189" y="675"/>
                    </a:lnTo>
                    <a:lnTo>
                      <a:pt x="200" y="687"/>
                    </a:lnTo>
                    <a:close/>
                    <a:moveTo>
                      <a:pt x="137" y="741"/>
                    </a:moveTo>
                    <a:lnTo>
                      <a:pt x="168" y="714"/>
                    </a:lnTo>
                    <a:lnTo>
                      <a:pt x="158" y="702"/>
                    </a:lnTo>
                    <a:lnTo>
                      <a:pt x="125" y="729"/>
                    </a:lnTo>
                    <a:lnTo>
                      <a:pt x="137" y="741"/>
                    </a:lnTo>
                    <a:close/>
                    <a:moveTo>
                      <a:pt x="73" y="795"/>
                    </a:moveTo>
                    <a:lnTo>
                      <a:pt x="104" y="768"/>
                    </a:lnTo>
                    <a:lnTo>
                      <a:pt x="94" y="756"/>
                    </a:lnTo>
                    <a:lnTo>
                      <a:pt x="62" y="783"/>
                    </a:lnTo>
                    <a:lnTo>
                      <a:pt x="73" y="795"/>
                    </a:lnTo>
                    <a:close/>
                    <a:moveTo>
                      <a:pt x="10" y="851"/>
                    </a:moveTo>
                    <a:lnTo>
                      <a:pt x="42" y="824"/>
                    </a:lnTo>
                    <a:lnTo>
                      <a:pt x="31" y="810"/>
                    </a:lnTo>
                    <a:lnTo>
                      <a:pt x="0" y="837"/>
                    </a:lnTo>
                    <a:lnTo>
                      <a:pt x="10" y="85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i$ḷidê">
                <a:extLst>
                  <a:ext uri="{FF2B5EF4-FFF2-40B4-BE49-F238E27FC236}">
                    <a16:creationId xmlns:a16="http://schemas.microsoft.com/office/drawing/2014/main" xmlns="" id="{3D602FC9-3C28-4BAC-A0E9-5BF664925102}"/>
                  </a:ext>
                </a:extLst>
              </p:cNvPr>
              <p:cNvSpPr/>
              <p:nvPr/>
            </p:nvSpPr>
            <p:spPr bwMode="auto">
              <a:xfrm>
                <a:off x="8759826" y="1900238"/>
                <a:ext cx="42863" cy="42862"/>
              </a:xfrm>
              <a:custGeom>
                <a:avLst/>
                <a:gdLst>
                  <a:gd name="T0" fmla="*/ 12 w 27"/>
                  <a:gd name="T1" fmla="*/ 27 h 27"/>
                  <a:gd name="T2" fmla="*/ 27 w 27"/>
                  <a:gd name="T3" fmla="*/ 12 h 27"/>
                  <a:gd name="T4" fmla="*/ 17 w 27"/>
                  <a:gd name="T5" fmla="*/ 0 h 27"/>
                  <a:gd name="T6" fmla="*/ 0 w 27"/>
                  <a:gd name="T7" fmla="*/ 14 h 27"/>
                  <a:gd name="T8" fmla="*/ 12 w 27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12" y="27"/>
                    </a:moveTo>
                    <a:lnTo>
                      <a:pt x="27" y="12"/>
                    </a:lnTo>
                    <a:lnTo>
                      <a:pt x="17" y="0"/>
                    </a:lnTo>
                    <a:lnTo>
                      <a:pt x="0" y="14"/>
                    </a:lnTo>
                    <a:lnTo>
                      <a:pt x="12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íṣľîḓê">
                <a:extLst>
                  <a:ext uri="{FF2B5EF4-FFF2-40B4-BE49-F238E27FC236}">
                    <a16:creationId xmlns:a16="http://schemas.microsoft.com/office/drawing/2014/main" xmlns="" id="{973E467A-DD74-4AD0-AC34-4AF452738AE4}"/>
                  </a:ext>
                </a:extLst>
              </p:cNvPr>
              <p:cNvSpPr/>
              <p:nvPr/>
            </p:nvSpPr>
            <p:spPr bwMode="auto">
              <a:xfrm>
                <a:off x="8759826" y="1900238"/>
                <a:ext cx="42863" cy="42862"/>
              </a:xfrm>
              <a:custGeom>
                <a:avLst/>
                <a:gdLst>
                  <a:gd name="T0" fmla="*/ 12 w 27"/>
                  <a:gd name="T1" fmla="*/ 27 h 27"/>
                  <a:gd name="T2" fmla="*/ 27 w 27"/>
                  <a:gd name="T3" fmla="*/ 12 h 27"/>
                  <a:gd name="T4" fmla="*/ 17 w 27"/>
                  <a:gd name="T5" fmla="*/ 0 h 27"/>
                  <a:gd name="T6" fmla="*/ 0 w 27"/>
                  <a:gd name="T7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7">
                    <a:moveTo>
                      <a:pt x="12" y="27"/>
                    </a:moveTo>
                    <a:lnTo>
                      <a:pt x="27" y="12"/>
                    </a:lnTo>
                    <a:lnTo>
                      <a:pt x="17" y="0"/>
                    </a:lnTo>
                    <a:lnTo>
                      <a:pt x="0" y="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ïšļïde">
                <a:extLst>
                  <a:ext uri="{FF2B5EF4-FFF2-40B4-BE49-F238E27FC236}">
                    <a16:creationId xmlns:a16="http://schemas.microsoft.com/office/drawing/2014/main" xmlns="" id="{C7839C9F-523B-41F5-816A-8C5A8FB50572}"/>
                  </a:ext>
                </a:extLst>
              </p:cNvPr>
              <p:cNvSpPr/>
              <p:nvPr/>
            </p:nvSpPr>
            <p:spPr bwMode="auto">
              <a:xfrm>
                <a:off x="3429001" y="2693988"/>
                <a:ext cx="5367338" cy="3443287"/>
              </a:xfrm>
              <a:custGeom>
                <a:avLst/>
                <a:gdLst>
                  <a:gd name="T0" fmla="*/ 3381 w 3381"/>
                  <a:gd name="T1" fmla="*/ 0 h 2169"/>
                  <a:gd name="T2" fmla="*/ 3381 w 3381"/>
                  <a:gd name="T3" fmla="*/ 2169 h 2169"/>
                  <a:gd name="T4" fmla="*/ 4 w 3381"/>
                  <a:gd name="T5" fmla="*/ 2169 h 2169"/>
                  <a:gd name="T6" fmla="*/ 0 w 3381"/>
                  <a:gd name="T7" fmla="*/ 1926 h 2169"/>
                  <a:gd name="T8" fmla="*/ 974 w 3381"/>
                  <a:gd name="T9" fmla="*/ 1090 h 2169"/>
                  <a:gd name="T10" fmla="*/ 1191 w 3381"/>
                  <a:gd name="T11" fmla="*/ 1312 h 2169"/>
                  <a:gd name="T12" fmla="*/ 1962 w 3381"/>
                  <a:gd name="T13" fmla="*/ 681 h 2169"/>
                  <a:gd name="T14" fmla="*/ 2267 w 3381"/>
                  <a:gd name="T15" fmla="*/ 934 h 2169"/>
                  <a:gd name="T16" fmla="*/ 3381 w 3381"/>
                  <a:gd name="T17" fmla="*/ 0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81" h="2169">
                    <a:moveTo>
                      <a:pt x="3381" y="0"/>
                    </a:moveTo>
                    <a:lnTo>
                      <a:pt x="3381" y="2169"/>
                    </a:lnTo>
                    <a:lnTo>
                      <a:pt x="4" y="2169"/>
                    </a:lnTo>
                    <a:lnTo>
                      <a:pt x="0" y="1926"/>
                    </a:lnTo>
                    <a:lnTo>
                      <a:pt x="974" y="1090"/>
                    </a:lnTo>
                    <a:lnTo>
                      <a:pt x="1191" y="1312"/>
                    </a:lnTo>
                    <a:lnTo>
                      <a:pt x="1962" y="681"/>
                    </a:lnTo>
                    <a:lnTo>
                      <a:pt x="2267" y="934"/>
                    </a:lnTo>
                    <a:lnTo>
                      <a:pt x="3381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îṣḷíḓê">
                <a:extLst>
                  <a:ext uri="{FF2B5EF4-FFF2-40B4-BE49-F238E27FC236}">
                    <a16:creationId xmlns:a16="http://schemas.microsoft.com/office/drawing/2014/main" xmlns="" id="{4579D088-8CA5-476F-BA04-2B120438970A}"/>
                  </a:ext>
                </a:extLst>
              </p:cNvPr>
              <p:cNvSpPr/>
              <p:nvPr/>
            </p:nvSpPr>
            <p:spPr bwMode="auto">
              <a:xfrm>
                <a:off x="3441701" y="3178175"/>
                <a:ext cx="5251450" cy="2959100"/>
              </a:xfrm>
              <a:custGeom>
                <a:avLst/>
                <a:gdLst>
                  <a:gd name="T0" fmla="*/ 3308 w 3308"/>
                  <a:gd name="T1" fmla="*/ 0 h 1864"/>
                  <a:gd name="T2" fmla="*/ 3306 w 3308"/>
                  <a:gd name="T3" fmla="*/ 376 h 1864"/>
                  <a:gd name="T4" fmla="*/ 3192 w 3308"/>
                  <a:gd name="T5" fmla="*/ 272 h 1864"/>
                  <a:gd name="T6" fmla="*/ 2282 w 3308"/>
                  <a:gd name="T7" fmla="*/ 1104 h 1864"/>
                  <a:gd name="T8" fmla="*/ 1941 w 3308"/>
                  <a:gd name="T9" fmla="*/ 837 h 1864"/>
                  <a:gd name="T10" fmla="*/ 1162 w 3308"/>
                  <a:gd name="T11" fmla="*/ 1463 h 1864"/>
                  <a:gd name="T12" fmla="*/ 939 w 3308"/>
                  <a:gd name="T13" fmla="*/ 1268 h 1864"/>
                  <a:gd name="T14" fmla="*/ 252 w 3308"/>
                  <a:gd name="T15" fmla="*/ 1864 h 1864"/>
                  <a:gd name="T16" fmla="*/ 0 w 3308"/>
                  <a:gd name="T17" fmla="*/ 1864 h 1864"/>
                  <a:gd name="T18" fmla="*/ 942 w 3308"/>
                  <a:gd name="T19" fmla="*/ 1061 h 1864"/>
                  <a:gd name="T20" fmla="*/ 1160 w 3308"/>
                  <a:gd name="T21" fmla="*/ 1260 h 1864"/>
                  <a:gd name="T22" fmla="*/ 1949 w 3308"/>
                  <a:gd name="T23" fmla="*/ 612 h 1864"/>
                  <a:gd name="T24" fmla="*/ 2253 w 3308"/>
                  <a:gd name="T25" fmla="*/ 861 h 1864"/>
                  <a:gd name="T26" fmla="*/ 3055 w 3308"/>
                  <a:gd name="T27" fmla="*/ 145 h 1864"/>
                  <a:gd name="T28" fmla="*/ 2955 w 3308"/>
                  <a:gd name="T29" fmla="*/ 56 h 1864"/>
                  <a:gd name="T30" fmla="*/ 3308 w 3308"/>
                  <a:gd name="T31" fmla="*/ 0 h 1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08" h="1864">
                    <a:moveTo>
                      <a:pt x="3308" y="0"/>
                    </a:moveTo>
                    <a:lnTo>
                      <a:pt x="3306" y="376"/>
                    </a:lnTo>
                    <a:lnTo>
                      <a:pt x="3192" y="272"/>
                    </a:lnTo>
                    <a:lnTo>
                      <a:pt x="2282" y="1104"/>
                    </a:lnTo>
                    <a:lnTo>
                      <a:pt x="1941" y="837"/>
                    </a:lnTo>
                    <a:lnTo>
                      <a:pt x="1162" y="1463"/>
                    </a:lnTo>
                    <a:lnTo>
                      <a:pt x="939" y="1268"/>
                    </a:lnTo>
                    <a:lnTo>
                      <a:pt x="252" y="1864"/>
                    </a:lnTo>
                    <a:lnTo>
                      <a:pt x="0" y="1864"/>
                    </a:lnTo>
                    <a:lnTo>
                      <a:pt x="942" y="1061"/>
                    </a:lnTo>
                    <a:lnTo>
                      <a:pt x="1160" y="1260"/>
                    </a:lnTo>
                    <a:lnTo>
                      <a:pt x="1949" y="612"/>
                    </a:lnTo>
                    <a:lnTo>
                      <a:pt x="2253" y="861"/>
                    </a:lnTo>
                    <a:lnTo>
                      <a:pt x="3055" y="145"/>
                    </a:lnTo>
                    <a:lnTo>
                      <a:pt x="2955" y="56"/>
                    </a:lnTo>
                    <a:lnTo>
                      <a:pt x="3308" y="0"/>
                    </a:lnTo>
                    <a:close/>
                  </a:path>
                </a:pathLst>
              </a:custGeom>
              <a:solidFill>
                <a:srgbClr val="EA3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îšḻîḑè">
                <a:extLst>
                  <a:ext uri="{FF2B5EF4-FFF2-40B4-BE49-F238E27FC236}">
                    <a16:creationId xmlns:a16="http://schemas.microsoft.com/office/drawing/2014/main" xmlns="" id="{D005B36F-7A5B-4EF7-B9D3-CFADACF08EC8}"/>
                  </a:ext>
                </a:extLst>
              </p:cNvPr>
              <p:cNvSpPr/>
              <p:nvPr/>
            </p:nvSpPr>
            <p:spPr bwMode="auto">
              <a:xfrm>
                <a:off x="7750176" y="1049338"/>
                <a:ext cx="771525" cy="771525"/>
              </a:xfrm>
              <a:custGeom>
                <a:avLst/>
                <a:gdLst>
                  <a:gd name="T0" fmla="*/ 234 w 234"/>
                  <a:gd name="T1" fmla="*/ 117 h 234"/>
                  <a:gd name="T2" fmla="*/ 117 w 234"/>
                  <a:gd name="T3" fmla="*/ 234 h 234"/>
                  <a:gd name="T4" fmla="*/ 33 w 234"/>
                  <a:gd name="T5" fmla="*/ 197 h 234"/>
                  <a:gd name="T6" fmla="*/ 0 w 234"/>
                  <a:gd name="T7" fmla="*/ 117 h 234"/>
                  <a:gd name="T8" fmla="*/ 117 w 234"/>
                  <a:gd name="T9" fmla="*/ 0 h 234"/>
                  <a:gd name="T10" fmla="*/ 194 w 234"/>
                  <a:gd name="T11" fmla="*/ 29 h 234"/>
                  <a:gd name="T12" fmla="*/ 234 w 234"/>
                  <a:gd name="T13" fmla="*/ 117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234">
                    <a:moveTo>
                      <a:pt x="234" y="117"/>
                    </a:moveTo>
                    <a:cubicBezTo>
                      <a:pt x="234" y="181"/>
                      <a:pt x="182" y="234"/>
                      <a:pt x="117" y="234"/>
                    </a:cubicBezTo>
                    <a:cubicBezTo>
                      <a:pt x="84" y="234"/>
                      <a:pt x="54" y="220"/>
                      <a:pt x="33" y="197"/>
                    </a:cubicBezTo>
                    <a:cubicBezTo>
                      <a:pt x="13" y="176"/>
                      <a:pt x="0" y="148"/>
                      <a:pt x="0" y="117"/>
                    </a:cubicBezTo>
                    <a:cubicBezTo>
                      <a:pt x="0" y="52"/>
                      <a:pt x="53" y="0"/>
                      <a:pt x="117" y="0"/>
                    </a:cubicBezTo>
                    <a:cubicBezTo>
                      <a:pt x="147" y="0"/>
                      <a:pt x="174" y="11"/>
                      <a:pt x="194" y="29"/>
                    </a:cubicBezTo>
                    <a:cubicBezTo>
                      <a:pt x="219" y="50"/>
                      <a:pt x="234" y="82"/>
                      <a:pt x="234" y="117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ïṣ1ïďè">
                <a:extLst>
                  <a:ext uri="{FF2B5EF4-FFF2-40B4-BE49-F238E27FC236}">
                    <a16:creationId xmlns:a16="http://schemas.microsoft.com/office/drawing/2014/main" xmlns="" id="{D0AAA16D-ECDD-4CE2-97F8-C578B6CD46A6}"/>
                  </a:ext>
                </a:extLst>
              </p:cNvPr>
              <p:cNvSpPr/>
              <p:nvPr/>
            </p:nvSpPr>
            <p:spPr bwMode="auto">
              <a:xfrm>
                <a:off x="7859713" y="1144588"/>
                <a:ext cx="661988" cy="676275"/>
              </a:xfrm>
              <a:custGeom>
                <a:avLst/>
                <a:gdLst>
                  <a:gd name="T0" fmla="*/ 201 w 201"/>
                  <a:gd name="T1" fmla="*/ 88 h 205"/>
                  <a:gd name="T2" fmla="*/ 84 w 201"/>
                  <a:gd name="T3" fmla="*/ 205 h 205"/>
                  <a:gd name="T4" fmla="*/ 0 w 201"/>
                  <a:gd name="T5" fmla="*/ 168 h 205"/>
                  <a:gd name="T6" fmla="*/ 13 w 201"/>
                  <a:gd name="T7" fmla="*/ 154 h 205"/>
                  <a:gd name="T8" fmla="*/ 161 w 201"/>
                  <a:gd name="T9" fmla="*/ 0 h 205"/>
                  <a:gd name="T10" fmla="*/ 201 w 201"/>
                  <a:gd name="T11" fmla="*/ 88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1" h="205">
                    <a:moveTo>
                      <a:pt x="201" y="88"/>
                    </a:moveTo>
                    <a:cubicBezTo>
                      <a:pt x="201" y="152"/>
                      <a:pt x="149" y="205"/>
                      <a:pt x="84" y="205"/>
                    </a:cubicBezTo>
                    <a:cubicBezTo>
                      <a:pt x="51" y="205"/>
                      <a:pt x="21" y="191"/>
                      <a:pt x="0" y="168"/>
                    </a:cubicBezTo>
                    <a:cubicBezTo>
                      <a:pt x="13" y="154"/>
                      <a:pt x="13" y="154"/>
                      <a:pt x="13" y="154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86" y="21"/>
                      <a:pt x="201" y="53"/>
                      <a:pt x="201" y="88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îṩḷíḓé">
                <a:extLst>
                  <a:ext uri="{FF2B5EF4-FFF2-40B4-BE49-F238E27FC236}">
                    <a16:creationId xmlns:a16="http://schemas.microsoft.com/office/drawing/2014/main" xmlns="" id="{BA0EE8A8-5007-471C-B159-716EFC4C532E}"/>
                  </a:ext>
                </a:extLst>
              </p:cNvPr>
              <p:cNvSpPr/>
              <p:nvPr/>
            </p:nvSpPr>
            <p:spPr bwMode="auto">
              <a:xfrm>
                <a:off x="7777163" y="1073150"/>
                <a:ext cx="722313" cy="720725"/>
              </a:xfrm>
              <a:prstGeom prst="ellipse">
                <a:avLst/>
              </a:prstGeom>
              <a:solidFill>
                <a:srgbClr val="FFC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iṣľídè">
                <a:extLst>
                  <a:ext uri="{FF2B5EF4-FFF2-40B4-BE49-F238E27FC236}">
                    <a16:creationId xmlns:a16="http://schemas.microsoft.com/office/drawing/2014/main" xmlns="" id="{72FB3C98-599D-4939-8A3B-2D220BB66DDC}"/>
                  </a:ext>
                </a:extLst>
              </p:cNvPr>
              <p:cNvSpPr/>
              <p:nvPr/>
            </p:nvSpPr>
            <p:spPr bwMode="auto">
              <a:xfrm>
                <a:off x="7816851" y="1112838"/>
                <a:ext cx="642938" cy="641350"/>
              </a:xfrm>
              <a:custGeom>
                <a:avLst/>
                <a:gdLst>
                  <a:gd name="T0" fmla="*/ 161 w 195"/>
                  <a:gd name="T1" fmla="*/ 24 h 195"/>
                  <a:gd name="T2" fmla="*/ 97 w 195"/>
                  <a:gd name="T3" fmla="*/ 0 h 195"/>
                  <a:gd name="T4" fmla="*/ 0 w 195"/>
                  <a:gd name="T5" fmla="*/ 93 h 195"/>
                  <a:gd name="T6" fmla="*/ 0 w 195"/>
                  <a:gd name="T7" fmla="*/ 97 h 195"/>
                  <a:gd name="T8" fmla="*/ 0 w 195"/>
                  <a:gd name="T9" fmla="*/ 98 h 195"/>
                  <a:gd name="T10" fmla="*/ 26 w 195"/>
                  <a:gd name="T11" fmla="*/ 164 h 195"/>
                  <a:gd name="T12" fmla="*/ 26 w 195"/>
                  <a:gd name="T13" fmla="*/ 164 h 195"/>
                  <a:gd name="T14" fmla="*/ 36 w 195"/>
                  <a:gd name="T15" fmla="*/ 174 h 195"/>
                  <a:gd name="T16" fmla="*/ 97 w 195"/>
                  <a:gd name="T17" fmla="*/ 195 h 195"/>
                  <a:gd name="T18" fmla="*/ 195 w 195"/>
                  <a:gd name="T19" fmla="*/ 98 h 195"/>
                  <a:gd name="T20" fmla="*/ 161 w 195"/>
                  <a:gd name="T21" fmla="*/ 24 h 195"/>
                  <a:gd name="T22" fmla="*/ 97 w 195"/>
                  <a:gd name="T23" fmla="*/ 187 h 195"/>
                  <a:gd name="T24" fmla="*/ 43 w 195"/>
                  <a:gd name="T25" fmla="*/ 169 h 195"/>
                  <a:gd name="T26" fmla="*/ 32 w 195"/>
                  <a:gd name="T27" fmla="*/ 159 h 195"/>
                  <a:gd name="T28" fmla="*/ 8 w 195"/>
                  <a:gd name="T29" fmla="*/ 98 h 195"/>
                  <a:gd name="T30" fmla="*/ 8 w 195"/>
                  <a:gd name="T31" fmla="*/ 97 h 195"/>
                  <a:gd name="T32" fmla="*/ 8 w 195"/>
                  <a:gd name="T33" fmla="*/ 93 h 195"/>
                  <a:gd name="T34" fmla="*/ 97 w 195"/>
                  <a:gd name="T35" fmla="*/ 8 h 195"/>
                  <a:gd name="T36" fmla="*/ 156 w 195"/>
                  <a:gd name="T37" fmla="*/ 30 h 195"/>
                  <a:gd name="T38" fmla="*/ 187 w 195"/>
                  <a:gd name="T39" fmla="*/ 98 h 195"/>
                  <a:gd name="T40" fmla="*/ 97 w 195"/>
                  <a:gd name="T41" fmla="*/ 187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5" h="195">
                    <a:moveTo>
                      <a:pt x="161" y="24"/>
                    </a:moveTo>
                    <a:cubicBezTo>
                      <a:pt x="144" y="9"/>
                      <a:pt x="122" y="0"/>
                      <a:pt x="97" y="0"/>
                    </a:cubicBezTo>
                    <a:cubicBezTo>
                      <a:pt x="45" y="0"/>
                      <a:pt x="2" y="41"/>
                      <a:pt x="0" y="93"/>
                    </a:cubicBezTo>
                    <a:cubicBezTo>
                      <a:pt x="0" y="94"/>
                      <a:pt x="0" y="96"/>
                      <a:pt x="0" y="97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4"/>
                      <a:pt x="10" y="147"/>
                      <a:pt x="26" y="164"/>
                    </a:cubicBezTo>
                    <a:cubicBezTo>
                      <a:pt x="26" y="164"/>
                      <a:pt x="26" y="164"/>
                      <a:pt x="26" y="164"/>
                    </a:cubicBezTo>
                    <a:cubicBezTo>
                      <a:pt x="29" y="168"/>
                      <a:pt x="32" y="171"/>
                      <a:pt x="36" y="174"/>
                    </a:cubicBezTo>
                    <a:cubicBezTo>
                      <a:pt x="53" y="187"/>
                      <a:pt x="74" y="195"/>
                      <a:pt x="97" y="195"/>
                    </a:cubicBezTo>
                    <a:cubicBezTo>
                      <a:pt x="151" y="195"/>
                      <a:pt x="195" y="152"/>
                      <a:pt x="195" y="98"/>
                    </a:cubicBezTo>
                    <a:cubicBezTo>
                      <a:pt x="195" y="68"/>
                      <a:pt x="182" y="42"/>
                      <a:pt x="161" y="24"/>
                    </a:cubicBezTo>
                    <a:close/>
                    <a:moveTo>
                      <a:pt x="97" y="187"/>
                    </a:moveTo>
                    <a:cubicBezTo>
                      <a:pt x="77" y="187"/>
                      <a:pt x="58" y="181"/>
                      <a:pt x="43" y="169"/>
                    </a:cubicBezTo>
                    <a:cubicBezTo>
                      <a:pt x="39" y="166"/>
                      <a:pt x="35" y="163"/>
                      <a:pt x="32" y="159"/>
                    </a:cubicBezTo>
                    <a:cubicBezTo>
                      <a:pt x="17" y="143"/>
                      <a:pt x="8" y="121"/>
                      <a:pt x="8" y="98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8" y="96"/>
                      <a:pt x="8" y="94"/>
                      <a:pt x="8" y="93"/>
                    </a:cubicBezTo>
                    <a:cubicBezTo>
                      <a:pt x="10" y="46"/>
                      <a:pt x="49" y="8"/>
                      <a:pt x="97" y="8"/>
                    </a:cubicBezTo>
                    <a:cubicBezTo>
                      <a:pt x="120" y="8"/>
                      <a:pt x="140" y="16"/>
                      <a:pt x="156" y="30"/>
                    </a:cubicBezTo>
                    <a:cubicBezTo>
                      <a:pt x="175" y="46"/>
                      <a:pt x="187" y="71"/>
                      <a:pt x="187" y="98"/>
                    </a:cubicBezTo>
                    <a:cubicBezTo>
                      <a:pt x="187" y="147"/>
                      <a:pt x="147" y="187"/>
                      <a:pt x="97" y="187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ïslíḑê">
                <a:extLst>
                  <a:ext uri="{FF2B5EF4-FFF2-40B4-BE49-F238E27FC236}">
                    <a16:creationId xmlns:a16="http://schemas.microsoft.com/office/drawing/2014/main" xmlns="" id="{6EE05543-285B-4ABA-AA6F-B81E7284A8BF}"/>
                  </a:ext>
                </a:extLst>
              </p:cNvPr>
              <p:cNvSpPr/>
              <p:nvPr/>
            </p:nvSpPr>
            <p:spPr bwMode="auto">
              <a:xfrm>
                <a:off x="7902576" y="1190625"/>
                <a:ext cx="557213" cy="563562"/>
              </a:xfrm>
              <a:custGeom>
                <a:avLst/>
                <a:gdLst>
                  <a:gd name="T0" fmla="*/ 169 w 169"/>
                  <a:gd name="T1" fmla="*/ 74 h 171"/>
                  <a:gd name="T2" fmla="*/ 71 w 169"/>
                  <a:gd name="T3" fmla="*/ 171 h 171"/>
                  <a:gd name="T4" fmla="*/ 0 w 169"/>
                  <a:gd name="T5" fmla="*/ 140 h 171"/>
                  <a:gd name="T6" fmla="*/ 6 w 169"/>
                  <a:gd name="T7" fmla="*/ 135 h 171"/>
                  <a:gd name="T8" fmla="*/ 71 w 169"/>
                  <a:gd name="T9" fmla="*/ 163 h 171"/>
                  <a:gd name="T10" fmla="*/ 161 w 169"/>
                  <a:gd name="T11" fmla="*/ 74 h 171"/>
                  <a:gd name="T12" fmla="*/ 130 w 169"/>
                  <a:gd name="T13" fmla="*/ 6 h 171"/>
                  <a:gd name="T14" fmla="*/ 135 w 169"/>
                  <a:gd name="T15" fmla="*/ 0 h 171"/>
                  <a:gd name="T16" fmla="*/ 169 w 169"/>
                  <a:gd name="T17" fmla="*/ 7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171">
                    <a:moveTo>
                      <a:pt x="169" y="74"/>
                    </a:moveTo>
                    <a:cubicBezTo>
                      <a:pt x="169" y="128"/>
                      <a:pt x="125" y="171"/>
                      <a:pt x="71" y="171"/>
                    </a:cubicBezTo>
                    <a:cubicBezTo>
                      <a:pt x="43" y="171"/>
                      <a:pt x="18" y="159"/>
                      <a:pt x="0" y="140"/>
                    </a:cubicBezTo>
                    <a:cubicBezTo>
                      <a:pt x="6" y="135"/>
                      <a:pt x="6" y="135"/>
                      <a:pt x="6" y="135"/>
                    </a:cubicBezTo>
                    <a:cubicBezTo>
                      <a:pt x="22" y="152"/>
                      <a:pt x="45" y="163"/>
                      <a:pt x="71" y="163"/>
                    </a:cubicBezTo>
                    <a:cubicBezTo>
                      <a:pt x="121" y="163"/>
                      <a:pt x="161" y="123"/>
                      <a:pt x="161" y="74"/>
                    </a:cubicBezTo>
                    <a:cubicBezTo>
                      <a:pt x="161" y="47"/>
                      <a:pt x="149" y="22"/>
                      <a:pt x="130" y="6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56" y="18"/>
                      <a:pt x="169" y="44"/>
                      <a:pt x="169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iṣľîḑe">
                <a:extLst>
                  <a:ext uri="{FF2B5EF4-FFF2-40B4-BE49-F238E27FC236}">
                    <a16:creationId xmlns:a16="http://schemas.microsoft.com/office/drawing/2014/main" xmlns="" id="{888F3640-ADA6-4F5F-A856-4F39A02EEDF4}"/>
                  </a:ext>
                </a:extLst>
              </p:cNvPr>
              <p:cNvSpPr/>
              <p:nvPr/>
            </p:nvSpPr>
            <p:spPr bwMode="auto">
              <a:xfrm>
                <a:off x="7816851" y="1419225"/>
                <a:ext cx="104775" cy="233362"/>
              </a:xfrm>
              <a:custGeom>
                <a:avLst/>
                <a:gdLst>
                  <a:gd name="T0" fmla="*/ 32 w 32"/>
                  <a:gd name="T1" fmla="*/ 66 h 71"/>
                  <a:gd name="T2" fmla="*/ 26 w 32"/>
                  <a:gd name="T3" fmla="*/ 71 h 71"/>
                  <a:gd name="T4" fmla="*/ 26 w 32"/>
                  <a:gd name="T5" fmla="*/ 71 h 71"/>
                  <a:gd name="T6" fmla="*/ 0 w 32"/>
                  <a:gd name="T7" fmla="*/ 5 h 71"/>
                  <a:gd name="T8" fmla="*/ 0 w 32"/>
                  <a:gd name="T9" fmla="*/ 4 h 71"/>
                  <a:gd name="T10" fmla="*/ 0 w 32"/>
                  <a:gd name="T11" fmla="*/ 0 h 71"/>
                  <a:gd name="T12" fmla="*/ 8 w 32"/>
                  <a:gd name="T13" fmla="*/ 0 h 71"/>
                  <a:gd name="T14" fmla="*/ 8 w 32"/>
                  <a:gd name="T15" fmla="*/ 4 h 71"/>
                  <a:gd name="T16" fmla="*/ 8 w 32"/>
                  <a:gd name="T17" fmla="*/ 5 h 71"/>
                  <a:gd name="T18" fmla="*/ 32 w 32"/>
                  <a:gd name="T1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71">
                    <a:moveTo>
                      <a:pt x="32" y="66"/>
                    </a:move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10" y="54"/>
                      <a:pt x="0" y="31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8" y="3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28"/>
                      <a:pt x="17" y="50"/>
                      <a:pt x="32" y="66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iš1ïḑe">
                <a:extLst>
                  <a:ext uri="{FF2B5EF4-FFF2-40B4-BE49-F238E27FC236}">
                    <a16:creationId xmlns:a16="http://schemas.microsoft.com/office/drawing/2014/main" xmlns="" id="{34D989EF-8633-4C29-8806-5167D1F23D42}"/>
                  </a:ext>
                </a:extLst>
              </p:cNvPr>
              <p:cNvSpPr/>
              <p:nvPr/>
            </p:nvSpPr>
            <p:spPr bwMode="auto">
              <a:xfrm>
                <a:off x="8020051" y="1223963"/>
                <a:ext cx="231775" cy="422275"/>
              </a:xfrm>
              <a:custGeom>
                <a:avLst/>
                <a:gdLst>
                  <a:gd name="T0" fmla="*/ 9 w 70"/>
                  <a:gd name="T1" fmla="*/ 90 h 128"/>
                  <a:gd name="T2" fmla="*/ 31 w 70"/>
                  <a:gd name="T3" fmla="*/ 99 h 128"/>
                  <a:gd name="T4" fmla="*/ 31 w 70"/>
                  <a:gd name="T5" fmla="*/ 70 h 128"/>
                  <a:gd name="T6" fmla="*/ 8 w 70"/>
                  <a:gd name="T7" fmla="*/ 59 h 128"/>
                  <a:gd name="T8" fmla="*/ 1 w 70"/>
                  <a:gd name="T9" fmla="*/ 42 h 128"/>
                  <a:gd name="T10" fmla="*/ 9 w 70"/>
                  <a:gd name="T11" fmla="*/ 24 h 128"/>
                  <a:gd name="T12" fmla="*/ 31 w 70"/>
                  <a:gd name="T13" fmla="*/ 16 h 128"/>
                  <a:gd name="T14" fmla="*/ 31 w 70"/>
                  <a:gd name="T15" fmla="*/ 0 h 128"/>
                  <a:gd name="T16" fmla="*/ 40 w 70"/>
                  <a:gd name="T17" fmla="*/ 0 h 128"/>
                  <a:gd name="T18" fmla="*/ 40 w 70"/>
                  <a:gd name="T19" fmla="*/ 16 h 128"/>
                  <a:gd name="T20" fmla="*/ 56 w 70"/>
                  <a:gd name="T21" fmla="*/ 19 h 128"/>
                  <a:gd name="T22" fmla="*/ 65 w 70"/>
                  <a:gd name="T23" fmla="*/ 23 h 128"/>
                  <a:gd name="T24" fmla="*/ 68 w 70"/>
                  <a:gd name="T25" fmla="*/ 25 h 128"/>
                  <a:gd name="T26" fmla="*/ 59 w 70"/>
                  <a:gd name="T27" fmla="*/ 38 h 128"/>
                  <a:gd name="T28" fmla="*/ 40 w 70"/>
                  <a:gd name="T29" fmla="*/ 30 h 128"/>
                  <a:gd name="T30" fmla="*/ 40 w 70"/>
                  <a:gd name="T31" fmla="*/ 56 h 128"/>
                  <a:gd name="T32" fmla="*/ 63 w 70"/>
                  <a:gd name="T33" fmla="*/ 68 h 128"/>
                  <a:gd name="T34" fmla="*/ 70 w 70"/>
                  <a:gd name="T35" fmla="*/ 85 h 128"/>
                  <a:gd name="T36" fmla="*/ 63 w 70"/>
                  <a:gd name="T37" fmla="*/ 104 h 128"/>
                  <a:gd name="T38" fmla="*/ 40 w 70"/>
                  <a:gd name="T39" fmla="*/ 113 h 128"/>
                  <a:gd name="T40" fmla="*/ 40 w 70"/>
                  <a:gd name="T41" fmla="*/ 128 h 128"/>
                  <a:gd name="T42" fmla="*/ 31 w 70"/>
                  <a:gd name="T43" fmla="*/ 128 h 128"/>
                  <a:gd name="T44" fmla="*/ 31 w 70"/>
                  <a:gd name="T45" fmla="*/ 113 h 128"/>
                  <a:gd name="T46" fmla="*/ 14 w 70"/>
                  <a:gd name="T47" fmla="*/ 110 h 128"/>
                  <a:gd name="T48" fmla="*/ 3 w 70"/>
                  <a:gd name="T49" fmla="*/ 104 h 128"/>
                  <a:gd name="T50" fmla="*/ 0 w 70"/>
                  <a:gd name="T51" fmla="*/ 102 h 128"/>
                  <a:gd name="T52" fmla="*/ 9 w 70"/>
                  <a:gd name="T53" fmla="*/ 90 h 128"/>
                  <a:gd name="T54" fmla="*/ 21 w 70"/>
                  <a:gd name="T55" fmla="*/ 48 h 128"/>
                  <a:gd name="T56" fmla="*/ 31 w 70"/>
                  <a:gd name="T57" fmla="*/ 53 h 128"/>
                  <a:gd name="T58" fmla="*/ 31 w 70"/>
                  <a:gd name="T59" fmla="*/ 30 h 128"/>
                  <a:gd name="T60" fmla="*/ 18 w 70"/>
                  <a:gd name="T61" fmla="*/ 42 h 128"/>
                  <a:gd name="T62" fmla="*/ 21 w 70"/>
                  <a:gd name="T63" fmla="*/ 48 h 128"/>
                  <a:gd name="T64" fmla="*/ 50 w 70"/>
                  <a:gd name="T65" fmla="*/ 79 h 128"/>
                  <a:gd name="T66" fmla="*/ 40 w 70"/>
                  <a:gd name="T67" fmla="*/ 73 h 128"/>
                  <a:gd name="T68" fmla="*/ 40 w 70"/>
                  <a:gd name="T69" fmla="*/ 99 h 128"/>
                  <a:gd name="T70" fmla="*/ 53 w 70"/>
                  <a:gd name="T71" fmla="*/ 86 h 128"/>
                  <a:gd name="T72" fmla="*/ 50 w 70"/>
                  <a:gd name="T73" fmla="*/ 7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128">
                    <a:moveTo>
                      <a:pt x="9" y="90"/>
                    </a:moveTo>
                    <a:cubicBezTo>
                      <a:pt x="15" y="95"/>
                      <a:pt x="22" y="98"/>
                      <a:pt x="31" y="99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20" y="67"/>
                      <a:pt x="13" y="63"/>
                      <a:pt x="8" y="59"/>
                    </a:cubicBezTo>
                    <a:cubicBezTo>
                      <a:pt x="3" y="55"/>
                      <a:pt x="1" y="49"/>
                      <a:pt x="1" y="42"/>
                    </a:cubicBezTo>
                    <a:cubicBezTo>
                      <a:pt x="1" y="35"/>
                      <a:pt x="4" y="29"/>
                      <a:pt x="9" y="24"/>
                    </a:cubicBezTo>
                    <a:cubicBezTo>
                      <a:pt x="14" y="19"/>
                      <a:pt x="21" y="17"/>
                      <a:pt x="31" y="16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6" y="16"/>
                      <a:pt x="51" y="17"/>
                      <a:pt x="56" y="19"/>
                    </a:cubicBezTo>
                    <a:cubicBezTo>
                      <a:pt x="60" y="20"/>
                      <a:pt x="64" y="22"/>
                      <a:pt x="65" y="23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5" y="34"/>
                      <a:pt x="48" y="31"/>
                      <a:pt x="40" y="30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51" y="59"/>
                      <a:pt x="59" y="63"/>
                      <a:pt x="63" y="68"/>
                    </a:cubicBezTo>
                    <a:cubicBezTo>
                      <a:pt x="68" y="72"/>
                      <a:pt x="70" y="78"/>
                      <a:pt x="70" y="85"/>
                    </a:cubicBezTo>
                    <a:cubicBezTo>
                      <a:pt x="70" y="93"/>
                      <a:pt x="68" y="99"/>
                      <a:pt x="63" y="104"/>
                    </a:cubicBezTo>
                    <a:cubicBezTo>
                      <a:pt x="57" y="110"/>
                      <a:pt x="50" y="113"/>
                      <a:pt x="40" y="113"/>
                    </a:cubicBezTo>
                    <a:cubicBezTo>
                      <a:pt x="40" y="128"/>
                      <a:pt x="40" y="128"/>
                      <a:pt x="40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13"/>
                      <a:pt x="31" y="113"/>
                      <a:pt x="31" y="113"/>
                    </a:cubicBezTo>
                    <a:cubicBezTo>
                      <a:pt x="25" y="113"/>
                      <a:pt x="19" y="112"/>
                      <a:pt x="14" y="110"/>
                    </a:cubicBezTo>
                    <a:cubicBezTo>
                      <a:pt x="9" y="108"/>
                      <a:pt x="5" y="106"/>
                      <a:pt x="3" y="104"/>
                    </a:cubicBezTo>
                    <a:cubicBezTo>
                      <a:pt x="0" y="102"/>
                      <a:pt x="0" y="102"/>
                      <a:pt x="0" y="102"/>
                    </a:cubicBezTo>
                    <a:lnTo>
                      <a:pt x="9" y="90"/>
                    </a:lnTo>
                    <a:close/>
                    <a:moveTo>
                      <a:pt x="21" y="48"/>
                    </a:moveTo>
                    <a:cubicBezTo>
                      <a:pt x="23" y="50"/>
                      <a:pt x="26" y="52"/>
                      <a:pt x="31" y="53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22" y="31"/>
                      <a:pt x="18" y="35"/>
                      <a:pt x="18" y="42"/>
                    </a:cubicBezTo>
                    <a:cubicBezTo>
                      <a:pt x="18" y="44"/>
                      <a:pt x="19" y="46"/>
                      <a:pt x="21" y="48"/>
                    </a:cubicBezTo>
                    <a:close/>
                    <a:moveTo>
                      <a:pt x="50" y="79"/>
                    </a:moveTo>
                    <a:cubicBezTo>
                      <a:pt x="48" y="77"/>
                      <a:pt x="45" y="75"/>
                      <a:pt x="40" y="73"/>
                    </a:cubicBezTo>
                    <a:cubicBezTo>
                      <a:pt x="40" y="99"/>
                      <a:pt x="40" y="99"/>
                      <a:pt x="40" y="99"/>
                    </a:cubicBezTo>
                    <a:cubicBezTo>
                      <a:pt x="49" y="97"/>
                      <a:pt x="53" y="93"/>
                      <a:pt x="53" y="86"/>
                    </a:cubicBezTo>
                    <a:cubicBezTo>
                      <a:pt x="53" y="83"/>
                      <a:pt x="52" y="81"/>
                      <a:pt x="50" y="79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ïşḻíḋé">
                <a:extLst>
                  <a:ext uri="{FF2B5EF4-FFF2-40B4-BE49-F238E27FC236}">
                    <a16:creationId xmlns:a16="http://schemas.microsoft.com/office/drawing/2014/main" xmlns="" id="{E34A0278-17B1-4D32-B6B6-7CE6D65659C7}"/>
                  </a:ext>
                </a:extLst>
              </p:cNvPr>
              <p:cNvSpPr/>
              <p:nvPr/>
            </p:nvSpPr>
            <p:spPr bwMode="auto">
              <a:xfrm>
                <a:off x="5935663" y="5049838"/>
                <a:ext cx="771525" cy="771525"/>
              </a:xfrm>
              <a:custGeom>
                <a:avLst/>
                <a:gdLst>
                  <a:gd name="T0" fmla="*/ 234 w 234"/>
                  <a:gd name="T1" fmla="*/ 117 h 234"/>
                  <a:gd name="T2" fmla="*/ 117 w 234"/>
                  <a:gd name="T3" fmla="*/ 234 h 234"/>
                  <a:gd name="T4" fmla="*/ 32 w 234"/>
                  <a:gd name="T5" fmla="*/ 197 h 234"/>
                  <a:gd name="T6" fmla="*/ 0 w 234"/>
                  <a:gd name="T7" fmla="*/ 117 h 234"/>
                  <a:gd name="T8" fmla="*/ 117 w 234"/>
                  <a:gd name="T9" fmla="*/ 0 h 234"/>
                  <a:gd name="T10" fmla="*/ 194 w 234"/>
                  <a:gd name="T11" fmla="*/ 29 h 234"/>
                  <a:gd name="T12" fmla="*/ 234 w 234"/>
                  <a:gd name="T13" fmla="*/ 117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234">
                    <a:moveTo>
                      <a:pt x="234" y="117"/>
                    </a:moveTo>
                    <a:cubicBezTo>
                      <a:pt x="234" y="182"/>
                      <a:pt x="181" y="234"/>
                      <a:pt x="117" y="234"/>
                    </a:cubicBezTo>
                    <a:cubicBezTo>
                      <a:pt x="83" y="234"/>
                      <a:pt x="53" y="220"/>
                      <a:pt x="32" y="197"/>
                    </a:cubicBezTo>
                    <a:cubicBezTo>
                      <a:pt x="12" y="176"/>
                      <a:pt x="0" y="148"/>
                      <a:pt x="0" y="117"/>
                    </a:cubicBezTo>
                    <a:cubicBezTo>
                      <a:pt x="0" y="52"/>
                      <a:pt x="52" y="0"/>
                      <a:pt x="117" y="0"/>
                    </a:cubicBezTo>
                    <a:cubicBezTo>
                      <a:pt x="146" y="0"/>
                      <a:pt x="173" y="11"/>
                      <a:pt x="194" y="29"/>
                    </a:cubicBezTo>
                    <a:cubicBezTo>
                      <a:pt x="218" y="51"/>
                      <a:pt x="234" y="82"/>
                      <a:pt x="234" y="117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íṩḻiḍe">
                <a:extLst>
                  <a:ext uri="{FF2B5EF4-FFF2-40B4-BE49-F238E27FC236}">
                    <a16:creationId xmlns:a16="http://schemas.microsoft.com/office/drawing/2014/main" xmlns="" id="{6C266C05-EDE5-4F94-9CD8-E05D3279F201}"/>
                  </a:ext>
                </a:extLst>
              </p:cNvPr>
              <p:cNvSpPr/>
              <p:nvPr/>
            </p:nvSpPr>
            <p:spPr bwMode="auto">
              <a:xfrm>
                <a:off x="6042026" y="5145088"/>
                <a:ext cx="665163" cy="676275"/>
              </a:xfrm>
              <a:custGeom>
                <a:avLst/>
                <a:gdLst>
                  <a:gd name="T0" fmla="*/ 202 w 202"/>
                  <a:gd name="T1" fmla="*/ 88 h 205"/>
                  <a:gd name="T2" fmla="*/ 85 w 202"/>
                  <a:gd name="T3" fmla="*/ 205 h 205"/>
                  <a:gd name="T4" fmla="*/ 0 w 202"/>
                  <a:gd name="T5" fmla="*/ 168 h 205"/>
                  <a:gd name="T6" fmla="*/ 14 w 202"/>
                  <a:gd name="T7" fmla="*/ 155 h 205"/>
                  <a:gd name="T8" fmla="*/ 162 w 202"/>
                  <a:gd name="T9" fmla="*/ 0 h 205"/>
                  <a:gd name="T10" fmla="*/ 202 w 202"/>
                  <a:gd name="T11" fmla="*/ 88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2" h="205">
                    <a:moveTo>
                      <a:pt x="202" y="88"/>
                    </a:moveTo>
                    <a:cubicBezTo>
                      <a:pt x="202" y="153"/>
                      <a:pt x="149" y="205"/>
                      <a:pt x="85" y="205"/>
                    </a:cubicBezTo>
                    <a:cubicBezTo>
                      <a:pt x="51" y="205"/>
                      <a:pt x="21" y="191"/>
                      <a:pt x="0" y="168"/>
                    </a:cubicBezTo>
                    <a:cubicBezTo>
                      <a:pt x="14" y="155"/>
                      <a:pt x="14" y="155"/>
                      <a:pt x="14" y="155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86" y="22"/>
                      <a:pt x="202" y="53"/>
                      <a:pt x="202" y="88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ísḷîḑè">
                <a:extLst>
                  <a:ext uri="{FF2B5EF4-FFF2-40B4-BE49-F238E27FC236}">
                    <a16:creationId xmlns:a16="http://schemas.microsoft.com/office/drawing/2014/main" xmlns="" id="{F8D652D3-62CD-46A0-B11E-ADC70C554B2C}"/>
                  </a:ext>
                </a:extLst>
              </p:cNvPr>
              <p:cNvSpPr/>
              <p:nvPr/>
            </p:nvSpPr>
            <p:spPr bwMode="auto">
              <a:xfrm>
                <a:off x="5959476" y="5076825"/>
                <a:ext cx="722313" cy="717550"/>
              </a:xfrm>
              <a:prstGeom prst="ellipse">
                <a:avLst/>
              </a:prstGeom>
              <a:solidFill>
                <a:srgbClr val="FFC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íṣḻiḓè">
                <a:extLst>
                  <a:ext uri="{FF2B5EF4-FFF2-40B4-BE49-F238E27FC236}">
                    <a16:creationId xmlns:a16="http://schemas.microsoft.com/office/drawing/2014/main" xmlns="" id="{15658C7B-B059-4708-8ECF-AB804248B6AD}"/>
                  </a:ext>
                </a:extLst>
              </p:cNvPr>
              <p:cNvSpPr/>
              <p:nvPr/>
            </p:nvSpPr>
            <p:spPr bwMode="auto">
              <a:xfrm>
                <a:off x="5999163" y="5111750"/>
                <a:ext cx="642938" cy="646112"/>
              </a:xfrm>
              <a:custGeom>
                <a:avLst/>
                <a:gdLst>
                  <a:gd name="T0" fmla="*/ 162 w 195"/>
                  <a:gd name="T1" fmla="*/ 24 h 196"/>
                  <a:gd name="T2" fmla="*/ 98 w 195"/>
                  <a:gd name="T3" fmla="*/ 0 h 196"/>
                  <a:gd name="T4" fmla="*/ 0 w 195"/>
                  <a:gd name="T5" fmla="*/ 93 h 196"/>
                  <a:gd name="T6" fmla="*/ 0 w 195"/>
                  <a:gd name="T7" fmla="*/ 97 h 196"/>
                  <a:gd name="T8" fmla="*/ 0 w 195"/>
                  <a:gd name="T9" fmla="*/ 98 h 196"/>
                  <a:gd name="T10" fmla="*/ 27 w 195"/>
                  <a:gd name="T11" fmla="*/ 165 h 196"/>
                  <a:gd name="T12" fmla="*/ 27 w 195"/>
                  <a:gd name="T13" fmla="*/ 165 h 196"/>
                  <a:gd name="T14" fmla="*/ 36 w 195"/>
                  <a:gd name="T15" fmla="*/ 174 h 196"/>
                  <a:gd name="T16" fmla="*/ 98 w 195"/>
                  <a:gd name="T17" fmla="*/ 196 h 196"/>
                  <a:gd name="T18" fmla="*/ 195 w 195"/>
                  <a:gd name="T19" fmla="*/ 98 h 196"/>
                  <a:gd name="T20" fmla="*/ 162 w 195"/>
                  <a:gd name="T21" fmla="*/ 24 h 196"/>
                  <a:gd name="T22" fmla="*/ 98 w 195"/>
                  <a:gd name="T23" fmla="*/ 188 h 196"/>
                  <a:gd name="T24" fmla="*/ 44 w 195"/>
                  <a:gd name="T25" fmla="*/ 169 h 196"/>
                  <a:gd name="T26" fmla="*/ 32 w 195"/>
                  <a:gd name="T27" fmla="*/ 159 h 196"/>
                  <a:gd name="T28" fmla="*/ 8 w 195"/>
                  <a:gd name="T29" fmla="*/ 98 h 196"/>
                  <a:gd name="T30" fmla="*/ 8 w 195"/>
                  <a:gd name="T31" fmla="*/ 97 h 196"/>
                  <a:gd name="T32" fmla="*/ 8 w 195"/>
                  <a:gd name="T33" fmla="*/ 93 h 196"/>
                  <a:gd name="T34" fmla="*/ 98 w 195"/>
                  <a:gd name="T35" fmla="*/ 8 h 196"/>
                  <a:gd name="T36" fmla="*/ 156 w 195"/>
                  <a:gd name="T37" fmla="*/ 30 h 196"/>
                  <a:gd name="T38" fmla="*/ 187 w 195"/>
                  <a:gd name="T39" fmla="*/ 98 h 196"/>
                  <a:gd name="T40" fmla="*/ 98 w 195"/>
                  <a:gd name="T41" fmla="*/ 188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5" h="196">
                    <a:moveTo>
                      <a:pt x="162" y="24"/>
                    </a:moveTo>
                    <a:cubicBezTo>
                      <a:pt x="145" y="9"/>
                      <a:pt x="122" y="0"/>
                      <a:pt x="98" y="0"/>
                    </a:cubicBezTo>
                    <a:cubicBezTo>
                      <a:pt x="45" y="0"/>
                      <a:pt x="3" y="42"/>
                      <a:pt x="0" y="93"/>
                    </a:cubicBezTo>
                    <a:cubicBezTo>
                      <a:pt x="0" y="95"/>
                      <a:pt x="0" y="96"/>
                      <a:pt x="0" y="97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4"/>
                      <a:pt x="10" y="147"/>
                      <a:pt x="27" y="165"/>
                    </a:cubicBezTo>
                    <a:cubicBezTo>
                      <a:pt x="27" y="165"/>
                      <a:pt x="27" y="165"/>
                      <a:pt x="27" y="165"/>
                    </a:cubicBezTo>
                    <a:cubicBezTo>
                      <a:pt x="30" y="168"/>
                      <a:pt x="33" y="171"/>
                      <a:pt x="36" y="174"/>
                    </a:cubicBezTo>
                    <a:cubicBezTo>
                      <a:pt x="53" y="187"/>
                      <a:pt x="75" y="196"/>
                      <a:pt x="98" y="196"/>
                    </a:cubicBezTo>
                    <a:cubicBezTo>
                      <a:pt x="152" y="196"/>
                      <a:pt x="195" y="152"/>
                      <a:pt x="195" y="98"/>
                    </a:cubicBezTo>
                    <a:cubicBezTo>
                      <a:pt x="195" y="69"/>
                      <a:pt x="182" y="42"/>
                      <a:pt x="162" y="24"/>
                    </a:cubicBezTo>
                    <a:close/>
                    <a:moveTo>
                      <a:pt x="98" y="188"/>
                    </a:moveTo>
                    <a:cubicBezTo>
                      <a:pt x="77" y="188"/>
                      <a:pt x="59" y="181"/>
                      <a:pt x="44" y="169"/>
                    </a:cubicBezTo>
                    <a:cubicBezTo>
                      <a:pt x="39" y="166"/>
                      <a:pt x="36" y="163"/>
                      <a:pt x="32" y="159"/>
                    </a:cubicBezTo>
                    <a:cubicBezTo>
                      <a:pt x="17" y="143"/>
                      <a:pt x="8" y="121"/>
                      <a:pt x="8" y="98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8" y="96"/>
                      <a:pt x="8" y="95"/>
                      <a:pt x="8" y="93"/>
                    </a:cubicBezTo>
                    <a:cubicBezTo>
                      <a:pt x="11" y="46"/>
                      <a:pt x="50" y="8"/>
                      <a:pt x="98" y="8"/>
                    </a:cubicBezTo>
                    <a:cubicBezTo>
                      <a:pt x="120" y="8"/>
                      <a:pt x="140" y="17"/>
                      <a:pt x="156" y="30"/>
                    </a:cubicBezTo>
                    <a:cubicBezTo>
                      <a:pt x="175" y="46"/>
                      <a:pt x="187" y="71"/>
                      <a:pt x="187" y="98"/>
                    </a:cubicBezTo>
                    <a:cubicBezTo>
                      <a:pt x="187" y="147"/>
                      <a:pt x="147" y="188"/>
                      <a:pt x="98" y="188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ïšḻîḋê">
                <a:extLst>
                  <a:ext uri="{FF2B5EF4-FFF2-40B4-BE49-F238E27FC236}">
                    <a16:creationId xmlns:a16="http://schemas.microsoft.com/office/drawing/2014/main" xmlns="" id="{DCEC4820-4CE9-4054-BA46-3CF54D42DA59}"/>
                  </a:ext>
                </a:extLst>
              </p:cNvPr>
              <p:cNvSpPr/>
              <p:nvPr/>
            </p:nvSpPr>
            <p:spPr bwMode="auto">
              <a:xfrm>
                <a:off x="6088063" y="5191125"/>
                <a:ext cx="554038" cy="566737"/>
              </a:xfrm>
              <a:custGeom>
                <a:avLst/>
                <a:gdLst>
                  <a:gd name="T0" fmla="*/ 168 w 168"/>
                  <a:gd name="T1" fmla="*/ 74 h 172"/>
                  <a:gd name="T2" fmla="*/ 71 w 168"/>
                  <a:gd name="T3" fmla="*/ 172 h 172"/>
                  <a:gd name="T4" fmla="*/ 0 w 168"/>
                  <a:gd name="T5" fmla="*/ 141 h 172"/>
                  <a:gd name="T6" fmla="*/ 5 w 168"/>
                  <a:gd name="T7" fmla="*/ 135 h 172"/>
                  <a:gd name="T8" fmla="*/ 71 w 168"/>
                  <a:gd name="T9" fmla="*/ 164 h 172"/>
                  <a:gd name="T10" fmla="*/ 160 w 168"/>
                  <a:gd name="T11" fmla="*/ 74 h 172"/>
                  <a:gd name="T12" fmla="*/ 129 w 168"/>
                  <a:gd name="T13" fmla="*/ 6 h 172"/>
                  <a:gd name="T14" fmla="*/ 135 w 168"/>
                  <a:gd name="T15" fmla="*/ 0 h 172"/>
                  <a:gd name="T16" fmla="*/ 168 w 168"/>
                  <a:gd name="T17" fmla="*/ 7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172">
                    <a:moveTo>
                      <a:pt x="168" y="74"/>
                    </a:moveTo>
                    <a:cubicBezTo>
                      <a:pt x="168" y="128"/>
                      <a:pt x="125" y="172"/>
                      <a:pt x="71" y="172"/>
                    </a:cubicBezTo>
                    <a:cubicBezTo>
                      <a:pt x="43" y="172"/>
                      <a:pt x="17" y="160"/>
                      <a:pt x="0" y="141"/>
                    </a:cubicBezTo>
                    <a:cubicBezTo>
                      <a:pt x="5" y="135"/>
                      <a:pt x="5" y="135"/>
                      <a:pt x="5" y="135"/>
                    </a:cubicBezTo>
                    <a:cubicBezTo>
                      <a:pt x="21" y="153"/>
                      <a:pt x="45" y="164"/>
                      <a:pt x="71" y="164"/>
                    </a:cubicBezTo>
                    <a:cubicBezTo>
                      <a:pt x="120" y="164"/>
                      <a:pt x="160" y="123"/>
                      <a:pt x="160" y="74"/>
                    </a:cubicBezTo>
                    <a:cubicBezTo>
                      <a:pt x="160" y="47"/>
                      <a:pt x="148" y="22"/>
                      <a:pt x="129" y="6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55" y="18"/>
                      <a:pt x="168" y="45"/>
                      <a:pt x="168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ísḻíḓe">
                <a:extLst>
                  <a:ext uri="{FF2B5EF4-FFF2-40B4-BE49-F238E27FC236}">
                    <a16:creationId xmlns:a16="http://schemas.microsoft.com/office/drawing/2014/main" xmlns="" id="{B3F4422B-B1E0-4242-B6A3-C7D07FFB4C3D}"/>
                  </a:ext>
                </a:extLst>
              </p:cNvPr>
              <p:cNvSpPr/>
              <p:nvPr/>
            </p:nvSpPr>
            <p:spPr bwMode="auto">
              <a:xfrm>
                <a:off x="5999163" y="5418138"/>
                <a:ext cx="104775" cy="238125"/>
              </a:xfrm>
              <a:custGeom>
                <a:avLst/>
                <a:gdLst>
                  <a:gd name="T0" fmla="*/ 32 w 32"/>
                  <a:gd name="T1" fmla="*/ 66 h 72"/>
                  <a:gd name="T2" fmla="*/ 27 w 32"/>
                  <a:gd name="T3" fmla="*/ 72 h 72"/>
                  <a:gd name="T4" fmla="*/ 27 w 32"/>
                  <a:gd name="T5" fmla="*/ 72 h 72"/>
                  <a:gd name="T6" fmla="*/ 0 w 32"/>
                  <a:gd name="T7" fmla="*/ 5 h 72"/>
                  <a:gd name="T8" fmla="*/ 0 w 32"/>
                  <a:gd name="T9" fmla="*/ 4 h 72"/>
                  <a:gd name="T10" fmla="*/ 0 w 32"/>
                  <a:gd name="T11" fmla="*/ 0 h 72"/>
                  <a:gd name="T12" fmla="*/ 8 w 32"/>
                  <a:gd name="T13" fmla="*/ 0 h 72"/>
                  <a:gd name="T14" fmla="*/ 8 w 32"/>
                  <a:gd name="T15" fmla="*/ 4 h 72"/>
                  <a:gd name="T16" fmla="*/ 8 w 32"/>
                  <a:gd name="T17" fmla="*/ 5 h 72"/>
                  <a:gd name="T18" fmla="*/ 32 w 32"/>
                  <a:gd name="T19" fmla="*/ 6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72">
                    <a:moveTo>
                      <a:pt x="32" y="66"/>
                    </a:moveTo>
                    <a:cubicBezTo>
                      <a:pt x="27" y="72"/>
                      <a:pt x="27" y="72"/>
                      <a:pt x="27" y="72"/>
                    </a:cubicBezTo>
                    <a:cubicBezTo>
                      <a:pt x="27" y="72"/>
                      <a:pt x="27" y="72"/>
                      <a:pt x="27" y="72"/>
                    </a:cubicBezTo>
                    <a:cubicBezTo>
                      <a:pt x="10" y="54"/>
                      <a:pt x="0" y="31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28"/>
                      <a:pt x="17" y="50"/>
                      <a:pt x="32" y="66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íṣḻîďe">
                <a:extLst>
                  <a:ext uri="{FF2B5EF4-FFF2-40B4-BE49-F238E27FC236}">
                    <a16:creationId xmlns:a16="http://schemas.microsoft.com/office/drawing/2014/main" xmlns="" id="{9C16EF8F-1199-4629-BEB8-4BA3C3B5E2AC}"/>
                  </a:ext>
                </a:extLst>
              </p:cNvPr>
              <p:cNvSpPr/>
              <p:nvPr/>
            </p:nvSpPr>
            <p:spPr bwMode="auto">
              <a:xfrm>
                <a:off x="6207126" y="5224463"/>
                <a:ext cx="230188" cy="422275"/>
              </a:xfrm>
              <a:custGeom>
                <a:avLst/>
                <a:gdLst>
                  <a:gd name="T0" fmla="*/ 8 w 70"/>
                  <a:gd name="T1" fmla="*/ 90 h 128"/>
                  <a:gd name="T2" fmla="*/ 30 w 70"/>
                  <a:gd name="T3" fmla="*/ 99 h 128"/>
                  <a:gd name="T4" fmla="*/ 30 w 70"/>
                  <a:gd name="T5" fmla="*/ 70 h 128"/>
                  <a:gd name="T6" fmla="*/ 7 w 70"/>
                  <a:gd name="T7" fmla="*/ 59 h 128"/>
                  <a:gd name="T8" fmla="*/ 0 w 70"/>
                  <a:gd name="T9" fmla="*/ 43 h 128"/>
                  <a:gd name="T10" fmla="*/ 8 w 70"/>
                  <a:gd name="T11" fmla="*/ 24 h 128"/>
                  <a:gd name="T12" fmla="*/ 30 w 70"/>
                  <a:gd name="T13" fmla="*/ 16 h 128"/>
                  <a:gd name="T14" fmla="*/ 30 w 70"/>
                  <a:gd name="T15" fmla="*/ 0 h 128"/>
                  <a:gd name="T16" fmla="*/ 39 w 70"/>
                  <a:gd name="T17" fmla="*/ 0 h 128"/>
                  <a:gd name="T18" fmla="*/ 39 w 70"/>
                  <a:gd name="T19" fmla="*/ 16 h 128"/>
                  <a:gd name="T20" fmla="*/ 55 w 70"/>
                  <a:gd name="T21" fmla="*/ 19 h 128"/>
                  <a:gd name="T22" fmla="*/ 65 w 70"/>
                  <a:gd name="T23" fmla="*/ 23 h 128"/>
                  <a:gd name="T24" fmla="*/ 67 w 70"/>
                  <a:gd name="T25" fmla="*/ 25 h 128"/>
                  <a:gd name="T26" fmla="*/ 59 w 70"/>
                  <a:gd name="T27" fmla="*/ 38 h 128"/>
                  <a:gd name="T28" fmla="*/ 39 w 70"/>
                  <a:gd name="T29" fmla="*/ 31 h 128"/>
                  <a:gd name="T30" fmla="*/ 39 w 70"/>
                  <a:gd name="T31" fmla="*/ 57 h 128"/>
                  <a:gd name="T32" fmla="*/ 63 w 70"/>
                  <a:gd name="T33" fmla="*/ 68 h 128"/>
                  <a:gd name="T34" fmla="*/ 70 w 70"/>
                  <a:gd name="T35" fmla="*/ 85 h 128"/>
                  <a:gd name="T36" fmla="*/ 62 w 70"/>
                  <a:gd name="T37" fmla="*/ 105 h 128"/>
                  <a:gd name="T38" fmla="*/ 39 w 70"/>
                  <a:gd name="T39" fmla="*/ 113 h 128"/>
                  <a:gd name="T40" fmla="*/ 39 w 70"/>
                  <a:gd name="T41" fmla="*/ 128 h 128"/>
                  <a:gd name="T42" fmla="*/ 30 w 70"/>
                  <a:gd name="T43" fmla="*/ 128 h 128"/>
                  <a:gd name="T44" fmla="*/ 30 w 70"/>
                  <a:gd name="T45" fmla="*/ 113 h 128"/>
                  <a:gd name="T46" fmla="*/ 13 w 70"/>
                  <a:gd name="T47" fmla="*/ 110 h 128"/>
                  <a:gd name="T48" fmla="*/ 3 w 70"/>
                  <a:gd name="T49" fmla="*/ 105 h 128"/>
                  <a:gd name="T50" fmla="*/ 0 w 70"/>
                  <a:gd name="T51" fmla="*/ 102 h 128"/>
                  <a:gd name="T52" fmla="*/ 8 w 70"/>
                  <a:gd name="T53" fmla="*/ 90 h 128"/>
                  <a:gd name="T54" fmla="*/ 20 w 70"/>
                  <a:gd name="T55" fmla="*/ 48 h 128"/>
                  <a:gd name="T56" fmla="*/ 30 w 70"/>
                  <a:gd name="T57" fmla="*/ 54 h 128"/>
                  <a:gd name="T58" fmla="*/ 30 w 70"/>
                  <a:gd name="T59" fmla="*/ 31 h 128"/>
                  <a:gd name="T60" fmla="*/ 17 w 70"/>
                  <a:gd name="T61" fmla="*/ 42 h 128"/>
                  <a:gd name="T62" fmla="*/ 20 w 70"/>
                  <a:gd name="T63" fmla="*/ 48 h 128"/>
                  <a:gd name="T64" fmla="*/ 50 w 70"/>
                  <a:gd name="T65" fmla="*/ 79 h 128"/>
                  <a:gd name="T66" fmla="*/ 39 w 70"/>
                  <a:gd name="T67" fmla="*/ 73 h 128"/>
                  <a:gd name="T68" fmla="*/ 39 w 70"/>
                  <a:gd name="T69" fmla="*/ 99 h 128"/>
                  <a:gd name="T70" fmla="*/ 53 w 70"/>
                  <a:gd name="T71" fmla="*/ 86 h 128"/>
                  <a:gd name="T72" fmla="*/ 50 w 70"/>
                  <a:gd name="T73" fmla="*/ 7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128">
                    <a:moveTo>
                      <a:pt x="8" y="90"/>
                    </a:moveTo>
                    <a:cubicBezTo>
                      <a:pt x="14" y="95"/>
                      <a:pt x="21" y="98"/>
                      <a:pt x="30" y="99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20" y="67"/>
                      <a:pt x="12" y="63"/>
                      <a:pt x="7" y="59"/>
                    </a:cubicBezTo>
                    <a:cubicBezTo>
                      <a:pt x="3" y="55"/>
                      <a:pt x="0" y="50"/>
                      <a:pt x="0" y="43"/>
                    </a:cubicBezTo>
                    <a:cubicBezTo>
                      <a:pt x="0" y="35"/>
                      <a:pt x="3" y="29"/>
                      <a:pt x="8" y="24"/>
                    </a:cubicBezTo>
                    <a:cubicBezTo>
                      <a:pt x="13" y="19"/>
                      <a:pt x="21" y="17"/>
                      <a:pt x="30" y="16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45" y="16"/>
                      <a:pt x="50" y="17"/>
                      <a:pt x="55" y="19"/>
                    </a:cubicBezTo>
                    <a:cubicBezTo>
                      <a:pt x="60" y="21"/>
                      <a:pt x="63" y="22"/>
                      <a:pt x="65" y="23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4" y="34"/>
                      <a:pt x="48" y="31"/>
                      <a:pt x="39" y="31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50" y="60"/>
                      <a:pt x="58" y="63"/>
                      <a:pt x="63" y="68"/>
                    </a:cubicBezTo>
                    <a:cubicBezTo>
                      <a:pt x="67" y="72"/>
                      <a:pt x="70" y="78"/>
                      <a:pt x="70" y="85"/>
                    </a:cubicBezTo>
                    <a:cubicBezTo>
                      <a:pt x="70" y="93"/>
                      <a:pt x="67" y="100"/>
                      <a:pt x="62" y="105"/>
                    </a:cubicBezTo>
                    <a:cubicBezTo>
                      <a:pt x="57" y="110"/>
                      <a:pt x="49" y="113"/>
                      <a:pt x="39" y="113"/>
                    </a:cubicBezTo>
                    <a:cubicBezTo>
                      <a:pt x="39" y="128"/>
                      <a:pt x="39" y="128"/>
                      <a:pt x="39" y="128"/>
                    </a:cubicBezTo>
                    <a:cubicBezTo>
                      <a:pt x="30" y="128"/>
                      <a:pt x="30" y="128"/>
                      <a:pt x="30" y="128"/>
                    </a:cubicBezTo>
                    <a:cubicBezTo>
                      <a:pt x="30" y="113"/>
                      <a:pt x="30" y="113"/>
                      <a:pt x="30" y="113"/>
                    </a:cubicBezTo>
                    <a:cubicBezTo>
                      <a:pt x="24" y="113"/>
                      <a:pt x="18" y="112"/>
                      <a:pt x="13" y="110"/>
                    </a:cubicBezTo>
                    <a:cubicBezTo>
                      <a:pt x="8" y="108"/>
                      <a:pt x="5" y="106"/>
                      <a:pt x="3" y="105"/>
                    </a:cubicBezTo>
                    <a:cubicBezTo>
                      <a:pt x="0" y="102"/>
                      <a:pt x="0" y="102"/>
                      <a:pt x="0" y="102"/>
                    </a:cubicBezTo>
                    <a:lnTo>
                      <a:pt x="8" y="90"/>
                    </a:lnTo>
                    <a:close/>
                    <a:moveTo>
                      <a:pt x="20" y="48"/>
                    </a:moveTo>
                    <a:cubicBezTo>
                      <a:pt x="22" y="50"/>
                      <a:pt x="26" y="52"/>
                      <a:pt x="30" y="54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22" y="32"/>
                      <a:pt x="17" y="35"/>
                      <a:pt x="17" y="42"/>
                    </a:cubicBezTo>
                    <a:cubicBezTo>
                      <a:pt x="17" y="45"/>
                      <a:pt x="18" y="47"/>
                      <a:pt x="20" y="48"/>
                    </a:cubicBezTo>
                    <a:close/>
                    <a:moveTo>
                      <a:pt x="50" y="79"/>
                    </a:moveTo>
                    <a:cubicBezTo>
                      <a:pt x="48" y="77"/>
                      <a:pt x="44" y="75"/>
                      <a:pt x="39" y="73"/>
                    </a:cubicBezTo>
                    <a:cubicBezTo>
                      <a:pt x="39" y="99"/>
                      <a:pt x="39" y="99"/>
                      <a:pt x="39" y="99"/>
                    </a:cubicBezTo>
                    <a:cubicBezTo>
                      <a:pt x="48" y="98"/>
                      <a:pt x="53" y="94"/>
                      <a:pt x="53" y="86"/>
                    </a:cubicBezTo>
                    <a:cubicBezTo>
                      <a:pt x="53" y="83"/>
                      <a:pt x="52" y="81"/>
                      <a:pt x="50" y="79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işlíḋè">
                <a:extLst>
                  <a:ext uri="{FF2B5EF4-FFF2-40B4-BE49-F238E27FC236}">
                    <a16:creationId xmlns:a16="http://schemas.microsoft.com/office/drawing/2014/main" xmlns="" id="{3F13E143-3C1F-4E88-BAF5-133CF2FB0DE8}"/>
                  </a:ext>
                </a:extLst>
              </p:cNvPr>
              <p:cNvSpPr/>
              <p:nvPr/>
            </p:nvSpPr>
            <p:spPr bwMode="auto">
              <a:xfrm>
                <a:off x="7269163" y="2486025"/>
                <a:ext cx="587375" cy="587375"/>
              </a:xfrm>
              <a:custGeom>
                <a:avLst/>
                <a:gdLst>
                  <a:gd name="T0" fmla="*/ 178 w 178"/>
                  <a:gd name="T1" fmla="*/ 89 h 178"/>
                  <a:gd name="T2" fmla="*/ 89 w 178"/>
                  <a:gd name="T3" fmla="*/ 178 h 178"/>
                  <a:gd name="T4" fmla="*/ 25 w 178"/>
                  <a:gd name="T5" fmla="*/ 150 h 178"/>
                  <a:gd name="T6" fmla="*/ 0 w 178"/>
                  <a:gd name="T7" fmla="*/ 89 h 178"/>
                  <a:gd name="T8" fmla="*/ 89 w 178"/>
                  <a:gd name="T9" fmla="*/ 0 h 178"/>
                  <a:gd name="T10" fmla="*/ 148 w 178"/>
                  <a:gd name="T11" fmla="*/ 22 h 178"/>
                  <a:gd name="T12" fmla="*/ 178 w 178"/>
                  <a:gd name="T13" fmla="*/ 8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178">
                    <a:moveTo>
                      <a:pt x="178" y="89"/>
                    </a:moveTo>
                    <a:cubicBezTo>
                      <a:pt x="178" y="138"/>
                      <a:pt x="138" y="178"/>
                      <a:pt x="89" y="178"/>
                    </a:cubicBezTo>
                    <a:cubicBezTo>
                      <a:pt x="64" y="178"/>
                      <a:pt x="41" y="167"/>
                      <a:pt x="25" y="150"/>
                    </a:cubicBezTo>
                    <a:cubicBezTo>
                      <a:pt x="10" y="134"/>
                      <a:pt x="0" y="113"/>
                      <a:pt x="0" y="89"/>
                    </a:cubicBezTo>
                    <a:cubicBezTo>
                      <a:pt x="0" y="40"/>
                      <a:pt x="40" y="0"/>
                      <a:pt x="89" y="0"/>
                    </a:cubicBezTo>
                    <a:cubicBezTo>
                      <a:pt x="112" y="0"/>
                      <a:pt x="132" y="9"/>
                      <a:pt x="148" y="22"/>
                    </a:cubicBezTo>
                    <a:cubicBezTo>
                      <a:pt x="166" y="39"/>
                      <a:pt x="178" y="63"/>
                      <a:pt x="178" y="89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íṥlîḓe">
                <a:extLst>
                  <a:ext uri="{FF2B5EF4-FFF2-40B4-BE49-F238E27FC236}">
                    <a16:creationId xmlns:a16="http://schemas.microsoft.com/office/drawing/2014/main" xmlns="" id="{1826D24C-74D9-4A5F-9FF3-D30844DE026B}"/>
                  </a:ext>
                </a:extLst>
              </p:cNvPr>
              <p:cNvSpPr/>
              <p:nvPr/>
            </p:nvSpPr>
            <p:spPr bwMode="auto">
              <a:xfrm>
                <a:off x="7351713" y="2559050"/>
                <a:ext cx="504825" cy="514350"/>
              </a:xfrm>
              <a:custGeom>
                <a:avLst/>
                <a:gdLst>
                  <a:gd name="T0" fmla="*/ 153 w 153"/>
                  <a:gd name="T1" fmla="*/ 67 h 156"/>
                  <a:gd name="T2" fmla="*/ 64 w 153"/>
                  <a:gd name="T3" fmla="*/ 156 h 156"/>
                  <a:gd name="T4" fmla="*/ 0 w 153"/>
                  <a:gd name="T5" fmla="*/ 128 h 156"/>
                  <a:gd name="T6" fmla="*/ 10 w 153"/>
                  <a:gd name="T7" fmla="*/ 118 h 156"/>
                  <a:gd name="T8" fmla="*/ 123 w 153"/>
                  <a:gd name="T9" fmla="*/ 0 h 156"/>
                  <a:gd name="T10" fmla="*/ 153 w 153"/>
                  <a:gd name="T11" fmla="*/ 6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" h="156">
                    <a:moveTo>
                      <a:pt x="153" y="67"/>
                    </a:moveTo>
                    <a:cubicBezTo>
                      <a:pt x="153" y="116"/>
                      <a:pt x="113" y="156"/>
                      <a:pt x="64" y="156"/>
                    </a:cubicBezTo>
                    <a:cubicBezTo>
                      <a:pt x="39" y="156"/>
                      <a:pt x="16" y="145"/>
                      <a:pt x="0" y="128"/>
                    </a:cubicBezTo>
                    <a:cubicBezTo>
                      <a:pt x="10" y="118"/>
                      <a:pt x="10" y="118"/>
                      <a:pt x="10" y="118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41" y="17"/>
                      <a:pt x="153" y="41"/>
                      <a:pt x="153" y="67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iṣ1îḍè">
                <a:extLst>
                  <a:ext uri="{FF2B5EF4-FFF2-40B4-BE49-F238E27FC236}">
                    <a16:creationId xmlns:a16="http://schemas.microsoft.com/office/drawing/2014/main" xmlns="" id="{2FA5911C-5FBF-48AE-8FAF-6AEC076F8832}"/>
                  </a:ext>
                </a:extLst>
              </p:cNvPr>
              <p:cNvSpPr/>
              <p:nvPr/>
            </p:nvSpPr>
            <p:spPr bwMode="auto">
              <a:xfrm>
                <a:off x="7288213" y="2506663"/>
                <a:ext cx="547688" cy="546100"/>
              </a:xfrm>
              <a:prstGeom prst="ellipse">
                <a:avLst/>
              </a:prstGeom>
              <a:solidFill>
                <a:srgbClr val="FFC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ïṧ1iḑe">
                <a:extLst>
                  <a:ext uri="{FF2B5EF4-FFF2-40B4-BE49-F238E27FC236}">
                    <a16:creationId xmlns:a16="http://schemas.microsoft.com/office/drawing/2014/main" xmlns="" id="{74B451C2-0281-4125-9681-45A2F02D9C71}"/>
                  </a:ext>
                </a:extLst>
              </p:cNvPr>
              <p:cNvSpPr/>
              <p:nvPr/>
            </p:nvSpPr>
            <p:spPr bwMode="auto">
              <a:xfrm>
                <a:off x="7318376" y="2535238"/>
                <a:ext cx="490538" cy="487362"/>
              </a:xfrm>
              <a:custGeom>
                <a:avLst/>
                <a:gdLst>
                  <a:gd name="T0" fmla="*/ 123 w 149"/>
                  <a:gd name="T1" fmla="*/ 18 h 148"/>
                  <a:gd name="T2" fmla="*/ 74 w 149"/>
                  <a:gd name="T3" fmla="*/ 0 h 148"/>
                  <a:gd name="T4" fmla="*/ 0 w 149"/>
                  <a:gd name="T5" fmla="*/ 71 h 148"/>
                  <a:gd name="T6" fmla="*/ 0 w 149"/>
                  <a:gd name="T7" fmla="*/ 74 h 148"/>
                  <a:gd name="T8" fmla="*/ 0 w 149"/>
                  <a:gd name="T9" fmla="*/ 74 h 148"/>
                  <a:gd name="T10" fmla="*/ 20 w 149"/>
                  <a:gd name="T11" fmla="*/ 125 h 148"/>
                  <a:gd name="T12" fmla="*/ 20 w 149"/>
                  <a:gd name="T13" fmla="*/ 125 h 148"/>
                  <a:gd name="T14" fmla="*/ 28 w 149"/>
                  <a:gd name="T15" fmla="*/ 132 h 148"/>
                  <a:gd name="T16" fmla="*/ 74 w 149"/>
                  <a:gd name="T17" fmla="*/ 148 h 148"/>
                  <a:gd name="T18" fmla="*/ 149 w 149"/>
                  <a:gd name="T19" fmla="*/ 74 h 148"/>
                  <a:gd name="T20" fmla="*/ 123 w 149"/>
                  <a:gd name="T21" fmla="*/ 18 h 148"/>
                  <a:gd name="T22" fmla="*/ 74 w 149"/>
                  <a:gd name="T23" fmla="*/ 142 h 148"/>
                  <a:gd name="T24" fmla="*/ 33 w 149"/>
                  <a:gd name="T25" fmla="*/ 128 h 148"/>
                  <a:gd name="T26" fmla="*/ 24 w 149"/>
                  <a:gd name="T27" fmla="*/ 121 h 148"/>
                  <a:gd name="T28" fmla="*/ 6 w 149"/>
                  <a:gd name="T29" fmla="*/ 74 h 148"/>
                  <a:gd name="T30" fmla="*/ 6 w 149"/>
                  <a:gd name="T31" fmla="*/ 74 h 148"/>
                  <a:gd name="T32" fmla="*/ 6 w 149"/>
                  <a:gd name="T33" fmla="*/ 71 h 148"/>
                  <a:gd name="T34" fmla="*/ 74 w 149"/>
                  <a:gd name="T35" fmla="*/ 6 h 148"/>
                  <a:gd name="T36" fmla="*/ 119 w 149"/>
                  <a:gd name="T37" fmla="*/ 23 h 148"/>
                  <a:gd name="T38" fmla="*/ 142 w 149"/>
                  <a:gd name="T39" fmla="*/ 74 h 148"/>
                  <a:gd name="T40" fmla="*/ 74 w 149"/>
                  <a:gd name="T41" fmla="*/ 14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9" h="148">
                    <a:moveTo>
                      <a:pt x="123" y="18"/>
                    </a:moveTo>
                    <a:cubicBezTo>
                      <a:pt x="110" y="7"/>
                      <a:pt x="93" y="0"/>
                      <a:pt x="74" y="0"/>
                    </a:cubicBezTo>
                    <a:cubicBezTo>
                      <a:pt x="35" y="0"/>
                      <a:pt x="2" y="31"/>
                      <a:pt x="0" y="71"/>
                    </a:cubicBezTo>
                    <a:cubicBezTo>
                      <a:pt x="0" y="72"/>
                      <a:pt x="0" y="73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94"/>
                      <a:pt x="8" y="112"/>
                      <a:pt x="20" y="125"/>
                    </a:cubicBezTo>
                    <a:cubicBezTo>
                      <a:pt x="20" y="125"/>
                      <a:pt x="20" y="125"/>
                      <a:pt x="20" y="125"/>
                    </a:cubicBezTo>
                    <a:cubicBezTo>
                      <a:pt x="23" y="127"/>
                      <a:pt x="25" y="130"/>
                      <a:pt x="28" y="132"/>
                    </a:cubicBezTo>
                    <a:cubicBezTo>
                      <a:pt x="40" y="142"/>
                      <a:pt x="57" y="148"/>
                      <a:pt x="74" y="148"/>
                    </a:cubicBezTo>
                    <a:cubicBezTo>
                      <a:pt x="115" y="148"/>
                      <a:pt x="149" y="115"/>
                      <a:pt x="149" y="74"/>
                    </a:cubicBezTo>
                    <a:cubicBezTo>
                      <a:pt x="149" y="52"/>
                      <a:pt x="139" y="32"/>
                      <a:pt x="123" y="18"/>
                    </a:cubicBezTo>
                    <a:close/>
                    <a:moveTo>
                      <a:pt x="74" y="142"/>
                    </a:moveTo>
                    <a:cubicBezTo>
                      <a:pt x="59" y="142"/>
                      <a:pt x="45" y="137"/>
                      <a:pt x="33" y="128"/>
                    </a:cubicBezTo>
                    <a:cubicBezTo>
                      <a:pt x="30" y="126"/>
                      <a:pt x="27" y="123"/>
                      <a:pt x="24" y="121"/>
                    </a:cubicBezTo>
                    <a:cubicBezTo>
                      <a:pt x="13" y="108"/>
                      <a:pt x="6" y="92"/>
                      <a:pt x="6" y="74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6" y="73"/>
                      <a:pt x="6" y="72"/>
                      <a:pt x="6" y="71"/>
                    </a:cubicBezTo>
                    <a:cubicBezTo>
                      <a:pt x="8" y="35"/>
                      <a:pt x="38" y="6"/>
                      <a:pt x="74" y="6"/>
                    </a:cubicBezTo>
                    <a:cubicBezTo>
                      <a:pt x="91" y="6"/>
                      <a:pt x="107" y="12"/>
                      <a:pt x="119" y="23"/>
                    </a:cubicBezTo>
                    <a:cubicBezTo>
                      <a:pt x="133" y="35"/>
                      <a:pt x="142" y="53"/>
                      <a:pt x="142" y="74"/>
                    </a:cubicBezTo>
                    <a:cubicBezTo>
                      <a:pt x="142" y="112"/>
                      <a:pt x="112" y="142"/>
                      <a:pt x="74" y="142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isľîdê">
                <a:extLst>
                  <a:ext uri="{FF2B5EF4-FFF2-40B4-BE49-F238E27FC236}">
                    <a16:creationId xmlns:a16="http://schemas.microsoft.com/office/drawing/2014/main" xmlns="" id="{E643F8A1-E349-4CD8-95EB-5F34575A6921}"/>
                  </a:ext>
                </a:extLst>
              </p:cNvPr>
              <p:cNvSpPr/>
              <p:nvPr/>
            </p:nvSpPr>
            <p:spPr bwMode="auto">
              <a:xfrm>
                <a:off x="7383463" y="2595563"/>
                <a:ext cx="425450" cy="427037"/>
              </a:xfrm>
              <a:custGeom>
                <a:avLst/>
                <a:gdLst>
                  <a:gd name="T0" fmla="*/ 129 w 129"/>
                  <a:gd name="T1" fmla="*/ 56 h 130"/>
                  <a:gd name="T2" fmla="*/ 54 w 129"/>
                  <a:gd name="T3" fmla="*/ 130 h 130"/>
                  <a:gd name="T4" fmla="*/ 0 w 129"/>
                  <a:gd name="T5" fmla="*/ 107 h 130"/>
                  <a:gd name="T6" fmla="*/ 4 w 129"/>
                  <a:gd name="T7" fmla="*/ 103 h 130"/>
                  <a:gd name="T8" fmla="*/ 54 w 129"/>
                  <a:gd name="T9" fmla="*/ 124 h 130"/>
                  <a:gd name="T10" fmla="*/ 122 w 129"/>
                  <a:gd name="T11" fmla="*/ 56 h 130"/>
                  <a:gd name="T12" fmla="*/ 99 w 129"/>
                  <a:gd name="T13" fmla="*/ 5 h 130"/>
                  <a:gd name="T14" fmla="*/ 103 w 129"/>
                  <a:gd name="T15" fmla="*/ 0 h 130"/>
                  <a:gd name="T16" fmla="*/ 129 w 129"/>
                  <a:gd name="T17" fmla="*/ 5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" h="130">
                    <a:moveTo>
                      <a:pt x="129" y="56"/>
                    </a:moveTo>
                    <a:cubicBezTo>
                      <a:pt x="129" y="97"/>
                      <a:pt x="95" y="130"/>
                      <a:pt x="54" y="130"/>
                    </a:cubicBezTo>
                    <a:cubicBezTo>
                      <a:pt x="33" y="130"/>
                      <a:pt x="14" y="121"/>
                      <a:pt x="0" y="107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17" y="116"/>
                      <a:pt x="35" y="124"/>
                      <a:pt x="54" y="124"/>
                    </a:cubicBezTo>
                    <a:cubicBezTo>
                      <a:pt x="92" y="124"/>
                      <a:pt x="122" y="94"/>
                      <a:pt x="122" y="56"/>
                    </a:cubicBezTo>
                    <a:cubicBezTo>
                      <a:pt x="122" y="35"/>
                      <a:pt x="113" y="17"/>
                      <a:pt x="99" y="5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19" y="14"/>
                      <a:pt x="129" y="34"/>
                      <a:pt x="129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îṧḷîdê">
                <a:extLst>
                  <a:ext uri="{FF2B5EF4-FFF2-40B4-BE49-F238E27FC236}">
                    <a16:creationId xmlns:a16="http://schemas.microsoft.com/office/drawing/2014/main" xmlns="" id="{5B20AABF-49E9-4C3C-9117-FD5962FD3CC6}"/>
                  </a:ext>
                </a:extLst>
              </p:cNvPr>
              <p:cNvSpPr/>
              <p:nvPr/>
            </p:nvSpPr>
            <p:spPr bwMode="auto">
              <a:xfrm>
                <a:off x="7318376" y="2770188"/>
                <a:ext cx="79375" cy="177800"/>
              </a:xfrm>
              <a:custGeom>
                <a:avLst/>
                <a:gdLst>
                  <a:gd name="T0" fmla="*/ 24 w 24"/>
                  <a:gd name="T1" fmla="*/ 50 h 54"/>
                  <a:gd name="T2" fmla="*/ 20 w 24"/>
                  <a:gd name="T3" fmla="*/ 54 h 54"/>
                  <a:gd name="T4" fmla="*/ 20 w 24"/>
                  <a:gd name="T5" fmla="*/ 54 h 54"/>
                  <a:gd name="T6" fmla="*/ 0 w 24"/>
                  <a:gd name="T7" fmla="*/ 3 h 54"/>
                  <a:gd name="T8" fmla="*/ 0 w 24"/>
                  <a:gd name="T9" fmla="*/ 3 h 54"/>
                  <a:gd name="T10" fmla="*/ 0 w 24"/>
                  <a:gd name="T11" fmla="*/ 0 h 54"/>
                  <a:gd name="T12" fmla="*/ 6 w 24"/>
                  <a:gd name="T13" fmla="*/ 0 h 54"/>
                  <a:gd name="T14" fmla="*/ 6 w 24"/>
                  <a:gd name="T15" fmla="*/ 3 h 54"/>
                  <a:gd name="T16" fmla="*/ 6 w 24"/>
                  <a:gd name="T17" fmla="*/ 3 h 54"/>
                  <a:gd name="T18" fmla="*/ 24 w 24"/>
                  <a:gd name="T19" fmla="*/ 5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54">
                    <a:moveTo>
                      <a:pt x="24" y="50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8" y="41"/>
                      <a:pt x="0" y="2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1"/>
                      <a:pt x="13" y="37"/>
                      <a:pt x="24" y="50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ïṣļíḋé">
                <a:extLst>
                  <a:ext uri="{FF2B5EF4-FFF2-40B4-BE49-F238E27FC236}">
                    <a16:creationId xmlns:a16="http://schemas.microsoft.com/office/drawing/2014/main" xmlns="" id="{3D36C283-C09F-4065-A699-BEDA888A58DB}"/>
                  </a:ext>
                </a:extLst>
              </p:cNvPr>
              <p:cNvSpPr/>
              <p:nvPr/>
            </p:nvSpPr>
            <p:spPr bwMode="auto">
              <a:xfrm>
                <a:off x="7477126" y="2617788"/>
                <a:ext cx="174625" cy="323850"/>
              </a:xfrm>
              <a:custGeom>
                <a:avLst/>
                <a:gdLst>
                  <a:gd name="T0" fmla="*/ 6 w 53"/>
                  <a:gd name="T1" fmla="*/ 69 h 98"/>
                  <a:gd name="T2" fmla="*/ 23 w 53"/>
                  <a:gd name="T3" fmla="*/ 76 h 98"/>
                  <a:gd name="T4" fmla="*/ 23 w 53"/>
                  <a:gd name="T5" fmla="*/ 54 h 98"/>
                  <a:gd name="T6" fmla="*/ 6 w 53"/>
                  <a:gd name="T7" fmla="*/ 45 h 98"/>
                  <a:gd name="T8" fmla="*/ 0 w 53"/>
                  <a:gd name="T9" fmla="*/ 33 h 98"/>
                  <a:gd name="T10" fmla="*/ 6 w 53"/>
                  <a:gd name="T11" fmla="*/ 19 h 98"/>
                  <a:gd name="T12" fmla="*/ 23 w 53"/>
                  <a:gd name="T13" fmla="*/ 13 h 98"/>
                  <a:gd name="T14" fmla="*/ 23 w 53"/>
                  <a:gd name="T15" fmla="*/ 0 h 98"/>
                  <a:gd name="T16" fmla="*/ 30 w 53"/>
                  <a:gd name="T17" fmla="*/ 0 h 98"/>
                  <a:gd name="T18" fmla="*/ 30 w 53"/>
                  <a:gd name="T19" fmla="*/ 13 h 98"/>
                  <a:gd name="T20" fmla="*/ 42 w 53"/>
                  <a:gd name="T21" fmla="*/ 15 h 98"/>
                  <a:gd name="T22" fmla="*/ 49 w 53"/>
                  <a:gd name="T23" fmla="*/ 18 h 98"/>
                  <a:gd name="T24" fmla="*/ 51 w 53"/>
                  <a:gd name="T25" fmla="*/ 20 h 98"/>
                  <a:gd name="T26" fmla="*/ 45 w 53"/>
                  <a:gd name="T27" fmla="*/ 29 h 98"/>
                  <a:gd name="T28" fmla="*/ 30 w 53"/>
                  <a:gd name="T29" fmla="*/ 24 h 98"/>
                  <a:gd name="T30" fmla="*/ 30 w 53"/>
                  <a:gd name="T31" fmla="*/ 44 h 98"/>
                  <a:gd name="T32" fmla="*/ 48 w 53"/>
                  <a:gd name="T33" fmla="*/ 52 h 98"/>
                  <a:gd name="T34" fmla="*/ 53 w 53"/>
                  <a:gd name="T35" fmla="*/ 65 h 98"/>
                  <a:gd name="T36" fmla="*/ 47 w 53"/>
                  <a:gd name="T37" fmla="*/ 80 h 98"/>
                  <a:gd name="T38" fmla="*/ 30 w 53"/>
                  <a:gd name="T39" fmla="*/ 87 h 98"/>
                  <a:gd name="T40" fmla="*/ 30 w 53"/>
                  <a:gd name="T41" fmla="*/ 98 h 98"/>
                  <a:gd name="T42" fmla="*/ 23 w 53"/>
                  <a:gd name="T43" fmla="*/ 98 h 98"/>
                  <a:gd name="T44" fmla="*/ 23 w 53"/>
                  <a:gd name="T45" fmla="*/ 87 h 98"/>
                  <a:gd name="T46" fmla="*/ 10 w 53"/>
                  <a:gd name="T47" fmla="*/ 84 h 98"/>
                  <a:gd name="T48" fmla="*/ 2 w 53"/>
                  <a:gd name="T49" fmla="*/ 80 h 98"/>
                  <a:gd name="T50" fmla="*/ 0 w 53"/>
                  <a:gd name="T51" fmla="*/ 78 h 98"/>
                  <a:gd name="T52" fmla="*/ 6 w 53"/>
                  <a:gd name="T53" fmla="*/ 69 h 98"/>
                  <a:gd name="T54" fmla="*/ 15 w 53"/>
                  <a:gd name="T55" fmla="*/ 37 h 98"/>
                  <a:gd name="T56" fmla="*/ 23 w 53"/>
                  <a:gd name="T57" fmla="*/ 41 h 98"/>
                  <a:gd name="T58" fmla="*/ 23 w 53"/>
                  <a:gd name="T59" fmla="*/ 24 h 98"/>
                  <a:gd name="T60" fmla="*/ 13 w 53"/>
                  <a:gd name="T61" fmla="*/ 32 h 98"/>
                  <a:gd name="T62" fmla="*/ 15 w 53"/>
                  <a:gd name="T63" fmla="*/ 37 h 98"/>
                  <a:gd name="T64" fmla="*/ 38 w 53"/>
                  <a:gd name="T65" fmla="*/ 60 h 98"/>
                  <a:gd name="T66" fmla="*/ 30 w 53"/>
                  <a:gd name="T67" fmla="*/ 56 h 98"/>
                  <a:gd name="T68" fmla="*/ 30 w 53"/>
                  <a:gd name="T69" fmla="*/ 76 h 98"/>
                  <a:gd name="T70" fmla="*/ 40 w 53"/>
                  <a:gd name="T71" fmla="*/ 66 h 98"/>
                  <a:gd name="T72" fmla="*/ 38 w 53"/>
                  <a:gd name="T73" fmla="*/ 6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3" h="98">
                    <a:moveTo>
                      <a:pt x="6" y="69"/>
                    </a:moveTo>
                    <a:cubicBezTo>
                      <a:pt x="11" y="73"/>
                      <a:pt x="16" y="75"/>
                      <a:pt x="23" y="76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51"/>
                      <a:pt x="9" y="49"/>
                      <a:pt x="6" y="45"/>
                    </a:cubicBezTo>
                    <a:cubicBezTo>
                      <a:pt x="2" y="42"/>
                      <a:pt x="0" y="38"/>
                      <a:pt x="0" y="33"/>
                    </a:cubicBezTo>
                    <a:cubicBezTo>
                      <a:pt x="0" y="27"/>
                      <a:pt x="2" y="22"/>
                      <a:pt x="6" y="19"/>
                    </a:cubicBezTo>
                    <a:cubicBezTo>
                      <a:pt x="10" y="15"/>
                      <a:pt x="16" y="13"/>
                      <a:pt x="23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4" y="13"/>
                      <a:pt x="38" y="14"/>
                      <a:pt x="42" y="15"/>
                    </a:cubicBezTo>
                    <a:cubicBezTo>
                      <a:pt x="45" y="16"/>
                      <a:pt x="48" y="17"/>
                      <a:pt x="49" y="18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1" y="26"/>
                      <a:pt x="36" y="24"/>
                      <a:pt x="30" y="2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8" y="46"/>
                      <a:pt x="44" y="49"/>
                      <a:pt x="48" y="52"/>
                    </a:cubicBezTo>
                    <a:cubicBezTo>
                      <a:pt x="51" y="56"/>
                      <a:pt x="53" y="60"/>
                      <a:pt x="53" y="65"/>
                    </a:cubicBezTo>
                    <a:cubicBezTo>
                      <a:pt x="53" y="71"/>
                      <a:pt x="51" y="76"/>
                      <a:pt x="47" y="80"/>
                    </a:cubicBezTo>
                    <a:cubicBezTo>
                      <a:pt x="43" y="84"/>
                      <a:pt x="37" y="86"/>
                      <a:pt x="30" y="87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3" y="87"/>
                      <a:pt x="23" y="87"/>
                      <a:pt x="23" y="87"/>
                    </a:cubicBezTo>
                    <a:cubicBezTo>
                      <a:pt x="18" y="86"/>
                      <a:pt x="14" y="86"/>
                      <a:pt x="10" y="84"/>
                    </a:cubicBezTo>
                    <a:cubicBezTo>
                      <a:pt x="6" y="83"/>
                      <a:pt x="4" y="81"/>
                      <a:pt x="2" y="80"/>
                    </a:cubicBezTo>
                    <a:cubicBezTo>
                      <a:pt x="0" y="78"/>
                      <a:pt x="0" y="78"/>
                      <a:pt x="0" y="78"/>
                    </a:cubicBezTo>
                    <a:lnTo>
                      <a:pt x="6" y="69"/>
                    </a:lnTo>
                    <a:close/>
                    <a:moveTo>
                      <a:pt x="15" y="37"/>
                    </a:moveTo>
                    <a:cubicBezTo>
                      <a:pt x="17" y="39"/>
                      <a:pt x="19" y="40"/>
                      <a:pt x="23" y="41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16" y="25"/>
                      <a:pt x="13" y="27"/>
                      <a:pt x="13" y="32"/>
                    </a:cubicBezTo>
                    <a:cubicBezTo>
                      <a:pt x="13" y="34"/>
                      <a:pt x="14" y="36"/>
                      <a:pt x="15" y="37"/>
                    </a:cubicBezTo>
                    <a:close/>
                    <a:moveTo>
                      <a:pt x="38" y="60"/>
                    </a:moveTo>
                    <a:cubicBezTo>
                      <a:pt x="36" y="59"/>
                      <a:pt x="34" y="58"/>
                      <a:pt x="30" y="56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7" y="75"/>
                      <a:pt x="40" y="72"/>
                      <a:pt x="40" y="66"/>
                    </a:cubicBezTo>
                    <a:cubicBezTo>
                      <a:pt x="40" y="64"/>
                      <a:pt x="39" y="62"/>
                      <a:pt x="38" y="60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îšľïḋe">
                <a:extLst>
                  <a:ext uri="{FF2B5EF4-FFF2-40B4-BE49-F238E27FC236}">
                    <a16:creationId xmlns:a16="http://schemas.microsoft.com/office/drawing/2014/main" xmlns="" id="{F05969AA-6730-4463-AD6D-BF2AB7E7CEA3}"/>
                  </a:ext>
                </a:extLst>
              </p:cNvPr>
              <p:cNvSpPr/>
              <p:nvPr/>
            </p:nvSpPr>
            <p:spPr bwMode="auto">
              <a:xfrm>
                <a:off x="7040563" y="5132388"/>
                <a:ext cx="966788" cy="484187"/>
              </a:xfrm>
              <a:custGeom>
                <a:avLst/>
                <a:gdLst>
                  <a:gd name="T0" fmla="*/ 293 w 293"/>
                  <a:gd name="T1" fmla="*/ 147 h 147"/>
                  <a:gd name="T2" fmla="*/ 0 w 293"/>
                  <a:gd name="T3" fmla="*/ 147 h 147"/>
                  <a:gd name="T4" fmla="*/ 147 w 293"/>
                  <a:gd name="T5" fmla="*/ 0 h 147"/>
                  <a:gd name="T6" fmla="*/ 262 w 293"/>
                  <a:gd name="T7" fmla="*/ 57 h 147"/>
                  <a:gd name="T8" fmla="*/ 293 w 293"/>
                  <a:gd name="T9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147">
                    <a:moveTo>
                      <a:pt x="293" y="147"/>
                    </a:moveTo>
                    <a:cubicBezTo>
                      <a:pt x="0" y="147"/>
                      <a:pt x="0" y="147"/>
                      <a:pt x="0" y="147"/>
                    </a:cubicBezTo>
                    <a:cubicBezTo>
                      <a:pt x="0" y="66"/>
                      <a:pt x="66" y="0"/>
                      <a:pt x="147" y="0"/>
                    </a:cubicBezTo>
                    <a:cubicBezTo>
                      <a:pt x="194" y="0"/>
                      <a:pt x="236" y="23"/>
                      <a:pt x="262" y="57"/>
                    </a:cubicBezTo>
                    <a:cubicBezTo>
                      <a:pt x="282" y="82"/>
                      <a:pt x="293" y="113"/>
                      <a:pt x="293" y="1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ïṧlîḑe">
                <a:extLst>
                  <a:ext uri="{FF2B5EF4-FFF2-40B4-BE49-F238E27FC236}">
                    <a16:creationId xmlns:a16="http://schemas.microsoft.com/office/drawing/2014/main" xmlns="" id="{9C417E24-C029-449E-B6A5-AC9A8F52A2FD}"/>
                  </a:ext>
                </a:extLst>
              </p:cNvPr>
              <p:cNvSpPr/>
              <p:nvPr/>
            </p:nvSpPr>
            <p:spPr bwMode="auto">
              <a:xfrm>
                <a:off x="7737476" y="5273675"/>
                <a:ext cx="682625" cy="342900"/>
              </a:xfrm>
              <a:custGeom>
                <a:avLst/>
                <a:gdLst>
                  <a:gd name="T0" fmla="*/ 207 w 207"/>
                  <a:gd name="T1" fmla="*/ 104 h 104"/>
                  <a:gd name="T2" fmla="*/ 0 w 207"/>
                  <a:gd name="T3" fmla="*/ 104 h 104"/>
                  <a:gd name="T4" fmla="*/ 51 w 207"/>
                  <a:gd name="T5" fmla="*/ 14 h 104"/>
                  <a:gd name="T6" fmla="*/ 103 w 207"/>
                  <a:gd name="T7" fmla="*/ 0 h 104"/>
                  <a:gd name="T8" fmla="*/ 207 w 207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104">
                    <a:moveTo>
                      <a:pt x="207" y="104"/>
                    </a:moveTo>
                    <a:cubicBezTo>
                      <a:pt x="0" y="104"/>
                      <a:pt x="0" y="104"/>
                      <a:pt x="0" y="104"/>
                    </a:cubicBezTo>
                    <a:cubicBezTo>
                      <a:pt x="0" y="65"/>
                      <a:pt x="20" y="32"/>
                      <a:pt x="51" y="14"/>
                    </a:cubicBezTo>
                    <a:cubicBezTo>
                      <a:pt x="67" y="5"/>
                      <a:pt x="84" y="0"/>
                      <a:pt x="103" y="0"/>
                    </a:cubicBezTo>
                    <a:cubicBezTo>
                      <a:pt x="161" y="0"/>
                      <a:pt x="207" y="46"/>
                      <a:pt x="207" y="10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iSľide">
                <a:extLst>
                  <a:ext uri="{FF2B5EF4-FFF2-40B4-BE49-F238E27FC236}">
                    <a16:creationId xmlns:a16="http://schemas.microsoft.com/office/drawing/2014/main" xmlns="" id="{A82C0EC4-943A-473D-A270-908B627261B1}"/>
                  </a:ext>
                </a:extLst>
              </p:cNvPr>
              <p:cNvSpPr/>
              <p:nvPr/>
            </p:nvSpPr>
            <p:spPr bwMode="auto">
              <a:xfrm>
                <a:off x="6305551" y="2782888"/>
                <a:ext cx="412750" cy="411162"/>
              </a:xfrm>
              <a:custGeom>
                <a:avLst/>
                <a:gdLst>
                  <a:gd name="T0" fmla="*/ 62 w 125"/>
                  <a:gd name="T1" fmla="*/ 0 h 125"/>
                  <a:gd name="T2" fmla="*/ 0 w 125"/>
                  <a:gd name="T3" fmla="*/ 62 h 125"/>
                  <a:gd name="T4" fmla="*/ 62 w 125"/>
                  <a:gd name="T5" fmla="*/ 125 h 125"/>
                  <a:gd name="T6" fmla="*/ 125 w 125"/>
                  <a:gd name="T7" fmla="*/ 62 h 125"/>
                  <a:gd name="T8" fmla="*/ 62 w 125"/>
                  <a:gd name="T9" fmla="*/ 0 h 125"/>
                  <a:gd name="T10" fmla="*/ 62 w 125"/>
                  <a:gd name="T11" fmla="*/ 106 h 125"/>
                  <a:gd name="T12" fmla="*/ 19 w 125"/>
                  <a:gd name="T13" fmla="*/ 62 h 125"/>
                  <a:gd name="T14" fmla="*/ 62 w 125"/>
                  <a:gd name="T15" fmla="*/ 19 h 125"/>
                  <a:gd name="T16" fmla="*/ 105 w 125"/>
                  <a:gd name="T17" fmla="*/ 62 h 125"/>
                  <a:gd name="T18" fmla="*/ 62 w 125"/>
                  <a:gd name="T19" fmla="*/ 10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5" h="125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7"/>
                      <a:pt x="28" y="125"/>
                      <a:pt x="62" y="125"/>
                    </a:cubicBezTo>
                    <a:cubicBezTo>
                      <a:pt x="97" y="125"/>
                      <a:pt x="125" y="97"/>
                      <a:pt x="125" y="62"/>
                    </a:cubicBezTo>
                    <a:cubicBezTo>
                      <a:pt x="125" y="28"/>
                      <a:pt x="97" y="0"/>
                      <a:pt x="62" y="0"/>
                    </a:cubicBezTo>
                    <a:close/>
                    <a:moveTo>
                      <a:pt x="62" y="106"/>
                    </a:moveTo>
                    <a:cubicBezTo>
                      <a:pt x="38" y="106"/>
                      <a:pt x="19" y="86"/>
                      <a:pt x="19" y="62"/>
                    </a:cubicBezTo>
                    <a:cubicBezTo>
                      <a:pt x="19" y="39"/>
                      <a:pt x="38" y="19"/>
                      <a:pt x="62" y="19"/>
                    </a:cubicBezTo>
                    <a:cubicBezTo>
                      <a:pt x="86" y="19"/>
                      <a:pt x="105" y="39"/>
                      <a:pt x="105" y="62"/>
                    </a:cubicBezTo>
                    <a:cubicBezTo>
                      <a:pt x="105" y="86"/>
                      <a:pt x="86" y="106"/>
                      <a:pt x="62" y="106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ïṣľídê">
                <a:extLst>
                  <a:ext uri="{FF2B5EF4-FFF2-40B4-BE49-F238E27FC236}">
                    <a16:creationId xmlns:a16="http://schemas.microsoft.com/office/drawing/2014/main" xmlns="" id="{4D376DEE-C6D2-4981-8B39-A5279AA6EA90}"/>
                  </a:ext>
                </a:extLst>
              </p:cNvPr>
              <p:cNvSpPr/>
              <p:nvPr/>
            </p:nvSpPr>
            <p:spPr bwMode="auto">
              <a:xfrm>
                <a:off x="3863976" y="3089275"/>
                <a:ext cx="1560513" cy="1574800"/>
              </a:xfrm>
              <a:custGeom>
                <a:avLst/>
                <a:gdLst>
                  <a:gd name="T0" fmla="*/ 473 w 473"/>
                  <a:gd name="T1" fmla="*/ 105 h 478"/>
                  <a:gd name="T2" fmla="*/ 468 w 473"/>
                  <a:gd name="T3" fmla="*/ 110 h 478"/>
                  <a:gd name="T4" fmla="*/ 442 w 473"/>
                  <a:gd name="T5" fmla="*/ 133 h 478"/>
                  <a:gd name="T6" fmla="*/ 313 w 473"/>
                  <a:gd name="T7" fmla="*/ 246 h 478"/>
                  <a:gd name="T8" fmla="*/ 59 w 473"/>
                  <a:gd name="T9" fmla="*/ 467 h 478"/>
                  <a:gd name="T10" fmla="*/ 46 w 473"/>
                  <a:gd name="T11" fmla="*/ 478 h 478"/>
                  <a:gd name="T12" fmla="*/ 0 w 473"/>
                  <a:gd name="T13" fmla="*/ 435 h 478"/>
                  <a:gd name="T14" fmla="*/ 277 w 473"/>
                  <a:gd name="T15" fmla="*/ 98 h 478"/>
                  <a:gd name="T16" fmla="*/ 290 w 473"/>
                  <a:gd name="T17" fmla="*/ 80 h 478"/>
                  <a:gd name="T18" fmla="*/ 293 w 473"/>
                  <a:gd name="T19" fmla="*/ 77 h 478"/>
                  <a:gd name="T20" fmla="*/ 329 w 473"/>
                  <a:gd name="T21" fmla="*/ 30 h 478"/>
                  <a:gd name="T22" fmla="*/ 330 w 473"/>
                  <a:gd name="T23" fmla="*/ 29 h 478"/>
                  <a:gd name="T24" fmla="*/ 343 w 473"/>
                  <a:gd name="T25" fmla="*/ 0 h 478"/>
                  <a:gd name="T26" fmla="*/ 349 w 473"/>
                  <a:gd name="T27" fmla="*/ 5 h 478"/>
                  <a:gd name="T28" fmla="*/ 372 w 473"/>
                  <a:gd name="T29" fmla="*/ 24 h 478"/>
                  <a:gd name="T30" fmla="*/ 383 w 473"/>
                  <a:gd name="T31" fmla="*/ 33 h 478"/>
                  <a:gd name="T32" fmla="*/ 435 w 473"/>
                  <a:gd name="T33" fmla="*/ 75 h 478"/>
                  <a:gd name="T34" fmla="*/ 446 w 473"/>
                  <a:gd name="T35" fmla="*/ 84 h 478"/>
                  <a:gd name="T36" fmla="*/ 473 w 473"/>
                  <a:gd name="T37" fmla="*/ 105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73" h="478">
                    <a:moveTo>
                      <a:pt x="473" y="105"/>
                    </a:moveTo>
                    <a:cubicBezTo>
                      <a:pt x="468" y="110"/>
                      <a:pt x="468" y="110"/>
                      <a:pt x="468" y="110"/>
                    </a:cubicBezTo>
                    <a:cubicBezTo>
                      <a:pt x="461" y="116"/>
                      <a:pt x="452" y="124"/>
                      <a:pt x="442" y="133"/>
                    </a:cubicBezTo>
                    <a:cubicBezTo>
                      <a:pt x="407" y="164"/>
                      <a:pt x="355" y="210"/>
                      <a:pt x="313" y="246"/>
                    </a:cubicBezTo>
                    <a:cubicBezTo>
                      <a:pt x="263" y="289"/>
                      <a:pt x="106" y="426"/>
                      <a:pt x="59" y="467"/>
                    </a:cubicBezTo>
                    <a:cubicBezTo>
                      <a:pt x="51" y="474"/>
                      <a:pt x="46" y="478"/>
                      <a:pt x="46" y="478"/>
                    </a:cubicBezTo>
                    <a:cubicBezTo>
                      <a:pt x="0" y="435"/>
                      <a:pt x="0" y="435"/>
                      <a:pt x="0" y="435"/>
                    </a:cubicBezTo>
                    <a:cubicBezTo>
                      <a:pt x="96" y="325"/>
                      <a:pt x="188" y="213"/>
                      <a:pt x="277" y="98"/>
                    </a:cubicBezTo>
                    <a:cubicBezTo>
                      <a:pt x="281" y="92"/>
                      <a:pt x="286" y="86"/>
                      <a:pt x="290" y="80"/>
                    </a:cubicBezTo>
                    <a:cubicBezTo>
                      <a:pt x="291" y="79"/>
                      <a:pt x="292" y="78"/>
                      <a:pt x="293" y="77"/>
                    </a:cubicBezTo>
                    <a:cubicBezTo>
                      <a:pt x="305" y="62"/>
                      <a:pt x="317" y="46"/>
                      <a:pt x="329" y="30"/>
                    </a:cubicBezTo>
                    <a:cubicBezTo>
                      <a:pt x="329" y="30"/>
                      <a:pt x="330" y="29"/>
                      <a:pt x="330" y="29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9" y="5"/>
                      <a:pt x="349" y="5"/>
                      <a:pt x="349" y="5"/>
                    </a:cubicBezTo>
                    <a:cubicBezTo>
                      <a:pt x="372" y="24"/>
                      <a:pt x="372" y="24"/>
                      <a:pt x="372" y="24"/>
                    </a:cubicBezTo>
                    <a:cubicBezTo>
                      <a:pt x="383" y="33"/>
                      <a:pt x="383" y="33"/>
                      <a:pt x="383" y="33"/>
                    </a:cubicBezTo>
                    <a:cubicBezTo>
                      <a:pt x="435" y="75"/>
                      <a:pt x="435" y="75"/>
                      <a:pt x="435" y="75"/>
                    </a:cubicBezTo>
                    <a:cubicBezTo>
                      <a:pt x="446" y="84"/>
                      <a:pt x="446" y="84"/>
                      <a:pt x="446" y="84"/>
                    </a:cubicBezTo>
                    <a:cubicBezTo>
                      <a:pt x="473" y="105"/>
                      <a:pt x="473" y="105"/>
                      <a:pt x="473" y="105"/>
                    </a:cubicBezTo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íṩļíḓé">
                <a:extLst>
                  <a:ext uri="{FF2B5EF4-FFF2-40B4-BE49-F238E27FC236}">
                    <a16:creationId xmlns:a16="http://schemas.microsoft.com/office/drawing/2014/main" xmlns="" id="{E7A71915-C4A5-4359-BBDA-31DE21602232}"/>
                  </a:ext>
                </a:extLst>
              </p:cNvPr>
              <p:cNvSpPr/>
              <p:nvPr/>
            </p:nvSpPr>
            <p:spPr bwMode="auto">
              <a:xfrm>
                <a:off x="4044951" y="3162300"/>
                <a:ext cx="1379538" cy="1514475"/>
              </a:xfrm>
              <a:custGeom>
                <a:avLst/>
                <a:gdLst>
                  <a:gd name="T0" fmla="*/ 869 w 869"/>
                  <a:gd name="T1" fmla="*/ 172 h 954"/>
                  <a:gd name="T2" fmla="*/ 859 w 869"/>
                  <a:gd name="T3" fmla="*/ 182 h 954"/>
                  <a:gd name="T4" fmla="*/ 807 w 869"/>
                  <a:gd name="T5" fmla="*/ 230 h 954"/>
                  <a:gd name="T6" fmla="*/ 40 w 869"/>
                  <a:gd name="T7" fmla="*/ 954 h 954"/>
                  <a:gd name="T8" fmla="*/ 9 w 869"/>
                  <a:gd name="T9" fmla="*/ 923 h 954"/>
                  <a:gd name="T10" fmla="*/ 0 w 869"/>
                  <a:gd name="T11" fmla="*/ 913 h 954"/>
                  <a:gd name="T12" fmla="*/ 547 w 869"/>
                  <a:gd name="T13" fmla="*/ 157 h 954"/>
                  <a:gd name="T14" fmla="*/ 568 w 869"/>
                  <a:gd name="T15" fmla="*/ 128 h 954"/>
                  <a:gd name="T16" fmla="*/ 647 w 869"/>
                  <a:gd name="T17" fmla="*/ 20 h 954"/>
                  <a:gd name="T18" fmla="*/ 659 w 869"/>
                  <a:gd name="T19" fmla="*/ 4 h 954"/>
                  <a:gd name="T20" fmla="*/ 661 w 869"/>
                  <a:gd name="T21" fmla="*/ 0 h 954"/>
                  <a:gd name="T22" fmla="*/ 688 w 869"/>
                  <a:gd name="T23" fmla="*/ 22 h 954"/>
                  <a:gd name="T24" fmla="*/ 792 w 869"/>
                  <a:gd name="T25" fmla="*/ 110 h 954"/>
                  <a:gd name="T26" fmla="*/ 869 w 869"/>
                  <a:gd name="T27" fmla="*/ 172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9" h="954">
                    <a:moveTo>
                      <a:pt x="869" y="172"/>
                    </a:moveTo>
                    <a:lnTo>
                      <a:pt x="859" y="182"/>
                    </a:lnTo>
                    <a:lnTo>
                      <a:pt x="807" y="230"/>
                    </a:lnTo>
                    <a:lnTo>
                      <a:pt x="40" y="954"/>
                    </a:lnTo>
                    <a:lnTo>
                      <a:pt x="9" y="923"/>
                    </a:lnTo>
                    <a:lnTo>
                      <a:pt x="0" y="913"/>
                    </a:lnTo>
                    <a:lnTo>
                      <a:pt x="547" y="157"/>
                    </a:lnTo>
                    <a:lnTo>
                      <a:pt x="568" y="128"/>
                    </a:lnTo>
                    <a:lnTo>
                      <a:pt x="647" y="20"/>
                    </a:lnTo>
                    <a:lnTo>
                      <a:pt x="659" y="4"/>
                    </a:lnTo>
                    <a:lnTo>
                      <a:pt x="661" y="0"/>
                    </a:lnTo>
                    <a:lnTo>
                      <a:pt x="688" y="22"/>
                    </a:lnTo>
                    <a:lnTo>
                      <a:pt x="792" y="110"/>
                    </a:lnTo>
                    <a:lnTo>
                      <a:pt x="869" y="172"/>
                    </a:ln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ïṡļíḍê">
                <a:extLst>
                  <a:ext uri="{FF2B5EF4-FFF2-40B4-BE49-F238E27FC236}">
                    <a16:creationId xmlns:a16="http://schemas.microsoft.com/office/drawing/2014/main" xmlns="" id="{E37F83BB-CD7D-4861-AE8B-EF7E3CF99813}"/>
                  </a:ext>
                </a:extLst>
              </p:cNvPr>
              <p:cNvSpPr/>
              <p:nvPr/>
            </p:nvSpPr>
            <p:spPr bwMode="auto">
              <a:xfrm>
                <a:off x="4044951" y="3162300"/>
                <a:ext cx="1379538" cy="1514475"/>
              </a:xfrm>
              <a:custGeom>
                <a:avLst/>
                <a:gdLst>
                  <a:gd name="T0" fmla="*/ 869 w 869"/>
                  <a:gd name="T1" fmla="*/ 172 h 954"/>
                  <a:gd name="T2" fmla="*/ 859 w 869"/>
                  <a:gd name="T3" fmla="*/ 182 h 954"/>
                  <a:gd name="T4" fmla="*/ 807 w 869"/>
                  <a:gd name="T5" fmla="*/ 230 h 954"/>
                  <a:gd name="T6" fmla="*/ 40 w 869"/>
                  <a:gd name="T7" fmla="*/ 954 h 954"/>
                  <a:gd name="T8" fmla="*/ 9 w 869"/>
                  <a:gd name="T9" fmla="*/ 923 h 954"/>
                  <a:gd name="T10" fmla="*/ 0 w 869"/>
                  <a:gd name="T11" fmla="*/ 913 h 954"/>
                  <a:gd name="T12" fmla="*/ 547 w 869"/>
                  <a:gd name="T13" fmla="*/ 157 h 954"/>
                  <a:gd name="T14" fmla="*/ 568 w 869"/>
                  <a:gd name="T15" fmla="*/ 128 h 954"/>
                  <a:gd name="T16" fmla="*/ 647 w 869"/>
                  <a:gd name="T17" fmla="*/ 20 h 954"/>
                  <a:gd name="T18" fmla="*/ 659 w 869"/>
                  <a:gd name="T19" fmla="*/ 4 h 954"/>
                  <a:gd name="T20" fmla="*/ 661 w 869"/>
                  <a:gd name="T21" fmla="*/ 0 h 954"/>
                  <a:gd name="T22" fmla="*/ 688 w 869"/>
                  <a:gd name="T23" fmla="*/ 22 h 954"/>
                  <a:gd name="T24" fmla="*/ 792 w 869"/>
                  <a:gd name="T25" fmla="*/ 110 h 954"/>
                  <a:gd name="T26" fmla="*/ 869 w 869"/>
                  <a:gd name="T27" fmla="*/ 172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9" h="954">
                    <a:moveTo>
                      <a:pt x="869" y="172"/>
                    </a:moveTo>
                    <a:lnTo>
                      <a:pt x="859" y="182"/>
                    </a:lnTo>
                    <a:lnTo>
                      <a:pt x="807" y="230"/>
                    </a:lnTo>
                    <a:lnTo>
                      <a:pt x="40" y="954"/>
                    </a:lnTo>
                    <a:lnTo>
                      <a:pt x="9" y="923"/>
                    </a:lnTo>
                    <a:lnTo>
                      <a:pt x="0" y="913"/>
                    </a:lnTo>
                    <a:lnTo>
                      <a:pt x="547" y="157"/>
                    </a:lnTo>
                    <a:lnTo>
                      <a:pt x="568" y="128"/>
                    </a:lnTo>
                    <a:lnTo>
                      <a:pt x="647" y="20"/>
                    </a:lnTo>
                    <a:lnTo>
                      <a:pt x="659" y="4"/>
                    </a:lnTo>
                    <a:lnTo>
                      <a:pt x="661" y="0"/>
                    </a:lnTo>
                    <a:lnTo>
                      <a:pt x="688" y="22"/>
                    </a:lnTo>
                    <a:lnTo>
                      <a:pt x="792" y="110"/>
                    </a:lnTo>
                    <a:lnTo>
                      <a:pt x="869" y="17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ïśḻíḓè">
                <a:extLst>
                  <a:ext uri="{FF2B5EF4-FFF2-40B4-BE49-F238E27FC236}">
                    <a16:creationId xmlns:a16="http://schemas.microsoft.com/office/drawing/2014/main" xmlns="" id="{B6043138-8D40-4657-9B00-DFFE9F3509BE}"/>
                  </a:ext>
                </a:extLst>
              </p:cNvPr>
              <p:cNvSpPr/>
              <p:nvPr/>
            </p:nvSpPr>
            <p:spPr bwMode="auto">
              <a:xfrm>
                <a:off x="4956176" y="3425825"/>
                <a:ext cx="441325" cy="101600"/>
              </a:xfrm>
              <a:prstGeom prst="rect">
                <a:avLst/>
              </a:pr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îS1îḑe">
                <a:extLst>
                  <a:ext uri="{FF2B5EF4-FFF2-40B4-BE49-F238E27FC236}">
                    <a16:creationId xmlns:a16="http://schemas.microsoft.com/office/drawing/2014/main" xmlns="" id="{67E17248-1A81-402F-8727-297C1962613E}"/>
                  </a:ext>
                </a:extLst>
              </p:cNvPr>
              <p:cNvSpPr/>
              <p:nvPr/>
            </p:nvSpPr>
            <p:spPr bwMode="auto">
              <a:xfrm>
                <a:off x="4729163" y="2463800"/>
                <a:ext cx="1454150" cy="998537"/>
              </a:xfrm>
              <a:custGeom>
                <a:avLst/>
                <a:gdLst>
                  <a:gd name="T0" fmla="*/ 441 w 441"/>
                  <a:gd name="T1" fmla="*/ 0 h 303"/>
                  <a:gd name="T2" fmla="*/ 207 w 441"/>
                  <a:gd name="T3" fmla="*/ 129 h 303"/>
                  <a:gd name="T4" fmla="*/ 87 w 441"/>
                  <a:gd name="T5" fmla="*/ 195 h 303"/>
                  <a:gd name="T6" fmla="*/ 82 w 441"/>
                  <a:gd name="T7" fmla="*/ 198 h 303"/>
                  <a:gd name="T8" fmla="*/ 88 w 441"/>
                  <a:gd name="T9" fmla="*/ 204 h 303"/>
                  <a:gd name="T10" fmla="*/ 45 w 441"/>
                  <a:gd name="T11" fmla="*/ 218 h 303"/>
                  <a:gd name="T12" fmla="*/ 0 w 441"/>
                  <a:gd name="T13" fmla="*/ 246 h 303"/>
                  <a:gd name="T14" fmla="*/ 1 w 441"/>
                  <a:gd name="T15" fmla="*/ 247 h 303"/>
                  <a:gd name="T16" fmla="*/ 30 w 441"/>
                  <a:gd name="T17" fmla="*/ 263 h 303"/>
                  <a:gd name="T18" fmla="*/ 31 w 441"/>
                  <a:gd name="T19" fmla="*/ 263 h 303"/>
                  <a:gd name="T20" fmla="*/ 33 w 441"/>
                  <a:gd name="T21" fmla="*/ 264 h 303"/>
                  <a:gd name="T22" fmla="*/ 194 w 441"/>
                  <a:gd name="T23" fmla="*/ 302 h 303"/>
                  <a:gd name="T24" fmla="*/ 235 w 441"/>
                  <a:gd name="T25" fmla="*/ 291 h 303"/>
                  <a:gd name="T26" fmla="*/ 265 w 441"/>
                  <a:gd name="T27" fmla="*/ 269 h 303"/>
                  <a:gd name="T28" fmla="*/ 276 w 441"/>
                  <a:gd name="T29" fmla="*/ 257 h 303"/>
                  <a:gd name="T30" fmla="*/ 276 w 441"/>
                  <a:gd name="T31" fmla="*/ 247 h 303"/>
                  <a:gd name="T32" fmla="*/ 277 w 441"/>
                  <a:gd name="T33" fmla="*/ 237 h 303"/>
                  <a:gd name="T34" fmla="*/ 441 w 441"/>
                  <a:gd name="T35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1" h="303">
                    <a:moveTo>
                      <a:pt x="441" y="0"/>
                    </a:moveTo>
                    <a:cubicBezTo>
                      <a:pt x="207" y="129"/>
                      <a:pt x="207" y="129"/>
                      <a:pt x="207" y="129"/>
                    </a:cubicBezTo>
                    <a:cubicBezTo>
                      <a:pt x="87" y="195"/>
                      <a:pt x="87" y="195"/>
                      <a:pt x="87" y="195"/>
                    </a:cubicBezTo>
                    <a:cubicBezTo>
                      <a:pt x="82" y="198"/>
                      <a:pt x="82" y="198"/>
                      <a:pt x="82" y="198"/>
                    </a:cubicBezTo>
                    <a:cubicBezTo>
                      <a:pt x="88" y="204"/>
                      <a:pt x="88" y="204"/>
                      <a:pt x="88" y="204"/>
                    </a:cubicBezTo>
                    <a:cubicBezTo>
                      <a:pt x="73" y="206"/>
                      <a:pt x="58" y="212"/>
                      <a:pt x="45" y="218"/>
                    </a:cubicBezTo>
                    <a:cubicBezTo>
                      <a:pt x="18" y="230"/>
                      <a:pt x="0" y="246"/>
                      <a:pt x="0" y="246"/>
                    </a:cubicBezTo>
                    <a:cubicBezTo>
                      <a:pt x="1" y="247"/>
                      <a:pt x="1" y="247"/>
                      <a:pt x="1" y="247"/>
                    </a:cubicBezTo>
                    <a:cubicBezTo>
                      <a:pt x="4" y="249"/>
                      <a:pt x="15" y="255"/>
                      <a:pt x="30" y="263"/>
                    </a:cubicBezTo>
                    <a:cubicBezTo>
                      <a:pt x="31" y="263"/>
                      <a:pt x="31" y="263"/>
                      <a:pt x="31" y="263"/>
                    </a:cubicBezTo>
                    <a:cubicBezTo>
                      <a:pt x="32" y="264"/>
                      <a:pt x="32" y="264"/>
                      <a:pt x="33" y="264"/>
                    </a:cubicBezTo>
                    <a:cubicBezTo>
                      <a:pt x="106" y="294"/>
                      <a:pt x="163" y="301"/>
                      <a:pt x="194" y="302"/>
                    </a:cubicBezTo>
                    <a:cubicBezTo>
                      <a:pt x="208" y="303"/>
                      <a:pt x="223" y="299"/>
                      <a:pt x="235" y="291"/>
                    </a:cubicBezTo>
                    <a:cubicBezTo>
                      <a:pt x="245" y="283"/>
                      <a:pt x="255" y="276"/>
                      <a:pt x="265" y="269"/>
                    </a:cubicBezTo>
                    <a:cubicBezTo>
                      <a:pt x="270" y="266"/>
                      <a:pt x="275" y="262"/>
                      <a:pt x="276" y="257"/>
                    </a:cubicBezTo>
                    <a:cubicBezTo>
                      <a:pt x="277" y="253"/>
                      <a:pt x="276" y="250"/>
                      <a:pt x="276" y="247"/>
                    </a:cubicBezTo>
                    <a:cubicBezTo>
                      <a:pt x="275" y="243"/>
                      <a:pt x="274" y="239"/>
                      <a:pt x="277" y="237"/>
                    </a:cubicBezTo>
                    <a:cubicBezTo>
                      <a:pt x="441" y="0"/>
                      <a:pt x="441" y="0"/>
                      <a:pt x="44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íṧļíḍé">
                <a:extLst>
                  <a:ext uri="{FF2B5EF4-FFF2-40B4-BE49-F238E27FC236}">
                    <a16:creationId xmlns:a16="http://schemas.microsoft.com/office/drawing/2014/main" xmlns="" id="{14F9FA7B-9BB2-4531-8794-30D5386ABC4A}"/>
                  </a:ext>
                </a:extLst>
              </p:cNvPr>
              <p:cNvSpPr/>
              <p:nvPr/>
            </p:nvSpPr>
            <p:spPr bwMode="auto">
              <a:xfrm>
                <a:off x="4778376" y="3328988"/>
                <a:ext cx="58738" cy="82550"/>
              </a:xfrm>
              <a:custGeom>
                <a:avLst/>
                <a:gdLst>
                  <a:gd name="T0" fmla="*/ 16 w 18"/>
                  <a:gd name="T1" fmla="*/ 0 h 25"/>
                  <a:gd name="T2" fmla="*/ 18 w 18"/>
                  <a:gd name="T3" fmla="*/ 1 h 25"/>
                  <a:gd name="T4" fmla="*/ 16 w 18"/>
                  <a:gd name="T5" fmla="*/ 4 h 25"/>
                  <a:gd name="T6" fmla="*/ 0 w 18"/>
                  <a:gd name="T7" fmla="*/ 25 h 25"/>
                  <a:gd name="T8" fmla="*/ 0 w 18"/>
                  <a:gd name="T9" fmla="*/ 25 h 25"/>
                  <a:gd name="T10" fmla="*/ 13 w 18"/>
                  <a:gd name="T11" fmla="*/ 7 h 25"/>
                  <a:gd name="T12" fmla="*/ 13 w 18"/>
                  <a:gd name="T13" fmla="*/ 7 h 25"/>
                  <a:gd name="T14" fmla="*/ 13 w 18"/>
                  <a:gd name="T15" fmla="*/ 7 h 25"/>
                  <a:gd name="T16" fmla="*/ 16 w 18"/>
                  <a:gd name="T17" fmla="*/ 4 h 25"/>
                  <a:gd name="T18" fmla="*/ 18 w 18"/>
                  <a:gd name="T19" fmla="*/ 1 h 25"/>
                  <a:gd name="T20" fmla="*/ 16 w 18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25">
                    <a:moveTo>
                      <a:pt x="16" y="0"/>
                    </a:moveTo>
                    <a:cubicBezTo>
                      <a:pt x="18" y="1"/>
                      <a:pt x="18" y="1"/>
                      <a:pt x="18" y="1"/>
                    </a:cubicBezTo>
                    <a:cubicBezTo>
                      <a:pt x="17" y="2"/>
                      <a:pt x="16" y="3"/>
                      <a:pt x="16" y="4"/>
                    </a:cubicBezTo>
                    <a:cubicBezTo>
                      <a:pt x="10" y="11"/>
                      <a:pt x="5" y="18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" y="19"/>
                      <a:pt x="9" y="13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4" y="6"/>
                      <a:pt x="15" y="5"/>
                      <a:pt x="16" y="4"/>
                    </a:cubicBezTo>
                    <a:cubicBezTo>
                      <a:pt x="16" y="3"/>
                      <a:pt x="17" y="2"/>
                      <a:pt x="18" y="1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9994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íṡḻíḑé">
                <a:extLst>
                  <a:ext uri="{FF2B5EF4-FFF2-40B4-BE49-F238E27FC236}">
                    <a16:creationId xmlns:a16="http://schemas.microsoft.com/office/drawing/2014/main" xmlns="" id="{5F24ABDB-D922-4EC7-9F09-7D5198AF7330}"/>
                  </a:ext>
                </a:extLst>
              </p:cNvPr>
              <p:cNvSpPr/>
              <p:nvPr/>
            </p:nvSpPr>
            <p:spPr bwMode="auto">
              <a:xfrm>
                <a:off x="4778376" y="3352800"/>
                <a:ext cx="134938" cy="79375"/>
              </a:xfrm>
              <a:custGeom>
                <a:avLst/>
                <a:gdLst>
                  <a:gd name="T0" fmla="*/ 13 w 41"/>
                  <a:gd name="T1" fmla="*/ 0 h 24"/>
                  <a:gd name="T2" fmla="*/ 13 w 41"/>
                  <a:gd name="T3" fmla="*/ 0 h 24"/>
                  <a:gd name="T4" fmla="*/ 0 w 41"/>
                  <a:gd name="T5" fmla="*/ 18 h 24"/>
                  <a:gd name="T6" fmla="*/ 37 w 41"/>
                  <a:gd name="T7" fmla="*/ 24 h 24"/>
                  <a:gd name="T8" fmla="*/ 37 w 41"/>
                  <a:gd name="T9" fmla="*/ 24 h 24"/>
                  <a:gd name="T10" fmla="*/ 41 w 41"/>
                  <a:gd name="T11" fmla="*/ 18 h 24"/>
                  <a:gd name="T12" fmla="*/ 41 w 41"/>
                  <a:gd name="T13" fmla="*/ 18 h 24"/>
                  <a:gd name="T14" fmla="*/ 13 w 41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24"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9" y="6"/>
                      <a:pt x="4" y="12"/>
                      <a:pt x="0" y="18"/>
                    </a:cubicBezTo>
                    <a:cubicBezTo>
                      <a:pt x="12" y="21"/>
                      <a:pt x="24" y="23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32" y="13"/>
                      <a:pt x="22" y="7"/>
                      <a:pt x="13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îŝ1îḓè">
                <a:extLst>
                  <a:ext uri="{FF2B5EF4-FFF2-40B4-BE49-F238E27FC236}">
                    <a16:creationId xmlns:a16="http://schemas.microsoft.com/office/drawing/2014/main" xmlns="" id="{07D2822F-E231-4617-BE6C-ADAD09E16C7C}"/>
                  </a:ext>
                </a:extLst>
              </p:cNvPr>
              <p:cNvSpPr/>
              <p:nvPr/>
            </p:nvSpPr>
            <p:spPr bwMode="auto">
              <a:xfrm>
                <a:off x="4900613" y="3411538"/>
                <a:ext cx="55563" cy="23812"/>
              </a:xfrm>
              <a:custGeom>
                <a:avLst/>
                <a:gdLst>
                  <a:gd name="T0" fmla="*/ 4 w 17"/>
                  <a:gd name="T1" fmla="*/ 0 h 7"/>
                  <a:gd name="T2" fmla="*/ 4 w 17"/>
                  <a:gd name="T3" fmla="*/ 0 h 7"/>
                  <a:gd name="T4" fmla="*/ 0 w 17"/>
                  <a:gd name="T5" fmla="*/ 6 h 7"/>
                  <a:gd name="T6" fmla="*/ 17 w 17"/>
                  <a:gd name="T7" fmla="*/ 7 h 7"/>
                  <a:gd name="T8" fmla="*/ 4 w 1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5" y="6"/>
                      <a:pt x="11" y="7"/>
                      <a:pt x="17" y="7"/>
                    </a:cubicBezTo>
                    <a:cubicBezTo>
                      <a:pt x="12" y="5"/>
                      <a:pt x="8" y="3"/>
                      <a:pt x="4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îṣļîḍê">
                <a:extLst>
                  <a:ext uri="{FF2B5EF4-FFF2-40B4-BE49-F238E27FC236}">
                    <a16:creationId xmlns:a16="http://schemas.microsoft.com/office/drawing/2014/main" xmlns="" id="{2FE467EB-57C9-4268-8D61-89B4EAC508BA}"/>
                  </a:ext>
                </a:extLst>
              </p:cNvPr>
              <p:cNvSpPr/>
              <p:nvPr/>
            </p:nvSpPr>
            <p:spPr bwMode="auto">
              <a:xfrm>
                <a:off x="4821238" y="3333750"/>
                <a:ext cx="122238" cy="77787"/>
              </a:xfrm>
              <a:custGeom>
                <a:avLst/>
                <a:gdLst>
                  <a:gd name="T0" fmla="*/ 5 w 37"/>
                  <a:gd name="T1" fmla="*/ 0 h 24"/>
                  <a:gd name="T2" fmla="*/ 3 w 37"/>
                  <a:gd name="T3" fmla="*/ 3 h 24"/>
                  <a:gd name="T4" fmla="*/ 0 w 37"/>
                  <a:gd name="T5" fmla="*/ 6 h 24"/>
                  <a:gd name="T6" fmla="*/ 28 w 37"/>
                  <a:gd name="T7" fmla="*/ 24 h 24"/>
                  <a:gd name="T8" fmla="*/ 28 w 37"/>
                  <a:gd name="T9" fmla="*/ 24 h 24"/>
                  <a:gd name="T10" fmla="*/ 37 w 37"/>
                  <a:gd name="T11" fmla="*/ 12 h 24"/>
                  <a:gd name="T12" fmla="*/ 5 w 37"/>
                  <a:gd name="T13" fmla="*/ 0 h 24"/>
                  <a:gd name="T14" fmla="*/ 5 w 37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4">
                    <a:moveTo>
                      <a:pt x="5" y="0"/>
                    </a:moveTo>
                    <a:cubicBezTo>
                      <a:pt x="4" y="1"/>
                      <a:pt x="3" y="2"/>
                      <a:pt x="3" y="3"/>
                    </a:cubicBezTo>
                    <a:cubicBezTo>
                      <a:pt x="2" y="4"/>
                      <a:pt x="1" y="5"/>
                      <a:pt x="0" y="6"/>
                    </a:cubicBezTo>
                    <a:cubicBezTo>
                      <a:pt x="9" y="13"/>
                      <a:pt x="19" y="19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26" y="9"/>
                      <a:pt x="16" y="5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0E0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íṣḻiḑê">
                <a:extLst>
                  <a:ext uri="{FF2B5EF4-FFF2-40B4-BE49-F238E27FC236}">
                    <a16:creationId xmlns:a16="http://schemas.microsoft.com/office/drawing/2014/main" xmlns="" id="{A6C8DE50-E1FB-4972-9E3E-B3F210712FEA}"/>
                  </a:ext>
                </a:extLst>
              </p:cNvPr>
              <p:cNvSpPr/>
              <p:nvPr/>
            </p:nvSpPr>
            <p:spPr bwMode="auto">
              <a:xfrm>
                <a:off x="4913313" y="3371850"/>
                <a:ext cx="214313" cy="63500"/>
              </a:xfrm>
              <a:custGeom>
                <a:avLst/>
                <a:gdLst>
                  <a:gd name="T0" fmla="*/ 9 w 65"/>
                  <a:gd name="T1" fmla="*/ 0 h 19"/>
                  <a:gd name="T2" fmla="*/ 0 w 65"/>
                  <a:gd name="T3" fmla="*/ 12 h 19"/>
                  <a:gd name="T4" fmla="*/ 13 w 65"/>
                  <a:gd name="T5" fmla="*/ 19 h 19"/>
                  <a:gd name="T6" fmla="*/ 23 w 65"/>
                  <a:gd name="T7" fmla="*/ 19 h 19"/>
                  <a:gd name="T8" fmla="*/ 65 w 65"/>
                  <a:gd name="T9" fmla="*/ 16 h 19"/>
                  <a:gd name="T10" fmla="*/ 9 w 65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19">
                    <a:moveTo>
                      <a:pt x="9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4" y="15"/>
                      <a:pt x="8" y="17"/>
                      <a:pt x="13" y="19"/>
                    </a:cubicBezTo>
                    <a:cubicBezTo>
                      <a:pt x="16" y="19"/>
                      <a:pt x="19" y="19"/>
                      <a:pt x="23" y="19"/>
                    </a:cubicBezTo>
                    <a:cubicBezTo>
                      <a:pt x="37" y="19"/>
                      <a:pt x="51" y="18"/>
                      <a:pt x="65" y="16"/>
                    </a:cubicBezTo>
                    <a:cubicBezTo>
                      <a:pt x="48" y="12"/>
                      <a:pt x="29" y="7"/>
                      <a:pt x="9" y="0"/>
                    </a:cubicBezTo>
                  </a:path>
                </a:pathLst>
              </a:custGeom>
              <a:solidFill>
                <a:srgbClr val="0E0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ïṧḷîḓê">
                <a:extLst>
                  <a:ext uri="{FF2B5EF4-FFF2-40B4-BE49-F238E27FC236}">
                    <a16:creationId xmlns:a16="http://schemas.microsoft.com/office/drawing/2014/main" xmlns="" id="{84D19387-50B9-4226-8E82-21C88784AB26}"/>
                  </a:ext>
                </a:extLst>
              </p:cNvPr>
              <p:cNvSpPr/>
              <p:nvPr/>
            </p:nvSpPr>
            <p:spPr bwMode="auto">
              <a:xfrm>
                <a:off x="4729163" y="3175000"/>
                <a:ext cx="893763" cy="250825"/>
              </a:xfrm>
              <a:custGeom>
                <a:avLst/>
                <a:gdLst>
                  <a:gd name="T0" fmla="*/ 271 w 271"/>
                  <a:gd name="T1" fmla="*/ 0 h 76"/>
                  <a:gd name="T2" fmla="*/ 254 w 271"/>
                  <a:gd name="T3" fmla="*/ 10 h 76"/>
                  <a:gd name="T4" fmla="*/ 124 w 271"/>
                  <a:gd name="T5" fmla="*/ 40 h 76"/>
                  <a:gd name="T6" fmla="*/ 15 w 271"/>
                  <a:gd name="T7" fmla="*/ 19 h 76"/>
                  <a:gd name="T8" fmla="*/ 0 w 271"/>
                  <a:gd name="T9" fmla="*/ 30 h 76"/>
                  <a:gd name="T10" fmla="*/ 1 w 271"/>
                  <a:gd name="T11" fmla="*/ 31 h 76"/>
                  <a:gd name="T12" fmla="*/ 30 w 271"/>
                  <a:gd name="T13" fmla="*/ 47 h 76"/>
                  <a:gd name="T14" fmla="*/ 31 w 271"/>
                  <a:gd name="T15" fmla="*/ 47 h 76"/>
                  <a:gd name="T16" fmla="*/ 33 w 271"/>
                  <a:gd name="T17" fmla="*/ 48 h 76"/>
                  <a:gd name="T18" fmla="*/ 33 w 271"/>
                  <a:gd name="T19" fmla="*/ 48 h 76"/>
                  <a:gd name="T20" fmla="*/ 33 w 271"/>
                  <a:gd name="T21" fmla="*/ 48 h 76"/>
                  <a:gd name="T22" fmla="*/ 65 w 271"/>
                  <a:gd name="T23" fmla="*/ 60 h 76"/>
                  <a:gd name="T24" fmla="*/ 121 w 271"/>
                  <a:gd name="T25" fmla="*/ 76 h 76"/>
                  <a:gd name="T26" fmla="*/ 156 w 271"/>
                  <a:gd name="T27" fmla="*/ 68 h 76"/>
                  <a:gd name="T28" fmla="*/ 168 w 271"/>
                  <a:gd name="T29" fmla="*/ 64 h 76"/>
                  <a:gd name="T30" fmla="*/ 184 w 271"/>
                  <a:gd name="T31" fmla="*/ 58 h 76"/>
                  <a:gd name="T32" fmla="*/ 185 w 271"/>
                  <a:gd name="T33" fmla="*/ 58 h 76"/>
                  <a:gd name="T34" fmla="*/ 271 w 271"/>
                  <a:gd name="T3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1" h="76">
                    <a:moveTo>
                      <a:pt x="271" y="0"/>
                    </a:moveTo>
                    <a:cubicBezTo>
                      <a:pt x="265" y="4"/>
                      <a:pt x="260" y="7"/>
                      <a:pt x="254" y="10"/>
                    </a:cubicBezTo>
                    <a:cubicBezTo>
                      <a:pt x="206" y="32"/>
                      <a:pt x="162" y="40"/>
                      <a:pt x="124" y="40"/>
                    </a:cubicBezTo>
                    <a:cubicBezTo>
                      <a:pt x="81" y="40"/>
                      <a:pt x="44" y="31"/>
                      <a:pt x="15" y="19"/>
                    </a:cubicBezTo>
                    <a:cubicBezTo>
                      <a:pt x="5" y="25"/>
                      <a:pt x="0" y="30"/>
                      <a:pt x="0" y="30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2" y="48"/>
                      <a:pt x="32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44" y="53"/>
                      <a:pt x="54" y="57"/>
                      <a:pt x="65" y="60"/>
                    </a:cubicBezTo>
                    <a:cubicBezTo>
                      <a:pt x="85" y="67"/>
                      <a:pt x="104" y="72"/>
                      <a:pt x="121" y="76"/>
                    </a:cubicBezTo>
                    <a:cubicBezTo>
                      <a:pt x="132" y="74"/>
                      <a:pt x="144" y="71"/>
                      <a:pt x="156" y="68"/>
                    </a:cubicBezTo>
                    <a:cubicBezTo>
                      <a:pt x="160" y="67"/>
                      <a:pt x="164" y="66"/>
                      <a:pt x="168" y="64"/>
                    </a:cubicBezTo>
                    <a:cubicBezTo>
                      <a:pt x="173" y="62"/>
                      <a:pt x="179" y="60"/>
                      <a:pt x="184" y="58"/>
                    </a:cubicBezTo>
                    <a:cubicBezTo>
                      <a:pt x="185" y="58"/>
                      <a:pt x="185" y="58"/>
                      <a:pt x="185" y="58"/>
                    </a:cubicBezTo>
                    <a:cubicBezTo>
                      <a:pt x="217" y="44"/>
                      <a:pt x="246" y="24"/>
                      <a:pt x="271" y="0"/>
                    </a:cubicBezTo>
                  </a:path>
                </a:pathLst>
              </a:custGeom>
              <a:solidFill>
                <a:srgbClr val="9994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iṡḻïde">
                <a:extLst>
                  <a:ext uri="{FF2B5EF4-FFF2-40B4-BE49-F238E27FC236}">
                    <a16:creationId xmlns:a16="http://schemas.microsoft.com/office/drawing/2014/main" xmlns="" id="{41C84799-619C-4FAD-813D-1E44F1358C76}"/>
                  </a:ext>
                </a:extLst>
              </p:cNvPr>
              <p:cNvSpPr/>
              <p:nvPr/>
            </p:nvSpPr>
            <p:spPr bwMode="auto">
              <a:xfrm>
                <a:off x="6256338" y="2647950"/>
                <a:ext cx="358775" cy="269875"/>
              </a:xfrm>
              <a:custGeom>
                <a:avLst/>
                <a:gdLst>
                  <a:gd name="T0" fmla="*/ 0 w 109"/>
                  <a:gd name="T1" fmla="*/ 22 h 82"/>
                  <a:gd name="T2" fmla="*/ 72 w 109"/>
                  <a:gd name="T3" fmla="*/ 6 h 82"/>
                  <a:gd name="T4" fmla="*/ 87 w 109"/>
                  <a:gd name="T5" fmla="*/ 9 h 82"/>
                  <a:gd name="T6" fmla="*/ 106 w 109"/>
                  <a:gd name="T7" fmla="*/ 46 h 82"/>
                  <a:gd name="T8" fmla="*/ 104 w 109"/>
                  <a:gd name="T9" fmla="*/ 62 h 82"/>
                  <a:gd name="T10" fmla="*/ 79 w 109"/>
                  <a:gd name="T11" fmla="*/ 82 h 82"/>
                  <a:gd name="T12" fmla="*/ 58 w 109"/>
                  <a:gd name="T13" fmla="*/ 68 h 82"/>
                  <a:gd name="T14" fmla="*/ 76 w 109"/>
                  <a:gd name="T15" fmla="*/ 67 h 82"/>
                  <a:gd name="T16" fmla="*/ 64 w 109"/>
                  <a:gd name="T17" fmla="*/ 59 h 82"/>
                  <a:gd name="T18" fmla="*/ 6 w 109"/>
                  <a:gd name="T19" fmla="*/ 66 h 82"/>
                  <a:gd name="T20" fmla="*/ 0 w 109"/>
                  <a:gd name="T21" fmla="*/ 2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82">
                    <a:moveTo>
                      <a:pt x="0" y="22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6"/>
                      <a:pt x="81" y="0"/>
                      <a:pt x="87" y="9"/>
                    </a:cubicBezTo>
                    <a:cubicBezTo>
                      <a:pt x="92" y="18"/>
                      <a:pt x="106" y="46"/>
                      <a:pt x="106" y="46"/>
                    </a:cubicBezTo>
                    <a:cubicBezTo>
                      <a:pt x="106" y="46"/>
                      <a:pt x="109" y="58"/>
                      <a:pt x="104" y="62"/>
                    </a:cubicBezTo>
                    <a:cubicBezTo>
                      <a:pt x="98" y="66"/>
                      <a:pt x="79" y="82"/>
                      <a:pt x="79" y="82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8" y="68"/>
                      <a:pt x="63" y="56"/>
                      <a:pt x="76" y="67"/>
                    </a:cubicBez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9"/>
                      <a:pt x="27" y="71"/>
                      <a:pt x="6" y="66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ïśļiďe">
                <a:extLst>
                  <a:ext uri="{FF2B5EF4-FFF2-40B4-BE49-F238E27FC236}">
                    <a16:creationId xmlns:a16="http://schemas.microsoft.com/office/drawing/2014/main" xmlns="" id="{21E318B0-5FF0-4377-8452-954256C12432}"/>
                  </a:ext>
                </a:extLst>
              </p:cNvPr>
              <p:cNvSpPr/>
              <p:nvPr/>
            </p:nvSpPr>
            <p:spPr bwMode="auto">
              <a:xfrm>
                <a:off x="6213476" y="2690813"/>
                <a:ext cx="92075" cy="217487"/>
              </a:xfrm>
              <a:custGeom>
                <a:avLst/>
                <a:gdLst>
                  <a:gd name="T0" fmla="*/ 0 w 58"/>
                  <a:gd name="T1" fmla="*/ 10 h 137"/>
                  <a:gd name="T2" fmla="*/ 37 w 58"/>
                  <a:gd name="T3" fmla="*/ 0 h 137"/>
                  <a:gd name="T4" fmla="*/ 58 w 58"/>
                  <a:gd name="T5" fmla="*/ 129 h 137"/>
                  <a:gd name="T6" fmla="*/ 12 w 58"/>
                  <a:gd name="T7" fmla="*/ 137 h 137"/>
                  <a:gd name="T8" fmla="*/ 0 w 58"/>
                  <a:gd name="T9" fmla="*/ 1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37">
                    <a:moveTo>
                      <a:pt x="0" y="10"/>
                    </a:moveTo>
                    <a:lnTo>
                      <a:pt x="37" y="0"/>
                    </a:lnTo>
                    <a:lnTo>
                      <a:pt x="58" y="129"/>
                    </a:lnTo>
                    <a:lnTo>
                      <a:pt x="12" y="137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íslïďe">
                <a:extLst>
                  <a:ext uri="{FF2B5EF4-FFF2-40B4-BE49-F238E27FC236}">
                    <a16:creationId xmlns:a16="http://schemas.microsoft.com/office/drawing/2014/main" xmlns="" id="{430D5ECB-E277-4F89-BF6F-D2569CB7A171}"/>
                  </a:ext>
                </a:extLst>
              </p:cNvPr>
              <p:cNvSpPr/>
              <p:nvPr/>
            </p:nvSpPr>
            <p:spPr bwMode="auto">
              <a:xfrm>
                <a:off x="7239001" y="1547813"/>
                <a:ext cx="327025" cy="273050"/>
              </a:xfrm>
              <a:custGeom>
                <a:avLst/>
                <a:gdLst>
                  <a:gd name="T0" fmla="*/ 0 w 99"/>
                  <a:gd name="T1" fmla="*/ 37 h 83"/>
                  <a:gd name="T2" fmla="*/ 53 w 99"/>
                  <a:gd name="T3" fmla="*/ 3 h 83"/>
                  <a:gd name="T4" fmla="*/ 61 w 99"/>
                  <a:gd name="T5" fmla="*/ 3 h 83"/>
                  <a:gd name="T6" fmla="*/ 94 w 99"/>
                  <a:gd name="T7" fmla="*/ 35 h 83"/>
                  <a:gd name="T8" fmla="*/ 97 w 99"/>
                  <a:gd name="T9" fmla="*/ 45 h 83"/>
                  <a:gd name="T10" fmla="*/ 68 w 99"/>
                  <a:gd name="T11" fmla="*/ 80 h 83"/>
                  <a:gd name="T12" fmla="*/ 20 w 99"/>
                  <a:gd name="T13" fmla="*/ 83 h 83"/>
                  <a:gd name="T14" fmla="*/ 0 w 99"/>
                  <a:gd name="T15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83">
                    <a:moveTo>
                      <a:pt x="0" y="37"/>
                    </a:moveTo>
                    <a:cubicBezTo>
                      <a:pt x="0" y="37"/>
                      <a:pt x="52" y="4"/>
                      <a:pt x="53" y="3"/>
                    </a:cubicBezTo>
                    <a:cubicBezTo>
                      <a:pt x="53" y="3"/>
                      <a:pt x="57" y="0"/>
                      <a:pt x="61" y="3"/>
                    </a:cubicBezTo>
                    <a:cubicBezTo>
                      <a:pt x="66" y="6"/>
                      <a:pt x="94" y="35"/>
                      <a:pt x="94" y="35"/>
                    </a:cubicBezTo>
                    <a:cubicBezTo>
                      <a:pt x="94" y="35"/>
                      <a:pt x="99" y="40"/>
                      <a:pt x="97" y="45"/>
                    </a:cubicBezTo>
                    <a:cubicBezTo>
                      <a:pt x="95" y="50"/>
                      <a:pt x="68" y="80"/>
                      <a:pt x="68" y="80"/>
                    </a:cubicBezTo>
                    <a:cubicBezTo>
                      <a:pt x="20" y="83"/>
                      <a:pt x="20" y="83"/>
                      <a:pt x="20" y="83"/>
                    </a:cubicBez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íšľïdê">
                <a:extLst>
                  <a:ext uri="{FF2B5EF4-FFF2-40B4-BE49-F238E27FC236}">
                    <a16:creationId xmlns:a16="http://schemas.microsoft.com/office/drawing/2014/main" xmlns="" id="{801E8A15-9440-45F7-AF0C-3FF6C5EC724F}"/>
                  </a:ext>
                </a:extLst>
              </p:cNvPr>
              <p:cNvSpPr/>
              <p:nvPr/>
            </p:nvSpPr>
            <p:spPr bwMode="auto">
              <a:xfrm>
                <a:off x="7288213" y="1655763"/>
                <a:ext cx="314325" cy="211137"/>
              </a:xfrm>
              <a:custGeom>
                <a:avLst/>
                <a:gdLst>
                  <a:gd name="T0" fmla="*/ 0 w 95"/>
                  <a:gd name="T1" fmla="*/ 23 h 64"/>
                  <a:gd name="T2" fmla="*/ 48 w 95"/>
                  <a:gd name="T3" fmla="*/ 13 h 64"/>
                  <a:gd name="T4" fmla="*/ 83 w 95"/>
                  <a:gd name="T5" fmla="*/ 1 h 64"/>
                  <a:gd name="T6" fmla="*/ 91 w 95"/>
                  <a:gd name="T7" fmla="*/ 12 h 64"/>
                  <a:gd name="T8" fmla="*/ 76 w 95"/>
                  <a:gd name="T9" fmla="*/ 31 h 64"/>
                  <a:gd name="T10" fmla="*/ 57 w 95"/>
                  <a:gd name="T11" fmla="*/ 56 h 64"/>
                  <a:gd name="T12" fmla="*/ 9 w 95"/>
                  <a:gd name="T13" fmla="*/ 55 h 64"/>
                  <a:gd name="T14" fmla="*/ 0 w 95"/>
                  <a:gd name="T15" fmla="*/ 2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5" h="64">
                    <a:moveTo>
                      <a:pt x="0" y="23"/>
                    </a:moveTo>
                    <a:cubicBezTo>
                      <a:pt x="0" y="23"/>
                      <a:pt x="46" y="13"/>
                      <a:pt x="48" y="13"/>
                    </a:cubicBezTo>
                    <a:cubicBezTo>
                      <a:pt x="50" y="12"/>
                      <a:pt x="79" y="2"/>
                      <a:pt x="83" y="1"/>
                    </a:cubicBezTo>
                    <a:cubicBezTo>
                      <a:pt x="86" y="0"/>
                      <a:pt x="95" y="1"/>
                      <a:pt x="91" y="12"/>
                    </a:cubicBezTo>
                    <a:cubicBezTo>
                      <a:pt x="87" y="23"/>
                      <a:pt x="76" y="31"/>
                      <a:pt x="76" y="31"/>
                    </a:cubicBezTo>
                    <a:cubicBezTo>
                      <a:pt x="75" y="32"/>
                      <a:pt x="70" y="49"/>
                      <a:pt x="57" y="56"/>
                    </a:cubicBezTo>
                    <a:cubicBezTo>
                      <a:pt x="43" y="64"/>
                      <a:pt x="9" y="55"/>
                      <a:pt x="9" y="55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ïsḷïḑê">
                <a:extLst>
                  <a:ext uri="{FF2B5EF4-FFF2-40B4-BE49-F238E27FC236}">
                    <a16:creationId xmlns:a16="http://schemas.microsoft.com/office/drawing/2014/main" xmlns="" id="{FE5FFCD1-68A6-40AB-A41F-45041B70367A}"/>
                  </a:ext>
                </a:extLst>
              </p:cNvPr>
              <p:cNvSpPr/>
              <p:nvPr/>
            </p:nvSpPr>
            <p:spPr bwMode="auto">
              <a:xfrm>
                <a:off x="7183438" y="1652588"/>
                <a:ext cx="144463" cy="214312"/>
              </a:xfrm>
              <a:custGeom>
                <a:avLst/>
                <a:gdLst>
                  <a:gd name="T0" fmla="*/ 0 w 91"/>
                  <a:gd name="T1" fmla="*/ 21 h 135"/>
                  <a:gd name="T2" fmla="*/ 45 w 91"/>
                  <a:gd name="T3" fmla="*/ 0 h 135"/>
                  <a:gd name="T4" fmla="*/ 91 w 91"/>
                  <a:gd name="T5" fmla="*/ 114 h 135"/>
                  <a:gd name="T6" fmla="*/ 39 w 91"/>
                  <a:gd name="T7" fmla="*/ 135 h 135"/>
                  <a:gd name="T8" fmla="*/ 0 w 91"/>
                  <a:gd name="T9" fmla="*/ 2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35">
                    <a:moveTo>
                      <a:pt x="0" y="21"/>
                    </a:moveTo>
                    <a:lnTo>
                      <a:pt x="45" y="0"/>
                    </a:lnTo>
                    <a:lnTo>
                      <a:pt x="91" y="114"/>
                    </a:lnTo>
                    <a:lnTo>
                      <a:pt x="39" y="13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ïşḻiḍè">
                <a:extLst>
                  <a:ext uri="{FF2B5EF4-FFF2-40B4-BE49-F238E27FC236}">
                    <a16:creationId xmlns:a16="http://schemas.microsoft.com/office/drawing/2014/main" xmlns="" id="{163C9A4E-2946-4A31-AA86-F456A42F8960}"/>
                  </a:ext>
                </a:extLst>
              </p:cNvPr>
              <p:cNvSpPr/>
              <p:nvPr/>
            </p:nvSpPr>
            <p:spPr bwMode="auto">
              <a:xfrm>
                <a:off x="6088063" y="1665288"/>
                <a:ext cx="1184275" cy="863600"/>
              </a:xfrm>
              <a:custGeom>
                <a:avLst/>
                <a:gdLst>
                  <a:gd name="T0" fmla="*/ 335 w 359"/>
                  <a:gd name="T1" fmla="*/ 0 h 262"/>
                  <a:gd name="T2" fmla="*/ 37 w 359"/>
                  <a:gd name="T3" fmla="*/ 144 h 262"/>
                  <a:gd name="T4" fmla="*/ 0 w 359"/>
                  <a:gd name="T5" fmla="*/ 262 h 262"/>
                  <a:gd name="T6" fmla="*/ 245 w 359"/>
                  <a:gd name="T7" fmla="*/ 132 h 262"/>
                  <a:gd name="T8" fmla="*/ 359 w 359"/>
                  <a:gd name="T9" fmla="*/ 72 h 262"/>
                  <a:gd name="T10" fmla="*/ 335 w 359"/>
                  <a:gd name="T11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9" h="262">
                    <a:moveTo>
                      <a:pt x="335" y="0"/>
                    </a:moveTo>
                    <a:cubicBezTo>
                      <a:pt x="37" y="144"/>
                      <a:pt x="37" y="144"/>
                      <a:pt x="37" y="144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0" y="262"/>
                      <a:pt x="196" y="156"/>
                      <a:pt x="245" y="132"/>
                    </a:cubicBezTo>
                    <a:cubicBezTo>
                      <a:pt x="293" y="108"/>
                      <a:pt x="359" y="72"/>
                      <a:pt x="359" y="72"/>
                    </a:cubicBezTo>
                    <a:cubicBezTo>
                      <a:pt x="335" y="0"/>
                      <a:pt x="335" y="0"/>
                      <a:pt x="335" y="0"/>
                    </a:cubicBezTo>
                  </a:path>
                </a:pathLst>
              </a:custGeom>
              <a:solidFill>
                <a:srgbClr val="3C3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íṧľîḑe">
                <a:extLst>
                  <a:ext uri="{FF2B5EF4-FFF2-40B4-BE49-F238E27FC236}">
                    <a16:creationId xmlns:a16="http://schemas.microsoft.com/office/drawing/2014/main" xmlns="" id="{866BE9D5-366C-4E53-B35E-017D73DE9CF1}"/>
                  </a:ext>
                </a:extLst>
              </p:cNvPr>
              <p:cNvSpPr/>
              <p:nvPr/>
            </p:nvSpPr>
            <p:spPr bwMode="auto">
              <a:xfrm>
                <a:off x="4506913" y="2409825"/>
                <a:ext cx="1055688" cy="498475"/>
              </a:xfrm>
              <a:custGeom>
                <a:avLst/>
                <a:gdLst>
                  <a:gd name="T0" fmla="*/ 291 w 320"/>
                  <a:gd name="T1" fmla="*/ 35 h 151"/>
                  <a:gd name="T2" fmla="*/ 55 w 320"/>
                  <a:gd name="T3" fmla="*/ 151 h 151"/>
                  <a:gd name="T4" fmla="*/ 0 w 320"/>
                  <a:gd name="T5" fmla="*/ 116 h 151"/>
                  <a:gd name="T6" fmla="*/ 303 w 320"/>
                  <a:gd name="T7" fmla="*/ 1 h 151"/>
                  <a:gd name="T8" fmla="*/ 320 w 320"/>
                  <a:gd name="T9" fmla="*/ 8 h 151"/>
                  <a:gd name="T10" fmla="*/ 314 w 320"/>
                  <a:gd name="T11" fmla="*/ 18 h 151"/>
                  <a:gd name="T12" fmla="*/ 291 w 320"/>
                  <a:gd name="T13" fmla="*/ 3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" h="151">
                    <a:moveTo>
                      <a:pt x="291" y="35"/>
                    </a:moveTo>
                    <a:cubicBezTo>
                      <a:pt x="218" y="83"/>
                      <a:pt x="137" y="120"/>
                      <a:pt x="55" y="151"/>
                    </a:cubicBezTo>
                    <a:cubicBezTo>
                      <a:pt x="42" y="133"/>
                      <a:pt x="22" y="120"/>
                      <a:pt x="0" y="116"/>
                    </a:cubicBezTo>
                    <a:cubicBezTo>
                      <a:pt x="94" y="62"/>
                      <a:pt x="196" y="21"/>
                      <a:pt x="303" y="1"/>
                    </a:cubicBezTo>
                    <a:cubicBezTo>
                      <a:pt x="309" y="0"/>
                      <a:pt x="319" y="1"/>
                      <a:pt x="320" y="8"/>
                    </a:cubicBezTo>
                    <a:cubicBezTo>
                      <a:pt x="320" y="12"/>
                      <a:pt x="317" y="15"/>
                      <a:pt x="314" y="18"/>
                    </a:cubicBezTo>
                    <a:cubicBezTo>
                      <a:pt x="306" y="25"/>
                      <a:pt x="300" y="29"/>
                      <a:pt x="291" y="35"/>
                    </a:cubicBezTo>
                  </a:path>
                </a:pathLst>
              </a:custGeom>
              <a:solidFill>
                <a:srgbClr val="BF1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iSḷïďé">
                <a:extLst>
                  <a:ext uri="{FF2B5EF4-FFF2-40B4-BE49-F238E27FC236}">
                    <a16:creationId xmlns:a16="http://schemas.microsoft.com/office/drawing/2014/main" xmlns="" id="{C31EF15A-8F75-4352-9B4F-AE0B8ED973F6}"/>
                  </a:ext>
                </a:extLst>
              </p:cNvPr>
              <p:cNvSpPr/>
              <p:nvPr/>
            </p:nvSpPr>
            <p:spPr bwMode="auto">
              <a:xfrm>
                <a:off x="5962651" y="1425575"/>
                <a:ext cx="735013" cy="830262"/>
              </a:xfrm>
              <a:custGeom>
                <a:avLst/>
                <a:gdLst>
                  <a:gd name="T0" fmla="*/ 143 w 223"/>
                  <a:gd name="T1" fmla="*/ 12 h 252"/>
                  <a:gd name="T2" fmla="*/ 179 w 223"/>
                  <a:gd name="T3" fmla="*/ 49 h 252"/>
                  <a:gd name="T4" fmla="*/ 190 w 223"/>
                  <a:gd name="T5" fmla="*/ 97 h 252"/>
                  <a:gd name="T6" fmla="*/ 197 w 223"/>
                  <a:gd name="T7" fmla="*/ 113 h 252"/>
                  <a:gd name="T8" fmla="*/ 219 w 223"/>
                  <a:gd name="T9" fmla="*/ 115 h 252"/>
                  <a:gd name="T10" fmla="*/ 221 w 223"/>
                  <a:gd name="T11" fmla="*/ 119 h 252"/>
                  <a:gd name="T12" fmla="*/ 181 w 223"/>
                  <a:gd name="T13" fmla="*/ 193 h 252"/>
                  <a:gd name="T14" fmla="*/ 175 w 223"/>
                  <a:gd name="T15" fmla="*/ 198 h 252"/>
                  <a:gd name="T16" fmla="*/ 121 w 223"/>
                  <a:gd name="T17" fmla="*/ 209 h 252"/>
                  <a:gd name="T18" fmla="*/ 75 w 223"/>
                  <a:gd name="T19" fmla="*/ 252 h 252"/>
                  <a:gd name="T20" fmla="*/ 33 w 223"/>
                  <a:gd name="T21" fmla="*/ 197 h 252"/>
                  <a:gd name="T22" fmla="*/ 54 w 223"/>
                  <a:gd name="T23" fmla="*/ 174 h 252"/>
                  <a:gd name="T24" fmla="*/ 6 w 223"/>
                  <a:gd name="T25" fmla="*/ 91 h 252"/>
                  <a:gd name="T26" fmla="*/ 68 w 223"/>
                  <a:gd name="T27" fmla="*/ 11 h 252"/>
                  <a:gd name="T28" fmla="*/ 143 w 223"/>
                  <a:gd name="T29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3" h="252">
                    <a:moveTo>
                      <a:pt x="143" y="12"/>
                    </a:moveTo>
                    <a:cubicBezTo>
                      <a:pt x="157" y="19"/>
                      <a:pt x="173" y="34"/>
                      <a:pt x="179" y="49"/>
                    </a:cubicBezTo>
                    <a:cubicBezTo>
                      <a:pt x="184" y="65"/>
                      <a:pt x="187" y="81"/>
                      <a:pt x="190" y="97"/>
                    </a:cubicBezTo>
                    <a:cubicBezTo>
                      <a:pt x="191" y="102"/>
                      <a:pt x="192" y="109"/>
                      <a:pt x="197" y="113"/>
                    </a:cubicBezTo>
                    <a:cubicBezTo>
                      <a:pt x="202" y="118"/>
                      <a:pt x="211" y="116"/>
                      <a:pt x="219" y="115"/>
                    </a:cubicBezTo>
                    <a:cubicBezTo>
                      <a:pt x="219" y="115"/>
                      <a:pt x="223" y="114"/>
                      <a:pt x="221" y="119"/>
                    </a:cubicBezTo>
                    <a:cubicBezTo>
                      <a:pt x="221" y="125"/>
                      <a:pt x="181" y="193"/>
                      <a:pt x="181" y="193"/>
                    </a:cubicBezTo>
                    <a:cubicBezTo>
                      <a:pt x="181" y="193"/>
                      <a:pt x="180" y="197"/>
                      <a:pt x="175" y="198"/>
                    </a:cubicBezTo>
                    <a:cubicBezTo>
                      <a:pt x="169" y="199"/>
                      <a:pt x="121" y="209"/>
                      <a:pt x="121" y="209"/>
                    </a:cubicBezTo>
                    <a:cubicBezTo>
                      <a:pt x="75" y="252"/>
                      <a:pt x="75" y="252"/>
                      <a:pt x="75" y="252"/>
                    </a:cubicBezTo>
                    <a:cubicBezTo>
                      <a:pt x="33" y="197"/>
                      <a:pt x="33" y="197"/>
                      <a:pt x="33" y="197"/>
                    </a:cubicBezTo>
                    <a:cubicBezTo>
                      <a:pt x="54" y="174"/>
                      <a:pt x="54" y="174"/>
                      <a:pt x="54" y="174"/>
                    </a:cubicBezTo>
                    <a:cubicBezTo>
                      <a:pt x="54" y="174"/>
                      <a:pt x="0" y="143"/>
                      <a:pt x="6" y="91"/>
                    </a:cubicBezTo>
                    <a:cubicBezTo>
                      <a:pt x="11" y="42"/>
                      <a:pt x="33" y="23"/>
                      <a:pt x="68" y="11"/>
                    </a:cubicBezTo>
                    <a:cubicBezTo>
                      <a:pt x="97" y="0"/>
                      <a:pt x="119" y="0"/>
                      <a:pt x="143" y="12"/>
                    </a:cubicBezTo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îşḻïdê">
                <a:extLst>
                  <a:ext uri="{FF2B5EF4-FFF2-40B4-BE49-F238E27FC236}">
                    <a16:creationId xmlns:a16="http://schemas.microsoft.com/office/drawing/2014/main" xmlns="" id="{6F49588E-AB2C-4A81-B902-3A2055B615B3}"/>
                  </a:ext>
                </a:extLst>
              </p:cNvPr>
              <p:cNvSpPr/>
              <p:nvPr/>
            </p:nvSpPr>
            <p:spPr bwMode="auto">
              <a:xfrm>
                <a:off x="4616451" y="2170113"/>
                <a:ext cx="1597025" cy="1249362"/>
              </a:xfrm>
              <a:custGeom>
                <a:avLst/>
                <a:gdLst>
                  <a:gd name="T0" fmla="*/ 480 w 484"/>
                  <a:gd name="T1" fmla="*/ 74 h 379"/>
                  <a:gd name="T2" fmla="*/ 474 w 484"/>
                  <a:gd name="T3" fmla="*/ 96 h 379"/>
                  <a:gd name="T4" fmla="*/ 365 w 484"/>
                  <a:gd name="T5" fmla="*/ 231 h 379"/>
                  <a:gd name="T6" fmla="*/ 288 w 484"/>
                  <a:gd name="T7" fmla="*/ 315 h 379"/>
                  <a:gd name="T8" fmla="*/ 0 w 484"/>
                  <a:gd name="T9" fmla="*/ 298 h 379"/>
                  <a:gd name="T10" fmla="*/ 144 w 484"/>
                  <a:gd name="T11" fmla="*/ 220 h 379"/>
                  <a:gd name="T12" fmla="*/ 235 w 484"/>
                  <a:gd name="T13" fmla="*/ 111 h 379"/>
                  <a:gd name="T14" fmla="*/ 306 w 484"/>
                  <a:gd name="T15" fmla="*/ 34 h 379"/>
                  <a:gd name="T16" fmla="*/ 308 w 484"/>
                  <a:gd name="T17" fmla="*/ 32 h 379"/>
                  <a:gd name="T18" fmla="*/ 320 w 484"/>
                  <a:gd name="T19" fmla="*/ 27 h 379"/>
                  <a:gd name="T20" fmla="*/ 403 w 484"/>
                  <a:gd name="T21" fmla="*/ 4 h 379"/>
                  <a:gd name="T22" fmla="*/ 453 w 484"/>
                  <a:gd name="T23" fmla="*/ 4 h 379"/>
                  <a:gd name="T24" fmla="*/ 481 w 484"/>
                  <a:gd name="T25" fmla="*/ 17 h 379"/>
                  <a:gd name="T26" fmla="*/ 480 w 484"/>
                  <a:gd name="T27" fmla="*/ 74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4" h="379">
                    <a:moveTo>
                      <a:pt x="480" y="74"/>
                    </a:moveTo>
                    <a:cubicBezTo>
                      <a:pt x="478" y="84"/>
                      <a:pt x="476" y="93"/>
                      <a:pt x="474" y="96"/>
                    </a:cubicBezTo>
                    <a:cubicBezTo>
                      <a:pt x="466" y="112"/>
                      <a:pt x="365" y="231"/>
                      <a:pt x="365" y="231"/>
                    </a:cubicBezTo>
                    <a:cubicBezTo>
                      <a:pt x="340" y="260"/>
                      <a:pt x="323" y="299"/>
                      <a:pt x="288" y="315"/>
                    </a:cubicBezTo>
                    <a:cubicBezTo>
                      <a:pt x="151" y="379"/>
                      <a:pt x="45" y="327"/>
                      <a:pt x="0" y="298"/>
                    </a:cubicBezTo>
                    <a:cubicBezTo>
                      <a:pt x="30" y="251"/>
                      <a:pt x="87" y="221"/>
                      <a:pt x="144" y="220"/>
                    </a:cubicBezTo>
                    <a:cubicBezTo>
                      <a:pt x="144" y="220"/>
                      <a:pt x="188" y="166"/>
                      <a:pt x="235" y="111"/>
                    </a:cubicBezTo>
                    <a:cubicBezTo>
                      <a:pt x="260" y="83"/>
                      <a:pt x="285" y="55"/>
                      <a:pt x="306" y="34"/>
                    </a:cubicBezTo>
                    <a:cubicBezTo>
                      <a:pt x="307" y="33"/>
                      <a:pt x="307" y="33"/>
                      <a:pt x="308" y="32"/>
                    </a:cubicBezTo>
                    <a:cubicBezTo>
                      <a:pt x="312" y="30"/>
                      <a:pt x="316" y="29"/>
                      <a:pt x="320" y="27"/>
                    </a:cubicBezTo>
                    <a:cubicBezTo>
                      <a:pt x="347" y="17"/>
                      <a:pt x="374" y="9"/>
                      <a:pt x="403" y="4"/>
                    </a:cubicBezTo>
                    <a:cubicBezTo>
                      <a:pt x="419" y="2"/>
                      <a:pt x="436" y="0"/>
                      <a:pt x="453" y="4"/>
                    </a:cubicBezTo>
                    <a:cubicBezTo>
                      <a:pt x="463" y="6"/>
                      <a:pt x="473" y="10"/>
                      <a:pt x="481" y="17"/>
                    </a:cubicBezTo>
                    <a:cubicBezTo>
                      <a:pt x="484" y="36"/>
                      <a:pt x="483" y="58"/>
                      <a:pt x="480" y="74"/>
                    </a:cubicBezTo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íślide">
                <a:extLst>
                  <a:ext uri="{FF2B5EF4-FFF2-40B4-BE49-F238E27FC236}">
                    <a16:creationId xmlns:a16="http://schemas.microsoft.com/office/drawing/2014/main" xmlns="" id="{0A2394EA-6982-4584-A2AC-4CB2A863AEF7}"/>
                  </a:ext>
                </a:extLst>
              </p:cNvPr>
              <p:cNvSpPr/>
              <p:nvPr/>
            </p:nvSpPr>
            <p:spPr bwMode="auto">
              <a:xfrm>
                <a:off x="3478213" y="4522788"/>
                <a:ext cx="538163" cy="582612"/>
              </a:xfrm>
              <a:custGeom>
                <a:avLst/>
                <a:gdLst>
                  <a:gd name="T0" fmla="*/ 121 w 163"/>
                  <a:gd name="T1" fmla="*/ 1 h 177"/>
                  <a:gd name="T2" fmla="*/ 79 w 163"/>
                  <a:gd name="T3" fmla="*/ 0 h 177"/>
                  <a:gd name="T4" fmla="*/ 49 w 163"/>
                  <a:gd name="T5" fmla="*/ 58 h 177"/>
                  <a:gd name="T6" fmla="*/ 0 w 163"/>
                  <a:gd name="T7" fmla="*/ 168 h 177"/>
                  <a:gd name="T8" fmla="*/ 21 w 163"/>
                  <a:gd name="T9" fmla="*/ 173 h 177"/>
                  <a:gd name="T10" fmla="*/ 124 w 163"/>
                  <a:gd name="T11" fmla="*/ 75 h 177"/>
                  <a:gd name="T12" fmla="*/ 163 w 163"/>
                  <a:gd name="T13" fmla="*/ 43 h 177"/>
                  <a:gd name="T14" fmla="*/ 145 w 163"/>
                  <a:gd name="T15" fmla="*/ 5 h 177"/>
                  <a:gd name="T16" fmla="*/ 121 w 163"/>
                  <a:gd name="T17" fmla="*/ 1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" h="177">
                    <a:moveTo>
                      <a:pt x="121" y="1"/>
                    </a:moveTo>
                    <a:cubicBezTo>
                      <a:pt x="121" y="1"/>
                      <a:pt x="93" y="2"/>
                      <a:pt x="79" y="0"/>
                    </a:cubicBezTo>
                    <a:cubicBezTo>
                      <a:pt x="66" y="9"/>
                      <a:pt x="55" y="46"/>
                      <a:pt x="49" y="58"/>
                    </a:cubicBezTo>
                    <a:cubicBezTo>
                      <a:pt x="43" y="70"/>
                      <a:pt x="0" y="160"/>
                      <a:pt x="0" y="168"/>
                    </a:cubicBezTo>
                    <a:cubicBezTo>
                      <a:pt x="0" y="176"/>
                      <a:pt x="15" y="177"/>
                      <a:pt x="21" y="173"/>
                    </a:cubicBezTo>
                    <a:cubicBezTo>
                      <a:pt x="27" y="169"/>
                      <a:pt x="102" y="92"/>
                      <a:pt x="124" y="75"/>
                    </a:cubicBezTo>
                    <a:cubicBezTo>
                      <a:pt x="146" y="58"/>
                      <a:pt x="163" y="43"/>
                      <a:pt x="163" y="43"/>
                    </a:cubicBezTo>
                    <a:cubicBezTo>
                      <a:pt x="145" y="5"/>
                      <a:pt x="145" y="5"/>
                      <a:pt x="145" y="5"/>
                    </a:cubicBezTo>
                    <a:lnTo>
                      <a:pt x="121" y="1"/>
                    </a:ln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íSļïḋê">
                <a:extLst>
                  <a:ext uri="{FF2B5EF4-FFF2-40B4-BE49-F238E27FC236}">
                    <a16:creationId xmlns:a16="http://schemas.microsoft.com/office/drawing/2014/main" xmlns="" id="{48CA448C-A746-48C1-8396-BA38120918B3}"/>
                  </a:ext>
                </a:extLst>
              </p:cNvPr>
              <p:cNvSpPr/>
              <p:nvPr/>
            </p:nvSpPr>
            <p:spPr bwMode="auto">
              <a:xfrm>
                <a:off x="5437188" y="2262188"/>
                <a:ext cx="819150" cy="760412"/>
              </a:xfrm>
              <a:custGeom>
                <a:avLst/>
                <a:gdLst>
                  <a:gd name="T0" fmla="*/ 180 w 248"/>
                  <a:gd name="T1" fmla="*/ 4 h 231"/>
                  <a:gd name="T2" fmla="*/ 165 w 248"/>
                  <a:gd name="T3" fmla="*/ 77 h 231"/>
                  <a:gd name="T4" fmla="*/ 116 w 248"/>
                  <a:gd name="T5" fmla="*/ 136 h 231"/>
                  <a:gd name="T6" fmla="*/ 110 w 248"/>
                  <a:gd name="T7" fmla="*/ 151 h 231"/>
                  <a:gd name="T8" fmla="*/ 238 w 248"/>
                  <a:gd name="T9" fmla="*/ 126 h 231"/>
                  <a:gd name="T10" fmla="*/ 248 w 248"/>
                  <a:gd name="T11" fmla="*/ 202 h 231"/>
                  <a:gd name="T12" fmla="*/ 130 w 248"/>
                  <a:gd name="T13" fmla="*/ 224 h 231"/>
                  <a:gd name="T14" fmla="*/ 18 w 248"/>
                  <a:gd name="T15" fmla="*/ 231 h 231"/>
                  <a:gd name="T16" fmla="*/ 2 w 248"/>
                  <a:gd name="T17" fmla="*/ 210 h 231"/>
                  <a:gd name="T18" fmla="*/ 104 w 248"/>
                  <a:gd name="T19" fmla="*/ 1 h 231"/>
                  <a:gd name="T20" fmla="*/ 180 w 248"/>
                  <a:gd name="T21" fmla="*/ 4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31">
                    <a:moveTo>
                      <a:pt x="180" y="4"/>
                    </a:moveTo>
                    <a:cubicBezTo>
                      <a:pt x="203" y="12"/>
                      <a:pt x="175" y="54"/>
                      <a:pt x="165" y="77"/>
                    </a:cubicBezTo>
                    <a:cubicBezTo>
                      <a:pt x="116" y="136"/>
                      <a:pt x="116" y="136"/>
                      <a:pt x="116" y="136"/>
                    </a:cubicBezTo>
                    <a:cubicBezTo>
                      <a:pt x="116" y="144"/>
                      <a:pt x="115" y="146"/>
                      <a:pt x="110" y="151"/>
                    </a:cubicBezTo>
                    <a:cubicBezTo>
                      <a:pt x="154" y="143"/>
                      <a:pt x="195" y="139"/>
                      <a:pt x="238" y="126"/>
                    </a:cubicBezTo>
                    <a:cubicBezTo>
                      <a:pt x="240" y="150"/>
                      <a:pt x="245" y="178"/>
                      <a:pt x="248" y="202"/>
                    </a:cubicBezTo>
                    <a:cubicBezTo>
                      <a:pt x="248" y="202"/>
                      <a:pt x="186" y="217"/>
                      <a:pt x="130" y="224"/>
                    </a:cubicBezTo>
                    <a:cubicBezTo>
                      <a:pt x="77" y="231"/>
                      <a:pt x="18" y="231"/>
                      <a:pt x="18" y="231"/>
                    </a:cubicBezTo>
                    <a:cubicBezTo>
                      <a:pt x="9" y="227"/>
                      <a:pt x="0" y="219"/>
                      <a:pt x="2" y="210"/>
                    </a:cubicBezTo>
                    <a:cubicBezTo>
                      <a:pt x="24" y="135"/>
                      <a:pt x="58" y="64"/>
                      <a:pt x="104" y="1"/>
                    </a:cubicBezTo>
                    <a:cubicBezTo>
                      <a:pt x="104" y="1"/>
                      <a:pt x="168" y="0"/>
                      <a:pt x="180" y="4"/>
                    </a:cubicBezTo>
                  </a:path>
                </a:pathLst>
              </a:custGeom>
              <a:solidFill>
                <a:srgbClr val="3C3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isļïḑe">
                <a:extLst>
                  <a:ext uri="{FF2B5EF4-FFF2-40B4-BE49-F238E27FC236}">
                    <a16:creationId xmlns:a16="http://schemas.microsoft.com/office/drawing/2014/main" xmlns="" id="{05B0F495-C45F-47A6-B5C8-ECABAD4CA568}"/>
                  </a:ext>
                </a:extLst>
              </p:cNvPr>
              <p:cNvSpPr/>
              <p:nvPr/>
            </p:nvSpPr>
            <p:spPr bwMode="auto">
              <a:xfrm>
                <a:off x="5391151" y="2176463"/>
                <a:ext cx="819150" cy="358775"/>
              </a:xfrm>
              <a:custGeom>
                <a:avLst/>
                <a:gdLst>
                  <a:gd name="T0" fmla="*/ 197 w 248"/>
                  <a:gd name="T1" fmla="*/ 0 h 109"/>
                  <a:gd name="T2" fmla="*/ 168 w 248"/>
                  <a:gd name="T3" fmla="*/ 2 h 109"/>
                  <a:gd name="T4" fmla="*/ 85 w 248"/>
                  <a:gd name="T5" fmla="*/ 25 h 109"/>
                  <a:gd name="T6" fmla="*/ 73 w 248"/>
                  <a:gd name="T7" fmla="*/ 30 h 109"/>
                  <a:gd name="T8" fmla="*/ 71 w 248"/>
                  <a:gd name="T9" fmla="*/ 32 h 109"/>
                  <a:gd name="T10" fmla="*/ 0 w 248"/>
                  <a:gd name="T11" fmla="*/ 109 h 109"/>
                  <a:gd name="T12" fmla="*/ 83 w 248"/>
                  <a:gd name="T13" fmla="*/ 81 h 109"/>
                  <a:gd name="T14" fmla="*/ 118 w 248"/>
                  <a:gd name="T15" fmla="*/ 27 h 109"/>
                  <a:gd name="T16" fmla="*/ 133 w 248"/>
                  <a:gd name="T17" fmla="*/ 27 h 109"/>
                  <a:gd name="T18" fmla="*/ 194 w 248"/>
                  <a:gd name="T19" fmla="*/ 30 h 109"/>
                  <a:gd name="T20" fmla="*/ 197 w 248"/>
                  <a:gd name="T21" fmla="*/ 67 h 109"/>
                  <a:gd name="T22" fmla="*/ 244 w 248"/>
                  <a:gd name="T23" fmla="*/ 71 h 109"/>
                  <a:gd name="T24" fmla="*/ 245 w 248"/>
                  <a:gd name="T25" fmla="*/ 72 h 109"/>
                  <a:gd name="T26" fmla="*/ 248 w 248"/>
                  <a:gd name="T27" fmla="*/ 38 h 109"/>
                  <a:gd name="T28" fmla="*/ 247 w 248"/>
                  <a:gd name="T29" fmla="*/ 22 h 109"/>
                  <a:gd name="T30" fmla="*/ 246 w 248"/>
                  <a:gd name="T31" fmla="*/ 15 h 109"/>
                  <a:gd name="T32" fmla="*/ 237 w 248"/>
                  <a:gd name="T33" fmla="*/ 9 h 109"/>
                  <a:gd name="T34" fmla="*/ 218 w 248"/>
                  <a:gd name="T35" fmla="*/ 2 h 109"/>
                  <a:gd name="T36" fmla="*/ 197 w 248"/>
                  <a:gd name="T3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8" h="109">
                    <a:moveTo>
                      <a:pt x="197" y="0"/>
                    </a:moveTo>
                    <a:cubicBezTo>
                      <a:pt x="187" y="0"/>
                      <a:pt x="177" y="1"/>
                      <a:pt x="168" y="2"/>
                    </a:cubicBezTo>
                    <a:cubicBezTo>
                      <a:pt x="139" y="7"/>
                      <a:pt x="112" y="15"/>
                      <a:pt x="85" y="25"/>
                    </a:cubicBezTo>
                    <a:cubicBezTo>
                      <a:pt x="81" y="27"/>
                      <a:pt x="77" y="28"/>
                      <a:pt x="73" y="30"/>
                    </a:cubicBezTo>
                    <a:cubicBezTo>
                      <a:pt x="72" y="31"/>
                      <a:pt x="72" y="31"/>
                      <a:pt x="71" y="32"/>
                    </a:cubicBezTo>
                    <a:cubicBezTo>
                      <a:pt x="50" y="53"/>
                      <a:pt x="25" y="81"/>
                      <a:pt x="0" y="109"/>
                    </a:cubicBezTo>
                    <a:cubicBezTo>
                      <a:pt x="27" y="98"/>
                      <a:pt x="55" y="88"/>
                      <a:pt x="83" y="81"/>
                    </a:cubicBezTo>
                    <a:cubicBezTo>
                      <a:pt x="94" y="63"/>
                      <a:pt x="105" y="45"/>
                      <a:pt x="118" y="27"/>
                    </a:cubicBezTo>
                    <a:cubicBezTo>
                      <a:pt x="118" y="27"/>
                      <a:pt x="124" y="27"/>
                      <a:pt x="133" y="27"/>
                    </a:cubicBezTo>
                    <a:cubicBezTo>
                      <a:pt x="153" y="27"/>
                      <a:pt x="185" y="28"/>
                      <a:pt x="194" y="30"/>
                    </a:cubicBezTo>
                    <a:cubicBezTo>
                      <a:pt x="207" y="35"/>
                      <a:pt x="204" y="50"/>
                      <a:pt x="197" y="67"/>
                    </a:cubicBezTo>
                    <a:cubicBezTo>
                      <a:pt x="213" y="67"/>
                      <a:pt x="228" y="67"/>
                      <a:pt x="244" y="71"/>
                    </a:cubicBezTo>
                    <a:cubicBezTo>
                      <a:pt x="244" y="71"/>
                      <a:pt x="244" y="72"/>
                      <a:pt x="245" y="72"/>
                    </a:cubicBezTo>
                    <a:cubicBezTo>
                      <a:pt x="246" y="62"/>
                      <a:pt x="248" y="50"/>
                      <a:pt x="248" y="38"/>
                    </a:cubicBezTo>
                    <a:cubicBezTo>
                      <a:pt x="248" y="33"/>
                      <a:pt x="247" y="27"/>
                      <a:pt x="247" y="22"/>
                    </a:cubicBezTo>
                    <a:cubicBezTo>
                      <a:pt x="247" y="19"/>
                      <a:pt x="246" y="17"/>
                      <a:pt x="246" y="15"/>
                    </a:cubicBezTo>
                    <a:cubicBezTo>
                      <a:pt x="243" y="13"/>
                      <a:pt x="240" y="11"/>
                      <a:pt x="237" y="9"/>
                    </a:cubicBezTo>
                    <a:cubicBezTo>
                      <a:pt x="231" y="6"/>
                      <a:pt x="225" y="3"/>
                      <a:pt x="218" y="2"/>
                    </a:cubicBezTo>
                    <a:cubicBezTo>
                      <a:pt x="211" y="0"/>
                      <a:pt x="204" y="0"/>
                      <a:pt x="197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îšlíḑe">
                <a:extLst>
                  <a:ext uri="{FF2B5EF4-FFF2-40B4-BE49-F238E27FC236}">
                    <a16:creationId xmlns:a16="http://schemas.microsoft.com/office/drawing/2014/main" xmlns="" id="{984861FA-CF9B-4504-8803-86D3FF7712BC}"/>
                  </a:ext>
                </a:extLst>
              </p:cNvPr>
              <p:cNvSpPr/>
              <p:nvPr/>
            </p:nvSpPr>
            <p:spPr bwMode="auto">
              <a:xfrm>
                <a:off x="5665788" y="2265363"/>
                <a:ext cx="407988" cy="177800"/>
              </a:xfrm>
              <a:custGeom>
                <a:avLst/>
                <a:gdLst>
                  <a:gd name="T0" fmla="*/ 50 w 124"/>
                  <a:gd name="T1" fmla="*/ 0 h 54"/>
                  <a:gd name="T2" fmla="*/ 35 w 124"/>
                  <a:gd name="T3" fmla="*/ 0 h 54"/>
                  <a:gd name="T4" fmla="*/ 0 w 124"/>
                  <a:gd name="T5" fmla="*/ 54 h 54"/>
                  <a:gd name="T6" fmla="*/ 22 w 124"/>
                  <a:gd name="T7" fmla="*/ 49 h 54"/>
                  <a:gd name="T8" fmla="*/ 98 w 124"/>
                  <a:gd name="T9" fmla="*/ 39 h 54"/>
                  <a:gd name="T10" fmla="*/ 112 w 124"/>
                  <a:gd name="T11" fmla="*/ 39 h 54"/>
                  <a:gd name="T12" fmla="*/ 114 w 124"/>
                  <a:gd name="T13" fmla="*/ 40 h 54"/>
                  <a:gd name="T14" fmla="*/ 111 w 124"/>
                  <a:gd name="T15" fmla="*/ 3 h 54"/>
                  <a:gd name="T16" fmla="*/ 50 w 124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4" h="54">
                    <a:moveTo>
                      <a:pt x="50" y="0"/>
                    </a:moveTo>
                    <a:cubicBezTo>
                      <a:pt x="41" y="0"/>
                      <a:pt x="35" y="0"/>
                      <a:pt x="35" y="0"/>
                    </a:cubicBezTo>
                    <a:cubicBezTo>
                      <a:pt x="22" y="18"/>
                      <a:pt x="11" y="36"/>
                      <a:pt x="0" y="54"/>
                    </a:cubicBezTo>
                    <a:cubicBezTo>
                      <a:pt x="7" y="52"/>
                      <a:pt x="15" y="50"/>
                      <a:pt x="22" y="49"/>
                    </a:cubicBezTo>
                    <a:cubicBezTo>
                      <a:pt x="48" y="43"/>
                      <a:pt x="72" y="39"/>
                      <a:pt x="98" y="39"/>
                    </a:cubicBezTo>
                    <a:cubicBezTo>
                      <a:pt x="103" y="39"/>
                      <a:pt x="107" y="39"/>
                      <a:pt x="112" y="39"/>
                    </a:cubicBezTo>
                    <a:cubicBezTo>
                      <a:pt x="113" y="39"/>
                      <a:pt x="113" y="39"/>
                      <a:pt x="114" y="40"/>
                    </a:cubicBezTo>
                    <a:cubicBezTo>
                      <a:pt x="121" y="23"/>
                      <a:pt x="124" y="8"/>
                      <a:pt x="111" y="3"/>
                    </a:cubicBezTo>
                    <a:cubicBezTo>
                      <a:pt x="102" y="1"/>
                      <a:pt x="70" y="0"/>
                      <a:pt x="50" y="0"/>
                    </a:cubicBezTo>
                  </a:path>
                </a:pathLst>
              </a:custGeom>
              <a:solidFill>
                <a:srgbClr val="24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ïşliḋé">
                <a:extLst>
                  <a:ext uri="{FF2B5EF4-FFF2-40B4-BE49-F238E27FC236}">
                    <a16:creationId xmlns:a16="http://schemas.microsoft.com/office/drawing/2014/main" xmlns="" id="{D6EABE79-F39B-4E34-BEA4-A201F19F0BCD}"/>
                  </a:ext>
                </a:extLst>
              </p:cNvPr>
              <p:cNvSpPr/>
              <p:nvPr/>
            </p:nvSpPr>
            <p:spPr bwMode="auto">
              <a:xfrm>
                <a:off x="5926138" y="1365250"/>
                <a:ext cx="609600" cy="649287"/>
              </a:xfrm>
              <a:custGeom>
                <a:avLst/>
                <a:gdLst>
                  <a:gd name="T0" fmla="*/ 184 w 185"/>
                  <a:gd name="T1" fmla="*/ 60 h 197"/>
                  <a:gd name="T2" fmla="*/ 184 w 185"/>
                  <a:gd name="T3" fmla="*/ 50 h 197"/>
                  <a:gd name="T4" fmla="*/ 177 w 185"/>
                  <a:gd name="T5" fmla="*/ 43 h 197"/>
                  <a:gd name="T6" fmla="*/ 177 w 185"/>
                  <a:gd name="T7" fmla="*/ 25 h 197"/>
                  <a:gd name="T8" fmla="*/ 166 w 185"/>
                  <a:gd name="T9" fmla="*/ 11 h 197"/>
                  <a:gd name="T10" fmla="*/ 142 w 185"/>
                  <a:gd name="T11" fmla="*/ 14 h 197"/>
                  <a:gd name="T12" fmla="*/ 23 w 185"/>
                  <a:gd name="T13" fmla="*/ 70 h 197"/>
                  <a:gd name="T14" fmla="*/ 7 w 185"/>
                  <a:gd name="T15" fmla="*/ 138 h 197"/>
                  <a:gd name="T16" fmla="*/ 61 w 185"/>
                  <a:gd name="T17" fmla="*/ 197 h 197"/>
                  <a:gd name="T18" fmla="*/ 111 w 185"/>
                  <a:gd name="T19" fmla="*/ 164 h 197"/>
                  <a:gd name="T20" fmla="*/ 79 w 185"/>
                  <a:gd name="T21" fmla="*/ 136 h 197"/>
                  <a:gd name="T22" fmla="*/ 112 w 185"/>
                  <a:gd name="T23" fmla="*/ 105 h 197"/>
                  <a:gd name="T24" fmla="*/ 118 w 185"/>
                  <a:gd name="T25" fmla="*/ 138 h 197"/>
                  <a:gd name="T26" fmla="*/ 129 w 185"/>
                  <a:gd name="T27" fmla="*/ 136 h 197"/>
                  <a:gd name="T28" fmla="*/ 128 w 185"/>
                  <a:gd name="T29" fmla="*/ 97 h 197"/>
                  <a:gd name="T30" fmla="*/ 145 w 185"/>
                  <a:gd name="T31" fmla="*/ 64 h 197"/>
                  <a:gd name="T32" fmla="*/ 153 w 185"/>
                  <a:gd name="T33" fmla="*/ 72 h 197"/>
                  <a:gd name="T34" fmla="*/ 162 w 185"/>
                  <a:gd name="T35" fmla="*/ 70 h 197"/>
                  <a:gd name="T36" fmla="*/ 184 w 185"/>
                  <a:gd name="T37" fmla="*/ 6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5" h="197">
                    <a:moveTo>
                      <a:pt x="184" y="60"/>
                    </a:moveTo>
                    <a:cubicBezTo>
                      <a:pt x="185" y="57"/>
                      <a:pt x="185" y="53"/>
                      <a:pt x="184" y="50"/>
                    </a:cubicBezTo>
                    <a:cubicBezTo>
                      <a:pt x="183" y="47"/>
                      <a:pt x="180" y="44"/>
                      <a:pt x="177" y="43"/>
                    </a:cubicBezTo>
                    <a:cubicBezTo>
                      <a:pt x="177" y="37"/>
                      <a:pt x="178" y="31"/>
                      <a:pt x="177" y="25"/>
                    </a:cubicBezTo>
                    <a:cubicBezTo>
                      <a:pt x="176" y="19"/>
                      <a:pt x="172" y="13"/>
                      <a:pt x="166" y="11"/>
                    </a:cubicBezTo>
                    <a:cubicBezTo>
                      <a:pt x="158" y="9"/>
                      <a:pt x="150" y="15"/>
                      <a:pt x="142" y="14"/>
                    </a:cubicBezTo>
                    <a:cubicBezTo>
                      <a:pt x="26" y="0"/>
                      <a:pt x="23" y="70"/>
                      <a:pt x="23" y="70"/>
                    </a:cubicBezTo>
                    <a:cubicBezTo>
                      <a:pt x="11" y="81"/>
                      <a:pt x="0" y="104"/>
                      <a:pt x="7" y="138"/>
                    </a:cubicBezTo>
                    <a:cubicBezTo>
                      <a:pt x="13" y="172"/>
                      <a:pt x="61" y="197"/>
                      <a:pt x="61" y="197"/>
                    </a:cubicBezTo>
                    <a:cubicBezTo>
                      <a:pt x="111" y="164"/>
                      <a:pt x="111" y="164"/>
                      <a:pt x="111" y="164"/>
                    </a:cubicBezTo>
                    <a:cubicBezTo>
                      <a:pt x="111" y="164"/>
                      <a:pt x="81" y="161"/>
                      <a:pt x="79" y="136"/>
                    </a:cubicBezTo>
                    <a:cubicBezTo>
                      <a:pt x="76" y="110"/>
                      <a:pt x="112" y="105"/>
                      <a:pt x="112" y="105"/>
                    </a:cubicBezTo>
                    <a:cubicBezTo>
                      <a:pt x="113" y="117"/>
                      <a:pt x="115" y="126"/>
                      <a:pt x="118" y="138"/>
                    </a:cubicBezTo>
                    <a:cubicBezTo>
                      <a:pt x="118" y="138"/>
                      <a:pt x="127" y="136"/>
                      <a:pt x="129" y="136"/>
                    </a:cubicBezTo>
                    <a:cubicBezTo>
                      <a:pt x="127" y="123"/>
                      <a:pt x="126" y="110"/>
                      <a:pt x="128" y="97"/>
                    </a:cubicBezTo>
                    <a:cubicBezTo>
                      <a:pt x="129" y="84"/>
                      <a:pt x="135" y="71"/>
                      <a:pt x="145" y="64"/>
                    </a:cubicBezTo>
                    <a:cubicBezTo>
                      <a:pt x="147" y="67"/>
                      <a:pt x="149" y="71"/>
                      <a:pt x="153" y="72"/>
                    </a:cubicBezTo>
                    <a:cubicBezTo>
                      <a:pt x="156" y="73"/>
                      <a:pt x="159" y="71"/>
                      <a:pt x="162" y="70"/>
                    </a:cubicBezTo>
                    <a:cubicBezTo>
                      <a:pt x="169" y="67"/>
                      <a:pt x="177" y="63"/>
                      <a:pt x="184" y="60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ïsḷïḓe">
                <a:extLst>
                  <a:ext uri="{FF2B5EF4-FFF2-40B4-BE49-F238E27FC236}">
                    <a16:creationId xmlns:a16="http://schemas.microsoft.com/office/drawing/2014/main" xmlns="" id="{73ECF449-4B9A-4188-AC48-DBB08EDB1D8B}"/>
                  </a:ext>
                </a:extLst>
              </p:cNvPr>
              <p:cNvSpPr/>
              <p:nvPr/>
            </p:nvSpPr>
            <p:spPr bwMode="auto">
              <a:xfrm>
                <a:off x="6519863" y="1474788"/>
                <a:ext cx="230188" cy="125412"/>
              </a:xfrm>
              <a:custGeom>
                <a:avLst/>
                <a:gdLst>
                  <a:gd name="T0" fmla="*/ 70 w 70"/>
                  <a:gd name="T1" fmla="*/ 5 h 38"/>
                  <a:gd name="T2" fmla="*/ 47 w 70"/>
                  <a:gd name="T3" fmla="*/ 21 h 38"/>
                  <a:gd name="T4" fmla="*/ 45 w 70"/>
                  <a:gd name="T5" fmla="*/ 21 h 38"/>
                  <a:gd name="T6" fmla="*/ 42 w 70"/>
                  <a:gd name="T7" fmla="*/ 19 h 38"/>
                  <a:gd name="T8" fmla="*/ 40 w 70"/>
                  <a:gd name="T9" fmla="*/ 8 h 38"/>
                  <a:gd name="T10" fmla="*/ 34 w 70"/>
                  <a:gd name="T11" fmla="*/ 1 h 38"/>
                  <a:gd name="T12" fmla="*/ 25 w 70"/>
                  <a:gd name="T13" fmla="*/ 4 h 38"/>
                  <a:gd name="T14" fmla="*/ 0 w 70"/>
                  <a:gd name="T15" fmla="*/ 22 h 38"/>
                  <a:gd name="T16" fmla="*/ 1 w 70"/>
                  <a:gd name="T17" fmla="*/ 27 h 38"/>
                  <a:gd name="T18" fmla="*/ 26 w 70"/>
                  <a:gd name="T19" fmla="*/ 15 h 38"/>
                  <a:gd name="T20" fmla="*/ 31 w 70"/>
                  <a:gd name="T21" fmla="*/ 16 h 38"/>
                  <a:gd name="T22" fmla="*/ 33 w 70"/>
                  <a:gd name="T23" fmla="*/ 24 h 38"/>
                  <a:gd name="T24" fmla="*/ 33 w 70"/>
                  <a:gd name="T25" fmla="*/ 32 h 38"/>
                  <a:gd name="T26" fmla="*/ 39 w 70"/>
                  <a:gd name="T27" fmla="*/ 38 h 38"/>
                  <a:gd name="T28" fmla="*/ 47 w 70"/>
                  <a:gd name="T29" fmla="*/ 33 h 38"/>
                  <a:gd name="T30" fmla="*/ 70 w 70"/>
                  <a:gd name="T31" fmla="*/ 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0" h="38">
                    <a:moveTo>
                      <a:pt x="70" y="5"/>
                    </a:moveTo>
                    <a:cubicBezTo>
                      <a:pt x="63" y="10"/>
                      <a:pt x="55" y="15"/>
                      <a:pt x="47" y="21"/>
                    </a:cubicBezTo>
                    <a:cubicBezTo>
                      <a:pt x="47" y="21"/>
                      <a:pt x="46" y="22"/>
                      <a:pt x="45" y="21"/>
                    </a:cubicBezTo>
                    <a:cubicBezTo>
                      <a:pt x="43" y="21"/>
                      <a:pt x="43" y="20"/>
                      <a:pt x="42" y="19"/>
                    </a:cubicBezTo>
                    <a:cubicBezTo>
                      <a:pt x="41" y="15"/>
                      <a:pt x="41" y="12"/>
                      <a:pt x="40" y="8"/>
                    </a:cubicBezTo>
                    <a:cubicBezTo>
                      <a:pt x="39" y="5"/>
                      <a:pt x="37" y="1"/>
                      <a:pt x="34" y="1"/>
                    </a:cubicBezTo>
                    <a:cubicBezTo>
                      <a:pt x="31" y="0"/>
                      <a:pt x="28" y="2"/>
                      <a:pt x="25" y="4"/>
                    </a:cubicBezTo>
                    <a:cubicBezTo>
                      <a:pt x="17" y="10"/>
                      <a:pt x="8" y="16"/>
                      <a:pt x="0" y="22"/>
                    </a:cubicBezTo>
                    <a:cubicBezTo>
                      <a:pt x="1" y="24"/>
                      <a:pt x="1" y="25"/>
                      <a:pt x="1" y="27"/>
                    </a:cubicBezTo>
                    <a:cubicBezTo>
                      <a:pt x="10" y="22"/>
                      <a:pt x="17" y="19"/>
                      <a:pt x="26" y="15"/>
                    </a:cubicBezTo>
                    <a:cubicBezTo>
                      <a:pt x="28" y="14"/>
                      <a:pt x="29" y="14"/>
                      <a:pt x="31" y="16"/>
                    </a:cubicBezTo>
                    <a:cubicBezTo>
                      <a:pt x="33" y="18"/>
                      <a:pt x="33" y="21"/>
                      <a:pt x="33" y="24"/>
                    </a:cubicBezTo>
                    <a:cubicBezTo>
                      <a:pt x="33" y="27"/>
                      <a:pt x="33" y="30"/>
                      <a:pt x="33" y="32"/>
                    </a:cubicBezTo>
                    <a:cubicBezTo>
                      <a:pt x="34" y="35"/>
                      <a:pt x="36" y="37"/>
                      <a:pt x="39" y="38"/>
                    </a:cubicBezTo>
                    <a:cubicBezTo>
                      <a:pt x="42" y="38"/>
                      <a:pt x="45" y="35"/>
                      <a:pt x="47" y="33"/>
                    </a:cubicBezTo>
                    <a:cubicBezTo>
                      <a:pt x="55" y="23"/>
                      <a:pt x="63" y="15"/>
                      <a:pt x="70" y="5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isḷíḋé">
                <a:extLst>
                  <a:ext uri="{FF2B5EF4-FFF2-40B4-BE49-F238E27FC236}">
                    <a16:creationId xmlns:a16="http://schemas.microsoft.com/office/drawing/2014/main" xmlns="" id="{B32E34D5-6D8A-4A55-B223-9B72AADBEEDB}"/>
                  </a:ext>
                </a:extLst>
              </p:cNvPr>
              <p:cNvSpPr/>
              <p:nvPr/>
            </p:nvSpPr>
            <p:spPr bwMode="auto">
              <a:xfrm>
                <a:off x="3573463" y="2025650"/>
                <a:ext cx="2860675" cy="1036637"/>
              </a:xfrm>
              <a:custGeom>
                <a:avLst/>
                <a:gdLst>
                  <a:gd name="T0" fmla="*/ 806 w 867"/>
                  <a:gd name="T1" fmla="*/ 63 h 315"/>
                  <a:gd name="T2" fmla="*/ 765 w 867"/>
                  <a:gd name="T3" fmla="*/ 5 h 315"/>
                  <a:gd name="T4" fmla="*/ 540 w 867"/>
                  <a:gd name="T5" fmla="*/ 47 h 315"/>
                  <a:gd name="T6" fmla="*/ 145 w 867"/>
                  <a:gd name="T7" fmla="*/ 142 h 315"/>
                  <a:gd name="T8" fmla="*/ 0 w 867"/>
                  <a:gd name="T9" fmla="*/ 315 h 315"/>
                  <a:gd name="T10" fmla="*/ 38 w 867"/>
                  <a:gd name="T11" fmla="*/ 283 h 315"/>
                  <a:gd name="T12" fmla="*/ 88 w 867"/>
                  <a:gd name="T13" fmla="*/ 284 h 315"/>
                  <a:gd name="T14" fmla="*/ 108 w 867"/>
                  <a:gd name="T15" fmla="*/ 299 h 315"/>
                  <a:gd name="T16" fmla="*/ 133 w 867"/>
                  <a:gd name="T17" fmla="*/ 296 h 315"/>
                  <a:gd name="T18" fmla="*/ 380 w 867"/>
                  <a:gd name="T19" fmla="*/ 208 h 315"/>
                  <a:gd name="T20" fmla="*/ 584 w 867"/>
                  <a:gd name="T21" fmla="*/ 121 h 315"/>
                  <a:gd name="T22" fmla="*/ 802 w 867"/>
                  <a:gd name="T23" fmla="*/ 89 h 315"/>
                  <a:gd name="T24" fmla="*/ 748 w 867"/>
                  <a:gd name="T25" fmla="*/ 125 h 315"/>
                  <a:gd name="T26" fmla="*/ 809 w 867"/>
                  <a:gd name="T27" fmla="*/ 100 h 315"/>
                  <a:gd name="T28" fmla="*/ 867 w 867"/>
                  <a:gd name="T29" fmla="*/ 128 h 315"/>
                  <a:gd name="T30" fmla="*/ 823 w 867"/>
                  <a:gd name="T31" fmla="*/ 88 h 315"/>
                  <a:gd name="T32" fmla="*/ 846 w 867"/>
                  <a:gd name="T33" fmla="*/ 58 h 315"/>
                  <a:gd name="T34" fmla="*/ 839 w 867"/>
                  <a:gd name="T35" fmla="*/ 22 h 315"/>
                  <a:gd name="T36" fmla="*/ 806 w 867"/>
                  <a:gd name="T37" fmla="*/ 63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7" h="315">
                    <a:moveTo>
                      <a:pt x="806" y="63"/>
                    </a:moveTo>
                    <a:cubicBezTo>
                      <a:pt x="808" y="41"/>
                      <a:pt x="782" y="19"/>
                      <a:pt x="765" y="5"/>
                    </a:cubicBezTo>
                    <a:cubicBezTo>
                      <a:pt x="684" y="0"/>
                      <a:pt x="619" y="29"/>
                      <a:pt x="540" y="47"/>
                    </a:cubicBezTo>
                    <a:cubicBezTo>
                      <a:pt x="408" y="77"/>
                      <a:pt x="262" y="73"/>
                      <a:pt x="145" y="142"/>
                    </a:cubicBezTo>
                    <a:cubicBezTo>
                      <a:pt x="78" y="181"/>
                      <a:pt x="26" y="243"/>
                      <a:pt x="0" y="315"/>
                    </a:cubicBezTo>
                    <a:cubicBezTo>
                      <a:pt x="11" y="302"/>
                      <a:pt x="23" y="291"/>
                      <a:pt x="38" y="283"/>
                    </a:cubicBezTo>
                    <a:cubicBezTo>
                      <a:pt x="54" y="275"/>
                      <a:pt x="74" y="273"/>
                      <a:pt x="88" y="284"/>
                    </a:cubicBezTo>
                    <a:cubicBezTo>
                      <a:pt x="95" y="289"/>
                      <a:pt x="100" y="297"/>
                      <a:pt x="108" y="299"/>
                    </a:cubicBezTo>
                    <a:cubicBezTo>
                      <a:pt x="116" y="302"/>
                      <a:pt x="125" y="299"/>
                      <a:pt x="133" y="296"/>
                    </a:cubicBezTo>
                    <a:cubicBezTo>
                      <a:pt x="215" y="267"/>
                      <a:pt x="298" y="237"/>
                      <a:pt x="380" y="208"/>
                    </a:cubicBezTo>
                    <a:cubicBezTo>
                      <a:pt x="450" y="183"/>
                      <a:pt x="515" y="148"/>
                      <a:pt x="584" y="121"/>
                    </a:cubicBezTo>
                    <a:cubicBezTo>
                      <a:pt x="653" y="94"/>
                      <a:pt x="729" y="76"/>
                      <a:pt x="802" y="89"/>
                    </a:cubicBezTo>
                    <a:cubicBezTo>
                      <a:pt x="780" y="90"/>
                      <a:pt x="757" y="105"/>
                      <a:pt x="748" y="125"/>
                    </a:cubicBezTo>
                    <a:cubicBezTo>
                      <a:pt x="771" y="128"/>
                      <a:pt x="795" y="119"/>
                      <a:pt x="809" y="100"/>
                    </a:cubicBezTo>
                    <a:cubicBezTo>
                      <a:pt x="820" y="120"/>
                      <a:pt x="845" y="130"/>
                      <a:pt x="867" y="128"/>
                    </a:cubicBezTo>
                    <a:cubicBezTo>
                      <a:pt x="859" y="109"/>
                      <a:pt x="842" y="94"/>
                      <a:pt x="823" y="88"/>
                    </a:cubicBezTo>
                    <a:cubicBezTo>
                      <a:pt x="834" y="82"/>
                      <a:pt x="844" y="71"/>
                      <a:pt x="846" y="58"/>
                    </a:cubicBezTo>
                    <a:cubicBezTo>
                      <a:pt x="849" y="46"/>
                      <a:pt x="846" y="32"/>
                      <a:pt x="839" y="22"/>
                    </a:cubicBezTo>
                    <a:cubicBezTo>
                      <a:pt x="825" y="38"/>
                      <a:pt x="813" y="44"/>
                      <a:pt x="806" y="63"/>
                    </a:cubicBezTo>
                    <a:close/>
                  </a:path>
                </a:pathLst>
              </a:custGeom>
              <a:solidFill>
                <a:srgbClr val="EA3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íśḷïḓê">
                <a:extLst>
                  <a:ext uri="{FF2B5EF4-FFF2-40B4-BE49-F238E27FC236}">
                    <a16:creationId xmlns:a16="http://schemas.microsoft.com/office/drawing/2014/main" xmlns="" id="{7CA55CB0-2108-4B44-A7EB-FF0380DD169D}"/>
                  </a:ext>
                </a:extLst>
              </p:cNvPr>
              <p:cNvSpPr/>
              <p:nvPr/>
            </p:nvSpPr>
            <p:spPr bwMode="auto">
              <a:xfrm>
                <a:off x="6027738" y="2979738"/>
                <a:ext cx="966788" cy="620712"/>
              </a:xfrm>
              <a:prstGeom prst="rect">
                <a:avLst/>
              </a:pr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ïṧľïḋè">
                <a:extLst>
                  <a:ext uri="{FF2B5EF4-FFF2-40B4-BE49-F238E27FC236}">
                    <a16:creationId xmlns:a16="http://schemas.microsoft.com/office/drawing/2014/main" xmlns="" id="{F7BBA707-8D6A-4A49-B991-F44B6B5FD18A}"/>
                  </a:ext>
                </a:extLst>
              </p:cNvPr>
              <p:cNvSpPr/>
              <p:nvPr/>
            </p:nvSpPr>
            <p:spPr bwMode="auto">
              <a:xfrm>
                <a:off x="6027738" y="2976563"/>
                <a:ext cx="963613" cy="388937"/>
              </a:xfrm>
              <a:custGeom>
                <a:avLst/>
                <a:gdLst>
                  <a:gd name="T0" fmla="*/ 146 w 292"/>
                  <a:gd name="T1" fmla="*/ 1 h 118"/>
                  <a:gd name="T2" fmla="*/ 0 w 292"/>
                  <a:gd name="T3" fmla="*/ 1 h 118"/>
                  <a:gd name="T4" fmla="*/ 0 w 292"/>
                  <a:gd name="T5" fmla="*/ 65 h 118"/>
                  <a:gd name="T6" fmla="*/ 146 w 292"/>
                  <a:gd name="T7" fmla="*/ 118 h 118"/>
                  <a:gd name="T8" fmla="*/ 292 w 292"/>
                  <a:gd name="T9" fmla="*/ 65 h 118"/>
                  <a:gd name="T10" fmla="*/ 292 w 292"/>
                  <a:gd name="T11" fmla="*/ 1 h 118"/>
                  <a:gd name="T12" fmla="*/ 146 w 292"/>
                  <a:gd name="T13" fmla="*/ 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2" h="118">
                    <a:moveTo>
                      <a:pt x="146" y="1"/>
                    </a:moveTo>
                    <a:cubicBezTo>
                      <a:pt x="146" y="0"/>
                      <a:pt x="0" y="1"/>
                      <a:pt x="0" y="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146" y="118"/>
                      <a:pt x="146" y="118"/>
                      <a:pt x="146" y="118"/>
                    </a:cubicBezTo>
                    <a:cubicBezTo>
                      <a:pt x="292" y="65"/>
                      <a:pt x="292" y="65"/>
                      <a:pt x="292" y="65"/>
                    </a:cubicBezTo>
                    <a:cubicBezTo>
                      <a:pt x="292" y="1"/>
                      <a:pt x="292" y="1"/>
                      <a:pt x="292" y="1"/>
                    </a:cubicBezTo>
                    <a:cubicBezTo>
                      <a:pt x="292" y="1"/>
                      <a:pt x="147" y="0"/>
                      <a:pt x="146" y="1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îSļide">
                <a:extLst>
                  <a:ext uri="{FF2B5EF4-FFF2-40B4-BE49-F238E27FC236}">
                    <a16:creationId xmlns:a16="http://schemas.microsoft.com/office/drawing/2014/main" xmlns="" id="{68ECD895-292F-4A1D-8FD4-7E37DE89D1AD}"/>
                  </a:ext>
                </a:extLst>
              </p:cNvPr>
              <p:cNvSpPr/>
              <p:nvPr/>
            </p:nvSpPr>
            <p:spPr bwMode="auto">
              <a:xfrm>
                <a:off x="6513513" y="1708150"/>
                <a:ext cx="39688" cy="100012"/>
              </a:xfrm>
              <a:custGeom>
                <a:avLst/>
                <a:gdLst>
                  <a:gd name="T0" fmla="*/ 11 w 12"/>
                  <a:gd name="T1" fmla="*/ 27 h 30"/>
                  <a:gd name="T2" fmla="*/ 5 w 12"/>
                  <a:gd name="T3" fmla="*/ 3 h 30"/>
                  <a:gd name="T4" fmla="*/ 1 w 12"/>
                  <a:gd name="T5" fmla="*/ 4 h 30"/>
                  <a:gd name="T6" fmla="*/ 8 w 12"/>
                  <a:gd name="T7" fmla="*/ 28 h 30"/>
                  <a:gd name="T8" fmla="*/ 11 w 12"/>
                  <a:gd name="T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0">
                    <a:moveTo>
                      <a:pt x="11" y="27"/>
                    </a:moveTo>
                    <a:cubicBezTo>
                      <a:pt x="9" y="19"/>
                      <a:pt x="7" y="11"/>
                      <a:pt x="5" y="3"/>
                    </a:cubicBezTo>
                    <a:cubicBezTo>
                      <a:pt x="4" y="0"/>
                      <a:pt x="0" y="2"/>
                      <a:pt x="1" y="4"/>
                    </a:cubicBezTo>
                    <a:cubicBezTo>
                      <a:pt x="3" y="12"/>
                      <a:pt x="5" y="20"/>
                      <a:pt x="8" y="28"/>
                    </a:cubicBezTo>
                    <a:cubicBezTo>
                      <a:pt x="8" y="30"/>
                      <a:pt x="12" y="29"/>
                      <a:pt x="11" y="27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ïsḷïďe">
                <a:extLst>
                  <a:ext uri="{FF2B5EF4-FFF2-40B4-BE49-F238E27FC236}">
                    <a16:creationId xmlns:a16="http://schemas.microsoft.com/office/drawing/2014/main" xmlns="" id="{9B953988-BA86-4AED-B673-ADF3DF4966B4}"/>
                  </a:ext>
                </a:extLst>
              </p:cNvPr>
              <p:cNvSpPr/>
              <p:nvPr/>
            </p:nvSpPr>
            <p:spPr bwMode="auto">
              <a:xfrm>
                <a:off x="6453188" y="1952625"/>
                <a:ext cx="125413" cy="42862"/>
              </a:xfrm>
              <a:custGeom>
                <a:avLst/>
                <a:gdLst>
                  <a:gd name="T0" fmla="*/ 34 w 38"/>
                  <a:gd name="T1" fmla="*/ 1 h 13"/>
                  <a:gd name="T2" fmla="*/ 5 w 38"/>
                  <a:gd name="T3" fmla="*/ 2 h 13"/>
                  <a:gd name="T4" fmla="*/ 2 w 38"/>
                  <a:gd name="T5" fmla="*/ 5 h 13"/>
                  <a:gd name="T6" fmla="*/ 35 w 38"/>
                  <a:gd name="T7" fmla="*/ 4 h 13"/>
                  <a:gd name="T8" fmla="*/ 34 w 38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4" y="1"/>
                    </a:moveTo>
                    <a:cubicBezTo>
                      <a:pt x="25" y="6"/>
                      <a:pt x="14" y="10"/>
                      <a:pt x="5" y="2"/>
                    </a:cubicBezTo>
                    <a:cubicBezTo>
                      <a:pt x="3" y="1"/>
                      <a:pt x="0" y="4"/>
                      <a:pt x="2" y="5"/>
                    </a:cubicBezTo>
                    <a:cubicBezTo>
                      <a:pt x="12" y="13"/>
                      <a:pt x="25" y="10"/>
                      <a:pt x="35" y="4"/>
                    </a:cubicBezTo>
                    <a:cubicBezTo>
                      <a:pt x="38" y="3"/>
                      <a:pt x="36" y="0"/>
                      <a:pt x="34" y="1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i$ľíḑè">
                <a:extLst>
                  <a:ext uri="{FF2B5EF4-FFF2-40B4-BE49-F238E27FC236}">
                    <a16:creationId xmlns:a16="http://schemas.microsoft.com/office/drawing/2014/main" xmlns="" id="{ED7A7E86-03DD-41C1-9145-021151AD6F81}"/>
                  </a:ext>
                </a:extLst>
              </p:cNvPr>
              <p:cNvSpPr/>
              <p:nvPr/>
            </p:nvSpPr>
            <p:spPr bwMode="auto">
              <a:xfrm>
                <a:off x="3805238" y="3557588"/>
                <a:ext cx="28575" cy="23653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íSḷîďè">
                <a:extLst>
                  <a:ext uri="{FF2B5EF4-FFF2-40B4-BE49-F238E27FC236}">
                    <a16:creationId xmlns:a16="http://schemas.microsoft.com/office/drawing/2014/main" xmlns="" id="{EAB8C01E-E06C-48CA-9465-B6AA03EE827F}"/>
                  </a:ext>
                </a:extLst>
              </p:cNvPr>
              <p:cNvSpPr/>
              <p:nvPr/>
            </p:nvSpPr>
            <p:spPr bwMode="auto">
              <a:xfrm>
                <a:off x="3702051" y="3662363"/>
                <a:ext cx="238125" cy="301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íSlíḋè">
                <a:extLst>
                  <a:ext uri="{FF2B5EF4-FFF2-40B4-BE49-F238E27FC236}">
                    <a16:creationId xmlns:a16="http://schemas.microsoft.com/office/drawing/2014/main" xmlns="" id="{05729E07-38DD-4252-B9F5-2522B6C3FBC3}"/>
                  </a:ext>
                </a:extLst>
              </p:cNvPr>
              <p:cNvSpPr/>
              <p:nvPr/>
            </p:nvSpPr>
            <p:spPr bwMode="auto">
              <a:xfrm>
                <a:off x="7908926" y="1995488"/>
                <a:ext cx="28575" cy="23653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i$ḻîḋé">
                <a:extLst>
                  <a:ext uri="{FF2B5EF4-FFF2-40B4-BE49-F238E27FC236}">
                    <a16:creationId xmlns:a16="http://schemas.microsoft.com/office/drawing/2014/main" xmlns="" id="{896C9F09-82B9-4565-B38E-A137A095169C}"/>
                  </a:ext>
                </a:extLst>
              </p:cNvPr>
              <p:cNvSpPr/>
              <p:nvPr/>
            </p:nvSpPr>
            <p:spPr bwMode="auto">
              <a:xfrm>
                <a:off x="7805738" y="2100263"/>
                <a:ext cx="238125" cy="301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ísḻîḓe">
                <a:extLst>
                  <a:ext uri="{FF2B5EF4-FFF2-40B4-BE49-F238E27FC236}">
                    <a16:creationId xmlns:a16="http://schemas.microsoft.com/office/drawing/2014/main" xmlns="" id="{918F0333-6C37-453C-80E7-F88B5CCDA68E}"/>
                  </a:ext>
                </a:extLst>
              </p:cNvPr>
              <p:cNvSpPr/>
              <p:nvPr/>
            </p:nvSpPr>
            <p:spPr bwMode="auto">
              <a:xfrm>
                <a:off x="4995863" y="2822575"/>
                <a:ext cx="280988" cy="254000"/>
              </a:xfrm>
              <a:custGeom>
                <a:avLst/>
                <a:gdLst>
                  <a:gd name="T0" fmla="*/ 56 w 85"/>
                  <a:gd name="T1" fmla="*/ 0 h 77"/>
                  <a:gd name="T2" fmla="*/ 42 w 85"/>
                  <a:gd name="T3" fmla="*/ 31 h 77"/>
                  <a:gd name="T4" fmla="*/ 0 w 85"/>
                  <a:gd name="T5" fmla="*/ 34 h 77"/>
                  <a:gd name="T6" fmla="*/ 80 w 85"/>
                  <a:gd name="T7" fmla="*/ 77 h 77"/>
                  <a:gd name="T8" fmla="*/ 85 w 85"/>
                  <a:gd name="T9" fmla="*/ 76 h 77"/>
                  <a:gd name="T10" fmla="*/ 56 w 85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77">
                    <a:moveTo>
                      <a:pt x="56" y="0"/>
                    </a:moveTo>
                    <a:cubicBezTo>
                      <a:pt x="42" y="31"/>
                      <a:pt x="42" y="31"/>
                      <a:pt x="42" y="31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26" y="77"/>
                      <a:pt x="80" y="77"/>
                    </a:cubicBezTo>
                    <a:cubicBezTo>
                      <a:pt x="82" y="77"/>
                      <a:pt x="83" y="77"/>
                      <a:pt x="85" y="76"/>
                    </a:cubicBezTo>
                    <a:cubicBezTo>
                      <a:pt x="56" y="0"/>
                      <a:pt x="56" y="0"/>
                      <a:pt x="56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îṧľîḑê">
              <a:extLst>
                <a:ext uri="{FF2B5EF4-FFF2-40B4-BE49-F238E27FC236}">
                  <a16:creationId xmlns:a16="http://schemas.microsoft.com/office/drawing/2014/main" xmlns="" id="{A1931A18-0550-49ED-AA57-CECC3B0B77C2}"/>
                </a:ext>
              </a:extLst>
            </p:cNvPr>
            <p:cNvGrpSpPr/>
            <p:nvPr/>
          </p:nvGrpSpPr>
          <p:grpSpPr>
            <a:xfrm>
              <a:off x="10115920" y="2903352"/>
              <a:ext cx="1404568" cy="1196664"/>
              <a:chOff x="2531432" y="3054086"/>
              <a:chExt cx="1404568" cy="1196664"/>
            </a:xfrm>
          </p:grpSpPr>
          <p:sp>
            <p:nvSpPr>
              <p:cNvPr id="17" name="ïṡľîḓé">
                <a:extLst>
                  <a:ext uri="{FF2B5EF4-FFF2-40B4-BE49-F238E27FC236}">
                    <a16:creationId xmlns:a16="http://schemas.microsoft.com/office/drawing/2014/main" xmlns="" id="{F0391166-A1BC-4442-BD08-DF8B2D285846}"/>
                  </a:ext>
                </a:extLst>
              </p:cNvPr>
              <p:cNvSpPr/>
              <p:nvPr/>
            </p:nvSpPr>
            <p:spPr>
              <a:xfrm>
                <a:off x="2531432" y="3054086"/>
                <a:ext cx="1404568" cy="1196664"/>
              </a:xfrm>
              <a:prstGeom prst="hexagon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íṡliḍe">
                <a:extLst>
                  <a:ext uri="{FF2B5EF4-FFF2-40B4-BE49-F238E27FC236}">
                    <a16:creationId xmlns:a16="http://schemas.microsoft.com/office/drawing/2014/main" xmlns="" id="{4E5FFD4C-C074-475F-8729-3FE0A606D2A2}"/>
                  </a:ext>
                </a:extLst>
              </p:cNvPr>
              <p:cNvSpPr/>
              <p:nvPr/>
            </p:nvSpPr>
            <p:spPr bwMode="auto">
              <a:xfrm>
                <a:off x="2928874" y="3383844"/>
                <a:ext cx="609684" cy="537148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xmlns="" id="{615991B6-7288-4425-8D76-6BA0ECFF2F1C}"/>
                </a:ext>
              </a:extLst>
            </p:cNvPr>
            <p:cNvCxnSpPr>
              <a:stCxn id="94" idx="0"/>
            </p:cNvCxnSpPr>
            <p:nvPr/>
          </p:nvCxnSpPr>
          <p:spPr>
            <a:xfrm>
              <a:off x="2076080" y="3501684"/>
              <a:ext cx="2669920" cy="0"/>
            </a:xfrm>
            <a:prstGeom prst="straightConnector1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>
              <a:extLst>
                <a:ext uri="{FF2B5EF4-FFF2-40B4-BE49-F238E27FC236}">
                  <a16:creationId xmlns:a16="http://schemas.microsoft.com/office/drawing/2014/main" xmlns="" id="{2B7D5453-3642-40A1-8F4C-8D511CE281E5}"/>
                </a:ext>
              </a:extLst>
            </p:cNvPr>
            <p:cNvCxnSpPr>
              <a:stCxn id="17" idx="3"/>
            </p:cNvCxnSpPr>
            <p:nvPr/>
          </p:nvCxnSpPr>
          <p:spPr>
            <a:xfrm flipH="1">
              <a:off x="7356000" y="3501684"/>
              <a:ext cx="2759920" cy="25930"/>
            </a:xfrm>
            <a:prstGeom prst="straightConnector1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S1íḓe">
              <a:extLst>
                <a:ext uri="{FF2B5EF4-FFF2-40B4-BE49-F238E27FC236}">
                  <a16:creationId xmlns:a16="http://schemas.microsoft.com/office/drawing/2014/main" xmlns="" id="{0A5026CD-F441-436B-8EA7-0AA97FB6FF3F}"/>
                </a:ext>
              </a:extLst>
            </p:cNvPr>
            <p:cNvSpPr/>
            <p:nvPr/>
          </p:nvSpPr>
          <p:spPr bwMode="auto">
            <a:xfrm>
              <a:off x="2054710" y="3502668"/>
              <a:ext cx="2611276" cy="639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ïśḷíḓé">
              <a:extLst>
                <a:ext uri="{FF2B5EF4-FFF2-40B4-BE49-F238E27FC236}">
                  <a16:creationId xmlns:a16="http://schemas.microsoft.com/office/drawing/2014/main" xmlns="" id="{C6A8C18D-49E7-491C-9652-30CF806EE55E}"/>
                </a:ext>
              </a:extLst>
            </p:cNvPr>
            <p:cNvSpPr txBox="1"/>
            <p:nvPr/>
          </p:nvSpPr>
          <p:spPr bwMode="auto">
            <a:xfrm>
              <a:off x="2054710" y="2945270"/>
              <a:ext cx="2611276" cy="557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13" name="iṥḻîdè">
              <a:extLst>
                <a:ext uri="{FF2B5EF4-FFF2-40B4-BE49-F238E27FC236}">
                  <a16:creationId xmlns:a16="http://schemas.microsoft.com/office/drawing/2014/main" xmlns="" id="{08CD08E5-33BA-4D66-B8B6-CC907C5AC988}"/>
                </a:ext>
              </a:extLst>
            </p:cNvPr>
            <p:cNvSpPr/>
            <p:nvPr/>
          </p:nvSpPr>
          <p:spPr bwMode="auto">
            <a:xfrm>
              <a:off x="7504644" y="3502668"/>
              <a:ext cx="2611276" cy="639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íṣľîḓé">
              <a:extLst>
                <a:ext uri="{FF2B5EF4-FFF2-40B4-BE49-F238E27FC236}">
                  <a16:creationId xmlns:a16="http://schemas.microsoft.com/office/drawing/2014/main" xmlns="" id="{B77ED76D-BDD1-4CA7-A027-C4F654F61552}"/>
                </a:ext>
              </a:extLst>
            </p:cNvPr>
            <p:cNvSpPr txBox="1"/>
            <p:nvPr/>
          </p:nvSpPr>
          <p:spPr bwMode="auto">
            <a:xfrm>
              <a:off x="7504644" y="2945270"/>
              <a:ext cx="2611276" cy="557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15" name="ïṣlîdê">
              <a:extLst>
                <a:ext uri="{FF2B5EF4-FFF2-40B4-BE49-F238E27FC236}">
                  <a16:creationId xmlns:a16="http://schemas.microsoft.com/office/drawing/2014/main" xmlns="" id="{038D6F78-32B5-4BB0-B1C4-2A09648995BB}"/>
                </a:ext>
              </a:extLst>
            </p:cNvPr>
            <p:cNvSpPr/>
            <p:nvPr/>
          </p:nvSpPr>
          <p:spPr bwMode="auto">
            <a:xfrm>
              <a:off x="4594692" y="4780981"/>
              <a:ext cx="300261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6" name="i$ḷîďe">
              <a:extLst>
                <a:ext uri="{FF2B5EF4-FFF2-40B4-BE49-F238E27FC236}">
                  <a16:creationId xmlns:a16="http://schemas.microsoft.com/office/drawing/2014/main" xmlns="" id="{694FBC78-65D0-43E8-B503-FC7002F5C8B0}"/>
                </a:ext>
              </a:extLst>
            </p:cNvPr>
            <p:cNvSpPr txBox="1"/>
            <p:nvPr/>
          </p:nvSpPr>
          <p:spPr bwMode="auto">
            <a:xfrm>
              <a:off x="4594692" y="4237455"/>
              <a:ext cx="3002616" cy="54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118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62414D-FBAC-42F7-A306-4F484365A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64C6026-9EB6-41CF-ABB0-8CB34BBD5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886D05A-699F-46FF-87B1-D15B1FC00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89d65179-79f5-4cb2-a693-913a47e1e5d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7C83D44-886B-4F19-A90A-1F9FD7B67E2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33798" y="1602151"/>
            <a:ext cx="10879865" cy="4384508"/>
            <a:chOff x="633798" y="1602151"/>
            <a:chExt cx="10879865" cy="4384508"/>
          </a:xfrm>
        </p:grpSpPr>
        <p:grpSp>
          <p:nvGrpSpPr>
            <p:cNvPr id="6" name="ïṣľiḓe">
              <a:extLst>
                <a:ext uri="{FF2B5EF4-FFF2-40B4-BE49-F238E27FC236}">
                  <a16:creationId xmlns:a16="http://schemas.microsoft.com/office/drawing/2014/main" xmlns="" id="{ACC7F02C-26D8-4ADD-98FE-7715117B7107}"/>
                </a:ext>
              </a:extLst>
            </p:cNvPr>
            <p:cNvGrpSpPr/>
            <p:nvPr/>
          </p:nvGrpSpPr>
          <p:grpSpPr>
            <a:xfrm>
              <a:off x="633798" y="1602151"/>
              <a:ext cx="3937266" cy="1764080"/>
              <a:chOff x="633798" y="1602151"/>
              <a:chExt cx="3937266" cy="1764080"/>
            </a:xfrm>
          </p:grpSpPr>
          <p:sp>
            <p:nvSpPr>
              <p:cNvPr id="51" name="íṣḷïḓè">
                <a:extLst>
                  <a:ext uri="{FF2B5EF4-FFF2-40B4-BE49-F238E27FC236}">
                    <a16:creationId xmlns:a16="http://schemas.microsoft.com/office/drawing/2014/main" xmlns="" id="{063354FF-CBD0-41F6-B8C5-870495B1437E}"/>
                  </a:ext>
                </a:extLst>
              </p:cNvPr>
              <p:cNvSpPr txBox="1"/>
              <p:nvPr/>
            </p:nvSpPr>
            <p:spPr>
              <a:xfrm>
                <a:off x="633798" y="2073971"/>
                <a:ext cx="3937266" cy="129226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iSlide  (www.islide.cc) to filter and replace existing icon elements with one click.</a:t>
                </a:r>
                <a:endParaRPr lang="zh-CN" altLang="en-US" sz="1000" dirty="0"/>
              </a:p>
            </p:txBody>
          </p:sp>
          <p:sp>
            <p:nvSpPr>
              <p:cNvPr id="52" name="î$1íḑe">
                <a:extLst>
                  <a:ext uri="{FF2B5EF4-FFF2-40B4-BE49-F238E27FC236}">
                    <a16:creationId xmlns:a16="http://schemas.microsoft.com/office/drawing/2014/main" xmlns="" id="{49301EB9-9541-4FA8-A18E-120AE31387BC}"/>
                  </a:ext>
                </a:extLst>
              </p:cNvPr>
              <p:cNvSpPr txBox="1"/>
              <p:nvPr/>
            </p:nvSpPr>
            <p:spPr>
              <a:xfrm>
                <a:off x="633798" y="1602151"/>
                <a:ext cx="3937266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2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7" name="î$ḷiḓé">
              <a:extLst>
                <a:ext uri="{FF2B5EF4-FFF2-40B4-BE49-F238E27FC236}">
                  <a16:creationId xmlns:a16="http://schemas.microsoft.com/office/drawing/2014/main" xmlns="" id="{DE612FBD-5B7C-4E1A-9273-3B9F9F529B5B}"/>
                </a:ext>
              </a:extLst>
            </p:cNvPr>
            <p:cNvGrpSpPr/>
            <p:nvPr/>
          </p:nvGrpSpPr>
          <p:grpSpPr>
            <a:xfrm>
              <a:off x="633798" y="4222579"/>
              <a:ext cx="3937266" cy="1764080"/>
              <a:chOff x="633798" y="1602151"/>
              <a:chExt cx="3937266" cy="1764080"/>
            </a:xfrm>
          </p:grpSpPr>
          <p:sp>
            <p:nvSpPr>
              <p:cNvPr id="49" name="îṡlîďe">
                <a:extLst>
                  <a:ext uri="{FF2B5EF4-FFF2-40B4-BE49-F238E27FC236}">
                    <a16:creationId xmlns:a16="http://schemas.microsoft.com/office/drawing/2014/main" xmlns="" id="{1A6D1B91-2F91-4083-AF5C-F9EF4862C664}"/>
                  </a:ext>
                </a:extLst>
              </p:cNvPr>
              <p:cNvSpPr txBox="1"/>
              <p:nvPr/>
            </p:nvSpPr>
            <p:spPr>
              <a:xfrm>
                <a:off x="633798" y="2073971"/>
                <a:ext cx="3937266" cy="129226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iSlide  (www.islide.cc) to filter and replace existing icon elements with one click.</a:t>
                </a:r>
                <a:endParaRPr lang="zh-CN" altLang="en-US" sz="1000" dirty="0"/>
              </a:p>
            </p:txBody>
          </p:sp>
          <p:sp>
            <p:nvSpPr>
              <p:cNvPr id="50" name="ïŝḻïdé">
                <a:extLst>
                  <a:ext uri="{FF2B5EF4-FFF2-40B4-BE49-F238E27FC236}">
                    <a16:creationId xmlns:a16="http://schemas.microsoft.com/office/drawing/2014/main" xmlns="" id="{907B2C63-5A45-430B-9B0E-26733B1C8099}"/>
                  </a:ext>
                </a:extLst>
              </p:cNvPr>
              <p:cNvSpPr txBox="1"/>
              <p:nvPr/>
            </p:nvSpPr>
            <p:spPr>
              <a:xfrm>
                <a:off x="633798" y="1602151"/>
                <a:ext cx="3937266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8" name="ïŝ1ïďé">
              <a:extLst>
                <a:ext uri="{FF2B5EF4-FFF2-40B4-BE49-F238E27FC236}">
                  <a16:creationId xmlns:a16="http://schemas.microsoft.com/office/drawing/2014/main" xmlns="" id="{5DD46888-884F-42FB-8050-2467739821BC}"/>
                </a:ext>
              </a:extLst>
            </p:cNvPr>
            <p:cNvGrpSpPr/>
            <p:nvPr/>
          </p:nvGrpSpPr>
          <p:grpSpPr>
            <a:xfrm>
              <a:off x="7576397" y="1602151"/>
              <a:ext cx="3937266" cy="1764080"/>
              <a:chOff x="633798" y="1602151"/>
              <a:chExt cx="3937266" cy="1764080"/>
            </a:xfrm>
          </p:grpSpPr>
          <p:sp>
            <p:nvSpPr>
              <p:cNvPr id="47" name="ï$ļîdè">
                <a:extLst>
                  <a:ext uri="{FF2B5EF4-FFF2-40B4-BE49-F238E27FC236}">
                    <a16:creationId xmlns:a16="http://schemas.microsoft.com/office/drawing/2014/main" xmlns="" id="{3F0DA52C-8579-4C90-981F-2B336A800FAC}"/>
                  </a:ext>
                </a:extLst>
              </p:cNvPr>
              <p:cNvSpPr txBox="1"/>
              <p:nvPr/>
            </p:nvSpPr>
            <p:spPr>
              <a:xfrm>
                <a:off x="633798" y="2073971"/>
                <a:ext cx="3937266" cy="129226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iSlide  (www.islide.cc) to filter and replace existing icon elements with one click.</a:t>
                </a:r>
                <a:endParaRPr lang="zh-CN" altLang="en-US" sz="1000" dirty="0"/>
              </a:p>
            </p:txBody>
          </p:sp>
          <p:sp>
            <p:nvSpPr>
              <p:cNvPr id="48" name="íṡľïḋé">
                <a:extLst>
                  <a:ext uri="{FF2B5EF4-FFF2-40B4-BE49-F238E27FC236}">
                    <a16:creationId xmlns:a16="http://schemas.microsoft.com/office/drawing/2014/main" xmlns="" id="{649A3A6A-B7C2-4CC3-98DF-E6C05A4E9B39}"/>
                  </a:ext>
                </a:extLst>
              </p:cNvPr>
              <p:cNvSpPr txBox="1"/>
              <p:nvPr/>
            </p:nvSpPr>
            <p:spPr>
              <a:xfrm>
                <a:off x="633798" y="1602151"/>
                <a:ext cx="3937266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3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9" name="îSlïḍê">
              <a:extLst>
                <a:ext uri="{FF2B5EF4-FFF2-40B4-BE49-F238E27FC236}">
                  <a16:creationId xmlns:a16="http://schemas.microsoft.com/office/drawing/2014/main" xmlns="" id="{ABD6BBBB-B401-491A-977E-90F622427721}"/>
                </a:ext>
              </a:extLst>
            </p:cNvPr>
            <p:cNvGrpSpPr/>
            <p:nvPr/>
          </p:nvGrpSpPr>
          <p:grpSpPr>
            <a:xfrm>
              <a:off x="7576397" y="4222579"/>
              <a:ext cx="3937266" cy="1764080"/>
              <a:chOff x="633798" y="1602151"/>
              <a:chExt cx="3937266" cy="1764080"/>
            </a:xfrm>
          </p:grpSpPr>
          <p:sp>
            <p:nvSpPr>
              <p:cNvPr id="45" name="ïsļiḑê">
                <a:extLst>
                  <a:ext uri="{FF2B5EF4-FFF2-40B4-BE49-F238E27FC236}">
                    <a16:creationId xmlns:a16="http://schemas.microsoft.com/office/drawing/2014/main" xmlns="" id="{73D205EC-B8E5-421E-AEC6-7514C1EDF05C}"/>
                  </a:ext>
                </a:extLst>
              </p:cNvPr>
              <p:cNvSpPr txBox="1"/>
              <p:nvPr/>
            </p:nvSpPr>
            <p:spPr>
              <a:xfrm>
                <a:off x="633798" y="2073971"/>
                <a:ext cx="3937266" cy="129226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iSlide  (www.islide.cc) to filter and replace existing icon elements with one click.</a:t>
                </a:r>
                <a:endParaRPr lang="zh-CN" altLang="en-US" sz="1000" dirty="0"/>
              </a:p>
            </p:txBody>
          </p:sp>
          <p:sp>
            <p:nvSpPr>
              <p:cNvPr id="46" name="iṣľïde">
                <a:extLst>
                  <a:ext uri="{FF2B5EF4-FFF2-40B4-BE49-F238E27FC236}">
                    <a16:creationId xmlns:a16="http://schemas.microsoft.com/office/drawing/2014/main" xmlns="" id="{A143BE0A-6E8B-4ACD-853B-6F6C055D5005}"/>
                  </a:ext>
                </a:extLst>
              </p:cNvPr>
              <p:cNvSpPr txBox="1"/>
              <p:nvPr/>
            </p:nvSpPr>
            <p:spPr>
              <a:xfrm>
                <a:off x="633798" y="1602151"/>
                <a:ext cx="3937266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4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accent4"/>
                  </a:solidFill>
                </a:endParaRP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DD0D2DAE-8BDB-4780-80C7-5AE4CBF04D58}"/>
                </a:ext>
              </a:extLst>
            </p:cNvPr>
            <p:cNvCxnSpPr/>
            <p:nvPr/>
          </p:nvCxnSpPr>
          <p:spPr>
            <a:xfrm>
              <a:off x="669925" y="3699000"/>
              <a:ext cx="3761075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71761627-83B2-464E-9B0F-A78C39AE2706}"/>
                </a:ext>
              </a:extLst>
            </p:cNvPr>
            <p:cNvCxnSpPr/>
            <p:nvPr/>
          </p:nvCxnSpPr>
          <p:spPr>
            <a:xfrm>
              <a:off x="7671000" y="3699000"/>
              <a:ext cx="3761075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î$ļidè">
              <a:extLst>
                <a:ext uri="{FF2B5EF4-FFF2-40B4-BE49-F238E27FC236}">
                  <a16:creationId xmlns:a16="http://schemas.microsoft.com/office/drawing/2014/main" xmlns="" id="{F8F3F1E3-B420-440B-9E6B-4009F888459C}"/>
                </a:ext>
              </a:extLst>
            </p:cNvPr>
            <p:cNvGrpSpPr/>
            <p:nvPr/>
          </p:nvGrpSpPr>
          <p:grpSpPr>
            <a:xfrm>
              <a:off x="4609609" y="2073971"/>
              <a:ext cx="2882779" cy="2258815"/>
              <a:chOff x="7729538" y="2913063"/>
              <a:chExt cx="1312863" cy="1028700"/>
            </a:xfrm>
          </p:grpSpPr>
          <p:sp>
            <p:nvSpPr>
              <p:cNvPr id="23" name="ïšļïḍè">
                <a:extLst>
                  <a:ext uri="{FF2B5EF4-FFF2-40B4-BE49-F238E27FC236}">
                    <a16:creationId xmlns:a16="http://schemas.microsoft.com/office/drawing/2014/main" xmlns="" id="{BC1260E9-E5C4-4696-97A2-4D272343C047}"/>
                  </a:ext>
                </a:extLst>
              </p:cNvPr>
              <p:cNvSpPr/>
              <p:nvPr/>
            </p:nvSpPr>
            <p:spPr bwMode="auto">
              <a:xfrm>
                <a:off x="8245476" y="3076575"/>
                <a:ext cx="501650" cy="708025"/>
              </a:xfrm>
              <a:custGeom>
                <a:avLst/>
                <a:gdLst>
                  <a:gd name="T0" fmla="*/ 316 w 449"/>
                  <a:gd name="T1" fmla="*/ 634 h 634"/>
                  <a:gd name="T2" fmla="*/ 449 w 449"/>
                  <a:gd name="T3" fmla="*/ 315 h 634"/>
                  <a:gd name="T4" fmla="*/ 320 w 449"/>
                  <a:gd name="T5" fmla="*/ 0 h 634"/>
                  <a:gd name="T6" fmla="*/ 0 w 449"/>
                  <a:gd name="T7" fmla="*/ 315 h 634"/>
                  <a:gd name="T8" fmla="*/ 316 w 449"/>
                  <a:gd name="T9" fmla="*/ 634 h 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9" h="634">
                    <a:moveTo>
                      <a:pt x="316" y="634"/>
                    </a:moveTo>
                    <a:cubicBezTo>
                      <a:pt x="398" y="553"/>
                      <a:pt x="449" y="440"/>
                      <a:pt x="449" y="315"/>
                    </a:cubicBezTo>
                    <a:cubicBezTo>
                      <a:pt x="449" y="192"/>
                      <a:pt x="400" y="81"/>
                      <a:pt x="320" y="0"/>
                    </a:cubicBezTo>
                    <a:cubicBezTo>
                      <a:pt x="0" y="315"/>
                      <a:pt x="0" y="315"/>
                      <a:pt x="0" y="315"/>
                    </a:cubicBezTo>
                    <a:lnTo>
                      <a:pt x="316" y="634"/>
                    </a:lnTo>
                    <a:close/>
                  </a:path>
                </a:pathLst>
              </a:custGeom>
              <a:solidFill>
                <a:srgbClr val="EF5E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ïṥļidé">
                <a:extLst>
                  <a:ext uri="{FF2B5EF4-FFF2-40B4-BE49-F238E27FC236}">
                    <a16:creationId xmlns:a16="http://schemas.microsoft.com/office/drawing/2014/main" xmlns="" id="{4310C329-2B8B-4F06-8695-510B4BA40794}"/>
                  </a:ext>
                </a:extLst>
              </p:cNvPr>
              <p:cNvSpPr/>
              <p:nvPr/>
            </p:nvSpPr>
            <p:spPr bwMode="auto">
              <a:xfrm>
                <a:off x="8226426" y="3057525"/>
                <a:ext cx="534988" cy="746125"/>
              </a:xfrm>
              <a:custGeom>
                <a:avLst/>
                <a:gdLst>
                  <a:gd name="T0" fmla="*/ 333 w 478"/>
                  <a:gd name="T1" fmla="*/ 668 h 668"/>
                  <a:gd name="T2" fmla="*/ 0 w 478"/>
                  <a:gd name="T3" fmla="*/ 332 h 668"/>
                  <a:gd name="T4" fmla="*/ 337 w 478"/>
                  <a:gd name="T5" fmla="*/ 0 h 668"/>
                  <a:gd name="T6" fmla="*/ 346 w 478"/>
                  <a:gd name="T7" fmla="*/ 9 h 668"/>
                  <a:gd name="T8" fmla="*/ 478 w 478"/>
                  <a:gd name="T9" fmla="*/ 332 h 668"/>
                  <a:gd name="T10" fmla="*/ 342 w 478"/>
                  <a:gd name="T11" fmla="*/ 659 h 668"/>
                  <a:gd name="T12" fmla="*/ 333 w 478"/>
                  <a:gd name="T13" fmla="*/ 668 h 668"/>
                  <a:gd name="T14" fmla="*/ 34 w 478"/>
                  <a:gd name="T15" fmla="*/ 332 h 668"/>
                  <a:gd name="T16" fmla="*/ 333 w 478"/>
                  <a:gd name="T17" fmla="*/ 634 h 668"/>
                  <a:gd name="T18" fmla="*/ 454 w 478"/>
                  <a:gd name="T19" fmla="*/ 332 h 668"/>
                  <a:gd name="T20" fmla="*/ 337 w 478"/>
                  <a:gd name="T21" fmla="*/ 34 h 668"/>
                  <a:gd name="T22" fmla="*/ 34 w 478"/>
                  <a:gd name="T23" fmla="*/ 332 h 6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8" h="668">
                    <a:moveTo>
                      <a:pt x="333" y="668"/>
                    </a:moveTo>
                    <a:cubicBezTo>
                      <a:pt x="0" y="332"/>
                      <a:pt x="0" y="332"/>
                      <a:pt x="0" y="332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346" y="9"/>
                      <a:pt x="346" y="9"/>
                      <a:pt x="346" y="9"/>
                    </a:cubicBezTo>
                    <a:cubicBezTo>
                      <a:pt x="431" y="96"/>
                      <a:pt x="478" y="210"/>
                      <a:pt x="478" y="332"/>
                    </a:cubicBezTo>
                    <a:cubicBezTo>
                      <a:pt x="478" y="456"/>
                      <a:pt x="430" y="572"/>
                      <a:pt x="342" y="659"/>
                    </a:cubicBezTo>
                    <a:lnTo>
                      <a:pt x="333" y="668"/>
                    </a:lnTo>
                    <a:close/>
                    <a:moveTo>
                      <a:pt x="34" y="332"/>
                    </a:moveTo>
                    <a:cubicBezTo>
                      <a:pt x="333" y="634"/>
                      <a:pt x="333" y="634"/>
                      <a:pt x="333" y="634"/>
                    </a:cubicBezTo>
                    <a:cubicBezTo>
                      <a:pt x="411" y="552"/>
                      <a:pt x="454" y="445"/>
                      <a:pt x="454" y="332"/>
                    </a:cubicBezTo>
                    <a:cubicBezTo>
                      <a:pt x="454" y="221"/>
                      <a:pt x="413" y="116"/>
                      <a:pt x="337" y="34"/>
                    </a:cubicBezTo>
                    <a:lnTo>
                      <a:pt x="34" y="332"/>
                    </a:ln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îş1ïḓè">
                <a:extLst>
                  <a:ext uri="{FF2B5EF4-FFF2-40B4-BE49-F238E27FC236}">
                    <a16:creationId xmlns:a16="http://schemas.microsoft.com/office/drawing/2014/main" xmlns="" id="{E8C35BC3-5D7B-469D-8481-D04B950B6B40}"/>
                  </a:ext>
                </a:extLst>
              </p:cNvPr>
              <p:cNvSpPr/>
              <p:nvPr/>
            </p:nvSpPr>
            <p:spPr bwMode="auto">
              <a:xfrm>
                <a:off x="8126413" y="2927350"/>
                <a:ext cx="476250" cy="500063"/>
              </a:xfrm>
              <a:custGeom>
                <a:avLst/>
                <a:gdLst>
                  <a:gd name="T0" fmla="*/ 107 w 427"/>
                  <a:gd name="T1" fmla="*/ 0 h 449"/>
                  <a:gd name="T2" fmla="*/ 0 w 427"/>
                  <a:gd name="T3" fmla="*/ 13 h 449"/>
                  <a:gd name="T4" fmla="*/ 107 w 427"/>
                  <a:gd name="T5" fmla="*/ 449 h 449"/>
                  <a:gd name="T6" fmla="*/ 427 w 427"/>
                  <a:gd name="T7" fmla="*/ 134 h 449"/>
                  <a:gd name="T8" fmla="*/ 107 w 427"/>
                  <a:gd name="T9" fmla="*/ 0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7" h="449">
                    <a:moveTo>
                      <a:pt x="107" y="0"/>
                    </a:moveTo>
                    <a:cubicBezTo>
                      <a:pt x="70" y="0"/>
                      <a:pt x="34" y="5"/>
                      <a:pt x="0" y="13"/>
                    </a:cubicBezTo>
                    <a:cubicBezTo>
                      <a:pt x="107" y="449"/>
                      <a:pt x="107" y="449"/>
                      <a:pt x="107" y="449"/>
                    </a:cubicBezTo>
                    <a:cubicBezTo>
                      <a:pt x="427" y="134"/>
                      <a:pt x="427" y="134"/>
                      <a:pt x="427" y="134"/>
                    </a:cubicBezTo>
                    <a:cubicBezTo>
                      <a:pt x="346" y="51"/>
                      <a:pt x="232" y="0"/>
                      <a:pt x="107" y="0"/>
                    </a:cubicBezTo>
                    <a:close/>
                  </a:path>
                </a:pathLst>
              </a:custGeom>
              <a:solidFill>
                <a:srgbClr val="08C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îṣlíďé">
                <a:extLst>
                  <a:ext uri="{FF2B5EF4-FFF2-40B4-BE49-F238E27FC236}">
                    <a16:creationId xmlns:a16="http://schemas.microsoft.com/office/drawing/2014/main" xmlns="" id="{992C43C8-D147-4CB4-8182-D431D69BC9AD}"/>
                  </a:ext>
                </a:extLst>
              </p:cNvPr>
              <p:cNvSpPr/>
              <p:nvPr/>
            </p:nvSpPr>
            <p:spPr bwMode="auto">
              <a:xfrm>
                <a:off x="8108951" y="2913063"/>
                <a:ext cx="512763" cy="539750"/>
              </a:xfrm>
              <a:custGeom>
                <a:avLst/>
                <a:gdLst>
                  <a:gd name="T0" fmla="*/ 115 w 459"/>
                  <a:gd name="T1" fmla="*/ 484 h 484"/>
                  <a:gd name="T2" fmla="*/ 0 w 459"/>
                  <a:gd name="T3" fmla="*/ 16 h 484"/>
                  <a:gd name="T4" fmla="*/ 12 w 459"/>
                  <a:gd name="T5" fmla="*/ 13 h 484"/>
                  <a:gd name="T6" fmla="*/ 122 w 459"/>
                  <a:gd name="T7" fmla="*/ 0 h 484"/>
                  <a:gd name="T8" fmla="*/ 451 w 459"/>
                  <a:gd name="T9" fmla="*/ 138 h 484"/>
                  <a:gd name="T10" fmla="*/ 459 w 459"/>
                  <a:gd name="T11" fmla="*/ 147 h 484"/>
                  <a:gd name="T12" fmla="*/ 115 w 459"/>
                  <a:gd name="T13" fmla="*/ 484 h 484"/>
                  <a:gd name="T14" fmla="*/ 29 w 459"/>
                  <a:gd name="T15" fmla="*/ 34 h 484"/>
                  <a:gd name="T16" fmla="*/ 129 w 459"/>
                  <a:gd name="T17" fmla="*/ 438 h 484"/>
                  <a:gd name="T18" fmla="*/ 425 w 459"/>
                  <a:gd name="T19" fmla="*/ 146 h 484"/>
                  <a:gd name="T20" fmla="*/ 122 w 459"/>
                  <a:gd name="T21" fmla="*/ 24 h 484"/>
                  <a:gd name="T22" fmla="*/ 29 w 459"/>
                  <a:gd name="T23" fmla="*/ 34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9" h="484">
                    <a:moveTo>
                      <a:pt x="115" y="484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48" y="4"/>
                      <a:pt x="85" y="0"/>
                      <a:pt x="122" y="0"/>
                    </a:cubicBezTo>
                    <a:cubicBezTo>
                      <a:pt x="247" y="0"/>
                      <a:pt x="363" y="49"/>
                      <a:pt x="451" y="138"/>
                    </a:cubicBezTo>
                    <a:cubicBezTo>
                      <a:pt x="459" y="147"/>
                      <a:pt x="459" y="147"/>
                      <a:pt x="459" y="147"/>
                    </a:cubicBezTo>
                    <a:lnTo>
                      <a:pt x="115" y="484"/>
                    </a:lnTo>
                    <a:close/>
                    <a:moveTo>
                      <a:pt x="29" y="34"/>
                    </a:moveTo>
                    <a:cubicBezTo>
                      <a:pt x="129" y="438"/>
                      <a:pt x="129" y="438"/>
                      <a:pt x="129" y="438"/>
                    </a:cubicBezTo>
                    <a:cubicBezTo>
                      <a:pt x="425" y="146"/>
                      <a:pt x="425" y="146"/>
                      <a:pt x="425" y="146"/>
                    </a:cubicBezTo>
                    <a:cubicBezTo>
                      <a:pt x="343" y="67"/>
                      <a:pt x="236" y="24"/>
                      <a:pt x="122" y="24"/>
                    </a:cubicBezTo>
                    <a:cubicBezTo>
                      <a:pt x="91" y="24"/>
                      <a:pt x="60" y="27"/>
                      <a:pt x="29" y="34"/>
                    </a:cubicBez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îŝ1iḓè">
                <a:extLst>
                  <a:ext uri="{FF2B5EF4-FFF2-40B4-BE49-F238E27FC236}">
                    <a16:creationId xmlns:a16="http://schemas.microsoft.com/office/drawing/2014/main" xmlns="" id="{ED7F2960-9825-46FF-9F5F-4114F06E29E9}"/>
                  </a:ext>
                </a:extLst>
              </p:cNvPr>
              <p:cNvSpPr/>
              <p:nvPr/>
            </p:nvSpPr>
            <p:spPr bwMode="auto">
              <a:xfrm>
                <a:off x="7743826" y="2941638"/>
                <a:ext cx="854075" cy="987425"/>
              </a:xfrm>
              <a:custGeom>
                <a:avLst/>
                <a:gdLst>
                  <a:gd name="T0" fmla="*/ 342 w 765"/>
                  <a:gd name="T1" fmla="*/ 0 h 885"/>
                  <a:gd name="T2" fmla="*/ 0 w 765"/>
                  <a:gd name="T3" fmla="*/ 436 h 885"/>
                  <a:gd name="T4" fmla="*/ 449 w 765"/>
                  <a:gd name="T5" fmla="*/ 885 h 885"/>
                  <a:gd name="T6" fmla="*/ 765 w 765"/>
                  <a:gd name="T7" fmla="*/ 755 h 885"/>
                  <a:gd name="T8" fmla="*/ 449 w 765"/>
                  <a:gd name="T9" fmla="*/ 436 h 885"/>
                  <a:gd name="T10" fmla="*/ 342 w 765"/>
                  <a:gd name="T11" fmla="*/ 0 h 8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885">
                    <a:moveTo>
                      <a:pt x="342" y="0"/>
                    </a:moveTo>
                    <a:cubicBezTo>
                      <a:pt x="146" y="48"/>
                      <a:pt x="0" y="225"/>
                      <a:pt x="0" y="436"/>
                    </a:cubicBezTo>
                    <a:cubicBezTo>
                      <a:pt x="0" y="684"/>
                      <a:pt x="201" y="885"/>
                      <a:pt x="449" y="885"/>
                    </a:cubicBezTo>
                    <a:cubicBezTo>
                      <a:pt x="572" y="885"/>
                      <a:pt x="684" y="835"/>
                      <a:pt x="765" y="755"/>
                    </a:cubicBezTo>
                    <a:cubicBezTo>
                      <a:pt x="449" y="436"/>
                      <a:pt x="449" y="436"/>
                      <a:pt x="449" y="436"/>
                    </a:cubicBezTo>
                    <a:lnTo>
                      <a:pt x="34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iş1íḓe">
                <a:extLst>
                  <a:ext uri="{FF2B5EF4-FFF2-40B4-BE49-F238E27FC236}">
                    <a16:creationId xmlns:a16="http://schemas.microsoft.com/office/drawing/2014/main" xmlns="" id="{B6E77D66-4C5F-4838-8F06-BB69DCD5C784}"/>
                  </a:ext>
                </a:extLst>
              </p:cNvPr>
              <p:cNvSpPr/>
              <p:nvPr/>
            </p:nvSpPr>
            <p:spPr bwMode="auto">
              <a:xfrm>
                <a:off x="7729538" y="2927350"/>
                <a:ext cx="884238" cy="1014413"/>
              </a:xfrm>
              <a:custGeom>
                <a:avLst/>
                <a:gdLst>
                  <a:gd name="T0" fmla="*/ 461 w 790"/>
                  <a:gd name="T1" fmla="*/ 910 h 910"/>
                  <a:gd name="T2" fmla="*/ 0 w 790"/>
                  <a:gd name="T3" fmla="*/ 449 h 910"/>
                  <a:gd name="T4" fmla="*/ 351 w 790"/>
                  <a:gd name="T5" fmla="*/ 1 h 910"/>
                  <a:gd name="T6" fmla="*/ 365 w 790"/>
                  <a:gd name="T7" fmla="*/ 10 h 910"/>
                  <a:gd name="T8" fmla="*/ 472 w 790"/>
                  <a:gd name="T9" fmla="*/ 443 h 910"/>
                  <a:gd name="T10" fmla="*/ 786 w 790"/>
                  <a:gd name="T11" fmla="*/ 759 h 910"/>
                  <a:gd name="T12" fmla="*/ 786 w 790"/>
                  <a:gd name="T13" fmla="*/ 776 h 910"/>
                  <a:gd name="T14" fmla="*/ 461 w 790"/>
                  <a:gd name="T15" fmla="*/ 910 h 910"/>
                  <a:gd name="T16" fmla="*/ 345 w 790"/>
                  <a:gd name="T17" fmla="*/ 28 h 910"/>
                  <a:gd name="T18" fmla="*/ 24 w 790"/>
                  <a:gd name="T19" fmla="*/ 449 h 910"/>
                  <a:gd name="T20" fmla="*/ 461 w 790"/>
                  <a:gd name="T21" fmla="*/ 886 h 910"/>
                  <a:gd name="T22" fmla="*/ 760 w 790"/>
                  <a:gd name="T23" fmla="*/ 768 h 910"/>
                  <a:gd name="T24" fmla="*/ 452 w 790"/>
                  <a:gd name="T25" fmla="*/ 457 h 910"/>
                  <a:gd name="T26" fmla="*/ 449 w 790"/>
                  <a:gd name="T27" fmla="*/ 452 h 910"/>
                  <a:gd name="T28" fmla="*/ 345 w 790"/>
                  <a:gd name="T29" fmla="*/ 28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0" h="910">
                    <a:moveTo>
                      <a:pt x="461" y="910"/>
                    </a:moveTo>
                    <a:cubicBezTo>
                      <a:pt x="207" y="910"/>
                      <a:pt x="0" y="703"/>
                      <a:pt x="0" y="449"/>
                    </a:cubicBezTo>
                    <a:cubicBezTo>
                      <a:pt x="0" y="236"/>
                      <a:pt x="144" y="52"/>
                      <a:pt x="351" y="1"/>
                    </a:cubicBezTo>
                    <a:cubicBezTo>
                      <a:pt x="357" y="0"/>
                      <a:pt x="364" y="4"/>
                      <a:pt x="365" y="10"/>
                    </a:cubicBezTo>
                    <a:cubicBezTo>
                      <a:pt x="472" y="443"/>
                      <a:pt x="472" y="443"/>
                      <a:pt x="472" y="443"/>
                    </a:cubicBezTo>
                    <a:cubicBezTo>
                      <a:pt x="786" y="759"/>
                      <a:pt x="786" y="759"/>
                      <a:pt x="786" y="759"/>
                    </a:cubicBezTo>
                    <a:cubicBezTo>
                      <a:pt x="790" y="764"/>
                      <a:pt x="790" y="772"/>
                      <a:pt x="786" y="776"/>
                    </a:cubicBezTo>
                    <a:cubicBezTo>
                      <a:pt x="699" y="863"/>
                      <a:pt x="583" y="910"/>
                      <a:pt x="461" y="910"/>
                    </a:cubicBezTo>
                    <a:close/>
                    <a:moveTo>
                      <a:pt x="345" y="28"/>
                    </a:moveTo>
                    <a:cubicBezTo>
                      <a:pt x="155" y="80"/>
                      <a:pt x="24" y="251"/>
                      <a:pt x="24" y="449"/>
                    </a:cubicBezTo>
                    <a:cubicBezTo>
                      <a:pt x="24" y="690"/>
                      <a:pt x="220" y="886"/>
                      <a:pt x="461" y="886"/>
                    </a:cubicBezTo>
                    <a:cubicBezTo>
                      <a:pt x="573" y="886"/>
                      <a:pt x="679" y="844"/>
                      <a:pt x="760" y="768"/>
                    </a:cubicBezTo>
                    <a:cubicBezTo>
                      <a:pt x="452" y="457"/>
                      <a:pt x="452" y="457"/>
                      <a:pt x="452" y="457"/>
                    </a:cubicBezTo>
                    <a:cubicBezTo>
                      <a:pt x="451" y="456"/>
                      <a:pt x="450" y="454"/>
                      <a:pt x="449" y="452"/>
                    </a:cubicBezTo>
                    <a:lnTo>
                      <a:pt x="345" y="28"/>
                    </a:ln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ïŝ1ïďé">
                <a:extLst>
                  <a:ext uri="{FF2B5EF4-FFF2-40B4-BE49-F238E27FC236}">
                    <a16:creationId xmlns:a16="http://schemas.microsoft.com/office/drawing/2014/main" xmlns="" id="{D172348B-603C-4529-B59C-1A703AE07153}"/>
                  </a:ext>
                </a:extLst>
              </p:cNvPr>
              <p:cNvSpPr/>
              <p:nvPr/>
            </p:nvSpPr>
            <p:spPr bwMode="auto">
              <a:xfrm>
                <a:off x="8656638" y="3214688"/>
                <a:ext cx="26988" cy="6985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iṥḻiḍé">
                <a:extLst>
                  <a:ext uri="{FF2B5EF4-FFF2-40B4-BE49-F238E27FC236}">
                    <a16:creationId xmlns:a16="http://schemas.microsoft.com/office/drawing/2014/main" xmlns="" id="{847BA7A0-0184-4FA6-A602-BD539E94DAAF}"/>
                  </a:ext>
                </a:extLst>
              </p:cNvPr>
              <p:cNvSpPr/>
              <p:nvPr/>
            </p:nvSpPr>
            <p:spPr bwMode="auto">
              <a:xfrm>
                <a:off x="8585201" y="3248025"/>
                <a:ext cx="26988" cy="36513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îśḷidè">
                <a:extLst>
                  <a:ext uri="{FF2B5EF4-FFF2-40B4-BE49-F238E27FC236}">
                    <a16:creationId xmlns:a16="http://schemas.microsoft.com/office/drawing/2014/main" xmlns="" id="{587646EA-0590-4501-9D49-279E7886D448}"/>
                  </a:ext>
                </a:extLst>
              </p:cNvPr>
              <p:cNvSpPr/>
              <p:nvPr/>
            </p:nvSpPr>
            <p:spPr bwMode="auto">
              <a:xfrm>
                <a:off x="8728076" y="3167063"/>
                <a:ext cx="26988" cy="117475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iśḻïḋé">
                <a:extLst>
                  <a:ext uri="{FF2B5EF4-FFF2-40B4-BE49-F238E27FC236}">
                    <a16:creationId xmlns:a16="http://schemas.microsoft.com/office/drawing/2014/main" xmlns="" id="{4A23CD50-9D63-4670-968D-CF8690E088EC}"/>
                  </a:ext>
                </a:extLst>
              </p:cNvPr>
              <p:cNvSpPr/>
              <p:nvPr/>
            </p:nvSpPr>
            <p:spPr bwMode="auto">
              <a:xfrm>
                <a:off x="8801101" y="3124200"/>
                <a:ext cx="26988" cy="160338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íšḷide">
                <a:extLst>
                  <a:ext uri="{FF2B5EF4-FFF2-40B4-BE49-F238E27FC236}">
                    <a16:creationId xmlns:a16="http://schemas.microsoft.com/office/drawing/2014/main" xmlns="" id="{09A1E731-1DD6-420C-910A-4BD12856561A}"/>
                  </a:ext>
                </a:extLst>
              </p:cNvPr>
              <p:cNvSpPr/>
              <p:nvPr/>
            </p:nvSpPr>
            <p:spPr bwMode="auto">
              <a:xfrm>
                <a:off x="8870951" y="3073400"/>
                <a:ext cx="26988" cy="211138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íś1ïďe">
                <a:extLst>
                  <a:ext uri="{FF2B5EF4-FFF2-40B4-BE49-F238E27FC236}">
                    <a16:creationId xmlns:a16="http://schemas.microsoft.com/office/drawing/2014/main" xmlns="" id="{454715C5-3C91-4EF3-8D56-84218F7C79E3}"/>
                  </a:ext>
                </a:extLst>
              </p:cNvPr>
              <p:cNvSpPr/>
              <p:nvPr/>
            </p:nvSpPr>
            <p:spPr bwMode="auto">
              <a:xfrm>
                <a:off x="8942388" y="3000375"/>
                <a:ext cx="26988" cy="28575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íšḷîḋè">
                <a:extLst>
                  <a:ext uri="{FF2B5EF4-FFF2-40B4-BE49-F238E27FC236}">
                    <a16:creationId xmlns:a16="http://schemas.microsoft.com/office/drawing/2014/main" xmlns="" id="{386D789F-81FB-40BE-A531-8719544B884D}"/>
                  </a:ext>
                </a:extLst>
              </p:cNvPr>
              <p:cNvSpPr/>
              <p:nvPr/>
            </p:nvSpPr>
            <p:spPr bwMode="auto">
              <a:xfrm>
                <a:off x="9015413" y="2928938"/>
                <a:ext cx="26988" cy="35560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îṩlíḍè">
                <a:extLst>
                  <a:ext uri="{FF2B5EF4-FFF2-40B4-BE49-F238E27FC236}">
                    <a16:creationId xmlns:a16="http://schemas.microsoft.com/office/drawing/2014/main" xmlns="" id="{6295550D-9085-4741-BCF9-D52F4D25CBBC}"/>
                  </a:ext>
                </a:extLst>
              </p:cNvPr>
              <p:cNvSpPr/>
              <p:nvPr/>
            </p:nvSpPr>
            <p:spPr bwMode="auto">
              <a:xfrm>
                <a:off x="8440738" y="3416300"/>
                <a:ext cx="601663" cy="384175"/>
              </a:xfrm>
              <a:custGeom>
                <a:avLst/>
                <a:gdLst>
                  <a:gd name="T0" fmla="*/ 379 w 379"/>
                  <a:gd name="T1" fmla="*/ 242 h 242"/>
                  <a:gd name="T2" fmla="*/ 0 w 379"/>
                  <a:gd name="T3" fmla="*/ 242 h 242"/>
                  <a:gd name="T4" fmla="*/ 0 w 379"/>
                  <a:gd name="T5" fmla="*/ 0 h 242"/>
                  <a:gd name="T6" fmla="*/ 379 w 379"/>
                  <a:gd name="T7" fmla="*/ 0 h 242"/>
                  <a:gd name="T8" fmla="*/ 379 w 379"/>
                  <a:gd name="T9" fmla="*/ 242 h 242"/>
                  <a:gd name="T10" fmla="*/ 17 w 379"/>
                  <a:gd name="T11" fmla="*/ 225 h 242"/>
                  <a:gd name="T12" fmla="*/ 362 w 379"/>
                  <a:gd name="T13" fmla="*/ 225 h 242"/>
                  <a:gd name="T14" fmla="*/ 362 w 379"/>
                  <a:gd name="T15" fmla="*/ 16 h 242"/>
                  <a:gd name="T16" fmla="*/ 17 w 379"/>
                  <a:gd name="T17" fmla="*/ 16 h 242"/>
                  <a:gd name="T18" fmla="*/ 17 w 379"/>
                  <a:gd name="T19" fmla="*/ 225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9" h="242">
                    <a:moveTo>
                      <a:pt x="379" y="242"/>
                    </a:moveTo>
                    <a:lnTo>
                      <a:pt x="0" y="242"/>
                    </a:lnTo>
                    <a:lnTo>
                      <a:pt x="0" y="0"/>
                    </a:lnTo>
                    <a:lnTo>
                      <a:pt x="379" y="0"/>
                    </a:lnTo>
                    <a:lnTo>
                      <a:pt x="379" y="242"/>
                    </a:lnTo>
                    <a:close/>
                    <a:moveTo>
                      <a:pt x="17" y="225"/>
                    </a:moveTo>
                    <a:lnTo>
                      <a:pt x="362" y="225"/>
                    </a:lnTo>
                    <a:lnTo>
                      <a:pt x="362" y="16"/>
                    </a:lnTo>
                    <a:lnTo>
                      <a:pt x="17" y="16"/>
                    </a:lnTo>
                    <a:lnTo>
                      <a:pt x="17" y="225"/>
                    </a:ln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îSḻîḍè">
                <a:extLst>
                  <a:ext uri="{FF2B5EF4-FFF2-40B4-BE49-F238E27FC236}">
                    <a16:creationId xmlns:a16="http://schemas.microsoft.com/office/drawing/2014/main" xmlns="" id="{1C6179D4-8852-4E3D-95FC-AD4A4954CE27}"/>
                  </a:ext>
                </a:extLst>
              </p:cNvPr>
              <p:cNvSpPr/>
              <p:nvPr/>
            </p:nvSpPr>
            <p:spPr bwMode="auto">
              <a:xfrm>
                <a:off x="8455026" y="3455988"/>
                <a:ext cx="574675" cy="331788"/>
              </a:xfrm>
              <a:custGeom>
                <a:avLst/>
                <a:gdLst>
                  <a:gd name="T0" fmla="*/ 257 w 362"/>
                  <a:gd name="T1" fmla="*/ 85 h 209"/>
                  <a:gd name="T2" fmla="*/ 159 w 362"/>
                  <a:gd name="T3" fmla="*/ 43 h 209"/>
                  <a:gd name="T4" fmla="*/ 55 w 362"/>
                  <a:gd name="T5" fmla="*/ 114 h 209"/>
                  <a:gd name="T6" fmla="*/ 0 w 362"/>
                  <a:gd name="T7" fmla="*/ 58 h 209"/>
                  <a:gd name="T8" fmla="*/ 0 w 362"/>
                  <a:gd name="T9" fmla="*/ 209 h 209"/>
                  <a:gd name="T10" fmla="*/ 362 w 362"/>
                  <a:gd name="T11" fmla="*/ 209 h 209"/>
                  <a:gd name="T12" fmla="*/ 362 w 362"/>
                  <a:gd name="T13" fmla="*/ 0 h 209"/>
                  <a:gd name="T14" fmla="*/ 257 w 362"/>
                  <a:gd name="T15" fmla="*/ 85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2" h="209">
                    <a:moveTo>
                      <a:pt x="257" y="85"/>
                    </a:moveTo>
                    <a:lnTo>
                      <a:pt x="159" y="43"/>
                    </a:lnTo>
                    <a:lnTo>
                      <a:pt x="55" y="114"/>
                    </a:lnTo>
                    <a:lnTo>
                      <a:pt x="0" y="58"/>
                    </a:lnTo>
                    <a:lnTo>
                      <a:pt x="0" y="209"/>
                    </a:lnTo>
                    <a:lnTo>
                      <a:pt x="362" y="209"/>
                    </a:lnTo>
                    <a:lnTo>
                      <a:pt x="362" y="0"/>
                    </a:lnTo>
                    <a:lnTo>
                      <a:pt x="257" y="85"/>
                    </a:lnTo>
                    <a:close/>
                  </a:path>
                </a:pathLst>
              </a:custGeom>
              <a:solidFill>
                <a:srgbClr val="08C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ísļíḍe">
                <a:extLst>
                  <a:ext uri="{FF2B5EF4-FFF2-40B4-BE49-F238E27FC236}">
                    <a16:creationId xmlns:a16="http://schemas.microsoft.com/office/drawing/2014/main" xmlns="" id="{6EDE4732-82A6-4186-BE1F-BE66E3521C65}"/>
                  </a:ext>
                </a:extLst>
              </p:cNvPr>
              <p:cNvSpPr/>
              <p:nvPr/>
            </p:nvSpPr>
            <p:spPr bwMode="auto">
              <a:xfrm>
                <a:off x="8440738" y="3427413"/>
                <a:ext cx="601663" cy="373063"/>
              </a:xfrm>
              <a:custGeom>
                <a:avLst/>
                <a:gdLst>
                  <a:gd name="T0" fmla="*/ 379 w 379"/>
                  <a:gd name="T1" fmla="*/ 235 h 235"/>
                  <a:gd name="T2" fmla="*/ 0 w 379"/>
                  <a:gd name="T3" fmla="*/ 235 h 235"/>
                  <a:gd name="T4" fmla="*/ 0 w 379"/>
                  <a:gd name="T5" fmla="*/ 55 h 235"/>
                  <a:gd name="T6" fmla="*/ 65 w 379"/>
                  <a:gd name="T7" fmla="*/ 121 h 235"/>
                  <a:gd name="T8" fmla="*/ 166 w 379"/>
                  <a:gd name="T9" fmla="*/ 51 h 235"/>
                  <a:gd name="T10" fmla="*/ 264 w 379"/>
                  <a:gd name="T11" fmla="*/ 93 h 235"/>
                  <a:gd name="T12" fmla="*/ 379 w 379"/>
                  <a:gd name="T13" fmla="*/ 0 h 235"/>
                  <a:gd name="T14" fmla="*/ 379 w 379"/>
                  <a:gd name="T15" fmla="*/ 235 h 235"/>
                  <a:gd name="T16" fmla="*/ 17 w 379"/>
                  <a:gd name="T17" fmla="*/ 218 h 235"/>
                  <a:gd name="T18" fmla="*/ 362 w 379"/>
                  <a:gd name="T19" fmla="*/ 218 h 235"/>
                  <a:gd name="T20" fmla="*/ 362 w 379"/>
                  <a:gd name="T21" fmla="*/ 35 h 235"/>
                  <a:gd name="T22" fmla="*/ 267 w 379"/>
                  <a:gd name="T23" fmla="*/ 113 h 235"/>
                  <a:gd name="T24" fmla="*/ 168 w 379"/>
                  <a:gd name="T25" fmla="*/ 70 h 235"/>
                  <a:gd name="T26" fmla="*/ 63 w 379"/>
                  <a:gd name="T27" fmla="*/ 142 h 235"/>
                  <a:gd name="T28" fmla="*/ 17 w 379"/>
                  <a:gd name="T29" fmla="*/ 97 h 235"/>
                  <a:gd name="T30" fmla="*/ 17 w 379"/>
                  <a:gd name="T31" fmla="*/ 21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9" h="235">
                    <a:moveTo>
                      <a:pt x="379" y="235"/>
                    </a:moveTo>
                    <a:lnTo>
                      <a:pt x="0" y="235"/>
                    </a:lnTo>
                    <a:lnTo>
                      <a:pt x="0" y="55"/>
                    </a:lnTo>
                    <a:lnTo>
                      <a:pt x="65" y="121"/>
                    </a:lnTo>
                    <a:lnTo>
                      <a:pt x="166" y="51"/>
                    </a:lnTo>
                    <a:lnTo>
                      <a:pt x="264" y="93"/>
                    </a:lnTo>
                    <a:lnTo>
                      <a:pt x="379" y="0"/>
                    </a:lnTo>
                    <a:lnTo>
                      <a:pt x="379" y="235"/>
                    </a:lnTo>
                    <a:close/>
                    <a:moveTo>
                      <a:pt x="17" y="218"/>
                    </a:moveTo>
                    <a:lnTo>
                      <a:pt x="362" y="218"/>
                    </a:lnTo>
                    <a:lnTo>
                      <a:pt x="362" y="35"/>
                    </a:lnTo>
                    <a:lnTo>
                      <a:pt x="267" y="113"/>
                    </a:lnTo>
                    <a:lnTo>
                      <a:pt x="168" y="70"/>
                    </a:lnTo>
                    <a:lnTo>
                      <a:pt x="63" y="142"/>
                    </a:lnTo>
                    <a:lnTo>
                      <a:pt x="17" y="97"/>
                    </a:lnTo>
                    <a:lnTo>
                      <a:pt x="17" y="218"/>
                    </a:ln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ïSľïḑe">
                <a:extLst>
                  <a:ext uri="{FF2B5EF4-FFF2-40B4-BE49-F238E27FC236}">
                    <a16:creationId xmlns:a16="http://schemas.microsoft.com/office/drawing/2014/main" xmlns="" id="{65736874-4178-4A44-A12B-19DF1C879688}"/>
                  </a:ext>
                </a:extLst>
              </p:cNvPr>
              <p:cNvSpPr/>
              <p:nvPr/>
            </p:nvSpPr>
            <p:spPr bwMode="auto">
              <a:xfrm>
                <a:off x="8064501" y="3536950"/>
                <a:ext cx="104775" cy="1047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íŝľîďè">
                <a:extLst>
                  <a:ext uri="{FF2B5EF4-FFF2-40B4-BE49-F238E27FC236}">
                    <a16:creationId xmlns:a16="http://schemas.microsoft.com/office/drawing/2014/main" xmlns="" id="{D2CEABA6-6EF5-4194-91A9-C5E86486E610}"/>
                  </a:ext>
                </a:extLst>
              </p:cNvPr>
              <p:cNvSpPr/>
              <p:nvPr/>
            </p:nvSpPr>
            <p:spPr bwMode="auto">
              <a:xfrm>
                <a:off x="8050213" y="3524250"/>
                <a:ext cx="133350" cy="131763"/>
              </a:xfrm>
              <a:custGeom>
                <a:avLst/>
                <a:gdLst>
                  <a:gd name="T0" fmla="*/ 59 w 118"/>
                  <a:gd name="T1" fmla="*/ 118 h 118"/>
                  <a:gd name="T2" fmla="*/ 0 w 118"/>
                  <a:gd name="T3" fmla="*/ 59 h 118"/>
                  <a:gd name="T4" fmla="*/ 59 w 118"/>
                  <a:gd name="T5" fmla="*/ 0 h 118"/>
                  <a:gd name="T6" fmla="*/ 118 w 118"/>
                  <a:gd name="T7" fmla="*/ 59 h 118"/>
                  <a:gd name="T8" fmla="*/ 59 w 118"/>
                  <a:gd name="T9" fmla="*/ 118 h 118"/>
                  <a:gd name="T10" fmla="*/ 59 w 118"/>
                  <a:gd name="T11" fmla="*/ 24 h 118"/>
                  <a:gd name="T12" fmla="*/ 24 w 118"/>
                  <a:gd name="T13" fmla="*/ 59 h 118"/>
                  <a:gd name="T14" fmla="*/ 59 w 118"/>
                  <a:gd name="T15" fmla="*/ 94 h 118"/>
                  <a:gd name="T16" fmla="*/ 94 w 118"/>
                  <a:gd name="T17" fmla="*/ 59 h 118"/>
                  <a:gd name="T18" fmla="*/ 59 w 118"/>
                  <a:gd name="T19" fmla="*/ 2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8" h="118">
                    <a:moveTo>
                      <a:pt x="59" y="118"/>
                    </a:moveTo>
                    <a:cubicBezTo>
                      <a:pt x="26" y="118"/>
                      <a:pt x="0" y="92"/>
                      <a:pt x="0" y="59"/>
                    </a:cubicBezTo>
                    <a:cubicBezTo>
                      <a:pt x="0" y="26"/>
                      <a:pt x="26" y="0"/>
                      <a:pt x="59" y="0"/>
                    </a:cubicBezTo>
                    <a:cubicBezTo>
                      <a:pt x="92" y="0"/>
                      <a:pt x="118" y="26"/>
                      <a:pt x="118" y="59"/>
                    </a:cubicBezTo>
                    <a:cubicBezTo>
                      <a:pt x="118" y="92"/>
                      <a:pt x="92" y="118"/>
                      <a:pt x="59" y="118"/>
                    </a:cubicBezTo>
                    <a:close/>
                    <a:moveTo>
                      <a:pt x="59" y="24"/>
                    </a:moveTo>
                    <a:cubicBezTo>
                      <a:pt x="40" y="24"/>
                      <a:pt x="24" y="40"/>
                      <a:pt x="24" y="59"/>
                    </a:cubicBezTo>
                    <a:cubicBezTo>
                      <a:pt x="24" y="78"/>
                      <a:pt x="40" y="94"/>
                      <a:pt x="59" y="94"/>
                    </a:cubicBezTo>
                    <a:cubicBezTo>
                      <a:pt x="78" y="94"/>
                      <a:pt x="94" y="78"/>
                      <a:pt x="94" y="59"/>
                    </a:cubicBezTo>
                    <a:cubicBezTo>
                      <a:pt x="94" y="40"/>
                      <a:pt x="78" y="24"/>
                      <a:pt x="59" y="24"/>
                    </a:cubicBez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ïṥ1îdé">
                <a:extLst>
                  <a:ext uri="{FF2B5EF4-FFF2-40B4-BE49-F238E27FC236}">
                    <a16:creationId xmlns:a16="http://schemas.microsoft.com/office/drawing/2014/main" xmlns="" id="{875B2E60-168B-4568-86D5-FDCACE56933C}"/>
                  </a:ext>
                </a:extLst>
              </p:cNvPr>
              <p:cNvSpPr/>
              <p:nvPr/>
            </p:nvSpPr>
            <p:spPr bwMode="auto">
              <a:xfrm>
                <a:off x="7885113" y="3359150"/>
                <a:ext cx="104775" cy="1047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íşľíḑe">
                <a:extLst>
                  <a:ext uri="{FF2B5EF4-FFF2-40B4-BE49-F238E27FC236}">
                    <a16:creationId xmlns:a16="http://schemas.microsoft.com/office/drawing/2014/main" xmlns="" id="{5280D662-505D-42F7-A554-E9A3E74CC697}"/>
                  </a:ext>
                </a:extLst>
              </p:cNvPr>
              <p:cNvSpPr/>
              <p:nvPr/>
            </p:nvSpPr>
            <p:spPr bwMode="auto">
              <a:xfrm>
                <a:off x="7872413" y="3344863"/>
                <a:ext cx="131763" cy="131763"/>
              </a:xfrm>
              <a:custGeom>
                <a:avLst/>
                <a:gdLst>
                  <a:gd name="T0" fmla="*/ 59 w 118"/>
                  <a:gd name="T1" fmla="*/ 118 h 118"/>
                  <a:gd name="T2" fmla="*/ 0 w 118"/>
                  <a:gd name="T3" fmla="*/ 59 h 118"/>
                  <a:gd name="T4" fmla="*/ 59 w 118"/>
                  <a:gd name="T5" fmla="*/ 0 h 118"/>
                  <a:gd name="T6" fmla="*/ 118 w 118"/>
                  <a:gd name="T7" fmla="*/ 59 h 118"/>
                  <a:gd name="T8" fmla="*/ 59 w 118"/>
                  <a:gd name="T9" fmla="*/ 118 h 118"/>
                  <a:gd name="T10" fmla="*/ 59 w 118"/>
                  <a:gd name="T11" fmla="*/ 24 h 118"/>
                  <a:gd name="T12" fmla="*/ 24 w 118"/>
                  <a:gd name="T13" fmla="*/ 59 h 118"/>
                  <a:gd name="T14" fmla="*/ 59 w 118"/>
                  <a:gd name="T15" fmla="*/ 94 h 118"/>
                  <a:gd name="T16" fmla="*/ 94 w 118"/>
                  <a:gd name="T17" fmla="*/ 59 h 118"/>
                  <a:gd name="T18" fmla="*/ 59 w 118"/>
                  <a:gd name="T19" fmla="*/ 2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8" h="118">
                    <a:moveTo>
                      <a:pt x="59" y="118"/>
                    </a:moveTo>
                    <a:cubicBezTo>
                      <a:pt x="26" y="118"/>
                      <a:pt x="0" y="92"/>
                      <a:pt x="0" y="59"/>
                    </a:cubicBezTo>
                    <a:cubicBezTo>
                      <a:pt x="0" y="26"/>
                      <a:pt x="26" y="0"/>
                      <a:pt x="59" y="0"/>
                    </a:cubicBezTo>
                    <a:cubicBezTo>
                      <a:pt x="92" y="0"/>
                      <a:pt x="118" y="26"/>
                      <a:pt x="118" y="59"/>
                    </a:cubicBezTo>
                    <a:cubicBezTo>
                      <a:pt x="118" y="92"/>
                      <a:pt x="92" y="118"/>
                      <a:pt x="59" y="118"/>
                    </a:cubicBezTo>
                    <a:close/>
                    <a:moveTo>
                      <a:pt x="59" y="24"/>
                    </a:moveTo>
                    <a:cubicBezTo>
                      <a:pt x="40" y="24"/>
                      <a:pt x="24" y="40"/>
                      <a:pt x="24" y="59"/>
                    </a:cubicBezTo>
                    <a:cubicBezTo>
                      <a:pt x="24" y="78"/>
                      <a:pt x="40" y="94"/>
                      <a:pt x="59" y="94"/>
                    </a:cubicBezTo>
                    <a:cubicBezTo>
                      <a:pt x="78" y="94"/>
                      <a:pt x="94" y="78"/>
                      <a:pt x="94" y="59"/>
                    </a:cubicBezTo>
                    <a:cubicBezTo>
                      <a:pt x="94" y="40"/>
                      <a:pt x="78" y="24"/>
                      <a:pt x="59" y="24"/>
                    </a:cubicBez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íšḻîḑé">
                <a:extLst>
                  <a:ext uri="{FF2B5EF4-FFF2-40B4-BE49-F238E27FC236}">
                    <a16:creationId xmlns:a16="http://schemas.microsoft.com/office/drawing/2014/main" xmlns="" id="{D5BB98CF-44CA-4CFC-849E-73B7C1356E8F}"/>
                  </a:ext>
                </a:extLst>
              </p:cNvPr>
              <p:cNvSpPr/>
              <p:nvPr/>
            </p:nvSpPr>
            <p:spPr bwMode="auto">
              <a:xfrm>
                <a:off x="7885113" y="3359150"/>
                <a:ext cx="287338" cy="285750"/>
              </a:xfrm>
              <a:custGeom>
                <a:avLst/>
                <a:gdLst>
                  <a:gd name="T0" fmla="*/ 0 w 181"/>
                  <a:gd name="T1" fmla="*/ 180 h 180"/>
                  <a:gd name="T2" fmla="*/ 181 w 181"/>
                  <a:gd name="T3" fmla="*/ 0 h 180"/>
                  <a:gd name="T4" fmla="*/ 0 w 181"/>
                  <a:gd name="T5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1" h="180">
                    <a:moveTo>
                      <a:pt x="0" y="180"/>
                    </a:moveTo>
                    <a:lnTo>
                      <a:pt x="181" y="0"/>
                    </a:lnTo>
                    <a:lnTo>
                      <a:pt x="0" y="1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îšľîḑè">
                <a:extLst>
                  <a:ext uri="{FF2B5EF4-FFF2-40B4-BE49-F238E27FC236}">
                    <a16:creationId xmlns:a16="http://schemas.microsoft.com/office/drawing/2014/main" xmlns="" id="{703986CF-B053-48D9-8E68-7833544933E5}"/>
                  </a:ext>
                </a:extLst>
              </p:cNvPr>
              <p:cNvSpPr/>
              <p:nvPr/>
            </p:nvSpPr>
            <p:spPr bwMode="auto">
              <a:xfrm>
                <a:off x="7877176" y="3349625"/>
                <a:ext cx="303213" cy="303213"/>
              </a:xfrm>
              <a:custGeom>
                <a:avLst/>
                <a:gdLst>
                  <a:gd name="T0" fmla="*/ 11 w 191"/>
                  <a:gd name="T1" fmla="*/ 191 h 191"/>
                  <a:gd name="T2" fmla="*/ 0 w 191"/>
                  <a:gd name="T3" fmla="*/ 180 h 191"/>
                  <a:gd name="T4" fmla="*/ 180 w 191"/>
                  <a:gd name="T5" fmla="*/ 0 h 191"/>
                  <a:gd name="T6" fmla="*/ 191 w 191"/>
                  <a:gd name="T7" fmla="*/ 11 h 191"/>
                  <a:gd name="T8" fmla="*/ 11 w 191"/>
                  <a:gd name="T9" fmla="*/ 19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191">
                    <a:moveTo>
                      <a:pt x="11" y="191"/>
                    </a:moveTo>
                    <a:lnTo>
                      <a:pt x="0" y="180"/>
                    </a:lnTo>
                    <a:lnTo>
                      <a:pt x="180" y="0"/>
                    </a:lnTo>
                    <a:lnTo>
                      <a:pt x="191" y="11"/>
                    </a:lnTo>
                    <a:lnTo>
                      <a:pt x="11" y="191"/>
                    </a:ln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iSľïďê">
              <a:extLst>
                <a:ext uri="{FF2B5EF4-FFF2-40B4-BE49-F238E27FC236}">
                  <a16:creationId xmlns:a16="http://schemas.microsoft.com/office/drawing/2014/main" xmlns="" id="{3B16AE06-7E68-4968-9CCE-B88C5763FDEE}"/>
                </a:ext>
              </a:extLst>
            </p:cNvPr>
            <p:cNvGrpSpPr/>
            <p:nvPr/>
          </p:nvGrpSpPr>
          <p:grpSpPr>
            <a:xfrm>
              <a:off x="5254069" y="4598399"/>
              <a:ext cx="1593850" cy="554037"/>
              <a:chOff x="2336800" y="976313"/>
              <a:chExt cx="1593850" cy="554037"/>
            </a:xfrm>
          </p:grpSpPr>
          <p:sp>
            <p:nvSpPr>
              <p:cNvPr id="14" name="ïšḻidê">
                <a:extLst>
                  <a:ext uri="{FF2B5EF4-FFF2-40B4-BE49-F238E27FC236}">
                    <a16:creationId xmlns:a16="http://schemas.microsoft.com/office/drawing/2014/main" xmlns="" id="{D5C4FD78-709D-4E67-9CBD-EC33CFDFDBCC}"/>
                  </a:ext>
                </a:extLst>
              </p:cNvPr>
              <p:cNvSpPr txBox="1"/>
              <p:nvPr/>
            </p:nvSpPr>
            <p:spPr>
              <a:xfrm>
                <a:off x="2336800" y="976313"/>
                <a:ext cx="902811" cy="28098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PROJECT</a:t>
                </a:r>
                <a:endParaRPr lang="zh-CN" altLang="en-US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ïş1îḓê">
                <a:extLst>
                  <a:ext uri="{FF2B5EF4-FFF2-40B4-BE49-F238E27FC236}">
                    <a16:creationId xmlns:a16="http://schemas.microsoft.com/office/drawing/2014/main" xmlns="" id="{D1106C79-AFA9-4E1E-B027-2B208E51DDBE}"/>
                  </a:ext>
                </a:extLst>
              </p:cNvPr>
              <p:cNvSpPr txBox="1"/>
              <p:nvPr/>
            </p:nvSpPr>
            <p:spPr>
              <a:xfrm>
                <a:off x="2336800" y="1289510"/>
                <a:ext cx="563563" cy="228913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PLAN</a:t>
                </a:r>
                <a:endParaRPr lang="zh-CN" altLang="en-US" dirty="0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6" name="íŝ1ïdé">
                <a:extLst>
                  <a:ext uri="{FF2B5EF4-FFF2-40B4-BE49-F238E27FC236}">
                    <a16:creationId xmlns:a16="http://schemas.microsoft.com/office/drawing/2014/main" xmlns="" id="{A4394BE8-7C24-4D6F-A9CA-92DCF7FA9D0F}"/>
                  </a:ext>
                </a:extLst>
              </p:cNvPr>
              <p:cNvSpPr txBox="1"/>
              <p:nvPr/>
            </p:nvSpPr>
            <p:spPr>
              <a:xfrm>
                <a:off x="2955925" y="1285240"/>
                <a:ext cx="463549" cy="23745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2018</a:t>
                </a:r>
                <a:endParaRPr lang="zh-CN" altLang="en-US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7" name="îṥľíḑé">
                <a:extLst>
                  <a:ext uri="{FF2B5EF4-FFF2-40B4-BE49-F238E27FC236}">
                    <a16:creationId xmlns:a16="http://schemas.microsoft.com/office/drawing/2014/main" xmlns="" id="{3CFD30E4-860B-42C8-B9F1-40F09DFB9A37}"/>
                  </a:ext>
                </a:extLst>
              </p:cNvPr>
              <p:cNvSpPr/>
              <p:nvPr/>
            </p:nvSpPr>
            <p:spPr>
              <a:xfrm>
                <a:off x="3289300" y="981075"/>
                <a:ext cx="641350" cy="5397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8" name="íṧ1îde">
                <a:extLst>
                  <a:ext uri="{FF2B5EF4-FFF2-40B4-BE49-F238E27FC236}">
                    <a16:creationId xmlns:a16="http://schemas.microsoft.com/office/drawing/2014/main" xmlns="" id="{67EA0827-FF71-47A9-AC61-752769756317}"/>
                  </a:ext>
                </a:extLst>
              </p:cNvPr>
              <p:cNvSpPr/>
              <p:nvPr/>
            </p:nvSpPr>
            <p:spPr>
              <a:xfrm>
                <a:off x="3289300" y="1081405"/>
                <a:ext cx="641350" cy="5397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9" name="ï$ḻïḑe">
                <a:extLst>
                  <a:ext uri="{FF2B5EF4-FFF2-40B4-BE49-F238E27FC236}">
                    <a16:creationId xmlns:a16="http://schemas.microsoft.com/office/drawing/2014/main" xmlns="" id="{8629F1FD-81B7-4F1D-BB91-F0ED57CBE55B}"/>
                  </a:ext>
                </a:extLst>
              </p:cNvPr>
              <p:cNvSpPr/>
              <p:nvPr/>
            </p:nvSpPr>
            <p:spPr>
              <a:xfrm>
                <a:off x="3289300" y="1181735"/>
                <a:ext cx="641350" cy="5397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0" name="ïśḻîḍé">
                <a:extLst>
                  <a:ext uri="{FF2B5EF4-FFF2-40B4-BE49-F238E27FC236}">
                    <a16:creationId xmlns:a16="http://schemas.microsoft.com/office/drawing/2014/main" xmlns="" id="{7F6A147F-445D-4FDD-B348-8EF7E8493702}"/>
                  </a:ext>
                </a:extLst>
              </p:cNvPr>
              <p:cNvSpPr/>
              <p:nvPr/>
            </p:nvSpPr>
            <p:spPr>
              <a:xfrm>
                <a:off x="3470274" y="1282065"/>
                <a:ext cx="460375" cy="476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1" name="ïŝ1iḋê">
                <a:extLst>
                  <a:ext uri="{FF2B5EF4-FFF2-40B4-BE49-F238E27FC236}">
                    <a16:creationId xmlns:a16="http://schemas.microsoft.com/office/drawing/2014/main" xmlns="" id="{292754B0-C03C-4C5A-9DF0-3AD65B62EF2F}"/>
                  </a:ext>
                </a:extLst>
              </p:cNvPr>
              <p:cNvSpPr/>
              <p:nvPr/>
            </p:nvSpPr>
            <p:spPr>
              <a:xfrm>
                <a:off x="3470274" y="1382395"/>
                <a:ext cx="460375" cy="476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2" name="îṧḷïďe">
                <a:extLst>
                  <a:ext uri="{FF2B5EF4-FFF2-40B4-BE49-F238E27FC236}">
                    <a16:creationId xmlns:a16="http://schemas.microsoft.com/office/drawing/2014/main" xmlns="" id="{C3606573-C714-49BF-BBBC-408FBF2F647F}"/>
                  </a:ext>
                </a:extLst>
              </p:cNvPr>
              <p:cNvSpPr/>
              <p:nvPr/>
            </p:nvSpPr>
            <p:spPr>
              <a:xfrm>
                <a:off x="3470274" y="1482725"/>
                <a:ext cx="460375" cy="476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6336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66D164-6CFC-4DA0-80A2-FD78B3473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5BC20C9-F6CD-4503-BE61-A549DB2ED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F44D79C-6234-4E70-94CC-1F0AB9B65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6c172dbe-d2fb-4e5a-b197-54ea251e188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0F082AD-970C-4524-9163-15DABD23ED1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288" y="1302434"/>
            <a:ext cx="10849612" cy="4739116"/>
            <a:chOff x="669288" y="1302435"/>
            <a:chExt cx="10849610" cy="4739115"/>
          </a:xfrm>
        </p:grpSpPr>
        <p:sp>
          <p:nvSpPr>
            <p:cNvPr id="6" name="îṧḻiḑê">
              <a:extLst>
                <a:ext uri="{FF2B5EF4-FFF2-40B4-BE49-F238E27FC236}">
                  <a16:creationId xmlns:a16="http://schemas.microsoft.com/office/drawing/2014/main" xmlns="" id="{E956E242-7B10-4E86-959C-4464C1494A7F}"/>
                </a:ext>
              </a:extLst>
            </p:cNvPr>
            <p:cNvSpPr txBox="1"/>
            <p:nvPr/>
          </p:nvSpPr>
          <p:spPr>
            <a:xfrm>
              <a:off x="759930" y="3024000"/>
              <a:ext cx="5305863" cy="86409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accent1"/>
              </a:solidFill>
            </a:ln>
          </p:spPr>
          <p:txBody>
            <a:bodyPr wrap="square" lIns="90000" tIns="46800" rIns="90000" bIns="46800" rtlCol="0" anchor="ctr">
              <a:normAutofit/>
            </a:bodyPr>
            <a:lstStyle>
              <a:defPPr>
                <a:defRPr lang="en-US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>
                  <a:solidFill>
                    <a:schemeClr val="bg1"/>
                  </a:solidFill>
                </a:rPr>
                <a:t>Supporting text here</a:t>
              </a:r>
            </a:p>
          </p:txBody>
        </p:sp>
        <p:sp>
          <p:nvSpPr>
            <p:cNvPr id="7" name="îşlîḓê">
              <a:extLst>
                <a:ext uri="{FF2B5EF4-FFF2-40B4-BE49-F238E27FC236}">
                  <a16:creationId xmlns:a16="http://schemas.microsoft.com/office/drawing/2014/main" xmlns="" id="{3F9E0CBD-B329-4468-A1BA-2816D8D25799}"/>
                </a:ext>
              </a:extLst>
            </p:cNvPr>
            <p:cNvSpPr txBox="1"/>
            <p:nvPr/>
          </p:nvSpPr>
          <p:spPr>
            <a:xfrm>
              <a:off x="759930" y="4100728"/>
              <a:ext cx="5305863" cy="86409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wrap="square" lIns="90000" tIns="46800" rIns="90000" bIns="46800" rtlCol="0" anchor="ctr">
              <a:normAutofit/>
            </a:bodyPr>
            <a:lstStyle>
              <a:defPPr>
                <a:defRPr lang="en-US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8" name="îṩlíḋè">
              <a:extLst>
                <a:ext uri="{FF2B5EF4-FFF2-40B4-BE49-F238E27FC236}">
                  <a16:creationId xmlns:a16="http://schemas.microsoft.com/office/drawing/2014/main" xmlns="" id="{A8C6FFDC-A832-4E81-A6A3-6DC78DB8FBEA}"/>
                </a:ext>
              </a:extLst>
            </p:cNvPr>
            <p:cNvSpPr txBox="1"/>
            <p:nvPr/>
          </p:nvSpPr>
          <p:spPr>
            <a:xfrm>
              <a:off x="759930" y="5177455"/>
              <a:ext cx="5305863" cy="86409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wrap="square" lIns="90000" tIns="46800" rIns="90000" bIns="46800" rtlCol="0" anchor="ctr">
              <a:normAutofit/>
            </a:bodyPr>
            <a:lstStyle>
              <a:defPPr>
                <a:defRPr lang="en-US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/>
                <a:t>Supporting text here</a:t>
              </a:r>
            </a:p>
          </p:txBody>
        </p:sp>
        <p:grpSp>
          <p:nvGrpSpPr>
            <p:cNvPr id="9" name="ïSḻîḑê">
              <a:extLst>
                <a:ext uri="{FF2B5EF4-FFF2-40B4-BE49-F238E27FC236}">
                  <a16:creationId xmlns:a16="http://schemas.microsoft.com/office/drawing/2014/main" xmlns="" id="{B7E1BEE6-F30E-4100-9C38-827B1E7476D4}"/>
                </a:ext>
              </a:extLst>
            </p:cNvPr>
            <p:cNvGrpSpPr/>
            <p:nvPr/>
          </p:nvGrpSpPr>
          <p:grpSpPr>
            <a:xfrm>
              <a:off x="6084540" y="1539001"/>
              <a:ext cx="5434358" cy="4424627"/>
              <a:chOff x="5897711" y="1622165"/>
              <a:chExt cx="5553302" cy="4521471"/>
            </a:xfrm>
          </p:grpSpPr>
          <p:grpSp>
            <p:nvGrpSpPr>
              <p:cNvPr id="12" name="îṡḻiḋê">
                <a:extLst>
                  <a:ext uri="{FF2B5EF4-FFF2-40B4-BE49-F238E27FC236}">
                    <a16:creationId xmlns:a16="http://schemas.microsoft.com/office/drawing/2014/main" xmlns="" id="{4FE78886-8C63-4F6A-BB04-82DB6CAD9740}"/>
                  </a:ext>
                </a:extLst>
              </p:cNvPr>
              <p:cNvGrpSpPr/>
              <p:nvPr/>
            </p:nvGrpSpPr>
            <p:grpSpPr>
              <a:xfrm>
                <a:off x="5897711" y="1622165"/>
                <a:ext cx="5553302" cy="4521471"/>
                <a:chOff x="4965701" y="995362"/>
                <a:chExt cx="6442074" cy="5245101"/>
              </a:xfrm>
            </p:grpSpPr>
            <p:sp>
              <p:nvSpPr>
                <p:cNvPr id="17" name="íṩļîḓê">
                  <a:extLst>
                    <a:ext uri="{FF2B5EF4-FFF2-40B4-BE49-F238E27FC236}">
                      <a16:creationId xmlns:a16="http://schemas.microsoft.com/office/drawing/2014/main" xmlns="" id="{056E4692-3AF4-47B4-966F-8DFAF6843883}"/>
                    </a:ext>
                  </a:extLst>
                </p:cNvPr>
                <p:cNvSpPr/>
                <p:nvPr/>
              </p:nvSpPr>
              <p:spPr bwMode="auto">
                <a:xfrm>
                  <a:off x="8939213" y="1071563"/>
                  <a:ext cx="293687" cy="187325"/>
                </a:xfrm>
                <a:custGeom>
                  <a:avLst/>
                  <a:gdLst>
                    <a:gd name="T0" fmla="*/ 0 w 97"/>
                    <a:gd name="T1" fmla="*/ 42 h 62"/>
                    <a:gd name="T2" fmla="*/ 30 w 97"/>
                    <a:gd name="T3" fmla="*/ 2 h 62"/>
                    <a:gd name="T4" fmla="*/ 28 w 97"/>
                    <a:gd name="T5" fmla="*/ 24 h 62"/>
                    <a:gd name="T6" fmla="*/ 95 w 97"/>
                    <a:gd name="T7" fmla="*/ 46 h 62"/>
                    <a:gd name="T8" fmla="*/ 13 w 97"/>
                    <a:gd name="T9" fmla="*/ 62 h 62"/>
                    <a:gd name="T10" fmla="*/ 0 w 97"/>
                    <a:gd name="T11" fmla="*/ 4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7" h="62">
                      <a:moveTo>
                        <a:pt x="0" y="42"/>
                      </a:moveTo>
                      <a:cubicBezTo>
                        <a:pt x="0" y="42"/>
                        <a:pt x="23" y="0"/>
                        <a:pt x="30" y="2"/>
                      </a:cubicBezTo>
                      <a:cubicBezTo>
                        <a:pt x="37" y="4"/>
                        <a:pt x="28" y="24"/>
                        <a:pt x="28" y="24"/>
                      </a:cubicBezTo>
                      <a:cubicBezTo>
                        <a:pt x="28" y="24"/>
                        <a:pt x="94" y="39"/>
                        <a:pt x="95" y="46"/>
                      </a:cubicBezTo>
                      <a:cubicBezTo>
                        <a:pt x="97" y="52"/>
                        <a:pt x="13" y="62"/>
                        <a:pt x="13" y="62"/>
                      </a:cubicBezTo>
                      <a:lnTo>
                        <a:pt x="0" y="42"/>
                      </a:ln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íṣ1ïḍe">
                  <a:extLst>
                    <a:ext uri="{FF2B5EF4-FFF2-40B4-BE49-F238E27FC236}">
                      <a16:creationId xmlns:a16="http://schemas.microsoft.com/office/drawing/2014/main" xmlns="" id="{0886D6BC-88FD-4E09-8C4D-B6D7B1254474}"/>
                    </a:ext>
                  </a:extLst>
                </p:cNvPr>
                <p:cNvSpPr/>
                <p:nvPr/>
              </p:nvSpPr>
              <p:spPr bwMode="auto">
                <a:xfrm>
                  <a:off x="8397875" y="1185863"/>
                  <a:ext cx="608012" cy="571500"/>
                </a:xfrm>
                <a:custGeom>
                  <a:avLst/>
                  <a:gdLst>
                    <a:gd name="T0" fmla="*/ 0 w 201"/>
                    <a:gd name="T1" fmla="*/ 114 h 189"/>
                    <a:gd name="T2" fmla="*/ 178 w 201"/>
                    <a:gd name="T3" fmla="*/ 0 h 189"/>
                    <a:gd name="T4" fmla="*/ 201 w 201"/>
                    <a:gd name="T5" fmla="*/ 18 h 189"/>
                    <a:gd name="T6" fmla="*/ 13 w 201"/>
                    <a:gd name="T7" fmla="*/ 178 h 189"/>
                    <a:gd name="T8" fmla="*/ 13 w 201"/>
                    <a:gd name="T9" fmla="*/ 185 h 189"/>
                    <a:gd name="T10" fmla="*/ 0 w 201"/>
                    <a:gd name="T11" fmla="*/ 114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1" h="189">
                      <a:moveTo>
                        <a:pt x="0" y="114"/>
                      </a:moveTo>
                      <a:cubicBezTo>
                        <a:pt x="0" y="114"/>
                        <a:pt x="130" y="155"/>
                        <a:pt x="178" y="0"/>
                      </a:cubicBezTo>
                      <a:cubicBezTo>
                        <a:pt x="201" y="18"/>
                        <a:pt x="201" y="18"/>
                        <a:pt x="201" y="18"/>
                      </a:cubicBezTo>
                      <a:cubicBezTo>
                        <a:pt x="201" y="18"/>
                        <a:pt x="192" y="189"/>
                        <a:pt x="13" y="178"/>
                      </a:cubicBezTo>
                      <a:cubicBezTo>
                        <a:pt x="11" y="178"/>
                        <a:pt x="13" y="185"/>
                        <a:pt x="13" y="185"/>
                      </a:cubicBezTo>
                      <a:cubicBezTo>
                        <a:pt x="13" y="185"/>
                        <a:pt x="0" y="157"/>
                        <a:pt x="0" y="114"/>
                      </a:cubicBezTo>
                      <a:close/>
                    </a:path>
                  </a:pathLst>
                </a:custGeom>
                <a:solidFill>
                  <a:srgbClr val="3184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îśḷîḑè">
                  <a:extLst>
                    <a:ext uri="{FF2B5EF4-FFF2-40B4-BE49-F238E27FC236}">
                      <a16:creationId xmlns:a16="http://schemas.microsoft.com/office/drawing/2014/main" xmlns="" id="{E9ECCEA8-D921-431B-BC0D-26F6A6ADB2D0}"/>
                    </a:ext>
                  </a:extLst>
                </p:cNvPr>
                <p:cNvSpPr/>
                <p:nvPr/>
              </p:nvSpPr>
              <p:spPr bwMode="auto">
                <a:xfrm>
                  <a:off x="8204200" y="2230438"/>
                  <a:ext cx="731837" cy="1260475"/>
                </a:xfrm>
                <a:custGeom>
                  <a:avLst/>
                  <a:gdLst>
                    <a:gd name="T0" fmla="*/ 97 w 242"/>
                    <a:gd name="T1" fmla="*/ 0 h 417"/>
                    <a:gd name="T2" fmla="*/ 199 w 242"/>
                    <a:gd name="T3" fmla="*/ 394 h 417"/>
                    <a:gd name="T4" fmla="*/ 240 w 242"/>
                    <a:gd name="T5" fmla="*/ 408 h 417"/>
                    <a:gd name="T6" fmla="*/ 166 w 242"/>
                    <a:gd name="T7" fmla="*/ 413 h 417"/>
                    <a:gd name="T8" fmla="*/ 0 w 242"/>
                    <a:gd name="T9" fmla="*/ 12 h 417"/>
                    <a:gd name="T10" fmla="*/ 97 w 242"/>
                    <a:gd name="T11" fmla="*/ 0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2" h="417">
                      <a:moveTo>
                        <a:pt x="97" y="0"/>
                      </a:moveTo>
                      <a:cubicBezTo>
                        <a:pt x="97" y="0"/>
                        <a:pt x="183" y="330"/>
                        <a:pt x="199" y="394"/>
                      </a:cubicBezTo>
                      <a:cubicBezTo>
                        <a:pt x="199" y="394"/>
                        <a:pt x="237" y="401"/>
                        <a:pt x="240" y="408"/>
                      </a:cubicBezTo>
                      <a:cubicBezTo>
                        <a:pt x="242" y="415"/>
                        <a:pt x="173" y="417"/>
                        <a:pt x="166" y="413"/>
                      </a:cubicBezTo>
                      <a:cubicBezTo>
                        <a:pt x="159" y="408"/>
                        <a:pt x="33" y="128"/>
                        <a:pt x="0" y="12"/>
                      </a:cubicBezTo>
                      <a:lnTo>
                        <a:pt x="97" y="0"/>
                      </a:ln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îSļîḍé">
                  <a:extLst>
                    <a:ext uri="{FF2B5EF4-FFF2-40B4-BE49-F238E27FC236}">
                      <a16:creationId xmlns:a16="http://schemas.microsoft.com/office/drawing/2014/main" xmlns="" id="{E6A944BF-1E8C-4A36-AF9B-637B89F0D994}"/>
                    </a:ext>
                  </a:extLst>
                </p:cNvPr>
                <p:cNvSpPr/>
                <p:nvPr/>
              </p:nvSpPr>
              <p:spPr bwMode="auto">
                <a:xfrm>
                  <a:off x="7551738" y="2230438"/>
                  <a:ext cx="731837" cy="1260475"/>
                </a:xfrm>
                <a:custGeom>
                  <a:avLst/>
                  <a:gdLst>
                    <a:gd name="T0" fmla="*/ 145 w 242"/>
                    <a:gd name="T1" fmla="*/ 0 h 417"/>
                    <a:gd name="T2" fmla="*/ 43 w 242"/>
                    <a:gd name="T3" fmla="*/ 394 h 417"/>
                    <a:gd name="T4" fmla="*/ 3 w 242"/>
                    <a:gd name="T5" fmla="*/ 408 h 417"/>
                    <a:gd name="T6" fmla="*/ 76 w 242"/>
                    <a:gd name="T7" fmla="*/ 413 h 417"/>
                    <a:gd name="T8" fmla="*/ 242 w 242"/>
                    <a:gd name="T9" fmla="*/ 12 h 417"/>
                    <a:gd name="T10" fmla="*/ 145 w 242"/>
                    <a:gd name="T11" fmla="*/ 0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2" h="417">
                      <a:moveTo>
                        <a:pt x="145" y="0"/>
                      </a:moveTo>
                      <a:cubicBezTo>
                        <a:pt x="145" y="0"/>
                        <a:pt x="60" y="330"/>
                        <a:pt x="43" y="394"/>
                      </a:cubicBezTo>
                      <a:cubicBezTo>
                        <a:pt x="43" y="394"/>
                        <a:pt x="5" y="401"/>
                        <a:pt x="3" y="408"/>
                      </a:cubicBezTo>
                      <a:cubicBezTo>
                        <a:pt x="0" y="415"/>
                        <a:pt x="69" y="417"/>
                        <a:pt x="76" y="413"/>
                      </a:cubicBezTo>
                      <a:cubicBezTo>
                        <a:pt x="83" y="408"/>
                        <a:pt x="209" y="128"/>
                        <a:pt x="242" y="12"/>
                      </a:cubicBezTo>
                      <a:lnTo>
                        <a:pt x="145" y="0"/>
                      </a:ln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işļïḑè">
                  <a:extLst>
                    <a:ext uri="{FF2B5EF4-FFF2-40B4-BE49-F238E27FC236}">
                      <a16:creationId xmlns:a16="http://schemas.microsoft.com/office/drawing/2014/main" xmlns="" id="{3212D307-7218-47F2-8F04-35F4FA009E2F}"/>
                    </a:ext>
                  </a:extLst>
                </p:cNvPr>
                <p:cNvSpPr/>
                <p:nvPr/>
              </p:nvSpPr>
              <p:spPr bwMode="auto">
                <a:xfrm>
                  <a:off x="7932738" y="1457325"/>
                  <a:ext cx="622300" cy="889000"/>
                </a:xfrm>
                <a:custGeom>
                  <a:avLst/>
                  <a:gdLst>
                    <a:gd name="T0" fmla="*/ 38 w 206"/>
                    <a:gd name="T1" fmla="*/ 22 h 294"/>
                    <a:gd name="T2" fmla="*/ 7 w 206"/>
                    <a:gd name="T3" fmla="*/ 268 h 294"/>
                    <a:gd name="T4" fmla="*/ 206 w 206"/>
                    <a:gd name="T5" fmla="*/ 263 h 294"/>
                    <a:gd name="T6" fmla="*/ 164 w 206"/>
                    <a:gd name="T7" fmla="*/ 26 h 294"/>
                    <a:gd name="T8" fmla="*/ 38 w 206"/>
                    <a:gd name="T9" fmla="*/ 22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294">
                      <a:moveTo>
                        <a:pt x="38" y="22"/>
                      </a:moveTo>
                      <a:cubicBezTo>
                        <a:pt x="38" y="22"/>
                        <a:pt x="0" y="209"/>
                        <a:pt x="7" y="268"/>
                      </a:cubicBezTo>
                      <a:cubicBezTo>
                        <a:pt x="7" y="268"/>
                        <a:pt x="138" y="294"/>
                        <a:pt x="206" y="263"/>
                      </a:cubicBezTo>
                      <a:cubicBezTo>
                        <a:pt x="206" y="263"/>
                        <a:pt x="194" y="95"/>
                        <a:pt x="164" y="26"/>
                      </a:cubicBezTo>
                      <a:cubicBezTo>
                        <a:pt x="164" y="26"/>
                        <a:pt x="142" y="0"/>
                        <a:pt x="38" y="22"/>
                      </a:cubicBezTo>
                      <a:close/>
                    </a:path>
                  </a:pathLst>
                </a:custGeom>
                <a:solidFill>
                  <a:srgbClr val="4DA9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îṣlîḍé">
                  <a:extLst>
                    <a:ext uri="{FF2B5EF4-FFF2-40B4-BE49-F238E27FC236}">
                      <a16:creationId xmlns:a16="http://schemas.microsoft.com/office/drawing/2014/main" xmlns="" id="{F2464F60-32A2-43C3-B7B1-9582AFD37649}"/>
                    </a:ext>
                  </a:extLst>
                </p:cNvPr>
                <p:cNvSpPr/>
                <p:nvPr/>
              </p:nvSpPr>
              <p:spPr bwMode="auto">
                <a:xfrm>
                  <a:off x="8169275" y="1400175"/>
                  <a:ext cx="171450" cy="196850"/>
                </a:xfrm>
                <a:custGeom>
                  <a:avLst/>
                  <a:gdLst>
                    <a:gd name="T0" fmla="*/ 3 w 57"/>
                    <a:gd name="T1" fmla="*/ 6 h 65"/>
                    <a:gd name="T2" fmla="*/ 0 w 57"/>
                    <a:gd name="T3" fmla="*/ 38 h 65"/>
                    <a:gd name="T4" fmla="*/ 57 w 57"/>
                    <a:gd name="T5" fmla="*/ 39 h 65"/>
                    <a:gd name="T6" fmla="*/ 48 w 57"/>
                    <a:gd name="T7" fmla="*/ 0 h 65"/>
                    <a:gd name="T8" fmla="*/ 3 w 57"/>
                    <a:gd name="T9" fmla="*/ 6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65">
                      <a:moveTo>
                        <a:pt x="3" y="6"/>
                      </a:move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8"/>
                        <a:pt x="57" y="65"/>
                        <a:pt x="57" y="39"/>
                      </a:cubicBezTo>
                      <a:cubicBezTo>
                        <a:pt x="57" y="34"/>
                        <a:pt x="48" y="0"/>
                        <a:pt x="48" y="0"/>
                      </a:cubicBezTo>
                      <a:lnTo>
                        <a:pt x="3" y="6"/>
                      </a:ln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íS1iḓê">
                  <a:extLst>
                    <a:ext uri="{FF2B5EF4-FFF2-40B4-BE49-F238E27FC236}">
                      <a16:creationId xmlns:a16="http://schemas.microsoft.com/office/drawing/2014/main" xmlns="" id="{CEED3963-7BD1-4C15-A2A3-4E52F80E2758}"/>
                    </a:ext>
                  </a:extLst>
                </p:cNvPr>
                <p:cNvSpPr/>
                <p:nvPr/>
              </p:nvSpPr>
              <p:spPr bwMode="auto">
                <a:xfrm>
                  <a:off x="8040688" y="1085850"/>
                  <a:ext cx="363537" cy="393700"/>
                </a:xfrm>
                <a:custGeom>
                  <a:avLst/>
                  <a:gdLst>
                    <a:gd name="T0" fmla="*/ 116 w 120"/>
                    <a:gd name="T1" fmla="*/ 65 h 130"/>
                    <a:gd name="T2" fmla="*/ 84 w 120"/>
                    <a:gd name="T3" fmla="*/ 130 h 130"/>
                    <a:gd name="T4" fmla="*/ 19 w 120"/>
                    <a:gd name="T5" fmla="*/ 65 h 130"/>
                    <a:gd name="T6" fmla="*/ 84 w 120"/>
                    <a:gd name="T7" fmla="*/ 0 h 130"/>
                    <a:gd name="T8" fmla="*/ 116 w 120"/>
                    <a:gd name="T9" fmla="*/ 65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" h="130">
                      <a:moveTo>
                        <a:pt x="116" y="65"/>
                      </a:moveTo>
                      <a:cubicBezTo>
                        <a:pt x="116" y="101"/>
                        <a:pt x="120" y="130"/>
                        <a:pt x="84" y="130"/>
                      </a:cubicBezTo>
                      <a:cubicBezTo>
                        <a:pt x="48" y="130"/>
                        <a:pt x="19" y="101"/>
                        <a:pt x="19" y="65"/>
                      </a:cubicBezTo>
                      <a:cubicBezTo>
                        <a:pt x="19" y="29"/>
                        <a:pt x="0" y="0"/>
                        <a:pt x="84" y="0"/>
                      </a:cubicBezTo>
                      <a:cubicBezTo>
                        <a:pt x="120" y="0"/>
                        <a:pt x="116" y="29"/>
                        <a:pt x="116" y="65"/>
                      </a:cubicBez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ïṣļïďé">
                  <a:extLst>
                    <a:ext uri="{FF2B5EF4-FFF2-40B4-BE49-F238E27FC236}">
                      <a16:creationId xmlns:a16="http://schemas.microsoft.com/office/drawing/2014/main" xmlns="" id="{E27D45AC-5A4C-4DBC-8C10-D13507705745}"/>
                    </a:ext>
                  </a:extLst>
                </p:cNvPr>
                <p:cNvSpPr/>
                <p:nvPr/>
              </p:nvSpPr>
              <p:spPr bwMode="auto">
                <a:xfrm>
                  <a:off x="8029575" y="995362"/>
                  <a:ext cx="387350" cy="392113"/>
                </a:xfrm>
                <a:custGeom>
                  <a:avLst/>
                  <a:gdLst>
                    <a:gd name="T0" fmla="*/ 52 w 128"/>
                    <a:gd name="T1" fmla="*/ 53 h 130"/>
                    <a:gd name="T2" fmla="*/ 128 w 128"/>
                    <a:gd name="T3" fmla="*/ 44 h 130"/>
                    <a:gd name="T4" fmla="*/ 50 w 128"/>
                    <a:gd name="T5" fmla="*/ 19 h 130"/>
                    <a:gd name="T6" fmla="*/ 18 w 128"/>
                    <a:gd name="T7" fmla="*/ 57 h 130"/>
                    <a:gd name="T8" fmla="*/ 5 w 128"/>
                    <a:gd name="T9" fmla="*/ 89 h 130"/>
                    <a:gd name="T10" fmla="*/ 34 w 128"/>
                    <a:gd name="T11" fmla="*/ 130 h 130"/>
                    <a:gd name="T12" fmla="*/ 44 w 128"/>
                    <a:gd name="T13" fmla="*/ 62 h 130"/>
                    <a:gd name="T14" fmla="*/ 52 w 128"/>
                    <a:gd name="T15" fmla="*/ 53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8" h="130">
                      <a:moveTo>
                        <a:pt x="52" y="53"/>
                      </a:moveTo>
                      <a:cubicBezTo>
                        <a:pt x="52" y="53"/>
                        <a:pt x="103" y="82"/>
                        <a:pt x="128" y="44"/>
                      </a:cubicBezTo>
                      <a:cubicBezTo>
                        <a:pt x="128" y="44"/>
                        <a:pt x="96" y="0"/>
                        <a:pt x="50" y="19"/>
                      </a:cubicBezTo>
                      <a:cubicBezTo>
                        <a:pt x="4" y="39"/>
                        <a:pt x="18" y="57"/>
                        <a:pt x="18" y="57"/>
                      </a:cubicBezTo>
                      <a:cubicBezTo>
                        <a:pt x="18" y="57"/>
                        <a:pt x="0" y="66"/>
                        <a:pt x="5" y="89"/>
                      </a:cubicBezTo>
                      <a:cubicBezTo>
                        <a:pt x="11" y="112"/>
                        <a:pt x="34" y="130"/>
                        <a:pt x="34" y="130"/>
                      </a:cubicBezTo>
                      <a:cubicBezTo>
                        <a:pt x="34" y="130"/>
                        <a:pt x="73" y="94"/>
                        <a:pt x="44" y="62"/>
                      </a:cubicBezTo>
                      <a:lnTo>
                        <a:pt x="52" y="53"/>
                      </a:ln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i$ḻïďè">
                  <a:extLst>
                    <a:ext uri="{FF2B5EF4-FFF2-40B4-BE49-F238E27FC236}">
                      <a16:creationId xmlns:a16="http://schemas.microsoft.com/office/drawing/2014/main" xmlns="" id="{5C585949-8897-4AAE-9CD8-112A1F808C0F}"/>
                    </a:ext>
                  </a:extLst>
                </p:cNvPr>
                <p:cNvSpPr/>
                <p:nvPr/>
              </p:nvSpPr>
              <p:spPr bwMode="auto">
                <a:xfrm>
                  <a:off x="8343900" y="1262063"/>
                  <a:ext cx="79375" cy="101600"/>
                </a:xfrm>
                <a:custGeom>
                  <a:avLst/>
                  <a:gdLst>
                    <a:gd name="T0" fmla="*/ 6 w 26"/>
                    <a:gd name="T1" fmla="*/ 0 h 34"/>
                    <a:gd name="T2" fmla="*/ 25 w 26"/>
                    <a:gd name="T3" fmla="*/ 32 h 34"/>
                    <a:gd name="T4" fmla="*/ 7 w 26"/>
                    <a:gd name="T5" fmla="*/ 34 h 34"/>
                    <a:gd name="T6" fmla="*/ 6 w 26"/>
                    <a:gd name="T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4">
                      <a:moveTo>
                        <a:pt x="6" y="0"/>
                      </a:moveTo>
                      <a:cubicBezTo>
                        <a:pt x="6" y="0"/>
                        <a:pt x="23" y="21"/>
                        <a:pt x="25" y="32"/>
                      </a:cubicBezTo>
                      <a:cubicBezTo>
                        <a:pt x="26" y="34"/>
                        <a:pt x="7" y="34"/>
                        <a:pt x="7" y="34"/>
                      </a:cubicBezTo>
                      <a:cubicBezTo>
                        <a:pt x="7" y="34"/>
                        <a:pt x="0" y="15"/>
                        <a:pt x="6" y="0"/>
                      </a:cubicBezTo>
                      <a:close/>
                    </a:path>
                  </a:pathLst>
                </a:custGeom>
                <a:solidFill>
                  <a:srgbClr val="E26D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îšḻïḍé">
                  <a:extLst>
                    <a:ext uri="{FF2B5EF4-FFF2-40B4-BE49-F238E27FC236}">
                      <a16:creationId xmlns:a16="http://schemas.microsoft.com/office/drawing/2014/main" xmlns="" id="{7D75430E-506D-47CA-AD2E-0D654D21C304}"/>
                    </a:ext>
                  </a:extLst>
                </p:cNvPr>
                <p:cNvSpPr/>
                <p:nvPr/>
              </p:nvSpPr>
              <p:spPr bwMode="auto">
                <a:xfrm>
                  <a:off x="4992688" y="6086475"/>
                  <a:ext cx="1403350" cy="1539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íṩ1ïḋê">
                  <a:extLst>
                    <a:ext uri="{FF2B5EF4-FFF2-40B4-BE49-F238E27FC236}">
                      <a16:creationId xmlns:a16="http://schemas.microsoft.com/office/drawing/2014/main" xmlns="" id="{F778BB6A-8E97-4D91-9C8F-A2B28117A890}"/>
                    </a:ext>
                  </a:extLst>
                </p:cNvPr>
                <p:cNvSpPr/>
                <p:nvPr/>
              </p:nvSpPr>
              <p:spPr bwMode="auto">
                <a:xfrm>
                  <a:off x="10004425" y="6086475"/>
                  <a:ext cx="1403350" cy="1539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işḻidè">
                  <a:extLst>
                    <a:ext uri="{FF2B5EF4-FFF2-40B4-BE49-F238E27FC236}">
                      <a16:creationId xmlns:a16="http://schemas.microsoft.com/office/drawing/2014/main" xmlns="" id="{373A58AA-41F7-4DF9-B4D6-D55BEE53A553}"/>
                    </a:ext>
                  </a:extLst>
                </p:cNvPr>
                <p:cNvSpPr/>
                <p:nvPr/>
              </p:nvSpPr>
              <p:spPr bwMode="auto">
                <a:xfrm>
                  <a:off x="6445250" y="6053138"/>
                  <a:ext cx="3546475" cy="17780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íṥlïḓê">
                  <a:extLst>
                    <a:ext uri="{FF2B5EF4-FFF2-40B4-BE49-F238E27FC236}">
                      <a16:creationId xmlns:a16="http://schemas.microsoft.com/office/drawing/2014/main" xmlns="" id="{5C31B4FF-C404-45E9-8ABF-507099E4BCB1}"/>
                    </a:ext>
                  </a:extLst>
                </p:cNvPr>
                <p:cNvSpPr/>
                <p:nvPr/>
              </p:nvSpPr>
              <p:spPr bwMode="auto">
                <a:xfrm>
                  <a:off x="8232775" y="3476625"/>
                  <a:ext cx="1692275" cy="2147888"/>
                </a:xfrm>
                <a:custGeom>
                  <a:avLst/>
                  <a:gdLst>
                    <a:gd name="T0" fmla="*/ 380 w 560"/>
                    <a:gd name="T1" fmla="*/ 628 h 711"/>
                    <a:gd name="T2" fmla="*/ 337 w 560"/>
                    <a:gd name="T3" fmla="*/ 560 h 711"/>
                    <a:gd name="T4" fmla="*/ 560 w 560"/>
                    <a:gd name="T5" fmla="*/ 560 h 711"/>
                    <a:gd name="T6" fmla="*/ 560 w 560"/>
                    <a:gd name="T7" fmla="*/ 330 h 711"/>
                    <a:gd name="T8" fmla="*/ 488 w 560"/>
                    <a:gd name="T9" fmla="*/ 380 h 711"/>
                    <a:gd name="T10" fmla="*/ 405 w 560"/>
                    <a:gd name="T11" fmla="*/ 280 h 711"/>
                    <a:gd name="T12" fmla="*/ 488 w 560"/>
                    <a:gd name="T13" fmla="*/ 179 h 711"/>
                    <a:gd name="T14" fmla="*/ 560 w 560"/>
                    <a:gd name="T15" fmla="*/ 229 h 711"/>
                    <a:gd name="T16" fmla="*/ 560 w 560"/>
                    <a:gd name="T17" fmla="*/ 0 h 711"/>
                    <a:gd name="T18" fmla="*/ 337 w 560"/>
                    <a:gd name="T19" fmla="*/ 0 h 711"/>
                    <a:gd name="T20" fmla="*/ 380 w 560"/>
                    <a:gd name="T21" fmla="*/ 68 h 711"/>
                    <a:gd name="T22" fmla="*/ 280 w 560"/>
                    <a:gd name="T23" fmla="*/ 151 h 711"/>
                    <a:gd name="T24" fmla="*/ 180 w 560"/>
                    <a:gd name="T25" fmla="*/ 68 h 711"/>
                    <a:gd name="T26" fmla="*/ 223 w 560"/>
                    <a:gd name="T27" fmla="*/ 0 h 711"/>
                    <a:gd name="T28" fmla="*/ 0 w 560"/>
                    <a:gd name="T29" fmla="*/ 0 h 711"/>
                    <a:gd name="T30" fmla="*/ 0 w 560"/>
                    <a:gd name="T31" fmla="*/ 560 h 711"/>
                    <a:gd name="T32" fmla="*/ 223 w 560"/>
                    <a:gd name="T33" fmla="*/ 560 h 711"/>
                    <a:gd name="T34" fmla="*/ 180 w 560"/>
                    <a:gd name="T35" fmla="*/ 628 h 711"/>
                    <a:gd name="T36" fmla="*/ 280 w 560"/>
                    <a:gd name="T37" fmla="*/ 711 h 711"/>
                    <a:gd name="T38" fmla="*/ 380 w 560"/>
                    <a:gd name="T39" fmla="*/ 628 h 7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560" h="711">
                      <a:moveTo>
                        <a:pt x="380" y="628"/>
                      </a:moveTo>
                      <a:cubicBezTo>
                        <a:pt x="380" y="600"/>
                        <a:pt x="363" y="575"/>
                        <a:pt x="337" y="560"/>
                      </a:cubicBezTo>
                      <a:cubicBezTo>
                        <a:pt x="560" y="560"/>
                        <a:pt x="560" y="560"/>
                        <a:pt x="560" y="560"/>
                      </a:cubicBezTo>
                      <a:cubicBezTo>
                        <a:pt x="560" y="330"/>
                        <a:pt x="560" y="330"/>
                        <a:pt x="560" y="330"/>
                      </a:cubicBezTo>
                      <a:cubicBezTo>
                        <a:pt x="545" y="360"/>
                        <a:pt x="519" y="380"/>
                        <a:pt x="488" y="380"/>
                      </a:cubicBezTo>
                      <a:cubicBezTo>
                        <a:pt x="442" y="380"/>
                        <a:pt x="405" y="335"/>
                        <a:pt x="405" y="280"/>
                      </a:cubicBezTo>
                      <a:cubicBezTo>
                        <a:pt x="405" y="224"/>
                        <a:pt x="442" y="179"/>
                        <a:pt x="488" y="179"/>
                      </a:cubicBezTo>
                      <a:cubicBezTo>
                        <a:pt x="519" y="179"/>
                        <a:pt x="545" y="199"/>
                        <a:pt x="560" y="229"/>
                      </a:cubicBezTo>
                      <a:cubicBezTo>
                        <a:pt x="560" y="0"/>
                        <a:pt x="560" y="0"/>
                        <a:pt x="560" y="0"/>
                      </a:cubicBezTo>
                      <a:cubicBezTo>
                        <a:pt x="337" y="0"/>
                        <a:pt x="337" y="0"/>
                        <a:pt x="337" y="0"/>
                      </a:cubicBezTo>
                      <a:cubicBezTo>
                        <a:pt x="363" y="15"/>
                        <a:pt x="380" y="40"/>
                        <a:pt x="380" y="68"/>
                      </a:cubicBezTo>
                      <a:cubicBezTo>
                        <a:pt x="380" y="114"/>
                        <a:pt x="335" y="151"/>
                        <a:pt x="280" y="151"/>
                      </a:cubicBezTo>
                      <a:cubicBezTo>
                        <a:pt x="225" y="151"/>
                        <a:pt x="180" y="114"/>
                        <a:pt x="180" y="68"/>
                      </a:cubicBezTo>
                      <a:cubicBezTo>
                        <a:pt x="180" y="40"/>
                        <a:pt x="197" y="15"/>
                        <a:pt x="22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60"/>
                        <a:pt x="0" y="560"/>
                        <a:pt x="0" y="560"/>
                      </a:cubicBezTo>
                      <a:cubicBezTo>
                        <a:pt x="223" y="560"/>
                        <a:pt x="223" y="560"/>
                        <a:pt x="223" y="560"/>
                      </a:cubicBezTo>
                      <a:cubicBezTo>
                        <a:pt x="197" y="575"/>
                        <a:pt x="180" y="600"/>
                        <a:pt x="180" y="628"/>
                      </a:cubicBezTo>
                      <a:cubicBezTo>
                        <a:pt x="180" y="674"/>
                        <a:pt x="225" y="711"/>
                        <a:pt x="280" y="711"/>
                      </a:cubicBezTo>
                      <a:cubicBezTo>
                        <a:pt x="335" y="711"/>
                        <a:pt x="380" y="674"/>
                        <a:pt x="380" y="628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ïs1iḑè">
                  <a:extLst>
                    <a:ext uri="{FF2B5EF4-FFF2-40B4-BE49-F238E27FC236}">
                      <a16:creationId xmlns:a16="http://schemas.microsoft.com/office/drawing/2014/main" xmlns="" id="{057320D7-F420-418A-AF20-A85FA6CE01B6}"/>
                    </a:ext>
                  </a:extLst>
                </p:cNvPr>
                <p:cNvSpPr/>
                <p:nvPr/>
              </p:nvSpPr>
              <p:spPr bwMode="auto">
                <a:xfrm>
                  <a:off x="8264525" y="1025525"/>
                  <a:ext cx="2632075" cy="2274888"/>
                </a:xfrm>
                <a:custGeom>
                  <a:avLst/>
                  <a:gdLst>
                    <a:gd name="T0" fmla="*/ 482 w 870"/>
                    <a:gd name="T1" fmla="*/ 678 h 753"/>
                    <a:gd name="T2" fmla="*/ 449 w 870"/>
                    <a:gd name="T3" fmla="*/ 603 h 753"/>
                    <a:gd name="T4" fmla="*/ 670 w 870"/>
                    <a:gd name="T5" fmla="*/ 637 h 753"/>
                    <a:gd name="T6" fmla="*/ 703 w 870"/>
                    <a:gd name="T7" fmla="*/ 416 h 753"/>
                    <a:gd name="T8" fmla="*/ 765 w 870"/>
                    <a:gd name="T9" fmla="*/ 469 h 753"/>
                    <a:gd name="T10" fmla="*/ 862 w 870"/>
                    <a:gd name="T11" fmla="*/ 382 h 753"/>
                    <a:gd name="T12" fmla="*/ 794 w 870"/>
                    <a:gd name="T13" fmla="*/ 271 h 753"/>
                    <a:gd name="T14" fmla="*/ 720 w 870"/>
                    <a:gd name="T15" fmla="*/ 304 h 753"/>
                    <a:gd name="T16" fmla="*/ 753 w 870"/>
                    <a:gd name="T17" fmla="*/ 83 h 753"/>
                    <a:gd name="T18" fmla="*/ 200 w 870"/>
                    <a:gd name="T19" fmla="*/ 0 h 753"/>
                    <a:gd name="T20" fmla="*/ 166 w 870"/>
                    <a:gd name="T21" fmla="*/ 220 h 753"/>
                    <a:gd name="T22" fmla="*/ 105 w 870"/>
                    <a:gd name="T23" fmla="*/ 167 h 753"/>
                    <a:gd name="T24" fmla="*/ 8 w 870"/>
                    <a:gd name="T25" fmla="*/ 254 h 753"/>
                    <a:gd name="T26" fmla="*/ 75 w 870"/>
                    <a:gd name="T27" fmla="*/ 366 h 753"/>
                    <a:gd name="T28" fmla="*/ 150 w 870"/>
                    <a:gd name="T29" fmla="*/ 333 h 753"/>
                    <a:gd name="T30" fmla="*/ 116 w 870"/>
                    <a:gd name="T31" fmla="*/ 553 h 753"/>
                    <a:gd name="T32" fmla="*/ 337 w 870"/>
                    <a:gd name="T33" fmla="*/ 587 h 753"/>
                    <a:gd name="T34" fmla="*/ 284 w 870"/>
                    <a:gd name="T35" fmla="*/ 648 h 753"/>
                    <a:gd name="T36" fmla="*/ 371 w 870"/>
                    <a:gd name="T37" fmla="*/ 745 h 753"/>
                    <a:gd name="T38" fmla="*/ 482 w 870"/>
                    <a:gd name="T39" fmla="*/ 678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70" h="753">
                      <a:moveTo>
                        <a:pt x="482" y="678"/>
                      </a:moveTo>
                      <a:cubicBezTo>
                        <a:pt x="486" y="650"/>
                        <a:pt x="473" y="622"/>
                        <a:pt x="449" y="603"/>
                      </a:cubicBezTo>
                      <a:cubicBezTo>
                        <a:pt x="670" y="637"/>
                        <a:pt x="670" y="637"/>
                        <a:pt x="670" y="637"/>
                      </a:cubicBezTo>
                      <a:cubicBezTo>
                        <a:pt x="703" y="416"/>
                        <a:pt x="703" y="416"/>
                        <a:pt x="703" y="416"/>
                      </a:cubicBezTo>
                      <a:cubicBezTo>
                        <a:pt x="714" y="444"/>
                        <a:pt x="736" y="465"/>
                        <a:pt x="765" y="469"/>
                      </a:cubicBezTo>
                      <a:cubicBezTo>
                        <a:pt x="810" y="476"/>
                        <a:pt x="853" y="437"/>
                        <a:pt x="862" y="382"/>
                      </a:cubicBezTo>
                      <a:cubicBezTo>
                        <a:pt x="870" y="327"/>
                        <a:pt x="840" y="278"/>
                        <a:pt x="794" y="271"/>
                      </a:cubicBezTo>
                      <a:cubicBezTo>
                        <a:pt x="766" y="267"/>
                        <a:pt x="739" y="280"/>
                        <a:pt x="720" y="304"/>
                      </a:cubicBezTo>
                      <a:cubicBezTo>
                        <a:pt x="753" y="83"/>
                        <a:pt x="753" y="83"/>
                        <a:pt x="753" y="83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66" y="220"/>
                        <a:pt x="166" y="220"/>
                        <a:pt x="166" y="220"/>
                      </a:cubicBezTo>
                      <a:cubicBezTo>
                        <a:pt x="155" y="192"/>
                        <a:pt x="133" y="171"/>
                        <a:pt x="105" y="167"/>
                      </a:cubicBezTo>
                      <a:cubicBezTo>
                        <a:pt x="60" y="160"/>
                        <a:pt x="16" y="199"/>
                        <a:pt x="8" y="254"/>
                      </a:cubicBezTo>
                      <a:cubicBezTo>
                        <a:pt x="0" y="309"/>
                        <a:pt x="30" y="359"/>
                        <a:pt x="75" y="366"/>
                      </a:cubicBezTo>
                      <a:cubicBezTo>
                        <a:pt x="103" y="370"/>
                        <a:pt x="131" y="356"/>
                        <a:pt x="150" y="333"/>
                      </a:cubicBezTo>
                      <a:cubicBezTo>
                        <a:pt x="116" y="553"/>
                        <a:pt x="116" y="553"/>
                        <a:pt x="116" y="553"/>
                      </a:cubicBezTo>
                      <a:cubicBezTo>
                        <a:pt x="337" y="587"/>
                        <a:pt x="337" y="587"/>
                        <a:pt x="337" y="587"/>
                      </a:cubicBezTo>
                      <a:cubicBezTo>
                        <a:pt x="309" y="598"/>
                        <a:pt x="288" y="620"/>
                        <a:pt x="284" y="648"/>
                      </a:cubicBezTo>
                      <a:cubicBezTo>
                        <a:pt x="277" y="693"/>
                        <a:pt x="316" y="737"/>
                        <a:pt x="371" y="745"/>
                      </a:cubicBezTo>
                      <a:cubicBezTo>
                        <a:pt x="426" y="753"/>
                        <a:pt x="475" y="723"/>
                        <a:pt x="482" y="67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íŝḷïďé">
                  <a:extLst>
                    <a:ext uri="{FF2B5EF4-FFF2-40B4-BE49-F238E27FC236}">
                      <a16:creationId xmlns:a16="http://schemas.microsoft.com/office/drawing/2014/main" xmlns="" id="{42F55A8A-E5E9-4F39-894D-50F9297AED82}"/>
                    </a:ext>
                  </a:extLst>
                </p:cNvPr>
                <p:cNvSpPr/>
                <p:nvPr/>
              </p:nvSpPr>
              <p:spPr bwMode="auto">
                <a:xfrm>
                  <a:off x="6538913" y="1323975"/>
                  <a:ext cx="1693862" cy="2152650"/>
                </a:xfrm>
                <a:custGeom>
                  <a:avLst/>
                  <a:gdLst>
                    <a:gd name="T0" fmla="*/ 491 w 560"/>
                    <a:gd name="T1" fmla="*/ 532 h 712"/>
                    <a:gd name="T2" fmla="*/ 408 w 560"/>
                    <a:gd name="T3" fmla="*/ 432 h 712"/>
                    <a:gd name="T4" fmla="*/ 491 w 560"/>
                    <a:gd name="T5" fmla="*/ 331 h 712"/>
                    <a:gd name="T6" fmla="*/ 560 w 560"/>
                    <a:gd name="T7" fmla="*/ 375 h 712"/>
                    <a:gd name="T8" fmla="*/ 560 w 560"/>
                    <a:gd name="T9" fmla="*/ 152 h 712"/>
                    <a:gd name="T10" fmla="*/ 335 w 560"/>
                    <a:gd name="T11" fmla="*/ 152 h 712"/>
                    <a:gd name="T12" fmla="*/ 379 w 560"/>
                    <a:gd name="T13" fmla="*/ 83 h 712"/>
                    <a:gd name="T14" fmla="*/ 278 w 560"/>
                    <a:gd name="T15" fmla="*/ 0 h 712"/>
                    <a:gd name="T16" fmla="*/ 178 w 560"/>
                    <a:gd name="T17" fmla="*/ 83 h 712"/>
                    <a:gd name="T18" fmla="*/ 222 w 560"/>
                    <a:gd name="T19" fmla="*/ 152 h 712"/>
                    <a:gd name="T20" fmla="*/ 0 w 560"/>
                    <a:gd name="T21" fmla="*/ 152 h 712"/>
                    <a:gd name="T22" fmla="*/ 0 w 560"/>
                    <a:gd name="T23" fmla="*/ 381 h 712"/>
                    <a:gd name="T24" fmla="*/ 71 w 560"/>
                    <a:gd name="T25" fmla="*/ 331 h 712"/>
                    <a:gd name="T26" fmla="*/ 155 w 560"/>
                    <a:gd name="T27" fmla="*/ 432 h 712"/>
                    <a:gd name="T28" fmla="*/ 71 w 560"/>
                    <a:gd name="T29" fmla="*/ 532 h 712"/>
                    <a:gd name="T30" fmla="*/ 0 w 560"/>
                    <a:gd name="T31" fmla="*/ 483 h 712"/>
                    <a:gd name="T32" fmla="*/ 0 w 560"/>
                    <a:gd name="T33" fmla="*/ 712 h 712"/>
                    <a:gd name="T34" fmla="*/ 560 w 560"/>
                    <a:gd name="T35" fmla="*/ 712 h 712"/>
                    <a:gd name="T36" fmla="*/ 560 w 560"/>
                    <a:gd name="T37" fmla="*/ 489 h 712"/>
                    <a:gd name="T38" fmla="*/ 491 w 560"/>
                    <a:gd name="T39" fmla="*/ 532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560" h="712">
                      <a:moveTo>
                        <a:pt x="491" y="532"/>
                      </a:moveTo>
                      <a:cubicBezTo>
                        <a:pt x="446" y="532"/>
                        <a:pt x="408" y="487"/>
                        <a:pt x="408" y="432"/>
                      </a:cubicBezTo>
                      <a:cubicBezTo>
                        <a:pt x="408" y="376"/>
                        <a:pt x="446" y="331"/>
                        <a:pt x="491" y="331"/>
                      </a:cubicBezTo>
                      <a:cubicBezTo>
                        <a:pt x="520" y="331"/>
                        <a:pt x="545" y="349"/>
                        <a:pt x="560" y="375"/>
                      </a:cubicBezTo>
                      <a:cubicBezTo>
                        <a:pt x="560" y="152"/>
                        <a:pt x="560" y="152"/>
                        <a:pt x="560" y="152"/>
                      </a:cubicBezTo>
                      <a:cubicBezTo>
                        <a:pt x="335" y="152"/>
                        <a:pt x="335" y="152"/>
                        <a:pt x="335" y="152"/>
                      </a:cubicBezTo>
                      <a:cubicBezTo>
                        <a:pt x="361" y="137"/>
                        <a:pt x="379" y="112"/>
                        <a:pt x="379" y="83"/>
                      </a:cubicBezTo>
                      <a:cubicBezTo>
                        <a:pt x="379" y="37"/>
                        <a:pt x="334" y="0"/>
                        <a:pt x="278" y="0"/>
                      </a:cubicBezTo>
                      <a:cubicBezTo>
                        <a:pt x="223" y="0"/>
                        <a:pt x="178" y="37"/>
                        <a:pt x="178" y="83"/>
                      </a:cubicBezTo>
                      <a:cubicBezTo>
                        <a:pt x="178" y="112"/>
                        <a:pt x="195" y="137"/>
                        <a:pt x="222" y="152"/>
                      </a:cubicBezTo>
                      <a:cubicBezTo>
                        <a:pt x="0" y="152"/>
                        <a:pt x="0" y="152"/>
                        <a:pt x="0" y="152"/>
                      </a:cubicBezTo>
                      <a:cubicBezTo>
                        <a:pt x="0" y="381"/>
                        <a:pt x="0" y="381"/>
                        <a:pt x="0" y="381"/>
                      </a:cubicBezTo>
                      <a:cubicBezTo>
                        <a:pt x="14" y="351"/>
                        <a:pt x="41" y="331"/>
                        <a:pt x="71" y="331"/>
                      </a:cubicBezTo>
                      <a:cubicBezTo>
                        <a:pt x="117" y="331"/>
                        <a:pt x="155" y="376"/>
                        <a:pt x="155" y="432"/>
                      </a:cubicBezTo>
                      <a:cubicBezTo>
                        <a:pt x="155" y="487"/>
                        <a:pt x="117" y="532"/>
                        <a:pt x="71" y="532"/>
                      </a:cubicBezTo>
                      <a:cubicBezTo>
                        <a:pt x="41" y="532"/>
                        <a:pt x="14" y="512"/>
                        <a:pt x="0" y="483"/>
                      </a:cubicBezTo>
                      <a:cubicBezTo>
                        <a:pt x="0" y="712"/>
                        <a:pt x="0" y="712"/>
                        <a:pt x="0" y="712"/>
                      </a:cubicBezTo>
                      <a:cubicBezTo>
                        <a:pt x="560" y="712"/>
                        <a:pt x="560" y="712"/>
                        <a:pt x="560" y="712"/>
                      </a:cubicBezTo>
                      <a:cubicBezTo>
                        <a:pt x="560" y="489"/>
                        <a:pt x="560" y="489"/>
                        <a:pt x="560" y="489"/>
                      </a:cubicBezTo>
                      <a:cubicBezTo>
                        <a:pt x="545" y="515"/>
                        <a:pt x="520" y="532"/>
                        <a:pt x="491" y="532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îṡļíḓè">
                  <a:extLst>
                    <a:ext uri="{FF2B5EF4-FFF2-40B4-BE49-F238E27FC236}">
                      <a16:creationId xmlns:a16="http://schemas.microsoft.com/office/drawing/2014/main" xmlns="" id="{2A250F74-5E05-446D-9ABE-A4AE42652D33}"/>
                    </a:ext>
                  </a:extLst>
                </p:cNvPr>
                <p:cNvSpPr/>
                <p:nvPr/>
              </p:nvSpPr>
              <p:spPr bwMode="auto">
                <a:xfrm>
                  <a:off x="6065838" y="3016250"/>
                  <a:ext cx="2622550" cy="2151063"/>
                </a:xfrm>
                <a:custGeom>
                  <a:avLst/>
                  <a:gdLst>
                    <a:gd name="T0" fmla="*/ 536 w 867"/>
                    <a:gd name="T1" fmla="*/ 640 h 712"/>
                    <a:gd name="T2" fmla="*/ 487 w 867"/>
                    <a:gd name="T3" fmla="*/ 712 h 712"/>
                    <a:gd name="T4" fmla="*/ 716 w 867"/>
                    <a:gd name="T5" fmla="*/ 712 h 712"/>
                    <a:gd name="T6" fmla="*/ 716 w 867"/>
                    <a:gd name="T7" fmla="*/ 488 h 712"/>
                    <a:gd name="T8" fmla="*/ 784 w 867"/>
                    <a:gd name="T9" fmla="*/ 532 h 712"/>
                    <a:gd name="T10" fmla="*/ 867 w 867"/>
                    <a:gd name="T11" fmla="*/ 432 h 712"/>
                    <a:gd name="T12" fmla="*/ 784 w 867"/>
                    <a:gd name="T13" fmla="*/ 331 h 712"/>
                    <a:gd name="T14" fmla="*/ 716 w 867"/>
                    <a:gd name="T15" fmla="*/ 375 h 712"/>
                    <a:gd name="T16" fmla="*/ 716 w 867"/>
                    <a:gd name="T17" fmla="*/ 152 h 712"/>
                    <a:gd name="T18" fmla="*/ 493 w 867"/>
                    <a:gd name="T19" fmla="*/ 152 h 712"/>
                    <a:gd name="T20" fmla="*/ 536 w 867"/>
                    <a:gd name="T21" fmla="*/ 83 h 712"/>
                    <a:gd name="T22" fmla="*/ 436 w 867"/>
                    <a:gd name="T23" fmla="*/ 0 h 712"/>
                    <a:gd name="T24" fmla="*/ 336 w 867"/>
                    <a:gd name="T25" fmla="*/ 83 h 712"/>
                    <a:gd name="T26" fmla="*/ 379 w 867"/>
                    <a:gd name="T27" fmla="*/ 152 h 712"/>
                    <a:gd name="T28" fmla="*/ 156 w 867"/>
                    <a:gd name="T29" fmla="*/ 152 h 712"/>
                    <a:gd name="T30" fmla="*/ 156 w 867"/>
                    <a:gd name="T31" fmla="*/ 384 h 712"/>
                    <a:gd name="T32" fmla="*/ 83 w 867"/>
                    <a:gd name="T33" fmla="*/ 331 h 712"/>
                    <a:gd name="T34" fmla="*/ 0 w 867"/>
                    <a:gd name="T35" fmla="*/ 432 h 712"/>
                    <a:gd name="T36" fmla="*/ 83 w 867"/>
                    <a:gd name="T37" fmla="*/ 532 h 712"/>
                    <a:gd name="T38" fmla="*/ 156 w 867"/>
                    <a:gd name="T39" fmla="*/ 479 h 712"/>
                    <a:gd name="T40" fmla="*/ 156 w 867"/>
                    <a:gd name="T41" fmla="*/ 712 h 712"/>
                    <a:gd name="T42" fmla="*/ 385 w 867"/>
                    <a:gd name="T43" fmla="*/ 712 h 712"/>
                    <a:gd name="T44" fmla="*/ 336 w 867"/>
                    <a:gd name="T45" fmla="*/ 640 h 712"/>
                    <a:gd name="T46" fmla="*/ 436 w 867"/>
                    <a:gd name="T47" fmla="*/ 557 h 712"/>
                    <a:gd name="T48" fmla="*/ 536 w 867"/>
                    <a:gd name="T49" fmla="*/ 640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867" h="712">
                      <a:moveTo>
                        <a:pt x="536" y="640"/>
                      </a:moveTo>
                      <a:cubicBezTo>
                        <a:pt x="536" y="671"/>
                        <a:pt x="516" y="697"/>
                        <a:pt x="487" y="712"/>
                      </a:cubicBezTo>
                      <a:cubicBezTo>
                        <a:pt x="716" y="712"/>
                        <a:pt x="716" y="712"/>
                        <a:pt x="716" y="712"/>
                      </a:cubicBezTo>
                      <a:cubicBezTo>
                        <a:pt x="716" y="488"/>
                        <a:pt x="716" y="488"/>
                        <a:pt x="716" y="488"/>
                      </a:cubicBezTo>
                      <a:cubicBezTo>
                        <a:pt x="731" y="515"/>
                        <a:pt x="756" y="532"/>
                        <a:pt x="784" y="532"/>
                      </a:cubicBezTo>
                      <a:cubicBezTo>
                        <a:pt x="830" y="532"/>
                        <a:pt x="867" y="487"/>
                        <a:pt x="867" y="432"/>
                      </a:cubicBezTo>
                      <a:cubicBezTo>
                        <a:pt x="867" y="376"/>
                        <a:pt x="830" y="331"/>
                        <a:pt x="784" y="331"/>
                      </a:cubicBezTo>
                      <a:cubicBezTo>
                        <a:pt x="756" y="331"/>
                        <a:pt x="731" y="349"/>
                        <a:pt x="716" y="375"/>
                      </a:cubicBezTo>
                      <a:cubicBezTo>
                        <a:pt x="716" y="152"/>
                        <a:pt x="716" y="152"/>
                        <a:pt x="716" y="152"/>
                      </a:cubicBezTo>
                      <a:cubicBezTo>
                        <a:pt x="493" y="152"/>
                        <a:pt x="493" y="152"/>
                        <a:pt x="493" y="152"/>
                      </a:cubicBezTo>
                      <a:cubicBezTo>
                        <a:pt x="519" y="137"/>
                        <a:pt x="536" y="112"/>
                        <a:pt x="536" y="83"/>
                      </a:cubicBezTo>
                      <a:cubicBezTo>
                        <a:pt x="536" y="37"/>
                        <a:pt x="491" y="0"/>
                        <a:pt x="436" y="0"/>
                      </a:cubicBezTo>
                      <a:cubicBezTo>
                        <a:pt x="381" y="0"/>
                        <a:pt x="336" y="37"/>
                        <a:pt x="336" y="83"/>
                      </a:cubicBezTo>
                      <a:cubicBezTo>
                        <a:pt x="336" y="112"/>
                        <a:pt x="353" y="137"/>
                        <a:pt x="379" y="152"/>
                      </a:cubicBezTo>
                      <a:cubicBezTo>
                        <a:pt x="156" y="152"/>
                        <a:pt x="156" y="152"/>
                        <a:pt x="156" y="152"/>
                      </a:cubicBezTo>
                      <a:cubicBezTo>
                        <a:pt x="156" y="384"/>
                        <a:pt x="156" y="384"/>
                        <a:pt x="156" y="384"/>
                      </a:cubicBezTo>
                      <a:cubicBezTo>
                        <a:pt x="142" y="353"/>
                        <a:pt x="114" y="331"/>
                        <a:pt x="83" y="331"/>
                      </a:cubicBezTo>
                      <a:cubicBezTo>
                        <a:pt x="37" y="331"/>
                        <a:pt x="0" y="376"/>
                        <a:pt x="0" y="432"/>
                      </a:cubicBezTo>
                      <a:cubicBezTo>
                        <a:pt x="0" y="487"/>
                        <a:pt x="37" y="532"/>
                        <a:pt x="83" y="532"/>
                      </a:cubicBezTo>
                      <a:cubicBezTo>
                        <a:pt x="114" y="532"/>
                        <a:pt x="142" y="511"/>
                        <a:pt x="156" y="479"/>
                      </a:cubicBezTo>
                      <a:cubicBezTo>
                        <a:pt x="156" y="712"/>
                        <a:pt x="156" y="712"/>
                        <a:pt x="156" y="712"/>
                      </a:cubicBezTo>
                      <a:cubicBezTo>
                        <a:pt x="385" y="712"/>
                        <a:pt x="385" y="712"/>
                        <a:pt x="385" y="712"/>
                      </a:cubicBezTo>
                      <a:cubicBezTo>
                        <a:pt x="355" y="697"/>
                        <a:pt x="336" y="671"/>
                        <a:pt x="336" y="640"/>
                      </a:cubicBezTo>
                      <a:cubicBezTo>
                        <a:pt x="336" y="594"/>
                        <a:pt x="381" y="557"/>
                        <a:pt x="436" y="557"/>
                      </a:cubicBezTo>
                      <a:cubicBezTo>
                        <a:pt x="491" y="557"/>
                        <a:pt x="536" y="594"/>
                        <a:pt x="536" y="64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ïşľîďê">
                  <a:extLst>
                    <a:ext uri="{FF2B5EF4-FFF2-40B4-BE49-F238E27FC236}">
                      <a16:creationId xmlns:a16="http://schemas.microsoft.com/office/drawing/2014/main" xmlns="" id="{385D2B24-7420-4268-9849-E47533209394}"/>
                    </a:ext>
                  </a:extLst>
                </p:cNvPr>
                <p:cNvSpPr/>
                <p:nvPr/>
              </p:nvSpPr>
              <p:spPr bwMode="auto">
                <a:xfrm>
                  <a:off x="5607050" y="3883025"/>
                  <a:ext cx="361950" cy="390525"/>
                </a:xfrm>
                <a:custGeom>
                  <a:avLst/>
                  <a:gdLst>
                    <a:gd name="T0" fmla="*/ 116 w 120"/>
                    <a:gd name="T1" fmla="*/ 65 h 129"/>
                    <a:gd name="T2" fmla="*/ 84 w 120"/>
                    <a:gd name="T3" fmla="*/ 129 h 129"/>
                    <a:gd name="T4" fmla="*/ 19 w 120"/>
                    <a:gd name="T5" fmla="*/ 65 h 129"/>
                    <a:gd name="T6" fmla="*/ 84 w 120"/>
                    <a:gd name="T7" fmla="*/ 0 h 129"/>
                    <a:gd name="T8" fmla="*/ 116 w 120"/>
                    <a:gd name="T9" fmla="*/ 65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" h="129">
                      <a:moveTo>
                        <a:pt x="116" y="65"/>
                      </a:moveTo>
                      <a:cubicBezTo>
                        <a:pt x="116" y="100"/>
                        <a:pt x="120" y="129"/>
                        <a:pt x="84" y="129"/>
                      </a:cubicBezTo>
                      <a:cubicBezTo>
                        <a:pt x="48" y="129"/>
                        <a:pt x="19" y="100"/>
                        <a:pt x="19" y="65"/>
                      </a:cubicBezTo>
                      <a:cubicBezTo>
                        <a:pt x="19" y="29"/>
                        <a:pt x="0" y="0"/>
                        <a:pt x="84" y="0"/>
                      </a:cubicBezTo>
                      <a:cubicBezTo>
                        <a:pt x="120" y="0"/>
                        <a:pt x="116" y="29"/>
                        <a:pt x="116" y="65"/>
                      </a:cubicBez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îS1íḓè">
                  <a:extLst>
                    <a:ext uri="{FF2B5EF4-FFF2-40B4-BE49-F238E27FC236}">
                      <a16:creationId xmlns:a16="http://schemas.microsoft.com/office/drawing/2014/main" xmlns="" id="{B155212F-0986-4225-A073-5879C79F6FD2}"/>
                    </a:ext>
                  </a:extLst>
                </p:cNvPr>
                <p:cNvSpPr/>
                <p:nvPr/>
              </p:nvSpPr>
              <p:spPr bwMode="auto">
                <a:xfrm>
                  <a:off x="5651500" y="4183063"/>
                  <a:ext cx="200025" cy="157163"/>
                </a:xfrm>
                <a:custGeom>
                  <a:avLst/>
                  <a:gdLst>
                    <a:gd name="T0" fmla="*/ 25 w 66"/>
                    <a:gd name="T1" fmla="*/ 0 h 52"/>
                    <a:gd name="T2" fmla="*/ 0 w 66"/>
                    <a:gd name="T3" fmla="*/ 20 h 52"/>
                    <a:gd name="T4" fmla="*/ 46 w 66"/>
                    <a:gd name="T5" fmla="*/ 50 h 52"/>
                    <a:gd name="T6" fmla="*/ 66 w 66"/>
                    <a:gd name="T7" fmla="*/ 20 h 52"/>
                    <a:gd name="T8" fmla="*/ 25 w 66"/>
                    <a:gd name="T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52">
                      <a:moveTo>
                        <a:pt x="25" y="0"/>
                      </a:move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0"/>
                        <a:pt x="34" y="52"/>
                        <a:pt x="46" y="50"/>
                      </a:cubicBezTo>
                      <a:cubicBezTo>
                        <a:pt x="53" y="48"/>
                        <a:pt x="66" y="20"/>
                        <a:pt x="66" y="20"/>
                      </a:cubicBez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iš1iďè">
                  <a:extLst>
                    <a:ext uri="{FF2B5EF4-FFF2-40B4-BE49-F238E27FC236}">
                      <a16:creationId xmlns:a16="http://schemas.microsoft.com/office/drawing/2014/main" xmlns="" id="{895EDE7B-55C0-40E2-A323-CB6B5FF07B4D}"/>
                    </a:ext>
                  </a:extLst>
                </p:cNvPr>
                <p:cNvSpPr/>
                <p:nvPr/>
              </p:nvSpPr>
              <p:spPr bwMode="auto">
                <a:xfrm>
                  <a:off x="6445250" y="4600575"/>
                  <a:ext cx="98425" cy="234950"/>
                </a:xfrm>
                <a:custGeom>
                  <a:avLst/>
                  <a:gdLst>
                    <a:gd name="T0" fmla="*/ 11 w 33"/>
                    <a:gd name="T1" fmla="*/ 64 h 78"/>
                    <a:gd name="T2" fmla="*/ 28 w 33"/>
                    <a:gd name="T3" fmla="*/ 70 h 78"/>
                    <a:gd name="T4" fmla="*/ 28 w 33"/>
                    <a:gd name="T5" fmla="*/ 0 h 78"/>
                    <a:gd name="T6" fmla="*/ 8 w 33"/>
                    <a:gd name="T7" fmla="*/ 46 h 78"/>
                    <a:gd name="T8" fmla="*/ 11 w 33"/>
                    <a:gd name="T9" fmla="*/ 6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78">
                      <a:moveTo>
                        <a:pt x="11" y="64"/>
                      </a:moveTo>
                      <a:cubicBezTo>
                        <a:pt x="11" y="64"/>
                        <a:pt x="22" y="78"/>
                        <a:pt x="28" y="70"/>
                      </a:cubicBezTo>
                      <a:cubicBezTo>
                        <a:pt x="33" y="61"/>
                        <a:pt x="32" y="0"/>
                        <a:pt x="28" y="0"/>
                      </a:cubicBezTo>
                      <a:cubicBezTo>
                        <a:pt x="23" y="0"/>
                        <a:pt x="17" y="42"/>
                        <a:pt x="8" y="46"/>
                      </a:cubicBezTo>
                      <a:cubicBezTo>
                        <a:pt x="0" y="51"/>
                        <a:pt x="11" y="64"/>
                        <a:pt x="11" y="64"/>
                      </a:cubicBez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îśḻîḍé">
                  <a:extLst>
                    <a:ext uri="{FF2B5EF4-FFF2-40B4-BE49-F238E27FC236}">
                      <a16:creationId xmlns:a16="http://schemas.microsoft.com/office/drawing/2014/main" xmlns="" id="{C340335F-A99F-4716-82F8-F60D034998F3}"/>
                    </a:ext>
                  </a:extLst>
                </p:cNvPr>
                <p:cNvSpPr/>
                <p:nvPr/>
              </p:nvSpPr>
              <p:spPr bwMode="auto">
                <a:xfrm>
                  <a:off x="5500688" y="4270375"/>
                  <a:ext cx="968375" cy="715963"/>
                </a:xfrm>
                <a:custGeom>
                  <a:avLst/>
                  <a:gdLst>
                    <a:gd name="T0" fmla="*/ 74 w 320"/>
                    <a:gd name="T1" fmla="*/ 38 h 237"/>
                    <a:gd name="T2" fmla="*/ 320 w 320"/>
                    <a:gd name="T3" fmla="*/ 149 h 237"/>
                    <a:gd name="T4" fmla="*/ 318 w 320"/>
                    <a:gd name="T5" fmla="*/ 175 h 237"/>
                    <a:gd name="T6" fmla="*/ 31 w 320"/>
                    <a:gd name="T7" fmla="*/ 99 h 237"/>
                    <a:gd name="T8" fmla="*/ 22 w 320"/>
                    <a:gd name="T9" fmla="*/ 35 h 237"/>
                    <a:gd name="T10" fmla="*/ 74 w 320"/>
                    <a:gd name="T11" fmla="*/ 38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0" h="237">
                      <a:moveTo>
                        <a:pt x="74" y="38"/>
                      </a:moveTo>
                      <a:cubicBezTo>
                        <a:pt x="74" y="38"/>
                        <a:pt x="162" y="170"/>
                        <a:pt x="320" y="149"/>
                      </a:cubicBezTo>
                      <a:cubicBezTo>
                        <a:pt x="318" y="175"/>
                        <a:pt x="318" y="175"/>
                        <a:pt x="318" y="175"/>
                      </a:cubicBezTo>
                      <a:cubicBezTo>
                        <a:pt x="318" y="175"/>
                        <a:pt x="159" y="237"/>
                        <a:pt x="31" y="99"/>
                      </a:cubicBezTo>
                      <a:cubicBezTo>
                        <a:pt x="31" y="99"/>
                        <a:pt x="0" y="71"/>
                        <a:pt x="22" y="35"/>
                      </a:cubicBezTo>
                      <a:cubicBezTo>
                        <a:pt x="43" y="0"/>
                        <a:pt x="74" y="38"/>
                        <a:pt x="74" y="38"/>
                      </a:cubicBezTo>
                      <a:close/>
                    </a:path>
                  </a:pathLst>
                </a:custGeom>
                <a:solidFill>
                  <a:srgbClr val="3175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iSḻíḑé">
                  <a:extLst>
                    <a:ext uri="{FF2B5EF4-FFF2-40B4-BE49-F238E27FC236}">
                      <a16:creationId xmlns:a16="http://schemas.microsoft.com/office/drawing/2014/main" xmlns="" id="{8A2A66EB-4B05-466A-8E1D-75F0F1CC53E2}"/>
                    </a:ext>
                  </a:extLst>
                </p:cNvPr>
                <p:cNvSpPr/>
                <p:nvPr/>
              </p:nvSpPr>
              <p:spPr bwMode="auto">
                <a:xfrm>
                  <a:off x="4965701" y="4645025"/>
                  <a:ext cx="588962" cy="1450975"/>
                </a:xfrm>
                <a:custGeom>
                  <a:avLst/>
                  <a:gdLst>
                    <a:gd name="T0" fmla="*/ 103 w 195"/>
                    <a:gd name="T1" fmla="*/ 0 h 480"/>
                    <a:gd name="T2" fmla="*/ 110 w 195"/>
                    <a:gd name="T3" fmla="*/ 270 h 480"/>
                    <a:gd name="T4" fmla="*/ 56 w 195"/>
                    <a:gd name="T5" fmla="*/ 480 h 480"/>
                    <a:gd name="T6" fmla="*/ 81 w 195"/>
                    <a:gd name="T7" fmla="*/ 480 h 480"/>
                    <a:gd name="T8" fmla="*/ 188 w 195"/>
                    <a:gd name="T9" fmla="*/ 270 h 480"/>
                    <a:gd name="T10" fmla="*/ 163 w 195"/>
                    <a:gd name="T11" fmla="*/ 64 h 480"/>
                    <a:gd name="T12" fmla="*/ 103 w 195"/>
                    <a:gd name="T13" fmla="*/ 0 h 4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5" h="480">
                      <a:moveTo>
                        <a:pt x="103" y="0"/>
                      </a:moveTo>
                      <a:cubicBezTo>
                        <a:pt x="103" y="0"/>
                        <a:pt x="0" y="157"/>
                        <a:pt x="110" y="270"/>
                      </a:cubicBezTo>
                      <a:cubicBezTo>
                        <a:pt x="110" y="270"/>
                        <a:pt x="56" y="430"/>
                        <a:pt x="56" y="480"/>
                      </a:cubicBezTo>
                      <a:cubicBezTo>
                        <a:pt x="81" y="480"/>
                        <a:pt x="81" y="480"/>
                        <a:pt x="81" y="480"/>
                      </a:cubicBezTo>
                      <a:cubicBezTo>
                        <a:pt x="81" y="480"/>
                        <a:pt x="181" y="292"/>
                        <a:pt x="188" y="270"/>
                      </a:cubicBezTo>
                      <a:cubicBezTo>
                        <a:pt x="195" y="249"/>
                        <a:pt x="135" y="128"/>
                        <a:pt x="163" y="64"/>
                      </a:cubicBezTo>
                      <a:lnTo>
                        <a:pt x="103" y="0"/>
                      </a:ln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ïšḷïdê">
                  <a:extLst>
                    <a:ext uri="{FF2B5EF4-FFF2-40B4-BE49-F238E27FC236}">
                      <a16:creationId xmlns:a16="http://schemas.microsoft.com/office/drawing/2014/main" xmlns="" id="{DEE0D6A7-8973-4349-9716-1B5BBBF0FE9D}"/>
                    </a:ext>
                  </a:extLst>
                </p:cNvPr>
                <p:cNvSpPr/>
                <p:nvPr/>
              </p:nvSpPr>
              <p:spPr bwMode="auto">
                <a:xfrm>
                  <a:off x="5249863" y="4881563"/>
                  <a:ext cx="812800" cy="1131888"/>
                </a:xfrm>
                <a:custGeom>
                  <a:avLst/>
                  <a:gdLst>
                    <a:gd name="T0" fmla="*/ 0 w 269"/>
                    <a:gd name="T1" fmla="*/ 0 h 375"/>
                    <a:gd name="T2" fmla="*/ 176 w 269"/>
                    <a:gd name="T3" fmla="*/ 194 h 375"/>
                    <a:gd name="T4" fmla="*/ 250 w 269"/>
                    <a:gd name="T5" fmla="*/ 375 h 375"/>
                    <a:gd name="T6" fmla="*/ 269 w 269"/>
                    <a:gd name="T7" fmla="*/ 360 h 375"/>
                    <a:gd name="T8" fmla="*/ 235 w 269"/>
                    <a:gd name="T9" fmla="*/ 159 h 375"/>
                    <a:gd name="T10" fmla="*/ 87 w 269"/>
                    <a:gd name="T11" fmla="*/ 13 h 375"/>
                    <a:gd name="T12" fmla="*/ 0 w 269"/>
                    <a:gd name="T13" fmla="*/ 0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9" h="375">
                      <a:moveTo>
                        <a:pt x="0" y="0"/>
                      </a:moveTo>
                      <a:cubicBezTo>
                        <a:pt x="0" y="0"/>
                        <a:pt x="16" y="162"/>
                        <a:pt x="176" y="194"/>
                      </a:cubicBezTo>
                      <a:cubicBezTo>
                        <a:pt x="176" y="194"/>
                        <a:pt x="219" y="336"/>
                        <a:pt x="250" y="375"/>
                      </a:cubicBezTo>
                      <a:cubicBezTo>
                        <a:pt x="269" y="360"/>
                        <a:pt x="269" y="360"/>
                        <a:pt x="269" y="360"/>
                      </a:cubicBezTo>
                      <a:cubicBezTo>
                        <a:pt x="269" y="360"/>
                        <a:pt x="243" y="180"/>
                        <a:pt x="235" y="159"/>
                      </a:cubicBezTo>
                      <a:cubicBezTo>
                        <a:pt x="227" y="138"/>
                        <a:pt x="105" y="81"/>
                        <a:pt x="87" y="1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îśliḍé">
                  <a:extLst>
                    <a:ext uri="{FF2B5EF4-FFF2-40B4-BE49-F238E27FC236}">
                      <a16:creationId xmlns:a16="http://schemas.microsoft.com/office/drawing/2014/main" xmlns="" id="{1F6A7132-F6F2-4388-B0B2-E77383910E7D}"/>
                    </a:ext>
                  </a:extLst>
                </p:cNvPr>
                <p:cNvSpPr/>
                <p:nvPr/>
              </p:nvSpPr>
              <p:spPr bwMode="auto">
                <a:xfrm>
                  <a:off x="5113338" y="4216400"/>
                  <a:ext cx="701675" cy="917575"/>
                </a:xfrm>
                <a:custGeom>
                  <a:avLst/>
                  <a:gdLst>
                    <a:gd name="T0" fmla="*/ 182 w 232"/>
                    <a:gd name="T1" fmla="*/ 0 h 304"/>
                    <a:gd name="T2" fmla="*/ 0 w 232"/>
                    <a:gd name="T3" fmla="*/ 221 h 304"/>
                    <a:gd name="T4" fmla="*/ 172 w 232"/>
                    <a:gd name="T5" fmla="*/ 291 h 304"/>
                    <a:gd name="T6" fmla="*/ 232 w 232"/>
                    <a:gd name="T7" fmla="*/ 34 h 304"/>
                    <a:gd name="T8" fmla="*/ 182 w 232"/>
                    <a:gd name="T9" fmla="*/ 0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2" h="304">
                      <a:moveTo>
                        <a:pt x="182" y="0"/>
                      </a:moveTo>
                      <a:cubicBezTo>
                        <a:pt x="182" y="0"/>
                        <a:pt x="66" y="56"/>
                        <a:pt x="0" y="221"/>
                      </a:cubicBezTo>
                      <a:cubicBezTo>
                        <a:pt x="0" y="221"/>
                        <a:pt x="107" y="304"/>
                        <a:pt x="172" y="291"/>
                      </a:cubicBezTo>
                      <a:cubicBezTo>
                        <a:pt x="172" y="291"/>
                        <a:pt x="163" y="145"/>
                        <a:pt x="232" y="34"/>
                      </a:cubicBezTo>
                      <a:cubicBezTo>
                        <a:pt x="232" y="34"/>
                        <a:pt x="190" y="20"/>
                        <a:pt x="182" y="0"/>
                      </a:cubicBezTo>
                      <a:close/>
                    </a:path>
                  </a:pathLst>
                </a:custGeom>
                <a:solidFill>
                  <a:srgbClr val="4DA9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išḻíďe">
                  <a:extLst>
                    <a:ext uri="{FF2B5EF4-FFF2-40B4-BE49-F238E27FC236}">
                      <a16:creationId xmlns:a16="http://schemas.microsoft.com/office/drawing/2014/main" xmlns="" id="{70905191-C197-4B98-86C6-F83693F8A6C0}"/>
                    </a:ext>
                  </a:extLst>
                </p:cNvPr>
                <p:cNvSpPr/>
                <p:nvPr/>
              </p:nvSpPr>
              <p:spPr bwMode="auto">
                <a:xfrm>
                  <a:off x="6242050" y="4494213"/>
                  <a:ext cx="204787" cy="133350"/>
                </a:xfrm>
                <a:custGeom>
                  <a:avLst/>
                  <a:gdLst>
                    <a:gd name="T0" fmla="*/ 0 w 68"/>
                    <a:gd name="T1" fmla="*/ 30 h 44"/>
                    <a:gd name="T2" fmla="*/ 21 w 68"/>
                    <a:gd name="T3" fmla="*/ 2 h 44"/>
                    <a:gd name="T4" fmla="*/ 20 w 68"/>
                    <a:gd name="T5" fmla="*/ 17 h 44"/>
                    <a:gd name="T6" fmla="*/ 67 w 68"/>
                    <a:gd name="T7" fmla="*/ 32 h 44"/>
                    <a:gd name="T8" fmla="*/ 9 w 68"/>
                    <a:gd name="T9" fmla="*/ 44 h 44"/>
                    <a:gd name="T10" fmla="*/ 0 w 68"/>
                    <a:gd name="T11" fmla="*/ 3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8" h="44">
                      <a:moveTo>
                        <a:pt x="0" y="30"/>
                      </a:moveTo>
                      <a:cubicBezTo>
                        <a:pt x="0" y="30"/>
                        <a:pt x="16" y="0"/>
                        <a:pt x="21" y="2"/>
                      </a:cubicBezTo>
                      <a:cubicBezTo>
                        <a:pt x="26" y="3"/>
                        <a:pt x="20" y="17"/>
                        <a:pt x="20" y="17"/>
                      </a:cubicBezTo>
                      <a:cubicBezTo>
                        <a:pt x="20" y="17"/>
                        <a:pt x="66" y="28"/>
                        <a:pt x="67" y="32"/>
                      </a:cubicBezTo>
                      <a:cubicBezTo>
                        <a:pt x="68" y="37"/>
                        <a:pt x="9" y="44"/>
                        <a:pt x="9" y="44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íṡľíḓè">
                  <a:extLst>
                    <a:ext uri="{FF2B5EF4-FFF2-40B4-BE49-F238E27FC236}">
                      <a16:creationId xmlns:a16="http://schemas.microsoft.com/office/drawing/2014/main" xmlns="" id="{54537D4B-B22F-4330-8418-A2B2BF0E0700}"/>
                    </a:ext>
                  </a:extLst>
                </p:cNvPr>
                <p:cNvSpPr/>
                <p:nvPr/>
              </p:nvSpPr>
              <p:spPr bwMode="auto">
                <a:xfrm>
                  <a:off x="5473700" y="4225925"/>
                  <a:ext cx="795337" cy="682625"/>
                </a:xfrm>
                <a:custGeom>
                  <a:avLst/>
                  <a:gdLst>
                    <a:gd name="T0" fmla="*/ 14 w 263"/>
                    <a:gd name="T1" fmla="*/ 57 h 226"/>
                    <a:gd name="T2" fmla="*/ 111 w 263"/>
                    <a:gd name="T3" fmla="*/ 195 h 226"/>
                    <a:gd name="T4" fmla="*/ 263 w 263"/>
                    <a:gd name="T5" fmla="*/ 133 h 226"/>
                    <a:gd name="T6" fmla="*/ 254 w 263"/>
                    <a:gd name="T7" fmla="*/ 114 h 226"/>
                    <a:gd name="T8" fmla="*/ 152 w 263"/>
                    <a:gd name="T9" fmla="*/ 143 h 226"/>
                    <a:gd name="T10" fmla="*/ 78 w 263"/>
                    <a:gd name="T11" fmla="*/ 29 h 226"/>
                    <a:gd name="T12" fmla="*/ 26 w 263"/>
                    <a:gd name="T13" fmla="*/ 15 h 226"/>
                    <a:gd name="T14" fmla="*/ 14 w 263"/>
                    <a:gd name="T15" fmla="*/ 57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3" h="226">
                      <a:moveTo>
                        <a:pt x="14" y="57"/>
                      </a:moveTo>
                      <a:cubicBezTo>
                        <a:pt x="14" y="57"/>
                        <a:pt x="73" y="164"/>
                        <a:pt x="111" y="195"/>
                      </a:cubicBezTo>
                      <a:cubicBezTo>
                        <a:pt x="149" y="226"/>
                        <a:pt x="263" y="133"/>
                        <a:pt x="263" y="133"/>
                      </a:cubicBezTo>
                      <a:cubicBezTo>
                        <a:pt x="254" y="114"/>
                        <a:pt x="254" y="114"/>
                        <a:pt x="254" y="114"/>
                      </a:cubicBezTo>
                      <a:cubicBezTo>
                        <a:pt x="152" y="143"/>
                        <a:pt x="152" y="143"/>
                        <a:pt x="152" y="143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8" y="29"/>
                        <a:pt x="52" y="0"/>
                        <a:pt x="26" y="15"/>
                      </a:cubicBezTo>
                      <a:cubicBezTo>
                        <a:pt x="0" y="29"/>
                        <a:pt x="14" y="57"/>
                        <a:pt x="14" y="57"/>
                      </a:cubicBezTo>
                      <a:close/>
                    </a:path>
                  </a:pathLst>
                </a:custGeom>
                <a:solidFill>
                  <a:srgbClr val="3184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íSļîḑê">
                  <a:extLst>
                    <a:ext uri="{FF2B5EF4-FFF2-40B4-BE49-F238E27FC236}">
                      <a16:creationId xmlns:a16="http://schemas.microsoft.com/office/drawing/2014/main" xmlns="" id="{CB683FAD-52A3-41E0-A7BB-BCC4873EED11}"/>
                    </a:ext>
                  </a:extLst>
                </p:cNvPr>
                <p:cNvSpPr/>
                <p:nvPr/>
              </p:nvSpPr>
              <p:spPr bwMode="auto">
                <a:xfrm>
                  <a:off x="5110163" y="6096000"/>
                  <a:ext cx="215900" cy="95250"/>
                </a:xfrm>
                <a:custGeom>
                  <a:avLst/>
                  <a:gdLst>
                    <a:gd name="T0" fmla="*/ 33 w 71"/>
                    <a:gd name="T1" fmla="*/ 0 h 32"/>
                    <a:gd name="T2" fmla="*/ 64 w 71"/>
                    <a:gd name="T3" fmla="*/ 25 h 32"/>
                    <a:gd name="T4" fmla="*/ 7 w 71"/>
                    <a:gd name="T5" fmla="*/ 20 h 32"/>
                    <a:gd name="T6" fmla="*/ 8 w 71"/>
                    <a:gd name="T7" fmla="*/ 0 h 32"/>
                    <a:gd name="T8" fmla="*/ 33 w 71"/>
                    <a:gd name="T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32">
                      <a:moveTo>
                        <a:pt x="33" y="0"/>
                      </a:moveTo>
                      <a:cubicBezTo>
                        <a:pt x="33" y="0"/>
                        <a:pt x="48" y="22"/>
                        <a:pt x="64" y="25"/>
                      </a:cubicBezTo>
                      <a:cubicBezTo>
                        <a:pt x="71" y="32"/>
                        <a:pt x="19" y="29"/>
                        <a:pt x="7" y="20"/>
                      </a:cubicBezTo>
                      <a:cubicBezTo>
                        <a:pt x="0" y="14"/>
                        <a:pt x="8" y="0"/>
                        <a:pt x="8" y="0"/>
                      </a:cubicBezTo>
                      <a:lnTo>
                        <a:pt x="33" y="0"/>
                      </a:ln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ïśľíḑê">
                  <a:extLst>
                    <a:ext uri="{FF2B5EF4-FFF2-40B4-BE49-F238E27FC236}">
                      <a16:creationId xmlns:a16="http://schemas.microsoft.com/office/drawing/2014/main" xmlns="" id="{1F300114-C257-4387-8816-87FE09E1F6A7}"/>
                    </a:ext>
                  </a:extLst>
                </p:cNvPr>
                <p:cNvSpPr/>
                <p:nvPr/>
              </p:nvSpPr>
              <p:spPr bwMode="auto">
                <a:xfrm>
                  <a:off x="6002338" y="5943600"/>
                  <a:ext cx="200025" cy="115888"/>
                </a:xfrm>
                <a:custGeom>
                  <a:avLst/>
                  <a:gdLst>
                    <a:gd name="T0" fmla="*/ 17 w 66"/>
                    <a:gd name="T1" fmla="*/ 4 h 38"/>
                    <a:gd name="T2" fmla="*/ 56 w 66"/>
                    <a:gd name="T3" fmla="*/ 0 h 38"/>
                    <a:gd name="T4" fmla="*/ 12 w 66"/>
                    <a:gd name="T5" fmla="*/ 36 h 38"/>
                    <a:gd name="T6" fmla="*/ 0 w 66"/>
                    <a:gd name="T7" fmla="*/ 21 h 38"/>
                    <a:gd name="T8" fmla="*/ 17 w 66"/>
                    <a:gd name="T9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38">
                      <a:moveTo>
                        <a:pt x="17" y="4"/>
                      </a:moveTo>
                      <a:cubicBezTo>
                        <a:pt x="17" y="4"/>
                        <a:pt x="42" y="9"/>
                        <a:pt x="56" y="0"/>
                      </a:cubicBezTo>
                      <a:cubicBezTo>
                        <a:pt x="66" y="0"/>
                        <a:pt x="27" y="34"/>
                        <a:pt x="12" y="36"/>
                      </a:cubicBezTo>
                      <a:cubicBezTo>
                        <a:pt x="3" y="38"/>
                        <a:pt x="0" y="21"/>
                        <a:pt x="0" y="21"/>
                      </a:cubicBezTo>
                      <a:lnTo>
                        <a:pt x="17" y="4"/>
                      </a:ln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î$ḷíḑé">
                  <a:extLst>
                    <a:ext uri="{FF2B5EF4-FFF2-40B4-BE49-F238E27FC236}">
                      <a16:creationId xmlns:a16="http://schemas.microsoft.com/office/drawing/2014/main" xmlns="" id="{B564EA40-E023-41BB-B3F9-FC372C553A48}"/>
                    </a:ext>
                  </a:extLst>
                </p:cNvPr>
                <p:cNvSpPr/>
                <p:nvPr/>
              </p:nvSpPr>
              <p:spPr bwMode="auto">
                <a:xfrm>
                  <a:off x="5594350" y="3789363"/>
                  <a:ext cx="387350" cy="393700"/>
                </a:xfrm>
                <a:custGeom>
                  <a:avLst/>
                  <a:gdLst>
                    <a:gd name="T0" fmla="*/ 51 w 128"/>
                    <a:gd name="T1" fmla="*/ 54 h 130"/>
                    <a:gd name="T2" fmla="*/ 128 w 128"/>
                    <a:gd name="T3" fmla="*/ 45 h 130"/>
                    <a:gd name="T4" fmla="*/ 49 w 128"/>
                    <a:gd name="T5" fmla="*/ 20 h 130"/>
                    <a:gd name="T6" fmla="*/ 17 w 128"/>
                    <a:gd name="T7" fmla="*/ 57 h 130"/>
                    <a:gd name="T8" fmla="*/ 5 w 128"/>
                    <a:gd name="T9" fmla="*/ 89 h 130"/>
                    <a:gd name="T10" fmla="*/ 33 w 128"/>
                    <a:gd name="T11" fmla="*/ 130 h 130"/>
                    <a:gd name="T12" fmla="*/ 44 w 128"/>
                    <a:gd name="T13" fmla="*/ 63 h 130"/>
                    <a:gd name="T14" fmla="*/ 51 w 128"/>
                    <a:gd name="T15" fmla="*/ 54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8" h="130">
                      <a:moveTo>
                        <a:pt x="51" y="54"/>
                      </a:moveTo>
                      <a:cubicBezTo>
                        <a:pt x="51" y="54"/>
                        <a:pt x="103" y="82"/>
                        <a:pt x="128" y="45"/>
                      </a:cubicBezTo>
                      <a:cubicBezTo>
                        <a:pt x="128" y="45"/>
                        <a:pt x="96" y="0"/>
                        <a:pt x="49" y="20"/>
                      </a:cubicBezTo>
                      <a:cubicBezTo>
                        <a:pt x="3" y="40"/>
                        <a:pt x="17" y="57"/>
                        <a:pt x="17" y="57"/>
                      </a:cubicBezTo>
                      <a:cubicBezTo>
                        <a:pt x="17" y="57"/>
                        <a:pt x="0" y="66"/>
                        <a:pt x="5" y="89"/>
                      </a:cubicBezTo>
                      <a:cubicBezTo>
                        <a:pt x="10" y="112"/>
                        <a:pt x="33" y="130"/>
                        <a:pt x="33" y="130"/>
                      </a:cubicBezTo>
                      <a:cubicBezTo>
                        <a:pt x="33" y="130"/>
                        <a:pt x="72" y="95"/>
                        <a:pt x="44" y="63"/>
                      </a:cubicBezTo>
                      <a:lnTo>
                        <a:pt x="51" y="54"/>
                      </a:ln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iṥḻíḍé">
                  <a:extLst>
                    <a:ext uri="{FF2B5EF4-FFF2-40B4-BE49-F238E27FC236}">
                      <a16:creationId xmlns:a16="http://schemas.microsoft.com/office/drawing/2014/main" xmlns="" id="{49D8C1A8-B38C-4006-AECA-613CFC620CB6}"/>
                    </a:ext>
                  </a:extLst>
                </p:cNvPr>
                <p:cNvSpPr/>
                <p:nvPr/>
              </p:nvSpPr>
              <p:spPr bwMode="auto">
                <a:xfrm>
                  <a:off x="5908675" y="4056063"/>
                  <a:ext cx="76200" cy="106363"/>
                </a:xfrm>
                <a:custGeom>
                  <a:avLst/>
                  <a:gdLst>
                    <a:gd name="T0" fmla="*/ 6 w 25"/>
                    <a:gd name="T1" fmla="*/ 0 h 35"/>
                    <a:gd name="T2" fmla="*/ 24 w 25"/>
                    <a:gd name="T3" fmla="*/ 32 h 35"/>
                    <a:gd name="T4" fmla="*/ 7 w 25"/>
                    <a:gd name="T5" fmla="*/ 35 h 35"/>
                    <a:gd name="T6" fmla="*/ 6 w 25"/>
                    <a:gd name="T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35">
                      <a:moveTo>
                        <a:pt x="6" y="0"/>
                      </a:moveTo>
                      <a:cubicBezTo>
                        <a:pt x="6" y="0"/>
                        <a:pt x="23" y="22"/>
                        <a:pt x="24" y="32"/>
                      </a:cubicBezTo>
                      <a:cubicBezTo>
                        <a:pt x="25" y="35"/>
                        <a:pt x="7" y="35"/>
                        <a:pt x="7" y="35"/>
                      </a:cubicBezTo>
                      <a:cubicBezTo>
                        <a:pt x="7" y="35"/>
                        <a:pt x="0" y="16"/>
                        <a:pt x="6" y="0"/>
                      </a:cubicBezTo>
                      <a:close/>
                    </a:path>
                  </a:pathLst>
                </a:custGeom>
                <a:solidFill>
                  <a:srgbClr val="E26D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îŝlïďe">
                  <a:extLst>
                    <a:ext uri="{FF2B5EF4-FFF2-40B4-BE49-F238E27FC236}">
                      <a16:creationId xmlns:a16="http://schemas.microsoft.com/office/drawing/2014/main" xmlns="" id="{55F014BA-5B16-4933-ACE5-580A736498BF}"/>
                    </a:ext>
                  </a:extLst>
                </p:cNvPr>
                <p:cNvSpPr/>
                <p:nvPr/>
              </p:nvSpPr>
              <p:spPr bwMode="auto">
                <a:xfrm>
                  <a:off x="9737725" y="3875088"/>
                  <a:ext cx="157162" cy="193675"/>
                </a:xfrm>
                <a:custGeom>
                  <a:avLst/>
                  <a:gdLst>
                    <a:gd name="T0" fmla="*/ 18 w 52"/>
                    <a:gd name="T1" fmla="*/ 61 h 64"/>
                    <a:gd name="T2" fmla="*/ 2 w 52"/>
                    <a:gd name="T3" fmla="*/ 54 h 64"/>
                    <a:gd name="T4" fmla="*/ 49 w 52"/>
                    <a:gd name="T5" fmla="*/ 3 h 64"/>
                    <a:gd name="T6" fmla="*/ 31 w 52"/>
                    <a:gd name="T7" fmla="*/ 50 h 64"/>
                    <a:gd name="T8" fmla="*/ 18 w 52"/>
                    <a:gd name="T9" fmla="*/ 6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64">
                      <a:moveTo>
                        <a:pt x="18" y="61"/>
                      </a:moveTo>
                      <a:cubicBezTo>
                        <a:pt x="18" y="61"/>
                        <a:pt x="0" y="64"/>
                        <a:pt x="2" y="54"/>
                      </a:cubicBezTo>
                      <a:cubicBezTo>
                        <a:pt x="3" y="44"/>
                        <a:pt x="46" y="0"/>
                        <a:pt x="49" y="3"/>
                      </a:cubicBezTo>
                      <a:cubicBezTo>
                        <a:pt x="52" y="5"/>
                        <a:pt x="28" y="41"/>
                        <a:pt x="31" y="50"/>
                      </a:cubicBezTo>
                      <a:cubicBezTo>
                        <a:pt x="35" y="58"/>
                        <a:pt x="18" y="61"/>
                        <a:pt x="18" y="61"/>
                      </a:cubicBez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íṣlíḍe">
                  <a:extLst>
                    <a:ext uri="{FF2B5EF4-FFF2-40B4-BE49-F238E27FC236}">
                      <a16:creationId xmlns:a16="http://schemas.microsoft.com/office/drawing/2014/main" xmlns="" id="{627E49F5-8574-48BD-84C9-09E450FC9AA9}"/>
                    </a:ext>
                  </a:extLst>
                </p:cNvPr>
                <p:cNvSpPr/>
                <p:nvPr/>
              </p:nvSpPr>
              <p:spPr bwMode="auto">
                <a:xfrm>
                  <a:off x="9810750" y="4006850"/>
                  <a:ext cx="968375" cy="530225"/>
                </a:xfrm>
                <a:custGeom>
                  <a:avLst/>
                  <a:gdLst>
                    <a:gd name="T0" fmla="*/ 271 w 320"/>
                    <a:gd name="T1" fmla="*/ 89 h 175"/>
                    <a:gd name="T2" fmla="*/ 16 w 320"/>
                    <a:gd name="T3" fmla="*/ 0 h 175"/>
                    <a:gd name="T4" fmla="*/ 0 w 320"/>
                    <a:gd name="T5" fmla="*/ 21 h 175"/>
                    <a:gd name="T6" fmla="*/ 260 w 320"/>
                    <a:gd name="T7" fmla="*/ 163 h 175"/>
                    <a:gd name="T8" fmla="*/ 311 w 320"/>
                    <a:gd name="T9" fmla="*/ 124 h 175"/>
                    <a:gd name="T10" fmla="*/ 271 w 320"/>
                    <a:gd name="T11" fmla="*/ 89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0" h="175">
                      <a:moveTo>
                        <a:pt x="271" y="89"/>
                      </a:moveTo>
                      <a:cubicBezTo>
                        <a:pt x="271" y="89"/>
                        <a:pt x="116" y="125"/>
                        <a:pt x="16" y="0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72" y="175"/>
                        <a:pt x="260" y="163"/>
                      </a:cubicBezTo>
                      <a:cubicBezTo>
                        <a:pt x="260" y="163"/>
                        <a:pt x="302" y="164"/>
                        <a:pt x="311" y="124"/>
                      </a:cubicBezTo>
                      <a:cubicBezTo>
                        <a:pt x="320" y="83"/>
                        <a:pt x="271" y="89"/>
                        <a:pt x="271" y="89"/>
                      </a:cubicBezTo>
                      <a:close/>
                    </a:path>
                  </a:pathLst>
                </a:custGeom>
                <a:solidFill>
                  <a:srgbClr val="3175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íṧļiḋe">
                  <a:extLst>
                    <a:ext uri="{FF2B5EF4-FFF2-40B4-BE49-F238E27FC236}">
                      <a16:creationId xmlns:a16="http://schemas.microsoft.com/office/drawing/2014/main" xmlns="" id="{257BB76D-5C38-4F1F-899E-D9C8345384BA}"/>
                    </a:ext>
                  </a:extLst>
                </p:cNvPr>
                <p:cNvSpPr/>
                <p:nvPr/>
              </p:nvSpPr>
              <p:spPr bwMode="auto">
                <a:xfrm>
                  <a:off x="10518775" y="4822825"/>
                  <a:ext cx="423862" cy="1306513"/>
                </a:xfrm>
                <a:custGeom>
                  <a:avLst/>
                  <a:gdLst>
                    <a:gd name="T0" fmla="*/ 0 w 140"/>
                    <a:gd name="T1" fmla="*/ 38 h 432"/>
                    <a:gd name="T2" fmla="*/ 45 w 140"/>
                    <a:gd name="T3" fmla="*/ 268 h 432"/>
                    <a:gd name="T4" fmla="*/ 99 w 140"/>
                    <a:gd name="T5" fmla="*/ 411 h 432"/>
                    <a:gd name="T6" fmla="*/ 73 w 140"/>
                    <a:gd name="T7" fmla="*/ 430 h 432"/>
                    <a:gd name="T8" fmla="*/ 132 w 140"/>
                    <a:gd name="T9" fmla="*/ 422 h 432"/>
                    <a:gd name="T10" fmla="*/ 116 w 140"/>
                    <a:gd name="T11" fmla="*/ 131 h 432"/>
                    <a:gd name="T12" fmla="*/ 113 w 140"/>
                    <a:gd name="T13" fmla="*/ 17 h 432"/>
                    <a:gd name="T14" fmla="*/ 0 w 140"/>
                    <a:gd name="T15" fmla="*/ 38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432">
                      <a:moveTo>
                        <a:pt x="0" y="38"/>
                      </a:moveTo>
                      <a:cubicBezTo>
                        <a:pt x="0" y="38"/>
                        <a:pt x="14" y="200"/>
                        <a:pt x="45" y="268"/>
                      </a:cubicBezTo>
                      <a:cubicBezTo>
                        <a:pt x="76" y="337"/>
                        <a:pt x="99" y="411"/>
                        <a:pt x="99" y="411"/>
                      </a:cubicBezTo>
                      <a:cubicBezTo>
                        <a:pt x="73" y="430"/>
                        <a:pt x="73" y="430"/>
                        <a:pt x="73" y="430"/>
                      </a:cubicBezTo>
                      <a:cubicBezTo>
                        <a:pt x="73" y="430"/>
                        <a:pt x="118" y="432"/>
                        <a:pt x="132" y="422"/>
                      </a:cubicBezTo>
                      <a:cubicBezTo>
                        <a:pt x="140" y="408"/>
                        <a:pt x="113" y="178"/>
                        <a:pt x="116" y="131"/>
                      </a:cubicBezTo>
                      <a:cubicBezTo>
                        <a:pt x="118" y="83"/>
                        <a:pt x="113" y="17"/>
                        <a:pt x="113" y="17"/>
                      </a:cubicBezTo>
                      <a:cubicBezTo>
                        <a:pt x="113" y="17"/>
                        <a:pt x="40" y="0"/>
                        <a:pt x="0" y="38"/>
                      </a:cubicBez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išliḓé">
                  <a:extLst>
                    <a:ext uri="{FF2B5EF4-FFF2-40B4-BE49-F238E27FC236}">
                      <a16:creationId xmlns:a16="http://schemas.microsoft.com/office/drawing/2014/main" xmlns="" id="{2F2FC938-8DE0-42F8-A6CC-27C066CC8751}"/>
                    </a:ext>
                  </a:extLst>
                </p:cNvPr>
                <p:cNvSpPr/>
                <p:nvPr/>
              </p:nvSpPr>
              <p:spPr bwMode="auto">
                <a:xfrm>
                  <a:off x="10001250" y="4908550"/>
                  <a:ext cx="731837" cy="1204913"/>
                </a:xfrm>
                <a:custGeom>
                  <a:avLst/>
                  <a:gdLst>
                    <a:gd name="T0" fmla="*/ 9 w 242"/>
                    <a:gd name="T1" fmla="*/ 373 h 399"/>
                    <a:gd name="T2" fmla="*/ 43 w 242"/>
                    <a:gd name="T3" fmla="*/ 370 h 399"/>
                    <a:gd name="T4" fmla="*/ 41 w 242"/>
                    <a:gd name="T5" fmla="*/ 184 h 399"/>
                    <a:gd name="T6" fmla="*/ 151 w 242"/>
                    <a:gd name="T7" fmla="*/ 26 h 399"/>
                    <a:gd name="T8" fmla="*/ 229 w 242"/>
                    <a:gd name="T9" fmla="*/ 0 h 399"/>
                    <a:gd name="T10" fmla="*/ 101 w 242"/>
                    <a:gd name="T11" fmla="*/ 207 h 399"/>
                    <a:gd name="T12" fmla="*/ 64 w 242"/>
                    <a:gd name="T13" fmla="*/ 382 h 399"/>
                    <a:gd name="T14" fmla="*/ 64 w 242"/>
                    <a:gd name="T15" fmla="*/ 382 h 399"/>
                    <a:gd name="T16" fmla="*/ 56 w 242"/>
                    <a:gd name="T17" fmla="*/ 398 h 399"/>
                    <a:gd name="T18" fmla="*/ 9 w 242"/>
                    <a:gd name="T19" fmla="*/ 373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2" h="399">
                      <a:moveTo>
                        <a:pt x="9" y="373"/>
                      </a:moveTo>
                      <a:cubicBezTo>
                        <a:pt x="20" y="377"/>
                        <a:pt x="37" y="372"/>
                        <a:pt x="43" y="370"/>
                      </a:cubicBezTo>
                      <a:cubicBezTo>
                        <a:pt x="42" y="347"/>
                        <a:pt x="38" y="203"/>
                        <a:pt x="41" y="184"/>
                      </a:cubicBezTo>
                      <a:cubicBezTo>
                        <a:pt x="45" y="164"/>
                        <a:pt x="147" y="91"/>
                        <a:pt x="151" y="26"/>
                      </a:cubicBezTo>
                      <a:cubicBezTo>
                        <a:pt x="229" y="0"/>
                        <a:pt x="229" y="0"/>
                        <a:pt x="229" y="0"/>
                      </a:cubicBezTo>
                      <a:cubicBezTo>
                        <a:pt x="229" y="0"/>
                        <a:pt x="242" y="150"/>
                        <a:pt x="101" y="207"/>
                      </a:cubicBezTo>
                      <a:cubicBezTo>
                        <a:pt x="101" y="207"/>
                        <a:pt x="86" y="339"/>
                        <a:pt x="64" y="382"/>
                      </a:cubicBezTo>
                      <a:cubicBezTo>
                        <a:pt x="64" y="382"/>
                        <a:pt x="64" y="382"/>
                        <a:pt x="64" y="382"/>
                      </a:cubicBezTo>
                      <a:cubicBezTo>
                        <a:pt x="64" y="382"/>
                        <a:pt x="64" y="398"/>
                        <a:pt x="56" y="398"/>
                      </a:cubicBezTo>
                      <a:cubicBezTo>
                        <a:pt x="41" y="399"/>
                        <a:pt x="0" y="375"/>
                        <a:pt x="9" y="373"/>
                      </a:cubicBez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í$ḷîde">
                  <a:extLst>
                    <a:ext uri="{FF2B5EF4-FFF2-40B4-BE49-F238E27FC236}">
                      <a16:creationId xmlns:a16="http://schemas.microsoft.com/office/drawing/2014/main" xmlns="" id="{D695CFF9-3537-4E5C-B345-A679580C3D9D}"/>
                    </a:ext>
                  </a:extLst>
                </p:cNvPr>
                <p:cNvSpPr/>
                <p:nvPr/>
              </p:nvSpPr>
              <p:spPr bwMode="auto">
                <a:xfrm>
                  <a:off x="10502900" y="3792538"/>
                  <a:ext cx="363537" cy="393700"/>
                </a:xfrm>
                <a:custGeom>
                  <a:avLst/>
                  <a:gdLst>
                    <a:gd name="T0" fmla="*/ 4 w 120"/>
                    <a:gd name="T1" fmla="*/ 65 h 130"/>
                    <a:gd name="T2" fmla="*/ 36 w 120"/>
                    <a:gd name="T3" fmla="*/ 130 h 130"/>
                    <a:gd name="T4" fmla="*/ 101 w 120"/>
                    <a:gd name="T5" fmla="*/ 65 h 130"/>
                    <a:gd name="T6" fmla="*/ 36 w 120"/>
                    <a:gd name="T7" fmla="*/ 0 h 130"/>
                    <a:gd name="T8" fmla="*/ 4 w 120"/>
                    <a:gd name="T9" fmla="*/ 65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" h="130">
                      <a:moveTo>
                        <a:pt x="4" y="65"/>
                      </a:moveTo>
                      <a:cubicBezTo>
                        <a:pt x="4" y="101"/>
                        <a:pt x="0" y="130"/>
                        <a:pt x="36" y="130"/>
                      </a:cubicBezTo>
                      <a:cubicBezTo>
                        <a:pt x="72" y="130"/>
                        <a:pt x="101" y="101"/>
                        <a:pt x="101" y="65"/>
                      </a:cubicBezTo>
                      <a:cubicBezTo>
                        <a:pt x="101" y="29"/>
                        <a:pt x="120" y="0"/>
                        <a:pt x="36" y="0"/>
                      </a:cubicBezTo>
                      <a:cubicBezTo>
                        <a:pt x="0" y="0"/>
                        <a:pt x="4" y="29"/>
                        <a:pt x="4" y="65"/>
                      </a:cubicBez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îsļïdê">
                  <a:extLst>
                    <a:ext uri="{FF2B5EF4-FFF2-40B4-BE49-F238E27FC236}">
                      <a16:creationId xmlns:a16="http://schemas.microsoft.com/office/drawing/2014/main" xmlns="" id="{F73576AA-93FD-4695-8B6F-7DF1288AEC1C}"/>
                    </a:ext>
                  </a:extLst>
                </p:cNvPr>
                <p:cNvSpPr/>
                <p:nvPr/>
              </p:nvSpPr>
              <p:spPr bwMode="auto">
                <a:xfrm>
                  <a:off x="10491788" y="3702050"/>
                  <a:ext cx="387350" cy="393700"/>
                </a:xfrm>
                <a:custGeom>
                  <a:avLst/>
                  <a:gdLst>
                    <a:gd name="T0" fmla="*/ 77 w 128"/>
                    <a:gd name="T1" fmla="*/ 53 h 130"/>
                    <a:gd name="T2" fmla="*/ 0 w 128"/>
                    <a:gd name="T3" fmla="*/ 45 h 130"/>
                    <a:gd name="T4" fmla="*/ 78 w 128"/>
                    <a:gd name="T5" fmla="*/ 20 h 130"/>
                    <a:gd name="T6" fmla="*/ 110 w 128"/>
                    <a:gd name="T7" fmla="*/ 57 h 130"/>
                    <a:gd name="T8" fmla="*/ 123 w 128"/>
                    <a:gd name="T9" fmla="*/ 89 h 130"/>
                    <a:gd name="T10" fmla="*/ 94 w 128"/>
                    <a:gd name="T11" fmla="*/ 130 h 130"/>
                    <a:gd name="T12" fmla="*/ 84 w 128"/>
                    <a:gd name="T13" fmla="*/ 62 h 130"/>
                    <a:gd name="T14" fmla="*/ 77 w 128"/>
                    <a:gd name="T15" fmla="*/ 53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8" h="130">
                      <a:moveTo>
                        <a:pt x="77" y="53"/>
                      </a:moveTo>
                      <a:cubicBezTo>
                        <a:pt x="77" y="53"/>
                        <a:pt x="25" y="82"/>
                        <a:pt x="0" y="45"/>
                      </a:cubicBezTo>
                      <a:cubicBezTo>
                        <a:pt x="0" y="45"/>
                        <a:pt x="32" y="0"/>
                        <a:pt x="78" y="20"/>
                      </a:cubicBezTo>
                      <a:cubicBezTo>
                        <a:pt x="125" y="39"/>
                        <a:pt x="110" y="57"/>
                        <a:pt x="110" y="57"/>
                      </a:cubicBezTo>
                      <a:cubicBezTo>
                        <a:pt x="110" y="57"/>
                        <a:pt x="128" y="66"/>
                        <a:pt x="123" y="89"/>
                      </a:cubicBezTo>
                      <a:cubicBezTo>
                        <a:pt x="118" y="112"/>
                        <a:pt x="94" y="130"/>
                        <a:pt x="94" y="130"/>
                      </a:cubicBezTo>
                      <a:cubicBezTo>
                        <a:pt x="94" y="130"/>
                        <a:pt x="55" y="94"/>
                        <a:pt x="84" y="62"/>
                      </a:cubicBezTo>
                      <a:lnTo>
                        <a:pt x="77" y="53"/>
                      </a:ln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îsľide">
                  <a:extLst>
                    <a:ext uri="{FF2B5EF4-FFF2-40B4-BE49-F238E27FC236}">
                      <a16:creationId xmlns:a16="http://schemas.microsoft.com/office/drawing/2014/main" xmlns="" id="{4DD992DE-58EF-4733-9487-E5F8C6B7D29F}"/>
                    </a:ext>
                  </a:extLst>
                </p:cNvPr>
                <p:cNvSpPr/>
                <p:nvPr/>
              </p:nvSpPr>
              <p:spPr bwMode="auto">
                <a:xfrm>
                  <a:off x="10485438" y="3968750"/>
                  <a:ext cx="77787" cy="104775"/>
                </a:xfrm>
                <a:custGeom>
                  <a:avLst/>
                  <a:gdLst>
                    <a:gd name="T0" fmla="*/ 20 w 26"/>
                    <a:gd name="T1" fmla="*/ 0 h 35"/>
                    <a:gd name="T2" fmla="*/ 1 w 26"/>
                    <a:gd name="T3" fmla="*/ 32 h 35"/>
                    <a:gd name="T4" fmla="*/ 19 w 26"/>
                    <a:gd name="T5" fmla="*/ 35 h 35"/>
                    <a:gd name="T6" fmla="*/ 20 w 26"/>
                    <a:gd name="T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5">
                      <a:moveTo>
                        <a:pt x="20" y="0"/>
                      </a:moveTo>
                      <a:cubicBezTo>
                        <a:pt x="20" y="0"/>
                        <a:pt x="3" y="21"/>
                        <a:pt x="1" y="32"/>
                      </a:cubicBezTo>
                      <a:cubicBezTo>
                        <a:pt x="0" y="35"/>
                        <a:pt x="19" y="35"/>
                        <a:pt x="19" y="35"/>
                      </a:cubicBezTo>
                      <a:cubicBezTo>
                        <a:pt x="19" y="35"/>
                        <a:pt x="26" y="15"/>
                        <a:pt x="20" y="0"/>
                      </a:cubicBezTo>
                      <a:close/>
                    </a:path>
                  </a:pathLst>
                </a:custGeom>
                <a:solidFill>
                  <a:srgbClr val="E26D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îṡḷïďê">
                  <a:extLst>
                    <a:ext uri="{FF2B5EF4-FFF2-40B4-BE49-F238E27FC236}">
                      <a16:creationId xmlns:a16="http://schemas.microsoft.com/office/drawing/2014/main" xmlns="" id="{454229E8-4127-4D50-A107-92D899ECED1C}"/>
                    </a:ext>
                  </a:extLst>
                </p:cNvPr>
                <p:cNvSpPr/>
                <p:nvPr/>
              </p:nvSpPr>
              <p:spPr bwMode="auto">
                <a:xfrm>
                  <a:off x="10575925" y="4125913"/>
                  <a:ext cx="127000" cy="117475"/>
                </a:xfrm>
                <a:custGeom>
                  <a:avLst/>
                  <a:gdLst>
                    <a:gd name="T0" fmla="*/ 3 w 42"/>
                    <a:gd name="T1" fmla="*/ 16 h 39"/>
                    <a:gd name="T2" fmla="*/ 0 w 42"/>
                    <a:gd name="T3" fmla="*/ 38 h 39"/>
                    <a:gd name="T4" fmla="*/ 42 w 42"/>
                    <a:gd name="T5" fmla="*/ 26 h 39"/>
                    <a:gd name="T6" fmla="*/ 41 w 42"/>
                    <a:gd name="T7" fmla="*/ 0 h 39"/>
                    <a:gd name="T8" fmla="*/ 3 w 42"/>
                    <a:gd name="T9" fmla="*/ 1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9">
                      <a:moveTo>
                        <a:pt x="3" y="16"/>
                      </a:move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8"/>
                        <a:pt x="33" y="39"/>
                        <a:pt x="42" y="26"/>
                      </a:cubicBezTo>
                      <a:cubicBezTo>
                        <a:pt x="41" y="0"/>
                        <a:pt x="41" y="0"/>
                        <a:pt x="41" y="0"/>
                      </a:cubicBezTo>
                      <a:lnTo>
                        <a:pt x="3" y="16"/>
                      </a:ln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išlïdé">
                  <a:extLst>
                    <a:ext uri="{FF2B5EF4-FFF2-40B4-BE49-F238E27FC236}">
                      <a16:creationId xmlns:a16="http://schemas.microsoft.com/office/drawing/2014/main" xmlns="" id="{8646C2BC-1D17-437A-BDBF-B8E73ABCBC07}"/>
                    </a:ext>
                  </a:extLst>
                </p:cNvPr>
                <p:cNvSpPr/>
                <p:nvPr/>
              </p:nvSpPr>
              <p:spPr bwMode="auto">
                <a:xfrm>
                  <a:off x="10431463" y="4179888"/>
                  <a:ext cx="477837" cy="973138"/>
                </a:xfrm>
                <a:custGeom>
                  <a:avLst/>
                  <a:gdLst>
                    <a:gd name="T0" fmla="*/ 45 w 158"/>
                    <a:gd name="T1" fmla="*/ 14 h 322"/>
                    <a:gd name="T2" fmla="*/ 0 w 158"/>
                    <a:gd name="T3" fmla="*/ 277 h 322"/>
                    <a:gd name="T4" fmla="*/ 150 w 158"/>
                    <a:gd name="T5" fmla="*/ 261 h 322"/>
                    <a:gd name="T6" fmla="*/ 92 w 158"/>
                    <a:gd name="T7" fmla="*/ 0 h 322"/>
                    <a:gd name="T8" fmla="*/ 45 w 158"/>
                    <a:gd name="T9" fmla="*/ 14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8" h="322">
                      <a:moveTo>
                        <a:pt x="45" y="14"/>
                      </a:moveTo>
                      <a:cubicBezTo>
                        <a:pt x="45" y="14"/>
                        <a:pt x="7" y="213"/>
                        <a:pt x="0" y="277"/>
                      </a:cubicBezTo>
                      <a:cubicBezTo>
                        <a:pt x="0" y="277"/>
                        <a:pt x="93" y="322"/>
                        <a:pt x="150" y="261"/>
                      </a:cubicBezTo>
                      <a:cubicBezTo>
                        <a:pt x="150" y="261"/>
                        <a:pt x="158" y="76"/>
                        <a:pt x="92" y="0"/>
                      </a:cubicBezTo>
                      <a:cubicBezTo>
                        <a:pt x="92" y="0"/>
                        <a:pt x="58" y="15"/>
                        <a:pt x="45" y="14"/>
                      </a:cubicBezTo>
                      <a:close/>
                    </a:path>
                  </a:pathLst>
                </a:custGeom>
                <a:solidFill>
                  <a:srgbClr val="4DA9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íṩ1îḑê">
                  <a:extLst>
                    <a:ext uri="{FF2B5EF4-FFF2-40B4-BE49-F238E27FC236}">
                      <a16:creationId xmlns:a16="http://schemas.microsoft.com/office/drawing/2014/main" xmlns="" id="{8F309505-CE20-45E1-8C35-07AC61902F22}"/>
                    </a:ext>
                  </a:extLst>
                </p:cNvPr>
                <p:cNvSpPr/>
                <p:nvPr/>
              </p:nvSpPr>
              <p:spPr bwMode="auto">
                <a:xfrm>
                  <a:off x="9804400" y="4497388"/>
                  <a:ext cx="209550" cy="133350"/>
                </a:xfrm>
                <a:custGeom>
                  <a:avLst/>
                  <a:gdLst>
                    <a:gd name="T0" fmla="*/ 69 w 69"/>
                    <a:gd name="T1" fmla="*/ 30 h 44"/>
                    <a:gd name="T2" fmla="*/ 48 w 69"/>
                    <a:gd name="T3" fmla="*/ 2 h 44"/>
                    <a:gd name="T4" fmla="*/ 49 w 69"/>
                    <a:gd name="T5" fmla="*/ 17 h 44"/>
                    <a:gd name="T6" fmla="*/ 1 w 69"/>
                    <a:gd name="T7" fmla="*/ 32 h 44"/>
                    <a:gd name="T8" fmla="*/ 59 w 69"/>
                    <a:gd name="T9" fmla="*/ 44 h 44"/>
                    <a:gd name="T10" fmla="*/ 69 w 69"/>
                    <a:gd name="T11" fmla="*/ 3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9" h="44">
                      <a:moveTo>
                        <a:pt x="69" y="30"/>
                      </a:moveTo>
                      <a:cubicBezTo>
                        <a:pt x="69" y="30"/>
                        <a:pt x="53" y="0"/>
                        <a:pt x="48" y="2"/>
                      </a:cubicBezTo>
                      <a:cubicBezTo>
                        <a:pt x="43" y="3"/>
                        <a:pt x="49" y="17"/>
                        <a:pt x="49" y="17"/>
                      </a:cubicBezTo>
                      <a:cubicBezTo>
                        <a:pt x="49" y="17"/>
                        <a:pt x="2" y="27"/>
                        <a:pt x="1" y="32"/>
                      </a:cubicBezTo>
                      <a:cubicBezTo>
                        <a:pt x="0" y="36"/>
                        <a:pt x="59" y="44"/>
                        <a:pt x="59" y="44"/>
                      </a:cubicBezTo>
                      <a:lnTo>
                        <a:pt x="69" y="30"/>
                      </a:ln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íṣľiḑè">
                  <a:extLst>
                    <a:ext uri="{FF2B5EF4-FFF2-40B4-BE49-F238E27FC236}">
                      <a16:creationId xmlns:a16="http://schemas.microsoft.com/office/drawing/2014/main" xmlns="" id="{0FA312EF-F12A-4492-92F7-8437E5A8E6D5}"/>
                    </a:ext>
                  </a:extLst>
                </p:cNvPr>
                <p:cNvSpPr/>
                <p:nvPr/>
              </p:nvSpPr>
              <p:spPr bwMode="auto">
                <a:xfrm>
                  <a:off x="9983788" y="4240213"/>
                  <a:ext cx="801687" cy="676275"/>
                </a:xfrm>
                <a:custGeom>
                  <a:avLst/>
                  <a:gdLst>
                    <a:gd name="T0" fmla="*/ 250 w 265"/>
                    <a:gd name="T1" fmla="*/ 57 h 224"/>
                    <a:gd name="T2" fmla="*/ 151 w 265"/>
                    <a:gd name="T3" fmla="*/ 193 h 224"/>
                    <a:gd name="T4" fmla="*/ 0 w 265"/>
                    <a:gd name="T5" fmla="*/ 129 h 224"/>
                    <a:gd name="T6" fmla="*/ 10 w 265"/>
                    <a:gd name="T7" fmla="*/ 111 h 224"/>
                    <a:gd name="T8" fmla="*/ 111 w 265"/>
                    <a:gd name="T9" fmla="*/ 141 h 224"/>
                    <a:gd name="T10" fmla="*/ 187 w 265"/>
                    <a:gd name="T11" fmla="*/ 28 h 224"/>
                    <a:gd name="T12" fmla="*/ 239 w 265"/>
                    <a:gd name="T13" fmla="*/ 14 h 224"/>
                    <a:gd name="T14" fmla="*/ 250 w 265"/>
                    <a:gd name="T15" fmla="*/ 57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5" h="224">
                      <a:moveTo>
                        <a:pt x="250" y="57"/>
                      </a:moveTo>
                      <a:cubicBezTo>
                        <a:pt x="250" y="57"/>
                        <a:pt x="189" y="163"/>
                        <a:pt x="151" y="193"/>
                      </a:cubicBezTo>
                      <a:cubicBezTo>
                        <a:pt x="112" y="224"/>
                        <a:pt x="0" y="129"/>
                        <a:pt x="0" y="129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11" y="141"/>
                        <a:pt x="111" y="141"/>
                        <a:pt x="111" y="141"/>
                      </a:cubicBezTo>
                      <a:cubicBezTo>
                        <a:pt x="187" y="28"/>
                        <a:pt x="187" y="28"/>
                        <a:pt x="187" y="28"/>
                      </a:cubicBezTo>
                      <a:cubicBezTo>
                        <a:pt x="187" y="28"/>
                        <a:pt x="213" y="0"/>
                        <a:pt x="239" y="14"/>
                      </a:cubicBezTo>
                      <a:cubicBezTo>
                        <a:pt x="265" y="29"/>
                        <a:pt x="250" y="57"/>
                        <a:pt x="250" y="57"/>
                      </a:cubicBezTo>
                      <a:close/>
                    </a:path>
                  </a:pathLst>
                </a:custGeom>
                <a:solidFill>
                  <a:srgbClr val="3184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íṡļîḑe">
                  <a:extLst>
                    <a:ext uri="{FF2B5EF4-FFF2-40B4-BE49-F238E27FC236}">
                      <a16:creationId xmlns:a16="http://schemas.microsoft.com/office/drawing/2014/main" xmlns="" id="{00B4D15C-3528-4A81-9979-A75D82A5CA8C}"/>
                    </a:ext>
                  </a:extLst>
                </p:cNvPr>
                <p:cNvSpPr/>
                <p:nvPr/>
              </p:nvSpPr>
              <p:spPr bwMode="auto">
                <a:xfrm>
                  <a:off x="8734425" y="1698625"/>
                  <a:ext cx="147637" cy="166688"/>
                </a:xfrm>
                <a:custGeom>
                  <a:avLst/>
                  <a:gdLst>
                    <a:gd name="T0" fmla="*/ 0 w 49"/>
                    <a:gd name="T1" fmla="*/ 38 h 55"/>
                    <a:gd name="T2" fmla="*/ 4 w 49"/>
                    <a:gd name="T3" fmla="*/ 18 h 55"/>
                    <a:gd name="T4" fmla="*/ 18 w 49"/>
                    <a:gd name="T5" fmla="*/ 5 h 55"/>
                    <a:gd name="T6" fmla="*/ 15 w 49"/>
                    <a:gd name="T7" fmla="*/ 17 h 55"/>
                    <a:gd name="T8" fmla="*/ 44 w 49"/>
                    <a:gd name="T9" fmla="*/ 7 h 55"/>
                    <a:gd name="T10" fmla="*/ 26 w 49"/>
                    <a:gd name="T11" fmla="*/ 47 h 55"/>
                    <a:gd name="T12" fmla="*/ 10 w 49"/>
                    <a:gd name="T13" fmla="*/ 55 h 55"/>
                    <a:gd name="T14" fmla="*/ 0 w 49"/>
                    <a:gd name="T15" fmla="*/ 38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55">
                      <a:moveTo>
                        <a:pt x="0" y="38"/>
                      </a:moveTo>
                      <a:cubicBezTo>
                        <a:pt x="0" y="38"/>
                        <a:pt x="1" y="21"/>
                        <a:pt x="4" y="18"/>
                      </a:cubicBezTo>
                      <a:cubicBezTo>
                        <a:pt x="7" y="14"/>
                        <a:pt x="17" y="0"/>
                        <a:pt x="18" y="5"/>
                      </a:cubicBezTo>
                      <a:cubicBezTo>
                        <a:pt x="18" y="10"/>
                        <a:pt x="15" y="17"/>
                        <a:pt x="15" y="17"/>
                      </a:cubicBezTo>
                      <a:cubicBezTo>
                        <a:pt x="15" y="17"/>
                        <a:pt x="38" y="3"/>
                        <a:pt x="44" y="7"/>
                      </a:cubicBezTo>
                      <a:cubicBezTo>
                        <a:pt x="49" y="11"/>
                        <a:pt x="31" y="41"/>
                        <a:pt x="26" y="47"/>
                      </a:cubicBezTo>
                      <a:cubicBezTo>
                        <a:pt x="21" y="53"/>
                        <a:pt x="10" y="55"/>
                        <a:pt x="10" y="55"/>
                      </a:cubicBez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ïşḷiḑè">
                  <a:extLst>
                    <a:ext uri="{FF2B5EF4-FFF2-40B4-BE49-F238E27FC236}">
                      <a16:creationId xmlns:a16="http://schemas.microsoft.com/office/drawing/2014/main" xmlns="" id="{694E6309-1B16-4F1A-A534-42DE5C005D0E}"/>
                    </a:ext>
                  </a:extLst>
                </p:cNvPr>
                <p:cNvSpPr/>
                <p:nvPr/>
              </p:nvSpPr>
              <p:spPr bwMode="auto">
                <a:xfrm>
                  <a:off x="7972425" y="1463675"/>
                  <a:ext cx="795337" cy="682625"/>
                </a:xfrm>
                <a:custGeom>
                  <a:avLst/>
                  <a:gdLst>
                    <a:gd name="T0" fmla="*/ 14 w 263"/>
                    <a:gd name="T1" fmla="*/ 57 h 226"/>
                    <a:gd name="T2" fmla="*/ 112 w 263"/>
                    <a:gd name="T3" fmla="*/ 195 h 226"/>
                    <a:gd name="T4" fmla="*/ 263 w 263"/>
                    <a:gd name="T5" fmla="*/ 133 h 226"/>
                    <a:gd name="T6" fmla="*/ 254 w 263"/>
                    <a:gd name="T7" fmla="*/ 114 h 226"/>
                    <a:gd name="T8" fmla="*/ 152 w 263"/>
                    <a:gd name="T9" fmla="*/ 143 h 226"/>
                    <a:gd name="T10" fmla="*/ 78 w 263"/>
                    <a:gd name="T11" fmla="*/ 29 h 226"/>
                    <a:gd name="T12" fmla="*/ 26 w 263"/>
                    <a:gd name="T13" fmla="*/ 15 h 226"/>
                    <a:gd name="T14" fmla="*/ 14 w 263"/>
                    <a:gd name="T15" fmla="*/ 57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3" h="226">
                      <a:moveTo>
                        <a:pt x="14" y="57"/>
                      </a:moveTo>
                      <a:cubicBezTo>
                        <a:pt x="14" y="57"/>
                        <a:pt x="74" y="164"/>
                        <a:pt x="112" y="195"/>
                      </a:cubicBezTo>
                      <a:cubicBezTo>
                        <a:pt x="149" y="226"/>
                        <a:pt x="263" y="133"/>
                        <a:pt x="263" y="133"/>
                      </a:cubicBezTo>
                      <a:cubicBezTo>
                        <a:pt x="254" y="114"/>
                        <a:pt x="254" y="114"/>
                        <a:pt x="254" y="114"/>
                      </a:cubicBezTo>
                      <a:cubicBezTo>
                        <a:pt x="152" y="143"/>
                        <a:pt x="152" y="143"/>
                        <a:pt x="152" y="143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8" y="29"/>
                        <a:pt x="52" y="0"/>
                        <a:pt x="26" y="15"/>
                      </a:cubicBezTo>
                      <a:cubicBezTo>
                        <a:pt x="0" y="29"/>
                        <a:pt x="14" y="57"/>
                        <a:pt x="14" y="57"/>
                      </a:cubicBezTo>
                      <a:close/>
                    </a:path>
                  </a:pathLst>
                </a:custGeom>
                <a:solidFill>
                  <a:srgbClr val="3184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3" name="ïṥliḑe">
                <a:extLst>
                  <a:ext uri="{FF2B5EF4-FFF2-40B4-BE49-F238E27FC236}">
                    <a16:creationId xmlns:a16="http://schemas.microsoft.com/office/drawing/2014/main" xmlns="" id="{9CDC8BC2-AB1A-4759-BEB7-2B1A6EE892C2}"/>
                  </a:ext>
                </a:extLst>
              </p:cNvPr>
              <p:cNvSpPr txBox="1"/>
              <p:nvPr/>
            </p:nvSpPr>
            <p:spPr>
              <a:xfrm rot="503091">
                <a:off x="9332776" y="2205159"/>
                <a:ext cx="1125753" cy="506290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2018</a:t>
                </a:r>
                <a:endParaRPr lang="zh-CN" altLang="en-US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4" name="ïšḻïḑé">
                <a:extLst>
                  <a:ext uri="{FF2B5EF4-FFF2-40B4-BE49-F238E27FC236}">
                    <a16:creationId xmlns:a16="http://schemas.microsoft.com/office/drawing/2014/main" xmlns="" id="{03947FCF-21D7-4E78-AC96-E313DF73A07B}"/>
                  </a:ext>
                </a:extLst>
              </p:cNvPr>
              <p:cNvSpPr txBox="1"/>
              <p:nvPr/>
            </p:nvSpPr>
            <p:spPr>
              <a:xfrm>
                <a:off x="7655068" y="2483486"/>
                <a:ext cx="645692" cy="290390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latin typeface="Impact" panose="020B0806030902050204" pitchFamily="34" charset="0"/>
                  </a:rPr>
                  <a:t>2018</a:t>
                </a:r>
                <a:endParaRPr lang="zh-CN" altLang="en-US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ï$ļîḓè">
                <a:extLst>
                  <a:ext uri="{FF2B5EF4-FFF2-40B4-BE49-F238E27FC236}">
                    <a16:creationId xmlns:a16="http://schemas.microsoft.com/office/drawing/2014/main" xmlns="" id="{57D1F21C-5A22-4BB2-9B65-2A59FC1B5C9A}"/>
                  </a:ext>
                </a:extLst>
              </p:cNvPr>
              <p:cNvSpPr txBox="1"/>
              <p:nvPr/>
            </p:nvSpPr>
            <p:spPr>
              <a:xfrm>
                <a:off x="7655068" y="4226247"/>
                <a:ext cx="645692" cy="290390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latin typeface="Impact" panose="020B0806030902050204" pitchFamily="34" charset="0"/>
                  </a:rPr>
                  <a:t>2017</a:t>
                </a:r>
                <a:endParaRPr lang="zh-CN" altLang="en-US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16" name="îṥḷîḋé">
                <a:extLst>
                  <a:ext uri="{FF2B5EF4-FFF2-40B4-BE49-F238E27FC236}">
                    <a16:creationId xmlns:a16="http://schemas.microsoft.com/office/drawing/2014/main" xmlns="" id="{4D4F8C82-35F4-4A95-A2B9-4476878241CE}"/>
                  </a:ext>
                </a:extLst>
              </p:cNvPr>
              <p:cNvSpPr txBox="1"/>
              <p:nvPr/>
            </p:nvSpPr>
            <p:spPr>
              <a:xfrm>
                <a:off x="9128691" y="4729983"/>
                <a:ext cx="645692" cy="290390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latin typeface="Impact" panose="020B0806030902050204" pitchFamily="34" charset="0"/>
                  </a:rPr>
                  <a:t>2016</a:t>
                </a:r>
                <a:endParaRPr lang="zh-CN" altLang="en-US" dirty="0"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0" name="iṡľiďe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669288" y="1302435"/>
              <a:ext cx="6541497" cy="118104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4E1BDD6-751F-41F7-A086-F7A36F02B33E}"/>
                </a:ext>
              </a:extLst>
            </p:cNvPr>
            <p:cNvCxnSpPr/>
            <p:nvPr/>
          </p:nvCxnSpPr>
          <p:spPr>
            <a:xfrm>
              <a:off x="745036" y="2614311"/>
              <a:ext cx="6390000" cy="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9401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141FA66-2DFC-4F2A-85EC-63C5626C0B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ED2F2A2-75F5-4584-B9D8-2D8202269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D4B5A30-C3FC-4846-93E5-F4531149E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088e85d3-12a4-42bc-bd8e-8108a27b6b8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08155C-72F3-41EE-A22F-8775424C183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5799" y="1128869"/>
            <a:ext cx="10824689" cy="5039069"/>
            <a:chOff x="695798" y="1128869"/>
            <a:chExt cx="10824690" cy="5039069"/>
          </a:xfrm>
        </p:grpSpPr>
        <p:grpSp>
          <p:nvGrpSpPr>
            <p:cNvPr id="6" name="îsļîď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F4121B46-4B15-4459-B461-43230B662308}"/>
                </a:ext>
              </a:extLst>
            </p:cNvPr>
            <p:cNvGrpSpPr/>
            <p:nvPr/>
          </p:nvGrpSpPr>
          <p:grpSpPr>
            <a:xfrm>
              <a:off x="695798" y="2420481"/>
              <a:ext cx="3981514" cy="2539679"/>
              <a:chOff x="2255838" y="1233449"/>
              <a:chExt cx="7680326" cy="4899025"/>
            </a:xfrm>
          </p:grpSpPr>
          <p:sp>
            <p:nvSpPr>
              <p:cNvPr id="33" name="îŝļîďe">
                <a:extLst>
                  <a:ext uri="{FF2B5EF4-FFF2-40B4-BE49-F238E27FC236}">
                    <a16:creationId xmlns:a16="http://schemas.microsoft.com/office/drawing/2014/main" xmlns="" id="{8C767158-5DDB-414B-8239-D77B90883D60}"/>
                  </a:ext>
                </a:extLst>
              </p:cNvPr>
              <p:cNvSpPr/>
              <p:nvPr/>
            </p:nvSpPr>
            <p:spPr bwMode="auto">
              <a:xfrm>
                <a:off x="8850313" y="2403437"/>
                <a:ext cx="1062038" cy="1416050"/>
              </a:xfrm>
              <a:custGeom>
                <a:avLst/>
                <a:gdLst>
                  <a:gd name="T0" fmla="*/ 0 w 411"/>
                  <a:gd name="T1" fmla="*/ 77 h 547"/>
                  <a:gd name="T2" fmla="*/ 205 w 411"/>
                  <a:gd name="T3" fmla="*/ 38 h 547"/>
                  <a:gd name="T4" fmla="*/ 411 w 411"/>
                  <a:gd name="T5" fmla="*/ 0 h 547"/>
                  <a:gd name="T6" fmla="*/ 411 w 411"/>
                  <a:gd name="T7" fmla="*/ 274 h 547"/>
                  <a:gd name="T8" fmla="*/ 411 w 411"/>
                  <a:gd name="T9" fmla="*/ 547 h 547"/>
                  <a:gd name="T10" fmla="*/ 205 w 411"/>
                  <a:gd name="T11" fmla="*/ 530 h 547"/>
                  <a:gd name="T12" fmla="*/ 0 w 411"/>
                  <a:gd name="T13" fmla="*/ 512 h 547"/>
                  <a:gd name="T14" fmla="*/ 0 w 411"/>
                  <a:gd name="T15" fmla="*/ 295 h 547"/>
                  <a:gd name="T16" fmla="*/ 0 w 411"/>
                  <a:gd name="T17" fmla="*/ 77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1" h="547">
                    <a:moveTo>
                      <a:pt x="0" y="77"/>
                    </a:moveTo>
                    <a:cubicBezTo>
                      <a:pt x="69" y="64"/>
                      <a:pt x="137" y="51"/>
                      <a:pt x="205" y="38"/>
                    </a:cubicBezTo>
                    <a:cubicBezTo>
                      <a:pt x="274" y="26"/>
                      <a:pt x="342" y="13"/>
                      <a:pt x="411" y="0"/>
                    </a:cubicBezTo>
                    <a:cubicBezTo>
                      <a:pt x="411" y="91"/>
                      <a:pt x="411" y="182"/>
                      <a:pt x="411" y="274"/>
                    </a:cubicBezTo>
                    <a:cubicBezTo>
                      <a:pt x="411" y="365"/>
                      <a:pt x="411" y="456"/>
                      <a:pt x="411" y="547"/>
                    </a:cubicBezTo>
                    <a:cubicBezTo>
                      <a:pt x="342" y="541"/>
                      <a:pt x="274" y="536"/>
                      <a:pt x="205" y="530"/>
                    </a:cubicBezTo>
                    <a:cubicBezTo>
                      <a:pt x="137" y="524"/>
                      <a:pt x="69" y="518"/>
                      <a:pt x="0" y="512"/>
                    </a:cubicBezTo>
                    <a:cubicBezTo>
                      <a:pt x="0" y="440"/>
                      <a:pt x="0" y="367"/>
                      <a:pt x="0" y="295"/>
                    </a:cubicBezTo>
                    <a:cubicBezTo>
                      <a:pt x="0" y="222"/>
                      <a:pt x="0" y="150"/>
                      <a:pt x="0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š1îḋé">
                <a:extLst>
                  <a:ext uri="{FF2B5EF4-FFF2-40B4-BE49-F238E27FC236}">
                    <a16:creationId xmlns:a16="http://schemas.microsoft.com/office/drawing/2014/main" xmlns="" id="{916F6B92-2E53-4068-88F2-528D57324397}"/>
                  </a:ext>
                </a:extLst>
              </p:cNvPr>
              <p:cNvSpPr/>
              <p:nvPr/>
            </p:nvSpPr>
            <p:spPr bwMode="auto">
              <a:xfrm>
                <a:off x="8826501" y="2370099"/>
                <a:ext cx="1109663" cy="1479550"/>
              </a:xfrm>
              <a:custGeom>
                <a:avLst/>
                <a:gdLst>
                  <a:gd name="T0" fmla="*/ 215 w 429"/>
                  <a:gd name="T1" fmla="*/ 42 h 572"/>
                  <a:gd name="T2" fmla="*/ 420 w 429"/>
                  <a:gd name="T3" fmla="*/ 2 h 572"/>
                  <a:gd name="T4" fmla="*/ 429 w 429"/>
                  <a:gd name="T5" fmla="*/ 0 h 572"/>
                  <a:gd name="T6" fmla="*/ 429 w 429"/>
                  <a:gd name="T7" fmla="*/ 11 h 572"/>
                  <a:gd name="T8" fmla="*/ 429 w 429"/>
                  <a:gd name="T9" fmla="*/ 286 h 572"/>
                  <a:gd name="T10" fmla="*/ 429 w 429"/>
                  <a:gd name="T11" fmla="*/ 561 h 572"/>
                  <a:gd name="T12" fmla="*/ 429 w 429"/>
                  <a:gd name="T13" fmla="*/ 572 h 572"/>
                  <a:gd name="T14" fmla="*/ 420 w 429"/>
                  <a:gd name="T15" fmla="*/ 571 h 572"/>
                  <a:gd name="T16" fmla="*/ 215 w 429"/>
                  <a:gd name="T17" fmla="*/ 552 h 572"/>
                  <a:gd name="T18" fmla="*/ 215 w 429"/>
                  <a:gd name="T19" fmla="*/ 533 h 572"/>
                  <a:gd name="T20" fmla="*/ 410 w 429"/>
                  <a:gd name="T21" fmla="*/ 549 h 572"/>
                  <a:gd name="T22" fmla="*/ 410 w 429"/>
                  <a:gd name="T23" fmla="*/ 287 h 572"/>
                  <a:gd name="T24" fmla="*/ 410 w 429"/>
                  <a:gd name="T25" fmla="*/ 25 h 572"/>
                  <a:gd name="T26" fmla="*/ 215 w 429"/>
                  <a:gd name="T27" fmla="*/ 61 h 572"/>
                  <a:gd name="T28" fmla="*/ 215 w 429"/>
                  <a:gd name="T29" fmla="*/ 42 h 572"/>
                  <a:gd name="T30" fmla="*/ 9 w 429"/>
                  <a:gd name="T31" fmla="*/ 81 h 572"/>
                  <a:gd name="T32" fmla="*/ 214 w 429"/>
                  <a:gd name="T33" fmla="*/ 42 h 572"/>
                  <a:gd name="T34" fmla="*/ 215 w 429"/>
                  <a:gd name="T35" fmla="*/ 42 h 572"/>
                  <a:gd name="T36" fmla="*/ 215 w 429"/>
                  <a:gd name="T37" fmla="*/ 61 h 572"/>
                  <a:gd name="T38" fmla="*/ 214 w 429"/>
                  <a:gd name="T39" fmla="*/ 61 h 572"/>
                  <a:gd name="T40" fmla="*/ 19 w 429"/>
                  <a:gd name="T41" fmla="*/ 97 h 572"/>
                  <a:gd name="T42" fmla="*/ 19 w 429"/>
                  <a:gd name="T43" fmla="*/ 307 h 572"/>
                  <a:gd name="T44" fmla="*/ 19 w 429"/>
                  <a:gd name="T45" fmla="*/ 518 h 572"/>
                  <a:gd name="T46" fmla="*/ 214 w 429"/>
                  <a:gd name="T47" fmla="*/ 533 h 572"/>
                  <a:gd name="T48" fmla="*/ 215 w 429"/>
                  <a:gd name="T49" fmla="*/ 533 h 572"/>
                  <a:gd name="T50" fmla="*/ 215 w 429"/>
                  <a:gd name="T51" fmla="*/ 552 h 572"/>
                  <a:gd name="T52" fmla="*/ 214 w 429"/>
                  <a:gd name="T53" fmla="*/ 552 h 572"/>
                  <a:gd name="T54" fmla="*/ 9 w 429"/>
                  <a:gd name="T55" fmla="*/ 534 h 572"/>
                  <a:gd name="T56" fmla="*/ 0 w 429"/>
                  <a:gd name="T57" fmla="*/ 533 h 572"/>
                  <a:gd name="T58" fmla="*/ 0 w 429"/>
                  <a:gd name="T59" fmla="*/ 525 h 572"/>
                  <a:gd name="T60" fmla="*/ 0 w 429"/>
                  <a:gd name="T61" fmla="*/ 308 h 572"/>
                  <a:gd name="T62" fmla="*/ 0 w 429"/>
                  <a:gd name="T63" fmla="*/ 92 h 572"/>
                  <a:gd name="T64" fmla="*/ 0 w 429"/>
                  <a:gd name="T65" fmla="*/ 83 h 572"/>
                  <a:gd name="T66" fmla="*/ 9 w 429"/>
                  <a:gd name="T67" fmla="*/ 81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29" h="572">
                    <a:moveTo>
                      <a:pt x="215" y="42"/>
                    </a:moveTo>
                    <a:cubicBezTo>
                      <a:pt x="283" y="29"/>
                      <a:pt x="351" y="15"/>
                      <a:pt x="420" y="2"/>
                    </a:cubicBezTo>
                    <a:cubicBezTo>
                      <a:pt x="423" y="2"/>
                      <a:pt x="426" y="1"/>
                      <a:pt x="429" y="0"/>
                    </a:cubicBezTo>
                    <a:cubicBezTo>
                      <a:pt x="429" y="4"/>
                      <a:pt x="429" y="8"/>
                      <a:pt x="429" y="11"/>
                    </a:cubicBezTo>
                    <a:cubicBezTo>
                      <a:pt x="429" y="103"/>
                      <a:pt x="429" y="195"/>
                      <a:pt x="429" y="286"/>
                    </a:cubicBezTo>
                    <a:cubicBezTo>
                      <a:pt x="429" y="378"/>
                      <a:pt x="429" y="469"/>
                      <a:pt x="429" y="561"/>
                    </a:cubicBezTo>
                    <a:cubicBezTo>
                      <a:pt x="429" y="565"/>
                      <a:pt x="429" y="568"/>
                      <a:pt x="429" y="572"/>
                    </a:cubicBezTo>
                    <a:cubicBezTo>
                      <a:pt x="426" y="571"/>
                      <a:pt x="423" y="571"/>
                      <a:pt x="420" y="571"/>
                    </a:cubicBezTo>
                    <a:cubicBezTo>
                      <a:pt x="351" y="565"/>
                      <a:pt x="283" y="558"/>
                      <a:pt x="215" y="552"/>
                    </a:cubicBezTo>
                    <a:cubicBezTo>
                      <a:pt x="215" y="533"/>
                      <a:pt x="215" y="533"/>
                      <a:pt x="215" y="533"/>
                    </a:cubicBezTo>
                    <a:cubicBezTo>
                      <a:pt x="280" y="538"/>
                      <a:pt x="345" y="544"/>
                      <a:pt x="410" y="549"/>
                    </a:cubicBezTo>
                    <a:cubicBezTo>
                      <a:pt x="410" y="462"/>
                      <a:pt x="410" y="374"/>
                      <a:pt x="410" y="287"/>
                    </a:cubicBezTo>
                    <a:cubicBezTo>
                      <a:pt x="410" y="200"/>
                      <a:pt x="410" y="113"/>
                      <a:pt x="410" y="25"/>
                    </a:cubicBezTo>
                    <a:cubicBezTo>
                      <a:pt x="345" y="37"/>
                      <a:pt x="280" y="49"/>
                      <a:pt x="215" y="61"/>
                    </a:cubicBezTo>
                    <a:lnTo>
                      <a:pt x="215" y="42"/>
                    </a:lnTo>
                    <a:close/>
                    <a:moveTo>
                      <a:pt x="9" y="81"/>
                    </a:moveTo>
                    <a:cubicBezTo>
                      <a:pt x="78" y="68"/>
                      <a:pt x="146" y="55"/>
                      <a:pt x="214" y="42"/>
                    </a:cubicBezTo>
                    <a:cubicBezTo>
                      <a:pt x="215" y="42"/>
                      <a:pt x="215" y="42"/>
                      <a:pt x="215" y="42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14" y="61"/>
                      <a:pt x="214" y="61"/>
                      <a:pt x="214" y="61"/>
                    </a:cubicBezTo>
                    <a:cubicBezTo>
                      <a:pt x="149" y="73"/>
                      <a:pt x="84" y="85"/>
                      <a:pt x="19" y="97"/>
                    </a:cubicBezTo>
                    <a:cubicBezTo>
                      <a:pt x="19" y="167"/>
                      <a:pt x="19" y="237"/>
                      <a:pt x="19" y="307"/>
                    </a:cubicBezTo>
                    <a:cubicBezTo>
                      <a:pt x="19" y="377"/>
                      <a:pt x="19" y="447"/>
                      <a:pt x="19" y="518"/>
                    </a:cubicBezTo>
                    <a:cubicBezTo>
                      <a:pt x="84" y="523"/>
                      <a:pt x="149" y="528"/>
                      <a:pt x="214" y="533"/>
                    </a:cubicBezTo>
                    <a:cubicBezTo>
                      <a:pt x="215" y="533"/>
                      <a:pt x="215" y="533"/>
                      <a:pt x="215" y="533"/>
                    </a:cubicBezTo>
                    <a:cubicBezTo>
                      <a:pt x="215" y="552"/>
                      <a:pt x="215" y="552"/>
                      <a:pt x="215" y="552"/>
                    </a:cubicBezTo>
                    <a:cubicBezTo>
                      <a:pt x="214" y="552"/>
                      <a:pt x="214" y="552"/>
                      <a:pt x="214" y="552"/>
                    </a:cubicBezTo>
                    <a:cubicBezTo>
                      <a:pt x="146" y="546"/>
                      <a:pt x="78" y="540"/>
                      <a:pt x="9" y="534"/>
                    </a:cubicBezTo>
                    <a:cubicBezTo>
                      <a:pt x="6" y="534"/>
                      <a:pt x="3" y="533"/>
                      <a:pt x="0" y="533"/>
                    </a:cubicBezTo>
                    <a:cubicBezTo>
                      <a:pt x="0" y="530"/>
                      <a:pt x="0" y="527"/>
                      <a:pt x="0" y="525"/>
                    </a:cubicBezTo>
                    <a:cubicBezTo>
                      <a:pt x="0" y="452"/>
                      <a:pt x="0" y="380"/>
                      <a:pt x="0" y="308"/>
                    </a:cubicBezTo>
                    <a:cubicBezTo>
                      <a:pt x="0" y="236"/>
                      <a:pt x="0" y="164"/>
                      <a:pt x="0" y="92"/>
                    </a:cubicBezTo>
                    <a:cubicBezTo>
                      <a:pt x="0" y="89"/>
                      <a:pt x="0" y="86"/>
                      <a:pt x="0" y="83"/>
                    </a:cubicBezTo>
                    <a:cubicBezTo>
                      <a:pt x="3" y="82"/>
                      <a:pt x="6" y="82"/>
                      <a:pt x="9" y="81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ŝḷiḋê">
                <a:extLst>
                  <a:ext uri="{FF2B5EF4-FFF2-40B4-BE49-F238E27FC236}">
                    <a16:creationId xmlns:a16="http://schemas.microsoft.com/office/drawing/2014/main" xmlns="" id="{10D30D2C-BFBA-4FC5-9793-13F579AC6453}"/>
                  </a:ext>
                </a:extLst>
              </p:cNvPr>
              <p:cNvSpPr/>
              <p:nvPr/>
            </p:nvSpPr>
            <p:spPr bwMode="auto">
              <a:xfrm>
                <a:off x="8850313" y="2403437"/>
                <a:ext cx="1062038" cy="374650"/>
              </a:xfrm>
              <a:custGeom>
                <a:avLst/>
                <a:gdLst>
                  <a:gd name="T0" fmla="*/ 0 w 411"/>
                  <a:gd name="T1" fmla="*/ 77 h 145"/>
                  <a:gd name="T2" fmla="*/ 205 w 411"/>
                  <a:gd name="T3" fmla="*/ 38 h 145"/>
                  <a:gd name="T4" fmla="*/ 411 w 411"/>
                  <a:gd name="T5" fmla="*/ 0 h 145"/>
                  <a:gd name="T6" fmla="*/ 411 w 411"/>
                  <a:gd name="T7" fmla="*/ 86 h 145"/>
                  <a:gd name="T8" fmla="*/ 205 w 411"/>
                  <a:gd name="T9" fmla="*/ 116 h 145"/>
                  <a:gd name="T10" fmla="*/ 0 w 411"/>
                  <a:gd name="T11" fmla="*/ 145 h 145"/>
                  <a:gd name="T12" fmla="*/ 0 w 411"/>
                  <a:gd name="T13" fmla="*/ 7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1" h="145">
                    <a:moveTo>
                      <a:pt x="0" y="77"/>
                    </a:moveTo>
                    <a:cubicBezTo>
                      <a:pt x="69" y="64"/>
                      <a:pt x="137" y="51"/>
                      <a:pt x="205" y="38"/>
                    </a:cubicBezTo>
                    <a:cubicBezTo>
                      <a:pt x="274" y="26"/>
                      <a:pt x="342" y="13"/>
                      <a:pt x="411" y="0"/>
                    </a:cubicBezTo>
                    <a:cubicBezTo>
                      <a:pt x="411" y="29"/>
                      <a:pt x="411" y="57"/>
                      <a:pt x="411" y="86"/>
                    </a:cubicBezTo>
                    <a:cubicBezTo>
                      <a:pt x="342" y="96"/>
                      <a:pt x="274" y="106"/>
                      <a:pt x="205" y="116"/>
                    </a:cubicBezTo>
                    <a:cubicBezTo>
                      <a:pt x="137" y="125"/>
                      <a:pt x="69" y="135"/>
                      <a:pt x="0" y="145"/>
                    </a:cubicBezTo>
                    <a:cubicBezTo>
                      <a:pt x="0" y="122"/>
                      <a:pt x="0" y="100"/>
                      <a:pt x="0" y="77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şlîḑé">
                <a:extLst>
                  <a:ext uri="{FF2B5EF4-FFF2-40B4-BE49-F238E27FC236}">
                    <a16:creationId xmlns:a16="http://schemas.microsoft.com/office/drawing/2014/main" xmlns="" id="{1EFD593B-9535-4C60-B908-0177DD54B028}"/>
                  </a:ext>
                </a:extLst>
              </p:cNvPr>
              <p:cNvSpPr/>
              <p:nvPr/>
            </p:nvSpPr>
            <p:spPr bwMode="auto">
              <a:xfrm>
                <a:off x="8964613" y="3778212"/>
                <a:ext cx="325438" cy="806450"/>
              </a:xfrm>
              <a:custGeom>
                <a:avLst/>
                <a:gdLst>
                  <a:gd name="T0" fmla="*/ 5 w 126"/>
                  <a:gd name="T1" fmla="*/ 290 h 312"/>
                  <a:gd name="T2" fmla="*/ 55 w 126"/>
                  <a:gd name="T3" fmla="*/ 150 h 312"/>
                  <a:gd name="T4" fmla="*/ 106 w 126"/>
                  <a:gd name="T5" fmla="*/ 0 h 312"/>
                  <a:gd name="T6" fmla="*/ 126 w 126"/>
                  <a:gd name="T7" fmla="*/ 2 h 312"/>
                  <a:gd name="T8" fmla="*/ 74 w 126"/>
                  <a:gd name="T9" fmla="*/ 156 h 312"/>
                  <a:gd name="T10" fmla="*/ 23 w 126"/>
                  <a:gd name="T11" fmla="*/ 300 h 312"/>
                  <a:gd name="T12" fmla="*/ 5 w 126"/>
                  <a:gd name="T13" fmla="*/ 29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312">
                    <a:moveTo>
                      <a:pt x="5" y="290"/>
                    </a:moveTo>
                    <a:cubicBezTo>
                      <a:pt x="22" y="244"/>
                      <a:pt x="39" y="198"/>
                      <a:pt x="55" y="150"/>
                    </a:cubicBezTo>
                    <a:cubicBezTo>
                      <a:pt x="72" y="101"/>
                      <a:pt x="89" y="51"/>
                      <a:pt x="106" y="0"/>
                    </a:cubicBezTo>
                    <a:cubicBezTo>
                      <a:pt x="113" y="1"/>
                      <a:pt x="119" y="1"/>
                      <a:pt x="126" y="2"/>
                    </a:cubicBezTo>
                    <a:cubicBezTo>
                      <a:pt x="109" y="54"/>
                      <a:pt x="92" y="106"/>
                      <a:pt x="74" y="156"/>
                    </a:cubicBezTo>
                    <a:cubicBezTo>
                      <a:pt x="57" y="205"/>
                      <a:pt x="40" y="253"/>
                      <a:pt x="23" y="300"/>
                    </a:cubicBezTo>
                    <a:cubicBezTo>
                      <a:pt x="18" y="312"/>
                      <a:pt x="0" y="304"/>
                      <a:pt x="5" y="29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ṥ1íďé">
                <a:extLst>
                  <a:ext uri="{FF2B5EF4-FFF2-40B4-BE49-F238E27FC236}">
                    <a16:creationId xmlns:a16="http://schemas.microsoft.com/office/drawing/2014/main" xmlns="" id="{517E77BF-ADE7-476D-80A7-685055241B42}"/>
                  </a:ext>
                </a:extLst>
              </p:cNvPr>
              <p:cNvSpPr/>
              <p:nvPr/>
            </p:nvSpPr>
            <p:spPr bwMode="auto">
              <a:xfrm>
                <a:off x="9472613" y="3800437"/>
                <a:ext cx="327025" cy="993775"/>
              </a:xfrm>
              <a:custGeom>
                <a:avLst/>
                <a:gdLst>
                  <a:gd name="T0" fmla="*/ 121 w 126"/>
                  <a:gd name="T1" fmla="*/ 368 h 384"/>
                  <a:gd name="T2" fmla="*/ 70 w 126"/>
                  <a:gd name="T3" fmla="*/ 180 h 384"/>
                  <a:gd name="T4" fmla="*/ 20 w 126"/>
                  <a:gd name="T5" fmla="*/ 2 h 384"/>
                  <a:gd name="T6" fmla="*/ 0 w 126"/>
                  <a:gd name="T7" fmla="*/ 0 h 384"/>
                  <a:gd name="T8" fmla="*/ 52 w 126"/>
                  <a:gd name="T9" fmla="*/ 180 h 384"/>
                  <a:gd name="T10" fmla="*/ 103 w 126"/>
                  <a:gd name="T11" fmla="*/ 369 h 384"/>
                  <a:gd name="T12" fmla="*/ 121 w 126"/>
                  <a:gd name="T13" fmla="*/ 368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384">
                    <a:moveTo>
                      <a:pt x="121" y="368"/>
                    </a:moveTo>
                    <a:cubicBezTo>
                      <a:pt x="104" y="304"/>
                      <a:pt x="88" y="242"/>
                      <a:pt x="70" y="180"/>
                    </a:cubicBezTo>
                    <a:cubicBezTo>
                      <a:pt x="54" y="120"/>
                      <a:pt x="37" y="61"/>
                      <a:pt x="20" y="2"/>
                    </a:cubicBezTo>
                    <a:cubicBezTo>
                      <a:pt x="13" y="1"/>
                      <a:pt x="7" y="1"/>
                      <a:pt x="0" y="0"/>
                    </a:cubicBezTo>
                    <a:cubicBezTo>
                      <a:pt x="17" y="59"/>
                      <a:pt x="35" y="119"/>
                      <a:pt x="52" y="180"/>
                    </a:cubicBezTo>
                    <a:cubicBezTo>
                      <a:pt x="69" y="242"/>
                      <a:pt x="86" y="305"/>
                      <a:pt x="103" y="369"/>
                    </a:cubicBezTo>
                    <a:cubicBezTo>
                      <a:pt x="107" y="384"/>
                      <a:pt x="126" y="384"/>
                      <a:pt x="121" y="368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Sḷiḋè">
                <a:extLst>
                  <a:ext uri="{FF2B5EF4-FFF2-40B4-BE49-F238E27FC236}">
                    <a16:creationId xmlns:a16="http://schemas.microsoft.com/office/drawing/2014/main" xmlns="" id="{D33ACC4A-4DEA-4AEA-BB1A-0D5F5BBBFE17}"/>
                  </a:ext>
                </a:extLst>
              </p:cNvPr>
              <p:cNvSpPr/>
              <p:nvPr/>
            </p:nvSpPr>
            <p:spPr bwMode="auto">
              <a:xfrm>
                <a:off x="9137651" y="4160799"/>
                <a:ext cx="488950" cy="139700"/>
              </a:xfrm>
              <a:custGeom>
                <a:avLst/>
                <a:gdLst>
                  <a:gd name="T0" fmla="*/ 0 w 189"/>
                  <a:gd name="T1" fmla="*/ 0 h 54"/>
                  <a:gd name="T2" fmla="*/ 94 w 189"/>
                  <a:gd name="T3" fmla="*/ 17 h 54"/>
                  <a:gd name="T4" fmla="*/ 189 w 189"/>
                  <a:gd name="T5" fmla="*/ 33 h 54"/>
                  <a:gd name="T6" fmla="*/ 189 w 189"/>
                  <a:gd name="T7" fmla="*/ 54 h 54"/>
                  <a:gd name="T8" fmla="*/ 94 w 189"/>
                  <a:gd name="T9" fmla="*/ 36 h 54"/>
                  <a:gd name="T10" fmla="*/ 0 w 189"/>
                  <a:gd name="T11" fmla="*/ 18 h 54"/>
                  <a:gd name="T12" fmla="*/ 0 w 189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9" h="54">
                    <a:moveTo>
                      <a:pt x="0" y="0"/>
                    </a:moveTo>
                    <a:cubicBezTo>
                      <a:pt x="31" y="6"/>
                      <a:pt x="63" y="11"/>
                      <a:pt x="94" y="17"/>
                    </a:cubicBezTo>
                    <a:cubicBezTo>
                      <a:pt x="126" y="22"/>
                      <a:pt x="157" y="28"/>
                      <a:pt x="189" y="33"/>
                    </a:cubicBezTo>
                    <a:cubicBezTo>
                      <a:pt x="189" y="40"/>
                      <a:pt x="189" y="47"/>
                      <a:pt x="189" y="54"/>
                    </a:cubicBezTo>
                    <a:cubicBezTo>
                      <a:pt x="157" y="48"/>
                      <a:pt x="126" y="42"/>
                      <a:pt x="94" y="36"/>
                    </a:cubicBezTo>
                    <a:cubicBezTo>
                      <a:pt x="63" y="30"/>
                      <a:pt x="31" y="24"/>
                      <a:pt x="0" y="18"/>
                    </a:cubicBezTo>
                    <a:cubicBezTo>
                      <a:pt x="0" y="12"/>
                      <a:pt x="0" y="6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ş1idé">
                <a:extLst>
                  <a:ext uri="{FF2B5EF4-FFF2-40B4-BE49-F238E27FC236}">
                    <a16:creationId xmlns:a16="http://schemas.microsoft.com/office/drawing/2014/main" xmlns="" id="{B2F32E2E-ECE3-42E6-9B34-D29D459D3ACE}"/>
                  </a:ext>
                </a:extLst>
              </p:cNvPr>
              <p:cNvSpPr/>
              <p:nvPr/>
            </p:nvSpPr>
            <p:spPr bwMode="auto">
              <a:xfrm>
                <a:off x="9767888" y="3630574"/>
                <a:ext cx="119063" cy="160338"/>
              </a:xfrm>
              <a:custGeom>
                <a:avLst/>
                <a:gdLst>
                  <a:gd name="T0" fmla="*/ 46 w 46"/>
                  <a:gd name="T1" fmla="*/ 0 h 62"/>
                  <a:gd name="T2" fmla="*/ 0 w 46"/>
                  <a:gd name="T3" fmla="*/ 58 h 62"/>
                  <a:gd name="T4" fmla="*/ 46 w 46"/>
                  <a:gd name="T5" fmla="*/ 62 h 62"/>
                  <a:gd name="T6" fmla="*/ 46 w 46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62">
                    <a:moveTo>
                      <a:pt x="46" y="0"/>
                    </a:moveTo>
                    <a:cubicBezTo>
                      <a:pt x="31" y="19"/>
                      <a:pt x="15" y="39"/>
                      <a:pt x="0" y="58"/>
                    </a:cubicBezTo>
                    <a:cubicBezTo>
                      <a:pt x="15" y="59"/>
                      <a:pt x="31" y="60"/>
                      <a:pt x="46" y="62"/>
                    </a:cubicBezTo>
                    <a:cubicBezTo>
                      <a:pt x="46" y="41"/>
                      <a:pt x="46" y="20"/>
                      <a:pt x="46" y="0"/>
                    </a:cubicBezTo>
                    <a:close/>
                  </a:path>
                </a:pathLst>
              </a:custGeom>
              <a:solidFill>
                <a:srgbClr val="A8B8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Sḻïḍè">
                <a:extLst>
                  <a:ext uri="{FF2B5EF4-FFF2-40B4-BE49-F238E27FC236}">
                    <a16:creationId xmlns:a16="http://schemas.microsoft.com/office/drawing/2014/main" xmlns="" id="{D233E509-86C5-43FA-81DD-D20F29A05B99}"/>
                  </a:ext>
                </a:extLst>
              </p:cNvPr>
              <p:cNvSpPr/>
              <p:nvPr/>
            </p:nvSpPr>
            <p:spPr bwMode="auto">
              <a:xfrm>
                <a:off x="9744076" y="3611524"/>
                <a:ext cx="142875" cy="168275"/>
              </a:xfrm>
              <a:custGeom>
                <a:avLst/>
                <a:gdLst>
                  <a:gd name="T0" fmla="*/ 55 w 55"/>
                  <a:gd name="T1" fmla="*/ 7 h 65"/>
                  <a:gd name="T2" fmla="*/ 9 w 55"/>
                  <a:gd name="T3" fmla="*/ 65 h 65"/>
                  <a:gd name="T4" fmla="*/ 0 w 55"/>
                  <a:gd name="T5" fmla="*/ 0 h 65"/>
                  <a:gd name="T6" fmla="*/ 55 w 55"/>
                  <a:gd name="T7" fmla="*/ 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65">
                    <a:moveTo>
                      <a:pt x="55" y="7"/>
                    </a:moveTo>
                    <a:cubicBezTo>
                      <a:pt x="40" y="26"/>
                      <a:pt x="24" y="46"/>
                      <a:pt x="9" y="65"/>
                    </a:cubicBezTo>
                    <a:cubicBezTo>
                      <a:pt x="14" y="44"/>
                      <a:pt x="12" y="22"/>
                      <a:pt x="0" y="0"/>
                    </a:cubicBezTo>
                    <a:cubicBezTo>
                      <a:pt x="18" y="15"/>
                      <a:pt x="36" y="16"/>
                      <a:pt x="55" y="7"/>
                    </a:cubicBezTo>
                    <a:close/>
                  </a:path>
                </a:pathLst>
              </a:custGeom>
              <a:solidFill>
                <a:srgbClr val="E8E7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Sḷîďê">
                <a:extLst>
                  <a:ext uri="{FF2B5EF4-FFF2-40B4-BE49-F238E27FC236}">
                    <a16:creationId xmlns:a16="http://schemas.microsoft.com/office/drawing/2014/main" xmlns="" id="{C671AA0F-2CCA-499F-978B-0091189158B2}"/>
                  </a:ext>
                </a:extLst>
              </p:cNvPr>
              <p:cNvSpPr/>
              <p:nvPr/>
            </p:nvSpPr>
            <p:spPr bwMode="auto">
              <a:xfrm>
                <a:off x="9059863" y="2897149"/>
                <a:ext cx="642938" cy="660400"/>
              </a:xfrm>
              <a:custGeom>
                <a:avLst/>
                <a:gdLst>
                  <a:gd name="T0" fmla="*/ 186 w 249"/>
                  <a:gd name="T1" fmla="*/ 240 h 255"/>
                  <a:gd name="T2" fmla="*/ 233 w 249"/>
                  <a:gd name="T3" fmla="*/ 191 h 255"/>
                  <a:gd name="T4" fmla="*/ 246 w 249"/>
                  <a:gd name="T5" fmla="*/ 151 h 255"/>
                  <a:gd name="T6" fmla="*/ 246 w 249"/>
                  <a:gd name="T7" fmla="*/ 96 h 255"/>
                  <a:gd name="T8" fmla="*/ 233 w 249"/>
                  <a:gd name="T9" fmla="*/ 57 h 255"/>
                  <a:gd name="T10" fmla="*/ 186 w 249"/>
                  <a:gd name="T11" fmla="*/ 12 h 255"/>
                  <a:gd name="T12" fmla="*/ 170 w 249"/>
                  <a:gd name="T13" fmla="*/ 5 h 255"/>
                  <a:gd name="T14" fmla="*/ 133 w 249"/>
                  <a:gd name="T15" fmla="*/ 0 h 255"/>
                  <a:gd name="T16" fmla="*/ 139 w 249"/>
                  <a:gd name="T17" fmla="*/ 12 h 255"/>
                  <a:gd name="T18" fmla="*/ 154 w 249"/>
                  <a:gd name="T19" fmla="*/ 11 h 255"/>
                  <a:gd name="T20" fmla="*/ 168 w 249"/>
                  <a:gd name="T21" fmla="*/ 13 h 255"/>
                  <a:gd name="T22" fmla="*/ 164 w 249"/>
                  <a:gd name="T23" fmla="*/ 17 h 255"/>
                  <a:gd name="T24" fmla="*/ 145 w 249"/>
                  <a:gd name="T25" fmla="*/ 26 h 255"/>
                  <a:gd name="T26" fmla="*/ 147 w 249"/>
                  <a:gd name="T27" fmla="*/ 39 h 255"/>
                  <a:gd name="T28" fmla="*/ 159 w 249"/>
                  <a:gd name="T29" fmla="*/ 47 h 255"/>
                  <a:gd name="T30" fmla="*/ 176 w 249"/>
                  <a:gd name="T31" fmla="*/ 21 h 255"/>
                  <a:gd name="T32" fmla="*/ 189 w 249"/>
                  <a:gd name="T33" fmla="*/ 24 h 255"/>
                  <a:gd name="T34" fmla="*/ 200 w 249"/>
                  <a:gd name="T35" fmla="*/ 29 h 255"/>
                  <a:gd name="T36" fmla="*/ 205 w 249"/>
                  <a:gd name="T37" fmla="*/ 47 h 255"/>
                  <a:gd name="T38" fmla="*/ 202 w 249"/>
                  <a:gd name="T39" fmla="*/ 57 h 255"/>
                  <a:gd name="T40" fmla="*/ 195 w 249"/>
                  <a:gd name="T41" fmla="*/ 50 h 255"/>
                  <a:gd name="T42" fmla="*/ 180 w 249"/>
                  <a:gd name="T43" fmla="*/ 53 h 255"/>
                  <a:gd name="T44" fmla="*/ 190 w 249"/>
                  <a:gd name="T45" fmla="*/ 59 h 255"/>
                  <a:gd name="T46" fmla="*/ 164 w 249"/>
                  <a:gd name="T47" fmla="*/ 72 h 255"/>
                  <a:gd name="T48" fmla="*/ 151 w 249"/>
                  <a:gd name="T49" fmla="*/ 81 h 255"/>
                  <a:gd name="T50" fmla="*/ 135 w 249"/>
                  <a:gd name="T51" fmla="*/ 98 h 255"/>
                  <a:gd name="T52" fmla="*/ 144 w 249"/>
                  <a:gd name="T53" fmla="*/ 151 h 255"/>
                  <a:gd name="T54" fmla="*/ 158 w 249"/>
                  <a:gd name="T55" fmla="*/ 154 h 255"/>
                  <a:gd name="T56" fmla="*/ 172 w 249"/>
                  <a:gd name="T57" fmla="*/ 159 h 255"/>
                  <a:gd name="T58" fmla="*/ 194 w 249"/>
                  <a:gd name="T59" fmla="*/ 172 h 255"/>
                  <a:gd name="T60" fmla="*/ 207 w 249"/>
                  <a:gd name="T61" fmla="*/ 184 h 255"/>
                  <a:gd name="T62" fmla="*/ 225 w 249"/>
                  <a:gd name="T63" fmla="*/ 191 h 255"/>
                  <a:gd name="T64" fmla="*/ 142 w 249"/>
                  <a:gd name="T65" fmla="*/ 223 h 255"/>
                  <a:gd name="T66" fmla="*/ 1 w 249"/>
                  <a:gd name="T67" fmla="*/ 114 h 255"/>
                  <a:gd name="T68" fmla="*/ 4 w 249"/>
                  <a:gd name="T69" fmla="*/ 161 h 255"/>
                  <a:gd name="T70" fmla="*/ 27 w 249"/>
                  <a:gd name="T71" fmla="*/ 205 h 255"/>
                  <a:gd name="T72" fmla="*/ 79 w 249"/>
                  <a:gd name="T73" fmla="*/ 245 h 255"/>
                  <a:gd name="T74" fmla="*/ 127 w 249"/>
                  <a:gd name="T75" fmla="*/ 203 h 255"/>
                  <a:gd name="T76" fmla="*/ 123 w 249"/>
                  <a:gd name="T77" fmla="*/ 182 h 255"/>
                  <a:gd name="T78" fmla="*/ 129 w 249"/>
                  <a:gd name="T79" fmla="*/ 162 h 255"/>
                  <a:gd name="T80" fmla="*/ 114 w 249"/>
                  <a:gd name="T81" fmla="*/ 158 h 255"/>
                  <a:gd name="T82" fmla="*/ 98 w 249"/>
                  <a:gd name="T83" fmla="*/ 147 h 255"/>
                  <a:gd name="T84" fmla="*/ 71 w 249"/>
                  <a:gd name="T85" fmla="*/ 137 h 255"/>
                  <a:gd name="T86" fmla="*/ 61 w 249"/>
                  <a:gd name="T87" fmla="*/ 117 h 255"/>
                  <a:gd name="T88" fmla="*/ 54 w 249"/>
                  <a:gd name="T89" fmla="*/ 114 h 255"/>
                  <a:gd name="T90" fmla="*/ 54 w 249"/>
                  <a:gd name="T91" fmla="*/ 119 h 255"/>
                  <a:gd name="T92" fmla="*/ 45 w 249"/>
                  <a:gd name="T93" fmla="*/ 99 h 255"/>
                  <a:gd name="T94" fmla="*/ 45 w 249"/>
                  <a:gd name="T95" fmla="*/ 78 h 255"/>
                  <a:gd name="T96" fmla="*/ 55 w 249"/>
                  <a:gd name="T97" fmla="*/ 56 h 255"/>
                  <a:gd name="T98" fmla="*/ 53 w 249"/>
                  <a:gd name="T99" fmla="*/ 42 h 255"/>
                  <a:gd name="T100" fmla="*/ 112 w 249"/>
                  <a:gd name="T101" fmla="*/ 11 h 255"/>
                  <a:gd name="T102" fmla="*/ 133 w 249"/>
                  <a:gd name="T103" fmla="*/ 0 h 255"/>
                  <a:gd name="T104" fmla="*/ 77 w 249"/>
                  <a:gd name="T105" fmla="*/ 15 h 255"/>
                  <a:gd name="T106" fmla="*/ 36 w 249"/>
                  <a:gd name="T107" fmla="*/ 45 h 255"/>
                  <a:gd name="T108" fmla="*/ 9 w 249"/>
                  <a:gd name="T109" fmla="*/ 88 h 255"/>
                  <a:gd name="T110" fmla="*/ 132 w 249"/>
                  <a:gd name="T111" fmla="*/ 160 h 255"/>
                  <a:gd name="T112" fmla="*/ 115 w 249"/>
                  <a:gd name="T113" fmla="*/ 142 h 255"/>
                  <a:gd name="T114" fmla="*/ 110 w 249"/>
                  <a:gd name="T115" fmla="*/ 130 h 255"/>
                  <a:gd name="T116" fmla="*/ 89 w 249"/>
                  <a:gd name="T117" fmla="*/ 134 h 255"/>
                  <a:gd name="T118" fmla="*/ 100 w 249"/>
                  <a:gd name="T119" fmla="*/ 107 h 255"/>
                  <a:gd name="T120" fmla="*/ 123 w 249"/>
                  <a:gd name="T121" fmla="*/ 106 h 255"/>
                  <a:gd name="T122" fmla="*/ 129 w 249"/>
                  <a:gd name="T123" fmla="*/ 106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49" h="255">
                    <a:moveTo>
                      <a:pt x="133" y="255"/>
                    </a:moveTo>
                    <a:cubicBezTo>
                      <a:pt x="140" y="255"/>
                      <a:pt x="146" y="254"/>
                      <a:pt x="152" y="253"/>
                    </a:cubicBezTo>
                    <a:cubicBezTo>
                      <a:pt x="156" y="252"/>
                      <a:pt x="160" y="251"/>
                      <a:pt x="164" y="250"/>
                    </a:cubicBezTo>
                    <a:cubicBezTo>
                      <a:pt x="166" y="249"/>
                      <a:pt x="168" y="248"/>
                      <a:pt x="170" y="248"/>
                    </a:cubicBezTo>
                    <a:cubicBezTo>
                      <a:pt x="174" y="246"/>
                      <a:pt x="178" y="245"/>
                      <a:pt x="181" y="243"/>
                    </a:cubicBezTo>
                    <a:cubicBezTo>
                      <a:pt x="183" y="242"/>
                      <a:pt x="185" y="241"/>
                      <a:pt x="186" y="240"/>
                    </a:cubicBezTo>
                    <a:cubicBezTo>
                      <a:pt x="194" y="235"/>
                      <a:pt x="202" y="230"/>
                      <a:pt x="208" y="223"/>
                    </a:cubicBezTo>
                    <a:cubicBezTo>
                      <a:pt x="210" y="222"/>
                      <a:pt x="211" y="221"/>
                      <a:pt x="213" y="219"/>
                    </a:cubicBezTo>
                    <a:cubicBezTo>
                      <a:pt x="214" y="218"/>
                      <a:pt x="215" y="216"/>
                      <a:pt x="217" y="215"/>
                    </a:cubicBezTo>
                    <a:cubicBezTo>
                      <a:pt x="219" y="212"/>
                      <a:pt x="221" y="210"/>
                      <a:pt x="222" y="207"/>
                    </a:cubicBezTo>
                    <a:cubicBezTo>
                      <a:pt x="225" y="203"/>
                      <a:pt x="228" y="199"/>
                      <a:pt x="231" y="195"/>
                    </a:cubicBezTo>
                    <a:cubicBezTo>
                      <a:pt x="231" y="194"/>
                      <a:pt x="232" y="193"/>
                      <a:pt x="233" y="191"/>
                    </a:cubicBezTo>
                    <a:cubicBezTo>
                      <a:pt x="234" y="189"/>
                      <a:pt x="234" y="188"/>
                      <a:pt x="235" y="186"/>
                    </a:cubicBezTo>
                    <a:cubicBezTo>
                      <a:pt x="236" y="185"/>
                      <a:pt x="236" y="184"/>
                      <a:pt x="237" y="183"/>
                    </a:cubicBezTo>
                    <a:cubicBezTo>
                      <a:pt x="238" y="181"/>
                      <a:pt x="238" y="179"/>
                      <a:pt x="239" y="177"/>
                    </a:cubicBezTo>
                    <a:cubicBezTo>
                      <a:pt x="240" y="175"/>
                      <a:pt x="241" y="173"/>
                      <a:pt x="241" y="171"/>
                    </a:cubicBezTo>
                    <a:cubicBezTo>
                      <a:pt x="243" y="166"/>
                      <a:pt x="244" y="162"/>
                      <a:pt x="245" y="158"/>
                    </a:cubicBezTo>
                    <a:cubicBezTo>
                      <a:pt x="246" y="156"/>
                      <a:pt x="246" y="153"/>
                      <a:pt x="246" y="151"/>
                    </a:cubicBezTo>
                    <a:cubicBezTo>
                      <a:pt x="247" y="149"/>
                      <a:pt x="247" y="147"/>
                      <a:pt x="248" y="145"/>
                    </a:cubicBezTo>
                    <a:cubicBezTo>
                      <a:pt x="248" y="142"/>
                      <a:pt x="248" y="140"/>
                      <a:pt x="248" y="138"/>
                    </a:cubicBezTo>
                    <a:cubicBezTo>
                      <a:pt x="249" y="133"/>
                      <a:pt x="249" y="128"/>
                      <a:pt x="249" y="124"/>
                    </a:cubicBezTo>
                    <a:cubicBezTo>
                      <a:pt x="249" y="119"/>
                      <a:pt x="249" y="114"/>
                      <a:pt x="248" y="110"/>
                    </a:cubicBezTo>
                    <a:cubicBezTo>
                      <a:pt x="248" y="108"/>
                      <a:pt x="248" y="105"/>
                      <a:pt x="248" y="103"/>
                    </a:cubicBezTo>
                    <a:cubicBezTo>
                      <a:pt x="247" y="101"/>
                      <a:pt x="247" y="99"/>
                      <a:pt x="246" y="96"/>
                    </a:cubicBezTo>
                    <a:cubicBezTo>
                      <a:pt x="246" y="94"/>
                      <a:pt x="246" y="92"/>
                      <a:pt x="245" y="90"/>
                    </a:cubicBezTo>
                    <a:cubicBezTo>
                      <a:pt x="244" y="86"/>
                      <a:pt x="243" y="81"/>
                      <a:pt x="241" y="77"/>
                    </a:cubicBezTo>
                    <a:cubicBezTo>
                      <a:pt x="241" y="76"/>
                      <a:pt x="241" y="75"/>
                      <a:pt x="240" y="74"/>
                    </a:cubicBezTo>
                    <a:cubicBezTo>
                      <a:pt x="239" y="71"/>
                      <a:pt x="238" y="68"/>
                      <a:pt x="237" y="66"/>
                    </a:cubicBezTo>
                    <a:cubicBezTo>
                      <a:pt x="236" y="65"/>
                      <a:pt x="236" y="64"/>
                      <a:pt x="235" y="63"/>
                    </a:cubicBezTo>
                    <a:cubicBezTo>
                      <a:pt x="234" y="61"/>
                      <a:pt x="233" y="59"/>
                      <a:pt x="233" y="57"/>
                    </a:cubicBezTo>
                    <a:cubicBezTo>
                      <a:pt x="229" y="52"/>
                      <a:pt x="226" y="47"/>
                      <a:pt x="222" y="42"/>
                    </a:cubicBezTo>
                    <a:cubicBezTo>
                      <a:pt x="221" y="39"/>
                      <a:pt x="219" y="37"/>
                      <a:pt x="217" y="35"/>
                    </a:cubicBezTo>
                    <a:cubicBezTo>
                      <a:pt x="215" y="33"/>
                      <a:pt x="214" y="32"/>
                      <a:pt x="213" y="31"/>
                    </a:cubicBezTo>
                    <a:cubicBezTo>
                      <a:pt x="211" y="29"/>
                      <a:pt x="210" y="28"/>
                      <a:pt x="208" y="27"/>
                    </a:cubicBezTo>
                    <a:cubicBezTo>
                      <a:pt x="205" y="24"/>
                      <a:pt x="202" y="22"/>
                      <a:pt x="199" y="19"/>
                    </a:cubicBezTo>
                    <a:cubicBezTo>
                      <a:pt x="195" y="17"/>
                      <a:pt x="191" y="14"/>
                      <a:pt x="186" y="12"/>
                    </a:cubicBezTo>
                    <a:cubicBezTo>
                      <a:pt x="185" y="11"/>
                      <a:pt x="183" y="10"/>
                      <a:pt x="181" y="9"/>
                    </a:cubicBezTo>
                    <a:cubicBezTo>
                      <a:pt x="180" y="9"/>
                      <a:pt x="180" y="8"/>
                      <a:pt x="179" y="8"/>
                    </a:cubicBezTo>
                    <a:cubicBezTo>
                      <a:pt x="178" y="8"/>
                      <a:pt x="177" y="7"/>
                      <a:pt x="176" y="7"/>
                    </a:cubicBezTo>
                    <a:cubicBezTo>
                      <a:pt x="175" y="7"/>
                      <a:pt x="175" y="7"/>
                      <a:pt x="174" y="6"/>
                    </a:cubicBezTo>
                    <a:cubicBezTo>
                      <a:pt x="173" y="6"/>
                      <a:pt x="172" y="5"/>
                      <a:pt x="170" y="5"/>
                    </a:cubicBezTo>
                    <a:cubicBezTo>
                      <a:pt x="170" y="5"/>
                      <a:pt x="170" y="5"/>
                      <a:pt x="170" y="5"/>
                    </a:cubicBezTo>
                    <a:cubicBezTo>
                      <a:pt x="169" y="4"/>
                      <a:pt x="167" y="4"/>
                      <a:pt x="165" y="4"/>
                    </a:cubicBezTo>
                    <a:cubicBezTo>
                      <a:pt x="165" y="4"/>
                      <a:pt x="165" y="4"/>
                      <a:pt x="164" y="3"/>
                    </a:cubicBezTo>
                    <a:cubicBezTo>
                      <a:pt x="161" y="2"/>
                      <a:pt x="157" y="2"/>
                      <a:pt x="153" y="1"/>
                    </a:cubicBezTo>
                    <a:cubicBezTo>
                      <a:pt x="152" y="1"/>
                      <a:pt x="151" y="1"/>
                      <a:pt x="150" y="1"/>
                    </a:cubicBezTo>
                    <a:cubicBezTo>
                      <a:pt x="149" y="0"/>
                      <a:pt x="148" y="0"/>
                      <a:pt x="147" y="0"/>
                    </a:cubicBezTo>
                    <a:cubicBezTo>
                      <a:pt x="142" y="0"/>
                      <a:pt x="138" y="0"/>
                      <a:pt x="133" y="0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8" y="7"/>
                      <a:pt x="143" y="7"/>
                      <a:pt x="148" y="7"/>
                    </a:cubicBezTo>
                    <a:cubicBezTo>
                      <a:pt x="148" y="8"/>
                      <a:pt x="147" y="8"/>
                      <a:pt x="146" y="9"/>
                    </a:cubicBezTo>
                    <a:cubicBezTo>
                      <a:pt x="145" y="9"/>
                      <a:pt x="145" y="10"/>
                      <a:pt x="144" y="10"/>
                    </a:cubicBezTo>
                    <a:cubicBezTo>
                      <a:pt x="141" y="11"/>
                      <a:pt x="139" y="10"/>
                      <a:pt x="137" y="10"/>
                    </a:cubicBezTo>
                    <a:cubicBezTo>
                      <a:pt x="137" y="11"/>
                      <a:pt x="138" y="12"/>
                      <a:pt x="139" y="12"/>
                    </a:cubicBezTo>
                    <a:cubicBezTo>
                      <a:pt x="141" y="13"/>
                      <a:pt x="142" y="12"/>
                      <a:pt x="145" y="12"/>
                    </a:cubicBezTo>
                    <a:cubicBezTo>
                      <a:pt x="146" y="12"/>
                      <a:pt x="148" y="12"/>
                      <a:pt x="149" y="11"/>
                    </a:cubicBezTo>
                    <a:cubicBezTo>
                      <a:pt x="150" y="11"/>
                      <a:pt x="150" y="10"/>
                      <a:pt x="150" y="9"/>
                    </a:cubicBezTo>
                    <a:cubicBezTo>
                      <a:pt x="151" y="9"/>
                      <a:pt x="151" y="8"/>
                      <a:pt x="152" y="8"/>
                    </a:cubicBezTo>
                    <a:cubicBezTo>
                      <a:pt x="153" y="8"/>
                      <a:pt x="154" y="8"/>
                      <a:pt x="155" y="9"/>
                    </a:cubicBezTo>
                    <a:cubicBezTo>
                      <a:pt x="155" y="10"/>
                      <a:pt x="154" y="9"/>
                      <a:pt x="154" y="11"/>
                    </a:cubicBezTo>
                    <a:cubicBezTo>
                      <a:pt x="155" y="11"/>
                      <a:pt x="157" y="10"/>
                      <a:pt x="158" y="9"/>
                    </a:cubicBezTo>
                    <a:cubicBezTo>
                      <a:pt x="158" y="9"/>
                      <a:pt x="158" y="9"/>
                      <a:pt x="159" y="9"/>
                    </a:cubicBezTo>
                    <a:cubicBezTo>
                      <a:pt x="161" y="10"/>
                      <a:pt x="162" y="10"/>
                      <a:pt x="164" y="11"/>
                    </a:cubicBezTo>
                    <a:cubicBezTo>
                      <a:pt x="167" y="11"/>
                      <a:pt x="170" y="12"/>
                      <a:pt x="172" y="13"/>
                    </a:cubicBezTo>
                    <a:cubicBezTo>
                      <a:pt x="172" y="14"/>
                      <a:pt x="171" y="14"/>
                      <a:pt x="171" y="14"/>
                    </a:cubicBezTo>
                    <a:cubicBezTo>
                      <a:pt x="170" y="14"/>
                      <a:pt x="169" y="13"/>
                      <a:pt x="168" y="13"/>
                    </a:cubicBezTo>
                    <a:cubicBezTo>
                      <a:pt x="168" y="15"/>
                      <a:pt x="169" y="15"/>
                      <a:pt x="170" y="16"/>
                    </a:cubicBezTo>
                    <a:cubicBezTo>
                      <a:pt x="172" y="17"/>
                      <a:pt x="173" y="17"/>
                      <a:pt x="173" y="18"/>
                    </a:cubicBezTo>
                    <a:cubicBezTo>
                      <a:pt x="172" y="21"/>
                      <a:pt x="170" y="19"/>
                      <a:pt x="169" y="19"/>
                    </a:cubicBezTo>
                    <a:cubicBezTo>
                      <a:pt x="167" y="19"/>
                      <a:pt x="164" y="23"/>
                      <a:pt x="162" y="20"/>
                    </a:cubicBezTo>
                    <a:cubicBezTo>
                      <a:pt x="163" y="18"/>
                      <a:pt x="164" y="18"/>
                      <a:pt x="165" y="16"/>
                    </a:cubicBezTo>
                    <a:cubicBezTo>
                      <a:pt x="164" y="16"/>
                      <a:pt x="164" y="16"/>
                      <a:pt x="164" y="17"/>
                    </a:cubicBezTo>
                    <a:cubicBezTo>
                      <a:pt x="163" y="17"/>
                      <a:pt x="162" y="17"/>
                      <a:pt x="162" y="18"/>
                    </a:cubicBezTo>
                    <a:cubicBezTo>
                      <a:pt x="161" y="18"/>
                      <a:pt x="160" y="19"/>
                      <a:pt x="159" y="19"/>
                    </a:cubicBezTo>
                    <a:cubicBezTo>
                      <a:pt x="158" y="20"/>
                      <a:pt x="157" y="20"/>
                      <a:pt x="156" y="20"/>
                    </a:cubicBezTo>
                    <a:cubicBezTo>
                      <a:pt x="155" y="21"/>
                      <a:pt x="154" y="22"/>
                      <a:pt x="152" y="23"/>
                    </a:cubicBezTo>
                    <a:cubicBezTo>
                      <a:pt x="151" y="23"/>
                      <a:pt x="150" y="23"/>
                      <a:pt x="150" y="23"/>
                    </a:cubicBezTo>
                    <a:cubicBezTo>
                      <a:pt x="148" y="24"/>
                      <a:pt x="146" y="25"/>
                      <a:pt x="145" y="26"/>
                    </a:cubicBezTo>
                    <a:cubicBezTo>
                      <a:pt x="143" y="27"/>
                      <a:pt x="141" y="29"/>
                      <a:pt x="140" y="30"/>
                    </a:cubicBezTo>
                    <a:cubicBezTo>
                      <a:pt x="139" y="30"/>
                      <a:pt x="138" y="32"/>
                      <a:pt x="138" y="33"/>
                    </a:cubicBezTo>
                    <a:cubicBezTo>
                      <a:pt x="138" y="33"/>
                      <a:pt x="139" y="34"/>
                      <a:pt x="140" y="34"/>
                    </a:cubicBezTo>
                    <a:cubicBezTo>
                      <a:pt x="139" y="35"/>
                      <a:pt x="139" y="36"/>
                      <a:pt x="139" y="37"/>
                    </a:cubicBezTo>
                    <a:cubicBezTo>
                      <a:pt x="140" y="37"/>
                      <a:pt x="141" y="37"/>
                      <a:pt x="142" y="37"/>
                    </a:cubicBezTo>
                    <a:cubicBezTo>
                      <a:pt x="144" y="37"/>
                      <a:pt x="145" y="39"/>
                      <a:pt x="147" y="39"/>
                    </a:cubicBezTo>
                    <a:cubicBezTo>
                      <a:pt x="148" y="40"/>
                      <a:pt x="150" y="40"/>
                      <a:pt x="151" y="41"/>
                    </a:cubicBezTo>
                    <a:cubicBezTo>
                      <a:pt x="153" y="41"/>
                      <a:pt x="155" y="40"/>
                      <a:pt x="155" y="41"/>
                    </a:cubicBezTo>
                    <a:cubicBezTo>
                      <a:pt x="156" y="43"/>
                      <a:pt x="154" y="43"/>
                      <a:pt x="154" y="44"/>
                    </a:cubicBezTo>
                    <a:cubicBezTo>
                      <a:pt x="155" y="46"/>
                      <a:pt x="153" y="46"/>
                      <a:pt x="153" y="48"/>
                    </a:cubicBezTo>
                    <a:cubicBezTo>
                      <a:pt x="153" y="48"/>
                      <a:pt x="154" y="50"/>
                      <a:pt x="155" y="50"/>
                    </a:cubicBezTo>
                    <a:cubicBezTo>
                      <a:pt x="156" y="50"/>
                      <a:pt x="158" y="48"/>
                      <a:pt x="159" y="47"/>
                    </a:cubicBezTo>
                    <a:cubicBezTo>
                      <a:pt x="160" y="45"/>
                      <a:pt x="159" y="43"/>
                      <a:pt x="161" y="42"/>
                    </a:cubicBezTo>
                    <a:cubicBezTo>
                      <a:pt x="167" y="41"/>
                      <a:pt x="172" y="38"/>
                      <a:pt x="172" y="31"/>
                    </a:cubicBezTo>
                    <a:cubicBezTo>
                      <a:pt x="172" y="30"/>
                      <a:pt x="171" y="30"/>
                      <a:pt x="171" y="29"/>
                    </a:cubicBezTo>
                    <a:cubicBezTo>
                      <a:pt x="172" y="28"/>
                      <a:pt x="173" y="27"/>
                      <a:pt x="173" y="25"/>
                    </a:cubicBezTo>
                    <a:cubicBezTo>
                      <a:pt x="174" y="25"/>
                      <a:pt x="174" y="24"/>
                      <a:pt x="174" y="24"/>
                    </a:cubicBezTo>
                    <a:cubicBezTo>
                      <a:pt x="175" y="23"/>
                      <a:pt x="175" y="22"/>
                      <a:pt x="176" y="21"/>
                    </a:cubicBezTo>
                    <a:cubicBezTo>
                      <a:pt x="176" y="21"/>
                      <a:pt x="176" y="21"/>
                      <a:pt x="177" y="21"/>
                    </a:cubicBezTo>
                    <a:cubicBezTo>
                      <a:pt x="177" y="21"/>
                      <a:pt x="178" y="21"/>
                      <a:pt x="178" y="21"/>
                    </a:cubicBezTo>
                    <a:cubicBezTo>
                      <a:pt x="179" y="21"/>
                      <a:pt x="180" y="22"/>
                      <a:pt x="182" y="22"/>
                    </a:cubicBezTo>
                    <a:cubicBezTo>
                      <a:pt x="182" y="21"/>
                      <a:pt x="183" y="21"/>
                      <a:pt x="184" y="21"/>
                    </a:cubicBezTo>
                    <a:cubicBezTo>
                      <a:pt x="185" y="21"/>
                      <a:pt x="186" y="23"/>
                      <a:pt x="187" y="23"/>
                    </a:cubicBezTo>
                    <a:cubicBezTo>
                      <a:pt x="188" y="24"/>
                      <a:pt x="189" y="24"/>
                      <a:pt x="189" y="24"/>
                    </a:cubicBezTo>
                    <a:cubicBezTo>
                      <a:pt x="189" y="26"/>
                      <a:pt x="188" y="26"/>
                      <a:pt x="188" y="28"/>
                    </a:cubicBezTo>
                    <a:cubicBezTo>
                      <a:pt x="188" y="28"/>
                      <a:pt x="188" y="28"/>
                      <a:pt x="188" y="28"/>
                    </a:cubicBezTo>
                    <a:cubicBezTo>
                      <a:pt x="188" y="29"/>
                      <a:pt x="189" y="30"/>
                      <a:pt x="190" y="30"/>
                    </a:cubicBezTo>
                    <a:cubicBezTo>
                      <a:pt x="191" y="30"/>
                      <a:pt x="192" y="29"/>
                      <a:pt x="193" y="29"/>
                    </a:cubicBezTo>
                    <a:cubicBezTo>
                      <a:pt x="194" y="28"/>
                      <a:pt x="195" y="27"/>
                      <a:pt x="196" y="26"/>
                    </a:cubicBezTo>
                    <a:cubicBezTo>
                      <a:pt x="197" y="27"/>
                      <a:pt x="199" y="28"/>
                      <a:pt x="200" y="29"/>
                    </a:cubicBezTo>
                    <a:cubicBezTo>
                      <a:pt x="200" y="30"/>
                      <a:pt x="200" y="30"/>
                      <a:pt x="200" y="31"/>
                    </a:cubicBezTo>
                    <a:cubicBezTo>
                      <a:pt x="200" y="32"/>
                      <a:pt x="200" y="33"/>
                      <a:pt x="200" y="35"/>
                    </a:cubicBezTo>
                    <a:cubicBezTo>
                      <a:pt x="200" y="37"/>
                      <a:pt x="203" y="37"/>
                      <a:pt x="204" y="38"/>
                    </a:cubicBezTo>
                    <a:cubicBezTo>
                      <a:pt x="205" y="38"/>
                      <a:pt x="205" y="39"/>
                      <a:pt x="205" y="40"/>
                    </a:cubicBezTo>
                    <a:cubicBezTo>
                      <a:pt x="206" y="41"/>
                      <a:pt x="207" y="40"/>
                      <a:pt x="207" y="41"/>
                    </a:cubicBezTo>
                    <a:cubicBezTo>
                      <a:pt x="207" y="44"/>
                      <a:pt x="205" y="44"/>
                      <a:pt x="205" y="47"/>
                    </a:cubicBezTo>
                    <a:cubicBezTo>
                      <a:pt x="205" y="48"/>
                      <a:pt x="203" y="48"/>
                      <a:pt x="204" y="50"/>
                    </a:cubicBezTo>
                    <a:cubicBezTo>
                      <a:pt x="204" y="52"/>
                      <a:pt x="207" y="50"/>
                      <a:pt x="208" y="52"/>
                    </a:cubicBezTo>
                    <a:cubicBezTo>
                      <a:pt x="208" y="53"/>
                      <a:pt x="208" y="53"/>
                      <a:pt x="207" y="55"/>
                    </a:cubicBezTo>
                    <a:cubicBezTo>
                      <a:pt x="208" y="56"/>
                      <a:pt x="208" y="58"/>
                      <a:pt x="206" y="58"/>
                    </a:cubicBezTo>
                    <a:cubicBezTo>
                      <a:pt x="205" y="58"/>
                      <a:pt x="205" y="57"/>
                      <a:pt x="204" y="57"/>
                    </a:cubicBezTo>
                    <a:cubicBezTo>
                      <a:pt x="203" y="57"/>
                      <a:pt x="202" y="57"/>
                      <a:pt x="202" y="57"/>
                    </a:cubicBezTo>
                    <a:cubicBezTo>
                      <a:pt x="201" y="56"/>
                      <a:pt x="200" y="56"/>
                      <a:pt x="199" y="56"/>
                    </a:cubicBezTo>
                    <a:cubicBezTo>
                      <a:pt x="198" y="56"/>
                      <a:pt x="196" y="57"/>
                      <a:pt x="195" y="56"/>
                    </a:cubicBezTo>
                    <a:cubicBezTo>
                      <a:pt x="197" y="54"/>
                      <a:pt x="199" y="51"/>
                      <a:pt x="201" y="49"/>
                    </a:cubicBezTo>
                    <a:cubicBezTo>
                      <a:pt x="201" y="48"/>
                      <a:pt x="203" y="48"/>
                      <a:pt x="202" y="47"/>
                    </a:cubicBezTo>
                    <a:cubicBezTo>
                      <a:pt x="201" y="46"/>
                      <a:pt x="200" y="47"/>
                      <a:pt x="199" y="48"/>
                    </a:cubicBezTo>
                    <a:cubicBezTo>
                      <a:pt x="198" y="48"/>
                      <a:pt x="196" y="50"/>
                      <a:pt x="195" y="50"/>
                    </a:cubicBezTo>
                    <a:cubicBezTo>
                      <a:pt x="193" y="50"/>
                      <a:pt x="190" y="50"/>
                      <a:pt x="188" y="51"/>
                    </a:cubicBezTo>
                    <a:cubicBezTo>
                      <a:pt x="188" y="52"/>
                      <a:pt x="190" y="52"/>
                      <a:pt x="190" y="53"/>
                    </a:cubicBezTo>
                    <a:cubicBezTo>
                      <a:pt x="189" y="53"/>
                      <a:pt x="188" y="53"/>
                      <a:pt x="187" y="53"/>
                    </a:cubicBezTo>
                    <a:cubicBezTo>
                      <a:pt x="187" y="52"/>
                      <a:pt x="187" y="51"/>
                      <a:pt x="187" y="51"/>
                    </a:cubicBezTo>
                    <a:cubicBezTo>
                      <a:pt x="186" y="50"/>
                      <a:pt x="183" y="51"/>
                      <a:pt x="182" y="51"/>
                    </a:cubicBezTo>
                    <a:cubicBezTo>
                      <a:pt x="181" y="51"/>
                      <a:pt x="180" y="52"/>
                      <a:pt x="180" y="53"/>
                    </a:cubicBezTo>
                    <a:cubicBezTo>
                      <a:pt x="181" y="54"/>
                      <a:pt x="184" y="52"/>
                      <a:pt x="185" y="54"/>
                    </a:cubicBezTo>
                    <a:cubicBezTo>
                      <a:pt x="184" y="56"/>
                      <a:pt x="181" y="57"/>
                      <a:pt x="182" y="60"/>
                    </a:cubicBezTo>
                    <a:cubicBezTo>
                      <a:pt x="182" y="60"/>
                      <a:pt x="183" y="62"/>
                      <a:pt x="184" y="62"/>
                    </a:cubicBezTo>
                    <a:cubicBezTo>
                      <a:pt x="184" y="62"/>
                      <a:pt x="185" y="61"/>
                      <a:pt x="186" y="61"/>
                    </a:cubicBezTo>
                    <a:cubicBezTo>
                      <a:pt x="186" y="61"/>
                      <a:pt x="186" y="62"/>
                      <a:pt x="187" y="62"/>
                    </a:cubicBezTo>
                    <a:cubicBezTo>
                      <a:pt x="188" y="61"/>
                      <a:pt x="189" y="59"/>
                      <a:pt x="190" y="59"/>
                    </a:cubicBezTo>
                    <a:cubicBezTo>
                      <a:pt x="192" y="61"/>
                      <a:pt x="189" y="63"/>
                      <a:pt x="187" y="64"/>
                    </a:cubicBezTo>
                    <a:cubicBezTo>
                      <a:pt x="185" y="64"/>
                      <a:pt x="182" y="65"/>
                      <a:pt x="180" y="66"/>
                    </a:cubicBezTo>
                    <a:cubicBezTo>
                      <a:pt x="180" y="66"/>
                      <a:pt x="176" y="70"/>
                      <a:pt x="176" y="67"/>
                    </a:cubicBezTo>
                    <a:cubicBezTo>
                      <a:pt x="176" y="66"/>
                      <a:pt x="177" y="66"/>
                      <a:pt x="178" y="64"/>
                    </a:cubicBezTo>
                    <a:cubicBezTo>
                      <a:pt x="176" y="64"/>
                      <a:pt x="174" y="65"/>
                      <a:pt x="172" y="66"/>
                    </a:cubicBezTo>
                    <a:cubicBezTo>
                      <a:pt x="169" y="68"/>
                      <a:pt x="165" y="69"/>
                      <a:pt x="164" y="72"/>
                    </a:cubicBezTo>
                    <a:cubicBezTo>
                      <a:pt x="164" y="72"/>
                      <a:pt x="164" y="74"/>
                      <a:pt x="164" y="74"/>
                    </a:cubicBezTo>
                    <a:cubicBezTo>
                      <a:pt x="164" y="74"/>
                      <a:pt x="162" y="75"/>
                      <a:pt x="161" y="75"/>
                    </a:cubicBezTo>
                    <a:cubicBezTo>
                      <a:pt x="160" y="75"/>
                      <a:pt x="159" y="77"/>
                      <a:pt x="158" y="77"/>
                    </a:cubicBezTo>
                    <a:cubicBezTo>
                      <a:pt x="157" y="77"/>
                      <a:pt x="156" y="77"/>
                      <a:pt x="156" y="77"/>
                    </a:cubicBezTo>
                    <a:cubicBezTo>
                      <a:pt x="155" y="78"/>
                      <a:pt x="154" y="79"/>
                      <a:pt x="153" y="80"/>
                    </a:cubicBezTo>
                    <a:cubicBezTo>
                      <a:pt x="153" y="81"/>
                      <a:pt x="152" y="81"/>
                      <a:pt x="151" y="81"/>
                    </a:cubicBezTo>
                    <a:cubicBezTo>
                      <a:pt x="150" y="82"/>
                      <a:pt x="150" y="84"/>
                      <a:pt x="149" y="84"/>
                    </a:cubicBezTo>
                    <a:cubicBezTo>
                      <a:pt x="148" y="84"/>
                      <a:pt x="148" y="84"/>
                      <a:pt x="147" y="84"/>
                    </a:cubicBezTo>
                    <a:cubicBezTo>
                      <a:pt x="147" y="86"/>
                      <a:pt x="148" y="88"/>
                      <a:pt x="147" y="90"/>
                    </a:cubicBezTo>
                    <a:cubicBezTo>
                      <a:pt x="145" y="92"/>
                      <a:pt x="144" y="93"/>
                      <a:pt x="141" y="94"/>
                    </a:cubicBezTo>
                    <a:cubicBezTo>
                      <a:pt x="140" y="95"/>
                      <a:pt x="139" y="95"/>
                      <a:pt x="138" y="96"/>
                    </a:cubicBezTo>
                    <a:cubicBezTo>
                      <a:pt x="137" y="96"/>
                      <a:pt x="136" y="97"/>
                      <a:pt x="135" y="98"/>
                    </a:cubicBezTo>
                    <a:cubicBezTo>
                      <a:pt x="134" y="98"/>
                      <a:pt x="134" y="99"/>
                      <a:pt x="133" y="99"/>
                    </a:cubicBezTo>
                    <a:cubicBezTo>
                      <a:pt x="133" y="159"/>
                      <a:pt x="133" y="159"/>
                      <a:pt x="133" y="159"/>
                    </a:cubicBezTo>
                    <a:cubicBezTo>
                      <a:pt x="134" y="159"/>
                      <a:pt x="134" y="158"/>
                      <a:pt x="135" y="157"/>
                    </a:cubicBezTo>
                    <a:cubicBezTo>
                      <a:pt x="136" y="156"/>
                      <a:pt x="136" y="154"/>
                      <a:pt x="137" y="154"/>
                    </a:cubicBezTo>
                    <a:cubicBezTo>
                      <a:pt x="138" y="153"/>
                      <a:pt x="140" y="153"/>
                      <a:pt x="141" y="152"/>
                    </a:cubicBezTo>
                    <a:cubicBezTo>
                      <a:pt x="142" y="152"/>
                      <a:pt x="143" y="152"/>
                      <a:pt x="144" y="151"/>
                    </a:cubicBezTo>
                    <a:cubicBezTo>
                      <a:pt x="144" y="151"/>
                      <a:pt x="145" y="149"/>
                      <a:pt x="146" y="150"/>
                    </a:cubicBezTo>
                    <a:cubicBezTo>
                      <a:pt x="147" y="151"/>
                      <a:pt x="144" y="152"/>
                      <a:pt x="145" y="153"/>
                    </a:cubicBezTo>
                    <a:cubicBezTo>
                      <a:pt x="147" y="154"/>
                      <a:pt x="148" y="151"/>
                      <a:pt x="150" y="151"/>
                    </a:cubicBezTo>
                    <a:cubicBezTo>
                      <a:pt x="150" y="151"/>
                      <a:pt x="151" y="152"/>
                      <a:pt x="152" y="152"/>
                    </a:cubicBezTo>
                    <a:cubicBezTo>
                      <a:pt x="153" y="153"/>
                      <a:pt x="154" y="154"/>
                      <a:pt x="155" y="154"/>
                    </a:cubicBezTo>
                    <a:cubicBezTo>
                      <a:pt x="155" y="154"/>
                      <a:pt x="157" y="154"/>
                      <a:pt x="158" y="154"/>
                    </a:cubicBezTo>
                    <a:cubicBezTo>
                      <a:pt x="159" y="154"/>
                      <a:pt x="160" y="156"/>
                      <a:pt x="161" y="155"/>
                    </a:cubicBezTo>
                    <a:cubicBezTo>
                      <a:pt x="162" y="155"/>
                      <a:pt x="163" y="154"/>
                      <a:pt x="164" y="154"/>
                    </a:cubicBezTo>
                    <a:cubicBezTo>
                      <a:pt x="166" y="153"/>
                      <a:pt x="167" y="154"/>
                      <a:pt x="168" y="156"/>
                    </a:cubicBezTo>
                    <a:cubicBezTo>
                      <a:pt x="169" y="156"/>
                      <a:pt x="169" y="154"/>
                      <a:pt x="170" y="155"/>
                    </a:cubicBezTo>
                    <a:cubicBezTo>
                      <a:pt x="170" y="156"/>
                      <a:pt x="171" y="156"/>
                      <a:pt x="171" y="157"/>
                    </a:cubicBezTo>
                    <a:cubicBezTo>
                      <a:pt x="171" y="158"/>
                      <a:pt x="171" y="158"/>
                      <a:pt x="172" y="159"/>
                    </a:cubicBezTo>
                    <a:cubicBezTo>
                      <a:pt x="172" y="159"/>
                      <a:pt x="173" y="159"/>
                      <a:pt x="174" y="160"/>
                    </a:cubicBezTo>
                    <a:cubicBezTo>
                      <a:pt x="175" y="161"/>
                      <a:pt x="176" y="162"/>
                      <a:pt x="177" y="163"/>
                    </a:cubicBezTo>
                    <a:cubicBezTo>
                      <a:pt x="178" y="165"/>
                      <a:pt x="180" y="166"/>
                      <a:pt x="182" y="166"/>
                    </a:cubicBezTo>
                    <a:cubicBezTo>
                      <a:pt x="183" y="166"/>
                      <a:pt x="184" y="166"/>
                      <a:pt x="186" y="166"/>
                    </a:cubicBezTo>
                    <a:cubicBezTo>
                      <a:pt x="188" y="166"/>
                      <a:pt x="190" y="168"/>
                      <a:pt x="192" y="169"/>
                    </a:cubicBezTo>
                    <a:cubicBezTo>
                      <a:pt x="193" y="170"/>
                      <a:pt x="194" y="171"/>
                      <a:pt x="194" y="172"/>
                    </a:cubicBezTo>
                    <a:cubicBezTo>
                      <a:pt x="195" y="172"/>
                      <a:pt x="195" y="173"/>
                      <a:pt x="195" y="174"/>
                    </a:cubicBezTo>
                    <a:cubicBezTo>
                      <a:pt x="195" y="176"/>
                      <a:pt x="198" y="177"/>
                      <a:pt x="197" y="180"/>
                    </a:cubicBezTo>
                    <a:cubicBezTo>
                      <a:pt x="197" y="181"/>
                      <a:pt x="198" y="181"/>
                      <a:pt x="199" y="182"/>
                    </a:cubicBezTo>
                    <a:cubicBezTo>
                      <a:pt x="200" y="182"/>
                      <a:pt x="201" y="183"/>
                      <a:pt x="202" y="183"/>
                    </a:cubicBezTo>
                    <a:cubicBezTo>
                      <a:pt x="202" y="183"/>
                      <a:pt x="203" y="183"/>
                      <a:pt x="203" y="183"/>
                    </a:cubicBezTo>
                    <a:cubicBezTo>
                      <a:pt x="205" y="183"/>
                      <a:pt x="206" y="184"/>
                      <a:pt x="207" y="184"/>
                    </a:cubicBezTo>
                    <a:cubicBezTo>
                      <a:pt x="208" y="185"/>
                      <a:pt x="209" y="185"/>
                      <a:pt x="209" y="185"/>
                    </a:cubicBezTo>
                    <a:cubicBezTo>
                      <a:pt x="210" y="186"/>
                      <a:pt x="210" y="187"/>
                      <a:pt x="211" y="188"/>
                    </a:cubicBezTo>
                    <a:cubicBezTo>
                      <a:pt x="212" y="188"/>
                      <a:pt x="213" y="188"/>
                      <a:pt x="214" y="188"/>
                    </a:cubicBezTo>
                    <a:cubicBezTo>
                      <a:pt x="215" y="188"/>
                      <a:pt x="217" y="189"/>
                      <a:pt x="218" y="189"/>
                    </a:cubicBezTo>
                    <a:cubicBezTo>
                      <a:pt x="219" y="189"/>
                      <a:pt x="220" y="189"/>
                      <a:pt x="221" y="189"/>
                    </a:cubicBezTo>
                    <a:cubicBezTo>
                      <a:pt x="222" y="189"/>
                      <a:pt x="223" y="190"/>
                      <a:pt x="225" y="191"/>
                    </a:cubicBezTo>
                    <a:cubicBezTo>
                      <a:pt x="209" y="219"/>
                      <a:pt x="183" y="239"/>
                      <a:pt x="152" y="246"/>
                    </a:cubicBezTo>
                    <a:cubicBezTo>
                      <a:pt x="152" y="244"/>
                      <a:pt x="152" y="243"/>
                      <a:pt x="152" y="242"/>
                    </a:cubicBezTo>
                    <a:cubicBezTo>
                      <a:pt x="152" y="239"/>
                      <a:pt x="152" y="237"/>
                      <a:pt x="152" y="235"/>
                    </a:cubicBezTo>
                    <a:cubicBezTo>
                      <a:pt x="151" y="233"/>
                      <a:pt x="151" y="230"/>
                      <a:pt x="150" y="229"/>
                    </a:cubicBezTo>
                    <a:cubicBezTo>
                      <a:pt x="149" y="228"/>
                      <a:pt x="147" y="226"/>
                      <a:pt x="145" y="225"/>
                    </a:cubicBezTo>
                    <a:cubicBezTo>
                      <a:pt x="144" y="224"/>
                      <a:pt x="143" y="224"/>
                      <a:pt x="142" y="223"/>
                    </a:cubicBezTo>
                    <a:cubicBezTo>
                      <a:pt x="140" y="222"/>
                      <a:pt x="136" y="220"/>
                      <a:pt x="135" y="218"/>
                    </a:cubicBezTo>
                    <a:cubicBezTo>
                      <a:pt x="135" y="217"/>
                      <a:pt x="135" y="216"/>
                      <a:pt x="134" y="216"/>
                    </a:cubicBezTo>
                    <a:cubicBezTo>
                      <a:pt x="134" y="215"/>
                      <a:pt x="134" y="214"/>
                      <a:pt x="133" y="214"/>
                    </a:cubicBezTo>
                    <a:lnTo>
                      <a:pt x="133" y="255"/>
                    </a:lnTo>
                    <a:close/>
                    <a:moveTo>
                      <a:pt x="3" y="108"/>
                    </a:moveTo>
                    <a:cubicBezTo>
                      <a:pt x="2" y="110"/>
                      <a:pt x="2" y="112"/>
                      <a:pt x="1" y="114"/>
                    </a:cubicBezTo>
                    <a:cubicBezTo>
                      <a:pt x="1" y="116"/>
                      <a:pt x="1" y="118"/>
                      <a:pt x="1" y="120"/>
                    </a:cubicBezTo>
                    <a:cubicBezTo>
                      <a:pt x="0" y="124"/>
                      <a:pt x="0" y="128"/>
                      <a:pt x="0" y="132"/>
                    </a:cubicBezTo>
                    <a:cubicBezTo>
                      <a:pt x="0" y="136"/>
                      <a:pt x="0" y="140"/>
                      <a:pt x="1" y="144"/>
                    </a:cubicBezTo>
                    <a:cubicBezTo>
                      <a:pt x="1" y="146"/>
                      <a:pt x="1" y="148"/>
                      <a:pt x="1" y="150"/>
                    </a:cubicBezTo>
                    <a:cubicBezTo>
                      <a:pt x="2" y="152"/>
                      <a:pt x="2" y="154"/>
                      <a:pt x="3" y="156"/>
                    </a:cubicBezTo>
                    <a:cubicBezTo>
                      <a:pt x="3" y="157"/>
                      <a:pt x="3" y="159"/>
                      <a:pt x="4" y="161"/>
                    </a:cubicBezTo>
                    <a:cubicBezTo>
                      <a:pt x="5" y="165"/>
                      <a:pt x="6" y="169"/>
                      <a:pt x="8" y="172"/>
                    </a:cubicBezTo>
                    <a:cubicBezTo>
                      <a:pt x="8" y="174"/>
                      <a:pt x="9" y="176"/>
                      <a:pt x="10" y="178"/>
                    </a:cubicBezTo>
                    <a:cubicBezTo>
                      <a:pt x="11" y="180"/>
                      <a:pt x="11" y="181"/>
                      <a:pt x="12" y="183"/>
                    </a:cubicBezTo>
                    <a:cubicBezTo>
                      <a:pt x="13" y="184"/>
                      <a:pt x="13" y="185"/>
                      <a:pt x="14" y="186"/>
                    </a:cubicBezTo>
                    <a:cubicBezTo>
                      <a:pt x="15" y="187"/>
                      <a:pt x="15" y="189"/>
                      <a:pt x="17" y="191"/>
                    </a:cubicBezTo>
                    <a:cubicBezTo>
                      <a:pt x="20" y="196"/>
                      <a:pt x="23" y="201"/>
                      <a:pt x="27" y="205"/>
                    </a:cubicBezTo>
                    <a:cubicBezTo>
                      <a:pt x="28" y="207"/>
                      <a:pt x="30" y="210"/>
                      <a:pt x="32" y="212"/>
                    </a:cubicBezTo>
                    <a:cubicBezTo>
                      <a:pt x="34" y="213"/>
                      <a:pt x="35" y="215"/>
                      <a:pt x="36" y="216"/>
                    </a:cubicBezTo>
                    <a:cubicBezTo>
                      <a:pt x="38" y="217"/>
                      <a:pt x="39" y="219"/>
                      <a:pt x="41" y="220"/>
                    </a:cubicBezTo>
                    <a:cubicBezTo>
                      <a:pt x="47" y="226"/>
                      <a:pt x="55" y="232"/>
                      <a:pt x="63" y="236"/>
                    </a:cubicBezTo>
                    <a:cubicBezTo>
                      <a:pt x="64" y="237"/>
                      <a:pt x="66" y="238"/>
                      <a:pt x="68" y="239"/>
                    </a:cubicBezTo>
                    <a:cubicBezTo>
                      <a:pt x="71" y="241"/>
                      <a:pt x="75" y="243"/>
                      <a:pt x="79" y="245"/>
                    </a:cubicBezTo>
                    <a:cubicBezTo>
                      <a:pt x="81" y="245"/>
                      <a:pt x="83" y="246"/>
                      <a:pt x="85" y="247"/>
                    </a:cubicBezTo>
                    <a:cubicBezTo>
                      <a:pt x="97" y="252"/>
                      <a:pt x="111" y="254"/>
                      <a:pt x="124" y="255"/>
                    </a:cubicBezTo>
                    <a:cubicBezTo>
                      <a:pt x="127" y="255"/>
                      <a:pt x="130" y="255"/>
                      <a:pt x="133" y="255"/>
                    </a:cubicBezTo>
                    <a:cubicBezTo>
                      <a:pt x="133" y="214"/>
                      <a:pt x="133" y="214"/>
                      <a:pt x="133" y="214"/>
                    </a:cubicBezTo>
                    <a:cubicBezTo>
                      <a:pt x="133" y="213"/>
                      <a:pt x="132" y="212"/>
                      <a:pt x="132" y="211"/>
                    </a:cubicBezTo>
                    <a:cubicBezTo>
                      <a:pt x="130" y="209"/>
                      <a:pt x="129" y="206"/>
                      <a:pt x="127" y="203"/>
                    </a:cubicBezTo>
                    <a:cubicBezTo>
                      <a:pt x="126" y="202"/>
                      <a:pt x="125" y="200"/>
                      <a:pt x="124" y="199"/>
                    </a:cubicBezTo>
                    <a:cubicBezTo>
                      <a:pt x="124" y="198"/>
                      <a:pt x="122" y="198"/>
                      <a:pt x="122" y="197"/>
                    </a:cubicBezTo>
                    <a:cubicBezTo>
                      <a:pt x="122" y="196"/>
                      <a:pt x="121" y="194"/>
                      <a:pt x="121" y="193"/>
                    </a:cubicBezTo>
                    <a:cubicBezTo>
                      <a:pt x="121" y="192"/>
                      <a:pt x="123" y="191"/>
                      <a:pt x="123" y="189"/>
                    </a:cubicBezTo>
                    <a:cubicBezTo>
                      <a:pt x="123" y="188"/>
                      <a:pt x="122" y="188"/>
                      <a:pt x="122" y="187"/>
                    </a:cubicBezTo>
                    <a:cubicBezTo>
                      <a:pt x="121" y="185"/>
                      <a:pt x="122" y="184"/>
                      <a:pt x="123" y="182"/>
                    </a:cubicBezTo>
                    <a:cubicBezTo>
                      <a:pt x="123" y="181"/>
                      <a:pt x="124" y="180"/>
                      <a:pt x="124" y="180"/>
                    </a:cubicBezTo>
                    <a:cubicBezTo>
                      <a:pt x="124" y="179"/>
                      <a:pt x="125" y="179"/>
                      <a:pt x="126" y="178"/>
                    </a:cubicBezTo>
                    <a:cubicBezTo>
                      <a:pt x="126" y="178"/>
                      <a:pt x="127" y="177"/>
                      <a:pt x="127" y="176"/>
                    </a:cubicBezTo>
                    <a:cubicBezTo>
                      <a:pt x="128" y="175"/>
                      <a:pt x="130" y="174"/>
                      <a:pt x="130" y="173"/>
                    </a:cubicBezTo>
                    <a:cubicBezTo>
                      <a:pt x="130" y="172"/>
                      <a:pt x="131" y="167"/>
                      <a:pt x="130" y="165"/>
                    </a:cubicBezTo>
                    <a:cubicBezTo>
                      <a:pt x="130" y="164"/>
                      <a:pt x="129" y="163"/>
                      <a:pt x="129" y="162"/>
                    </a:cubicBezTo>
                    <a:cubicBezTo>
                      <a:pt x="128" y="161"/>
                      <a:pt x="128" y="159"/>
                      <a:pt x="126" y="159"/>
                    </a:cubicBezTo>
                    <a:cubicBezTo>
                      <a:pt x="125" y="159"/>
                      <a:pt x="125" y="160"/>
                      <a:pt x="124" y="161"/>
                    </a:cubicBezTo>
                    <a:cubicBezTo>
                      <a:pt x="124" y="162"/>
                      <a:pt x="124" y="163"/>
                      <a:pt x="123" y="163"/>
                    </a:cubicBezTo>
                    <a:cubicBezTo>
                      <a:pt x="121" y="164"/>
                      <a:pt x="121" y="162"/>
                      <a:pt x="119" y="161"/>
                    </a:cubicBezTo>
                    <a:cubicBezTo>
                      <a:pt x="118" y="161"/>
                      <a:pt x="117" y="161"/>
                      <a:pt x="117" y="161"/>
                    </a:cubicBezTo>
                    <a:cubicBezTo>
                      <a:pt x="115" y="160"/>
                      <a:pt x="115" y="158"/>
                      <a:pt x="114" y="158"/>
                    </a:cubicBezTo>
                    <a:cubicBezTo>
                      <a:pt x="113" y="157"/>
                      <a:pt x="112" y="157"/>
                      <a:pt x="111" y="156"/>
                    </a:cubicBezTo>
                    <a:cubicBezTo>
                      <a:pt x="111" y="156"/>
                      <a:pt x="111" y="154"/>
                      <a:pt x="111" y="153"/>
                    </a:cubicBezTo>
                    <a:cubicBezTo>
                      <a:pt x="109" y="153"/>
                      <a:pt x="108" y="150"/>
                      <a:pt x="106" y="149"/>
                    </a:cubicBezTo>
                    <a:cubicBezTo>
                      <a:pt x="105" y="148"/>
                      <a:pt x="103" y="148"/>
                      <a:pt x="102" y="148"/>
                    </a:cubicBezTo>
                    <a:cubicBezTo>
                      <a:pt x="101" y="148"/>
                      <a:pt x="101" y="147"/>
                      <a:pt x="100" y="147"/>
                    </a:cubicBezTo>
                    <a:cubicBezTo>
                      <a:pt x="99" y="147"/>
                      <a:pt x="98" y="147"/>
                      <a:pt x="98" y="147"/>
                    </a:cubicBezTo>
                    <a:cubicBezTo>
                      <a:pt x="95" y="146"/>
                      <a:pt x="94" y="141"/>
                      <a:pt x="90" y="141"/>
                    </a:cubicBezTo>
                    <a:cubicBezTo>
                      <a:pt x="89" y="142"/>
                      <a:pt x="88" y="143"/>
                      <a:pt x="86" y="143"/>
                    </a:cubicBezTo>
                    <a:cubicBezTo>
                      <a:pt x="85" y="143"/>
                      <a:pt x="83" y="142"/>
                      <a:pt x="81" y="141"/>
                    </a:cubicBezTo>
                    <a:cubicBezTo>
                      <a:pt x="80" y="141"/>
                      <a:pt x="78" y="140"/>
                      <a:pt x="77" y="140"/>
                    </a:cubicBezTo>
                    <a:cubicBezTo>
                      <a:pt x="76" y="139"/>
                      <a:pt x="75" y="138"/>
                      <a:pt x="74" y="138"/>
                    </a:cubicBezTo>
                    <a:cubicBezTo>
                      <a:pt x="73" y="137"/>
                      <a:pt x="72" y="137"/>
                      <a:pt x="71" y="137"/>
                    </a:cubicBezTo>
                    <a:cubicBezTo>
                      <a:pt x="71" y="137"/>
                      <a:pt x="70" y="136"/>
                      <a:pt x="69" y="135"/>
                    </a:cubicBezTo>
                    <a:cubicBezTo>
                      <a:pt x="68" y="134"/>
                      <a:pt x="67" y="133"/>
                      <a:pt x="66" y="133"/>
                    </a:cubicBezTo>
                    <a:cubicBezTo>
                      <a:pt x="66" y="132"/>
                      <a:pt x="67" y="131"/>
                      <a:pt x="68" y="130"/>
                    </a:cubicBezTo>
                    <a:cubicBezTo>
                      <a:pt x="68" y="126"/>
                      <a:pt x="66" y="124"/>
                      <a:pt x="64" y="122"/>
                    </a:cubicBezTo>
                    <a:cubicBezTo>
                      <a:pt x="63" y="121"/>
                      <a:pt x="62" y="120"/>
                      <a:pt x="61" y="119"/>
                    </a:cubicBezTo>
                    <a:cubicBezTo>
                      <a:pt x="61" y="118"/>
                      <a:pt x="61" y="118"/>
                      <a:pt x="61" y="117"/>
                    </a:cubicBezTo>
                    <a:cubicBezTo>
                      <a:pt x="60" y="116"/>
                      <a:pt x="59" y="115"/>
                      <a:pt x="58" y="114"/>
                    </a:cubicBezTo>
                    <a:cubicBezTo>
                      <a:pt x="57" y="113"/>
                      <a:pt x="56" y="112"/>
                      <a:pt x="56" y="111"/>
                    </a:cubicBezTo>
                    <a:cubicBezTo>
                      <a:pt x="55" y="109"/>
                      <a:pt x="56" y="108"/>
                      <a:pt x="56" y="106"/>
                    </a:cubicBezTo>
                    <a:cubicBezTo>
                      <a:pt x="55" y="104"/>
                      <a:pt x="51" y="105"/>
                      <a:pt x="52" y="108"/>
                    </a:cubicBezTo>
                    <a:cubicBezTo>
                      <a:pt x="52" y="109"/>
                      <a:pt x="53" y="110"/>
                      <a:pt x="53" y="111"/>
                    </a:cubicBezTo>
                    <a:cubicBezTo>
                      <a:pt x="54" y="112"/>
                      <a:pt x="54" y="113"/>
                      <a:pt x="54" y="114"/>
                    </a:cubicBezTo>
                    <a:cubicBezTo>
                      <a:pt x="55" y="115"/>
                      <a:pt x="56" y="116"/>
                      <a:pt x="56" y="117"/>
                    </a:cubicBezTo>
                    <a:cubicBezTo>
                      <a:pt x="56" y="119"/>
                      <a:pt x="56" y="121"/>
                      <a:pt x="57" y="122"/>
                    </a:cubicBezTo>
                    <a:cubicBezTo>
                      <a:pt x="57" y="123"/>
                      <a:pt x="59" y="124"/>
                      <a:pt x="58" y="125"/>
                    </a:cubicBezTo>
                    <a:cubicBezTo>
                      <a:pt x="57" y="125"/>
                      <a:pt x="56" y="124"/>
                      <a:pt x="56" y="123"/>
                    </a:cubicBezTo>
                    <a:cubicBezTo>
                      <a:pt x="55" y="123"/>
                      <a:pt x="54" y="122"/>
                      <a:pt x="53" y="121"/>
                    </a:cubicBezTo>
                    <a:cubicBezTo>
                      <a:pt x="53" y="121"/>
                      <a:pt x="54" y="120"/>
                      <a:pt x="54" y="119"/>
                    </a:cubicBezTo>
                    <a:cubicBezTo>
                      <a:pt x="53" y="117"/>
                      <a:pt x="49" y="117"/>
                      <a:pt x="49" y="115"/>
                    </a:cubicBezTo>
                    <a:cubicBezTo>
                      <a:pt x="49" y="114"/>
                      <a:pt x="51" y="114"/>
                      <a:pt x="51" y="113"/>
                    </a:cubicBezTo>
                    <a:cubicBezTo>
                      <a:pt x="51" y="111"/>
                      <a:pt x="49" y="110"/>
                      <a:pt x="49" y="109"/>
                    </a:cubicBezTo>
                    <a:cubicBezTo>
                      <a:pt x="48" y="108"/>
                      <a:pt x="48" y="107"/>
                      <a:pt x="48" y="105"/>
                    </a:cubicBezTo>
                    <a:cubicBezTo>
                      <a:pt x="48" y="104"/>
                      <a:pt x="48" y="103"/>
                      <a:pt x="48" y="101"/>
                    </a:cubicBezTo>
                    <a:cubicBezTo>
                      <a:pt x="48" y="101"/>
                      <a:pt x="46" y="99"/>
                      <a:pt x="45" y="99"/>
                    </a:cubicBezTo>
                    <a:cubicBezTo>
                      <a:pt x="44" y="98"/>
                      <a:pt x="43" y="99"/>
                      <a:pt x="43" y="98"/>
                    </a:cubicBezTo>
                    <a:cubicBezTo>
                      <a:pt x="42" y="97"/>
                      <a:pt x="42" y="95"/>
                      <a:pt x="42" y="95"/>
                    </a:cubicBezTo>
                    <a:cubicBezTo>
                      <a:pt x="42" y="93"/>
                      <a:pt x="42" y="91"/>
                      <a:pt x="42" y="90"/>
                    </a:cubicBezTo>
                    <a:cubicBezTo>
                      <a:pt x="42" y="88"/>
                      <a:pt x="41" y="86"/>
                      <a:pt x="42" y="85"/>
                    </a:cubicBezTo>
                    <a:cubicBezTo>
                      <a:pt x="42" y="83"/>
                      <a:pt x="44" y="83"/>
                      <a:pt x="44" y="81"/>
                    </a:cubicBezTo>
                    <a:cubicBezTo>
                      <a:pt x="45" y="80"/>
                      <a:pt x="45" y="79"/>
                      <a:pt x="45" y="78"/>
                    </a:cubicBezTo>
                    <a:cubicBezTo>
                      <a:pt x="46" y="77"/>
                      <a:pt x="48" y="75"/>
                      <a:pt x="50" y="73"/>
                    </a:cubicBezTo>
                    <a:cubicBezTo>
                      <a:pt x="51" y="71"/>
                      <a:pt x="53" y="69"/>
                      <a:pt x="54" y="67"/>
                    </a:cubicBezTo>
                    <a:cubicBezTo>
                      <a:pt x="54" y="66"/>
                      <a:pt x="55" y="65"/>
                      <a:pt x="55" y="64"/>
                    </a:cubicBezTo>
                    <a:cubicBezTo>
                      <a:pt x="55" y="63"/>
                      <a:pt x="52" y="62"/>
                      <a:pt x="52" y="60"/>
                    </a:cubicBezTo>
                    <a:cubicBezTo>
                      <a:pt x="53" y="59"/>
                      <a:pt x="54" y="59"/>
                      <a:pt x="54" y="58"/>
                    </a:cubicBezTo>
                    <a:cubicBezTo>
                      <a:pt x="54" y="58"/>
                      <a:pt x="55" y="56"/>
                      <a:pt x="55" y="56"/>
                    </a:cubicBezTo>
                    <a:cubicBezTo>
                      <a:pt x="55" y="55"/>
                      <a:pt x="54" y="53"/>
                      <a:pt x="54" y="52"/>
                    </a:cubicBezTo>
                    <a:cubicBezTo>
                      <a:pt x="55" y="51"/>
                      <a:pt x="56" y="50"/>
                      <a:pt x="55" y="49"/>
                    </a:cubicBezTo>
                    <a:cubicBezTo>
                      <a:pt x="54" y="48"/>
                      <a:pt x="53" y="50"/>
                      <a:pt x="52" y="49"/>
                    </a:cubicBezTo>
                    <a:cubicBezTo>
                      <a:pt x="51" y="48"/>
                      <a:pt x="52" y="47"/>
                      <a:pt x="52" y="46"/>
                    </a:cubicBezTo>
                    <a:cubicBezTo>
                      <a:pt x="52" y="46"/>
                      <a:pt x="52" y="45"/>
                      <a:pt x="52" y="44"/>
                    </a:cubicBezTo>
                    <a:cubicBezTo>
                      <a:pt x="52" y="44"/>
                      <a:pt x="53" y="43"/>
                      <a:pt x="53" y="42"/>
                    </a:cubicBezTo>
                    <a:cubicBezTo>
                      <a:pt x="52" y="42"/>
                      <a:pt x="52" y="41"/>
                      <a:pt x="51" y="40"/>
                    </a:cubicBezTo>
                    <a:cubicBezTo>
                      <a:pt x="66" y="27"/>
                      <a:pt x="84" y="17"/>
                      <a:pt x="103" y="11"/>
                    </a:cubicBezTo>
                    <a:cubicBezTo>
                      <a:pt x="103" y="11"/>
                      <a:pt x="103" y="11"/>
                      <a:pt x="103" y="11"/>
                    </a:cubicBezTo>
                    <a:cubicBezTo>
                      <a:pt x="104" y="12"/>
                      <a:pt x="104" y="12"/>
                      <a:pt x="104" y="12"/>
                    </a:cubicBezTo>
                    <a:cubicBezTo>
                      <a:pt x="106" y="12"/>
                      <a:pt x="107" y="12"/>
                      <a:pt x="108" y="12"/>
                    </a:cubicBezTo>
                    <a:cubicBezTo>
                      <a:pt x="109" y="12"/>
                      <a:pt x="110" y="11"/>
                      <a:pt x="112" y="11"/>
                    </a:cubicBezTo>
                    <a:cubicBezTo>
                      <a:pt x="114" y="11"/>
                      <a:pt x="118" y="13"/>
                      <a:pt x="120" y="12"/>
                    </a:cubicBezTo>
                    <a:cubicBezTo>
                      <a:pt x="120" y="12"/>
                      <a:pt x="120" y="11"/>
                      <a:pt x="120" y="10"/>
                    </a:cubicBezTo>
                    <a:cubicBezTo>
                      <a:pt x="121" y="9"/>
                      <a:pt x="121" y="9"/>
                      <a:pt x="122" y="8"/>
                    </a:cubicBezTo>
                    <a:cubicBezTo>
                      <a:pt x="123" y="8"/>
                      <a:pt x="124" y="7"/>
                      <a:pt x="124" y="7"/>
                    </a:cubicBezTo>
                    <a:cubicBezTo>
                      <a:pt x="127" y="7"/>
                      <a:pt x="130" y="7"/>
                      <a:pt x="133" y="7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1" y="0"/>
                      <a:pt x="129" y="0"/>
                      <a:pt x="127" y="0"/>
                    </a:cubicBezTo>
                    <a:cubicBezTo>
                      <a:pt x="126" y="0"/>
                      <a:pt x="125" y="0"/>
                      <a:pt x="124" y="1"/>
                    </a:cubicBezTo>
                    <a:cubicBezTo>
                      <a:pt x="123" y="1"/>
                      <a:pt x="122" y="1"/>
                      <a:pt x="121" y="1"/>
                    </a:cubicBezTo>
                    <a:cubicBezTo>
                      <a:pt x="108" y="3"/>
                      <a:pt x="96" y="6"/>
                      <a:pt x="85" y="11"/>
                    </a:cubicBezTo>
                    <a:cubicBezTo>
                      <a:pt x="83" y="12"/>
                      <a:pt x="81" y="13"/>
                      <a:pt x="79" y="14"/>
                    </a:cubicBezTo>
                    <a:cubicBezTo>
                      <a:pt x="78" y="14"/>
                      <a:pt x="78" y="14"/>
                      <a:pt x="77" y="15"/>
                    </a:cubicBezTo>
                    <a:cubicBezTo>
                      <a:pt x="76" y="15"/>
                      <a:pt x="75" y="16"/>
                      <a:pt x="73" y="17"/>
                    </a:cubicBezTo>
                    <a:cubicBezTo>
                      <a:pt x="71" y="18"/>
                      <a:pt x="70" y="19"/>
                      <a:pt x="68" y="20"/>
                    </a:cubicBezTo>
                    <a:cubicBezTo>
                      <a:pt x="66" y="21"/>
                      <a:pt x="64" y="22"/>
                      <a:pt x="63" y="23"/>
                    </a:cubicBezTo>
                    <a:cubicBezTo>
                      <a:pt x="56" y="28"/>
                      <a:pt x="49" y="33"/>
                      <a:pt x="43" y="39"/>
                    </a:cubicBezTo>
                    <a:cubicBezTo>
                      <a:pt x="42" y="39"/>
                      <a:pt x="42" y="40"/>
                      <a:pt x="41" y="41"/>
                    </a:cubicBezTo>
                    <a:cubicBezTo>
                      <a:pt x="39" y="42"/>
                      <a:pt x="38" y="44"/>
                      <a:pt x="36" y="45"/>
                    </a:cubicBezTo>
                    <a:cubicBezTo>
                      <a:pt x="35" y="46"/>
                      <a:pt x="34" y="48"/>
                      <a:pt x="32" y="50"/>
                    </a:cubicBezTo>
                    <a:cubicBezTo>
                      <a:pt x="30" y="52"/>
                      <a:pt x="28" y="54"/>
                      <a:pt x="27" y="57"/>
                    </a:cubicBezTo>
                    <a:cubicBezTo>
                      <a:pt x="23" y="61"/>
                      <a:pt x="20" y="66"/>
                      <a:pt x="17" y="72"/>
                    </a:cubicBezTo>
                    <a:cubicBezTo>
                      <a:pt x="15" y="73"/>
                      <a:pt x="15" y="75"/>
                      <a:pt x="14" y="77"/>
                    </a:cubicBezTo>
                    <a:cubicBezTo>
                      <a:pt x="13" y="78"/>
                      <a:pt x="13" y="79"/>
                      <a:pt x="12" y="80"/>
                    </a:cubicBezTo>
                    <a:cubicBezTo>
                      <a:pt x="11" y="82"/>
                      <a:pt x="10" y="85"/>
                      <a:pt x="9" y="88"/>
                    </a:cubicBezTo>
                    <a:cubicBezTo>
                      <a:pt x="8" y="89"/>
                      <a:pt x="8" y="90"/>
                      <a:pt x="8" y="91"/>
                    </a:cubicBezTo>
                    <a:cubicBezTo>
                      <a:pt x="6" y="94"/>
                      <a:pt x="5" y="98"/>
                      <a:pt x="4" y="102"/>
                    </a:cubicBezTo>
                    <a:cubicBezTo>
                      <a:pt x="3" y="104"/>
                      <a:pt x="3" y="106"/>
                      <a:pt x="3" y="108"/>
                    </a:cubicBezTo>
                    <a:close/>
                    <a:moveTo>
                      <a:pt x="133" y="99"/>
                    </a:moveTo>
                    <a:cubicBezTo>
                      <a:pt x="133" y="159"/>
                      <a:pt x="133" y="159"/>
                      <a:pt x="133" y="159"/>
                    </a:cubicBezTo>
                    <a:cubicBezTo>
                      <a:pt x="133" y="160"/>
                      <a:pt x="132" y="160"/>
                      <a:pt x="132" y="160"/>
                    </a:cubicBezTo>
                    <a:cubicBezTo>
                      <a:pt x="131" y="160"/>
                      <a:pt x="130" y="158"/>
                      <a:pt x="129" y="158"/>
                    </a:cubicBezTo>
                    <a:cubicBezTo>
                      <a:pt x="126" y="157"/>
                      <a:pt x="124" y="159"/>
                      <a:pt x="122" y="159"/>
                    </a:cubicBezTo>
                    <a:cubicBezTo>
                      <a:pt x="119" y="159"/>
                      <a:pt x="116" y="156"/>
                      <a:pt x="116" y="153"/>
                    </a:cubicBezTo>
                    <a:cubicBezTo>
                      <a:pt x="116" y="152"/>
                      <a:pt x="117" y="150"/>
                      <a:pt x="117" y="148"/>
                    </a:cubicBezTo>
                    <a:cubicBezTo>
                      <a:pt x="117" y="147"/>
                      <a:pt x="118" y="146"/>
                      <a:pt x="118" y="145"/>
                    </a:cubicBezTo>
                    <a:cubicBezTo>
                      <a:pt x="118" y="143"/>
                      <a:pt x="116" y="142"/>
                      <a:pt x="115" y="142"/>
                    </a:cubicBezTo>
                    <a:cubicBezTo>
                      <a:pt x="112" y="141"/>
                      <a:pt x="109" y="143"/>
                      <a:pt x="106" y="142"/>
                    </a:cubicBezTo>
                    <a:cubicBezTo>
                      <a:pt x="105" y="141"/>
                      <a:pt x="107" y="140"/>
                      <a:pt x="107" y="139"/>
                    </a:cubicBezTo>
                    <a:cubicBezTo>
                      <a:pt x="107" y="139"/>
                      <a:pt x="107" y="138"/>
                      <a:pt x="107" y="137"/>
                    </a:cubicBezTo>
                    <a:cubicBezTo>
                      <a:pt x="107" y="137"/>
                      <a:pt x="108" y="136"/>
                      <a:pt x="109" y="135"/>
                    </a:cubicBezTo>
                    <a:cubicBezTo>
                      <a:pt x="109" y="134"/>
                      <a:pt x="109" y="133"/>
                      <a:pt x="109" y="132"/>
                    </a:cubicBezTo>
                    <a:cubicBezTo>
                      <a:pt x="110" y="131"/>
                      <a:pt x="110" y="131"/>
                      <a:pt x="110" y="130"/>
                    </a:cubicBezTo>
                    <a:cubicBezTo>
                      <a:pt x="111" y="129"/>
                      <a:pt x="110" y="128"/>
                      <a:pt x="110" y="127"/>
                    </a:cubicBezTo>
                    <a:cubicBezTo>
                      <a:pt x="107" y="128"/>
                      <a:pt x="106" y="128"/>
                      <a:pt x="105" y="129"/>
                    </a:cubicBezTo>
                    <a:cubicBezTo>
                      <a:pt x="102" y="130"/>
                      <a:pt x="102" y="134"/>
                      <a:pt x="99" y="135"/>
                    </a:cubicBezTo>
                    <a:cubicBezTo>
                      <a:pt x="98" y="135"/>
                      <a:pt x="97" y="135"/>
                      <a:pt x="96" y="135"/>
                    </a:cubicBezTo>
                    <a:cubicBezTo>
                      <a:pt x="95" y="136"/>
                      <a:pt x="94" y="136"/>
                      <a:pt x="93" y="136"/>
                    </a:cubicBezTo>
                    <a:cubicBezTo>
                      <a:pt x="92" y="136"/>
                      <a:pt x="90" y="135"/>
                      <a:pt x="89" y="134"/>
                    </a:cubicBezTo>
                    <a:cubicBezTo>
                      <a:pt x="88" y="134"/>
                      <a:pt x="87" y="130"/>
                      <a:pt x="87" y="130"/>
                    </a:cubicBezTo>
                    <a:cubicBezTo>
                      <a:pt x="86" y="126"/>
                      <a:pt x="87" y="122"/>
                      <a:pt x="88" y="120"/>
                    </a:cubicBezTo>
                    <a:cubicBezTo>
                      <a:pt x="89" y="119"/>
                      <a:pt x="89" y="118"/>
                      <a:pt x="89" y="118"/>
                    </a:cubicBezTo>
                    <a:cubicBezTo>
                      <a:pt x="90" y="117"/>
                      <a:pt x="89" y="116"/>
                      <a:pt x="90" y="114"/>
                    </a:cubicBezTo>
                    <a:cubicBezTo>
                      <a:pt x="90" y="112"/>
                      <a:pt x="93" y="111"/>
                      <a:pt x="94" y="110"/>
                    </a:cubicBezTo>
                    <a:cubicBezTo>
                      <a:pt x="96" y="109"/>
                      <a:pt x="98" y="108"/>
                      <a:pt x="100" y="107"/>
                    </a:cubicBezTo>
                    <a:cubicBezTo>
                      <a:pt x="101" y="107"/>
                      <a:pt x="103" y="108"/>
                      <a:pt x="104" y="108"/>
                    </a:cubicBezTo>
                    <a:cubicBezTo>
                      <a:pt x="105" y="108"/>
                      <a:pt x="106" y="109"/>
                      <a:pt x="107" y="108"/>
                    </a:cubicBezTo>
                    <a:cubicBezTo>
                      <a:pt x="109" y="109"/>
                      <a:pt x="110" y="107"/>
                      <a:pt x="112" y="105"/>
                    </a:cubicBezTo>
                    <a:cubicBezTo>
                      <a:pt x="114" y="106"/>
                      <a:pt x="115" y="105"/>
                      <a:pt x="117" y="105"/>
                    </a:cubicBezTo>
                    <a:cubicBezTo>
                      <a:pt x="119" y="105"/>
                      <a:pt x="120" y="107"/>
                      <a:pt x="120" y="107"/>
                    </a:cubicBezTo>
                    <a:cubicBezTo>
                      <a:pt x="121" y="107"/>
                      <a:pt x="122" y="106"/>
                      <a:pt x="123" y="106"/>
                    </a:cubicBezTo>
                    <a:cubicBezTo>
                      <a:pt x="124" y="106"/>
                      <a:pt x="125" y="107"/>
                      <a:pt x="125" y="109"/>
                    </a:cubicBezTo>
                    <a:cubicBezTo>
                      <a:pt x="125" y="110"/>
                      <a:pt x="124" y="111"/>
                      <a:pt x="125" y="112"/>
                    </a:cubicBezTo>
                    <a:cubicBezTo>
                      <a:pt x="126" y="114"/>
                      <a:pt x="128" y="114"/>
                      <a:pt x="130" y="114"/>
                    </a:cubicBezTo>
                    <a:cubicBezTo>
                      <a:pt x="131" y="113"/>
                      <a:pt x="130" y="112"/>
                      <a:pt x="130" y="110"/>
                    </a:cubicBezTo>
                    <a:cubicBezTo>
                      <a:pt x="130" y="110"/>
                      <a:pt x="130" y="109"/>
                      <a:pt x="130" y="108"/>
                    </a:cubicBezTo>
                    <a:cubicBezTo>
                      <a:pt x="130" y="107"/>
                      <a:pt x="129" y="107"/>
                      <a:pt x="129" y="106"/>
                    </a:cubicBezTo>
                    <a:cubicBezTo>
                      <a:pt x="129" y="103"/>
                      <a:pt x="131" y="101"/>
                      <a:pt x="133" y="99"/>
                    </a:cubicBezTo>
                    <a:close/>
                  </a:path>
                </a:pathLst>
              </a:custGeom>
              <a:solidFill>
                <a:srgbClr val="B7D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S1ïďè">
                <a:extLst>
                  <a:ext uri="{FF2B5EF4-FFF2-40B4-BE49-F238E27FC236}">
                    <a16:creationId xmlns:a16="http://schemas.microsoft.com/office/drawing/2014/main" xmlns="" id="{7E849590-6C44-4AC1-9D83-371B7166D7AE}"/>
                  </a:ext>
                </a:extLst>
              </p:cNvPr>
              <p:cNvSpPr/>
              <p:nvPr/>
            </p:nvSpPr>
            <p:spPr bwMode="auto">
              <a:xfrm>
                <a:off x="3843338" y="1758912"/>
                <a:ext cx="4587875" cy="2144713"/>
              </a:xfrm>
              <a:custGeom>
                <a:avLst/>
                <a:gdLst>
                  <a:gd name="T0" fmla="*/ 1744 w 1774"/>
                  <a:gd name="T1" fmla="*/ 349 h 829"/>
                  <a:gd name="T2" fmla="*/ 1673 w 1774"/>
                  <a:gd name="T3" fmla="*/ 718 h 829"/>
                  <a:gd name="T4" fmla="*/ 1612 w 1774"/>
                  <a:gd name="T5" fmla="*/ 228 h 829"/>
                  <a:gd name="T6" fmla="*/ 1656 w 1774"/>
                  <a:gd name="T7" fmla="*/ 665 h 829"/>
                  <a:gd name="T8" fmla="*/ 1529 w 1774"/>
                  <a:gd name="T9" fmla="*/ 349 h 829"/>
                  <a:gd name="T10" fmla="*/ 1546 w 1774"/>
                  <a:gd name="T11" fmla="*/ 742 h 829"/>
                  <a:gd name="T12" fmla="*/ 1513 w 1774"/>
                  <a:gd name="T13" fmla="*/ 641 h 829"/>
                  <a:gd name="T14" fmla="*/ 1458 w 1774"/>
                  <a:gd name="T15" fmla="*/ 510 h 829"/>
                  <a:gd name="T16" fmla="*/ 1458 w 1774"/>
                  <a:gd name="T17" fmla="*/ 510 h 829"/>
                  <a:gd name="T18" fmla="*/ 1370 w 1774"/>
                  <a:gd name="T19" fmla="*/ 715 h 829"/>
                  <a:gd name="T20" fmla="*/ 1370 w 1774"/>
                  <a:gd name="T21" fmla="*/ 340 h 829"/>
                  <a:gd name="T22" fmla="*/ 1370 w 1774"/>
                  <a:gd name="T23" fmla="*/ 794 h 829"/>
                  <a:gd name="T24" fmla="*/ 1339 w 1774"/>
                  <a:gd name="T25" fmla="*/ 291 h 829"/>
                  <a:gd name="T26" fmla="*/ 1339 w 1774"/>
                  <a:gd name="T27" fmla="*/ 829 h 829"/>
                  <a:gd name="T28" fmla="*/ 1300 w 1774"/>
                  <a:gd name="T29" fmla="*/ 445 h 829"/>
                  <a:gd name="T30" fmla="*/ 1276 w 1774"/>
                  <a:gd name="T31" fmla="*/ 461 h 829"/>
                  <a:gd name="T32" fmla="*/ 1276 w 1774"/>
                  <a:gd name="T33" fmla="*/ 434 h 829"/>
                  <a:gd name="T34" fmla="*/ 1244 w 1774"/>
                  <a:gd name="T35" fmla="*/ 604 h 829"/>
                  <a:gd name="T36" fmla="*/ 1237 w 1774"/>
                  <a:gd name="T37" fmla="*/ 538 h 829"/>
                  <a:gd name="T38" fmla="*/ 1102 w 1774"/>
                  <a:gd name="T39" fmla="*/ 602 h 829"/>
                  <a:gd name="T40" fmla="*/ 1082 w 1774"/>
                  <a:gd name="T41" fmla="*/ 241 h 829"/>
                  <a:gd name="T42" fmla="*/ 1050 w 1774"/>
                  <a:gd name="T43" fmla="*/ 829 h 829"/>
                  <a:gd name="T44" fmla="*/ 1050 w 1774"/>
                  <a:gd name="T45" fmla="*/ 669 h 829"/>
                  <a:gd name="T46" fmla="*/ 1007 w 1774"/>
                  <a:gd name="T47" fmla="*/ 78 h 829"/>
                  <a:gd name="T48" fmla="*/ 1007 w 1774"/>
                  <a:gd name="T49" fmla="*/ 829 h 829"/>
                  <a:gd name="T50" fmla="*/ 955 w 1774"/>
                  <a:gd name="T51" fmla="*/ 172 h 829"/>
                  <a:gd name="T52" fmla="*/ 923 w 1774"/>
                  <a:gd name="T53" fmla="*/ 440 h 829"/>
                  <a:gd name="T54" fmla="*/ 913 w 1774"/>
                  <a:gd name="T55" fmla="*/ 774 h 829"/>
                  <a:gd name="T56" fmla="*/ 851 w 1774"/>
                  <a:gd name="T57" fmla="*/ 316 h 829"/>
                  <a:gd name="T58" fmla="*/ 818 w 1774"/>
                  <a:gd name="T59" fmla="*/ 535 h 829"/>
                  <a:gd name="T60" fmla="*/ 799 w 1774"/>
                  <a:gd name="T61" fmla="*/ 575 h 829"/>
                  <a:gd name="T62" fmla="*/ 766 w 1774"/>
                  <a:gd name="T63" fmla="*/ 78 h 829"/>
                  <a:gd name="T64" fmla="*/ 724 w 1774"/>
                  <a:gd name="T65" fmla="*/ 446 h 829"/>
                  <a:gd name="T66" fmla="*/ 691 w 1774"/>
                  <a:gd name="T67" fmla="*/ 706 h 829"/>
                  <a:gd name="T68" fmla="*/ 691 w 1774"/>
                  <a:gd name="T69" fmla="*/ 241 h 829"/>
                  <a:gd name="T70" fmla="*/ 672 w 1774"/>
                  <a:gd name="T71" fmla="*/ 464 h 829"/>
                  <a:gd name="T72" fmla="*/ 529 w 1774"/>
                  <a:gd name="T73" fmla="*/ 725 h 829"/>
                  <a:gd name="T74" fmla="*/ 536 w 1774"/>
                  <a:gd name="T75" fmla="*/ 259 h 829"/>
                  <a:gd name="T76" fmla="*/ 522 w 1774"/>
                  <a:gd name="T77" fmla="*/ 606 h 829"/>
                  <a:gd name="T78" fmla="*/ 498 w 1774"/>
                  <a:gd name="T79" fmla="*/ 639 h 829"/>
                  <a:gd name="T80" fmla="*/ 498 w 1774"/>
                  <a:gd name="T81" fmla="*/ 612 h 829"/>
                  <a:gd name="T82" fmla="*/ 466 w 1774"/>
                  <a:gd name="T83" fmla="*/ 362 h 829"/>
                  <a:gd name="T84" fmla="*/ 466 w 1774"/>
                  <a:gd name="T85" fmla="*/ 829 h 829"/>
                  <a:gd name="T86" fmla="*/ 427 w 1774"/>
                  <a:gd name="T87" fmla="*/ 629 h 829"/>
                  <a:gd name="T88" fmla="*/ 403 w 1774"/>
                  <a:gd name="T89" fmla="*/ 500 h 829"/>
                  <a:gd name="T90" fmla="*/ 396 w 1774"/>
                  <a:gd name="T91" fmla="*/ 423 h 829"/>
                  <a:gd name="T92" fmla="*/ 347 w 1774"/>
                  <a:gd name="T93" fmla="*/ 665 h 829"/>
                  <a:gd name="T94" fmla="*/ 347 w 1774"/>
                  <a:gd name="T95" fmla="*/ 256 h 829"/>
                  <a:gd name="T96" fmla="*/ 337 w 1774"/>
                  <a:gd name="T97" fmla="*/ 202 h 829"/>
                  <a:gd name="T98" fmla="*/ 254 w 1774"/>
                  <a:gd name="T99" fmla="*/ 333 h 829"/>
                  <a:gd name="T100" fmla="*/ 244 w 1774"/>
                  <a:gd name="T101" fmla="*/ 742 h 829"/>
                  <a:gd name="T102" fmla="*/ 220 w 1774"/>
                  <a:gd name="T103" fmla="*/ 95 h 829"/>
                  <a:gd name="T104" fmla="*/ 244 w 1774"/>
                  <a:gd name="T105" fmla="*/ 487 h 829"/>
                  <a:gd name="T106" fmla="*/ 197 w 1774"/>
                  <a:gd name="T107" fmla="*/ 95 h 829"/>
                  <a:gd name="T108" fmla="*/ 220 w 1774"/>
                  <a:gd name="T109" fmla="*/ 410 h 829"/>
                  <a:gd name="T110" fmla="*/ 186 w 1774"/>
                  <a:gd name="T111" fmla="*/ 256 h 829"/>
                  <a:gd name="T112" fmla="*/ 150 w 1774"/>
                  <a:gd name="T113" fmla="*/ 718 h 829"/>
                  <a:gd name="T114" fmla="*/ 186 w 1774"/>
                  <a:gd name="T115" fmla="*/ 641 h 829"/>
                  <a:gd name="T116" fmla="*/ 140 w 1774"/>
                  <a:gd name="T117" fmla="*/ 125 h 829"/>
                  <a:gd name="T118" fmla="*/ 150 w 1774"/>
                  <a:gd name="T119" fmla="*/ 665 h 829"/>
                  <a:gd name="T120" fmla="*/ 86 w 1774"/>
                  <a:gd name="T121" fmla="*/ 588 h 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74" h="829">
                    <a:moveTo>
                      <a:pt x="1744" y="349"/>
                    </a:moveTo>
                    <a:cubicBezTo>
                      <a:pt x="1774" y="349"/>
                      <a:pt x="1774" y="349"/>
                      <a:pt x="1774" y="349"/>
                    </a:cubicBezTo>
                    <a:cubicBezTo>
                      <a:pt x="1774" y="829"/>
                      <a:pt x="1774" y="829"/>
                      <a:pt x="1774" y="829"/>
                    </a:cubicBezTo>
                    <a:cubicBezTo>
                      <a:pt x="1744" y="829"/>
                      <a:pt x="1744" y="829"/>
                      <a:pt x="1744" y="829"/>
                    </a:cubicBezTo>
                    <a:cubicBezTo>
                      <a:pt x="1744" y="718"/>
                      <a:pt x="1744" y="718"/>
                      <a:pt x="1744" y="718"/>
                    </a:cubicBezTo>
                    <a:cubicBezTo>
                      <a:pt x="1760" y="718"/>
                      <a:pt x="1760" y="718"/>
                      <a:pt x="1760" y="718"/>
                    </a:cubicBezTo>
                    <a:cubicBezTo>
                      <a:pt x="1760" y="665"/>
                      <a:pt x="1760" y="665"/>
                      <a:pt x="1760" y="665"/>
                    </a:cubicBezTo>
                    <a:cubicBezTo>
                      <a:pt x="1744" y="665"/>
                      <a:pt x="1744" y="665"/>
                      <a:pt x="1744" y="665"/>
                    </a:cubicBezTo>
                    <a:cubicBezTo>
                      <a:pt x="1744" y="641"/>
                      <a:pt x="1744" y="641"/>
                      <a:pt x="1744" y="641"/>
                    </a:cubicBezTo>
                    <a:cubicBezTo>
                      <a:pt x="1760" y="641"/>
                      <a:pt x="1760" y="641"/>
                      <a:pt x="1760" y="641"/>
                    </a:cubicBezTo>
                    <a:cubicBezTo>
                      <a:pt x="1760" y="588"/>
                      <a:pt x="1760" y="588"/>
                      <a:pt x="1760" y="588"/>
                    </a:cubicBezTo>
                    <a:cubicBezTo>
                      <a:pt x="1744" y="588"/>
                      <a:pt x="1744" y="588"/>
                      <a:pt x="1744" y="588"/>
                    </a:cubicBezTo>
                    <a:cubicBezTo>
                      <a:pt x="1744" y="487"/>
                      <a:pt x="1744" y="487"/>
                      <a:pt x="1744" y="487"/>
                    </a:cubicBezTo>
                    <a:cubicBezTo>
                      <a:pt x="1760" y="487"/>
                      <a:pt x="1760" y="487"/>
                      <a:pt x="1760" y="487"/>
                    </a:cubicBezTo>
                    <a:cubicBezTo>
                      <a:pt x="1760" y="433"/>
                      <a:pt x="1760" y="433"/>
                      <a:pt x="1760" y="433"/>
                    </a:cubicBezTo>
                    <a:cubicBezTo>
                      <a:pt x="1744" y="433"/>
                      <a:pt x="1744" y="433"/>
                      <a:pt x="1744" y="433"/>
                    </a:cubicBezTo>
                    <a:lnTo>
                      <a:pt x="1744" y="349"/>
                    </a:lnTo>
                    <a:close/>
                    <a:moveTo>
                      <a:pt x="1673" y="349"/>
                    </a:moveTo>
                    <a:cubicBezTo>
                      <a:pt x="1744" y="349"/>
                      <a:pt x="1744" y="349"/>
                      <a:pt x="1744" y="349"/>
                    </a:cubicBezTo>
                    <a:cubicBezTo>
                      <a:pt x="1744" y="433"/>
                      <a:pt x="1744" y="433"/>
                      <a:pt x="1744" y="433"/>
                    </a:cubicBezTo>
                    <a:cubicBezTo>
                      <a:pt x="1728" y="433"/>
                      <a:pt x="1728" y="433"/>
                      <a:pt x="1728" y="433"/>
                    </a:cubicBezTo>
                    <a:cubicBezTo>
                      <a:pt x="1728" y="487"/>
                      <a:pt x="1728" y="487"/>
                      <a:pt x="1728" y="487"/>
                    </a:cubicBezTo>
                    <a:cubicBezTo>
                      <a:pt x="1744" y="487"/>
                      <a:pt x="1744" y="487"/>
                      <a:pt x="1744" y="487"/>
                    </a:cubicBezTo>
                    <a:cubicBezTo>
                      <a:pt x="1744" y="588"/>
                      <a:pt x="1744" y="588"/>
                      <a:pt x="1744" y="588"/>
                    </a:cubicBezTo>
                    <a:cubicBezTo>
                      <a:pt x="1728" y="588"/>
                      <a:pt x="1728" y="588"/>
                      <a:pt x="1728" y="588"/>
                    </a:cubicBezTo>
                    <a:cubicBezTo>
                      <a:pt x="1728" y="641"/>
                      <a:pt x="1728" y="641"/>
                      <a:pt x="1728" y="641"/>
                    </a:cubicBezTo>
                    <a:cubicBezTo>
                      <a:pt x="1744" y="641"/>
                      <a:pt x="1744" y="641"/>
                      <a:pt x="1744" y="641"/>
                    </a:cubicBezTo>
                    <a:cubicBezTo>
                      <a:pt x="1744" y="665"/>
                      <a:pt x="1744" y="665"/>
                      <a:pt x="1744" y="665"/>
                    </a:cubicBezTo>
                    <a:cubicBezTo>
                      <a:pt x="1728" y="665"/>
                      <a:pt x="1728" y="665"/>
                      <a:pt x="1728" y="665"/>
                    </a:cubicBezTo>
                    <a:cubicBezTo>
                      <a:pt x="1728" y="718"/>
                      <a:pt x="1728" y="718"/>
                      <a:pt x="1728" y="718"/>
                    </a:cubicBezTo>
                    <a:cubicBezTo>
                      <a:pt x="1744" y="718"/>
                      <a:pt x="1744" y="718"/>
                      <a:pt x="1744" y="718"/>
                    </a:cubicBezTo>
                    <a:cubicBezTo>
                      <a:pt x="1744" y="829"/>
                      <a:pt x="1744" y="829"/>
                      <a:pt x="1744" y="829"/>
                    </a:cubicBezTo>
                    <a:cubicBezTo>
                      <a:pt x="1673" y="829"/>
                      <a:pt x="1673" y="829"/>
                      <a:pt x="1673" y="829"/>
                    </a:cubicBezTo>
                    <a:cubicBezTo>
                      <a:pt x="1673" y="795"/>
                      <a:pt x="1673" y="795"/>
                      <a:pt x="1673" y="795"/>
                    </a:cubicBezTo>
                    <a:cubicBezTo>
                      <a:pt x="1689" y="795"/>
                      <a:pt x="1689" y="795"/>
                      <a:pt x="1689" y="795"/>
                    </a:cubicBezTo>
                    <a:cubicBezTo>
                      <a:pt x="1689" y="742"/>
                      <a:pt x="1689" y="742"/>
                      <a:pt x="1689" y="742"/>
                    </a:cubicBezTo>
                    <a:cubicBezTo>
                      <a:pt x="1673" y="742"/>
                      <a:pt x="1673" y="742"/>
                      <a:pt x="1673" y="742"/>
                    </a:cubicBezTo>
                    <a:cubicBezTo>
                      <a:pt x="1673" y="718"/>
                      <a:pt x="1673" y="718"/>
                      <a:pt x="1673" y="718"/>
                    </a:cubicBezTo>
                    <a:cubicBezTo>
                      <a:pt x="1689" y="718"/>
                      <a:pt x="1689" y="718"/>
                      <a:pt x="1689" y="718"/>
                    </a:cubicBezTo>
                    <a:cubicBezTo>
                      <a:pt x="1689" y="665"/>
                      <a:pt x="1689" y="665"/>
                      <a:pt x="1689" y="665"/>
                    </a:cubicBezTo>
                    <a:cubicBezTo>
                      <a:pt x="1673" y="665"/>
                      <a:pt x="1673" y="665"/>
                      <a:pt x="1673" y="665"/>
                    </a:cubicBezTo>
                    <a:cubicBezTo>
                      <a:pt x="1673" y="641"/>
                      <a:pt x="1673" y="641"/>
                      <a:pt x="1673" y="641"/>
                    </a:cubicBezTo>
                    <a:cubicBezTo>
                      <a:pt x="1689" y="641"/>
                      <a:pt x="1689" y="641"/>
                      <a:pt x="1689" y="641"/>
                    </a:cubicBezTo>
                    <a:cubicBezTo>
                      <a:pt x="1689" y="588"/>
                      <a:pt x="1689" y="588"/>
                      <a:pt x="1689" y="588"/>
                    </a:cubicBezTo>
                    <a:cubicBezTo>
                      <a:pt x="1673" y="588"/>
                      <a:pt x="1673" y="588"/>
                      <a:pt x="1673" y="588"/>
                    </a:cubicBezTo>
                    <a:cubicBezTo>
                      <a:pt x="1673" y="564"/>
                      <a:pt x="1673" y="564"/>
                      <a:pt x="1673" y="564"/>
                    </a:cubicBezTo>
                    <a:cubicBezTo>
                      <a:pt x="1689" y="564"/>
                      <a:pt x="1689" y="564"/>
                      <a:pt x="1689" y="564"/>
                    </a:cubicBezTo>
                    <a:cubicBezTo>
                      <a:pt x="1689" y="510"/>
                      <a:pt x="1689" y="510"/>
                      <a:pt x="1689" y="510"/>
                    </a:cubicBezTo>
                    <a:cubicBezTo>
                      <a:pt x="1673" y="510"/>
                      <a:pt x="1673" y="510"/>
                      <a:pt x="1673" y="510"/>
                    </a:cubicBezTo>
                    <a:cubicBezTo>
                      <a:pt x="1673" y="487"/>
                      <a:pt x="1673" y="487"/>
                      <a:pt x="1673" y="487"/>
                    </a:cubicBezTo>
                    <a:cubicBezTo>
                      <a:pt x="1689" y="487"/>
                      <a:pt x="1689" y="487"/>
                      <a:pt x="1689" y="487"/>
                    </a:cubicBezTo>
                    <a:cubicBezTo>
                      <a:pt x="1689" y="433"/>
                      <a:pt x="1689" y="433"/>
                      <a:pt x="1689" y="433"/>
                    </a:cubicBezTo>
                    <a:cubicBezTo>
                      <a:pt x="1673" y="433"/>
                      <a:pt x="1673" y="433"/>
                      <a:pt x="1673" y="433"/>
                    </a:cubicBezTo>
                    <a:lnTo>
                      <a:pt x="1673" y="349"/>
                    </a:lnTo>
                    <a:close/>
                    <a:moveTo>
                      <a:pt x="1601" y="216"/>
                    </a:moveTo>
                    <a:cubicBezTo>
                      <a:pt x="1601" y="216"/>
                      <a:pt x="1601" y="216"/>
                      <a:pt x="1601" y="216"/>
                    </a:cubicBezTo>
                    <a:cubicBezTo>
                      <a:pt x="1607" y="216"/>
                      <a:pt x="1612" y="221"/>
                      <a:pt x="1612" y="228"/>
                    </a:cubicBezTo>
                    <a:cubicBezTo>
                      <a:pt x="1612" y="233"/>
                      <a:pt x="1609" y="237"/>
                      <a:pt x="1605" y="239"/>
                    </a:cubicBezTo>
                    <a:cubicBezTo>
                      <a:pt x="1605" y="264"/>
                      <a:pt x="1605" y="264"/>
                      <a:pt x="1605" y="264"/>
                    </a:cubicBezTo>
                    <a:cubicBezTo>
                      <a:pt x="1629" y="266"/>
                      <a:pt x="1649" y="288"/>
                      <a:pt x="1649" y="314"/>
                    </a:cubicBezTo>
                    <a:cubicBezTo>
                      <a:pt x="1649" y="349"/>
                      <a:pt x="1649" y="349"/>
                      <a:pt x="1649" y="349"/>
                    </a:cubicBezTo>
                    <a:cubicBezTo>
                      <a:pt x="1673" y="349"/>
                      <a:pt x="1673" y="349"/>
                      <a:pt x="1673" y="349"/>
                    </a:cubicBezTo>
                    <a:cubicBezTo>
                      <a:pt x="1673" y="433"/>
                      <a:pt x="1673" y="433"/>
                      <a:pt x="1673" y="433"/>
                    </a:cubicBezTo>
                    <a:cubicBezTo>
                      <a:pt x="1656" y="433"/>
                      <a:pt x="1656" y="433"/>
                      <a:pt x="1656" y="433"/>
                    </a:cubicBezTo>
                    <a:cubicBezTo>
                      <a:pt x="1656" y="487"/>
                      <a:pt x="1656" y="487"/>
                      <a:pt x="1656" y="487"/>
                    </a:cubicBezTo>
                    <a:cubicBezTo>
                      <a:pt x="1673" y="487"/>
                      <a:pt x="1673" y="487"/>
                      <a:pt x="1673" y="487"/>
                    </a:cubicBezTo>
                    <a:cubicBezTo>
                      <a:pt x="1673" y="510"/>
                      <a:pt x="1673" y="510"/>
                      <a:pt x="1673" y="510"/>
                    </a:cubicBezTo>
                    <a:cubicBezTo>
                      <a:pt x="1656" y="510"/>
                      <a:pt x="1656" y="510"/>
                      <a:pt x="1656" y="510"/>
                    </a:cubicBezTo>
                    <a:cubicBezTo>
                      <a:pt x="1656" y="564"/>
                      <a:pt x="1656" y="564"/>
                      <a:pt x="1656" y="564"/>
                    </a:cubicBezTo>
                    <a:cubicBezTo>
                      <a:pt x="1673" y="564"/>
                      <a:pt x="1673" y="564"/>
                      <a:pt x="1673" y="564"/>
                    </a:cubicBezTo>
                    <a:cubicBezTo>
                      <a:pt x="1673" y="588"/>
                      <a:pt x="1673" y="588"/>
                      <a:pt x="1673" y="588"/>
                    </a:cubicBezTo>
                    <a:cubicBezTo>
                      <a:pt x="1656" y="588"/>
                      <a:pt x="1656" y="588"/>
                      <a:pt x="1656" y="588"/>
                    </a:cubicBezTo>
                    <a:cubicBezTo>
                      <a:pt x="1656" y="641"/>
                      <a:pt x="1656" y="641"/>
                      <a:pt x="1656" y="641"/>
                    </a:cubicBezTo>
                    <a:cubicBezTo>
                      <a:pt x="1673" y="641"/>
                      <a:pt x="1673" y="641"/>
                      <a:pt x="1673" y="641"/>
                    </a:cubicBezTo>
                    <a:cubicBezTo>
                      <a:pt x="1673" y="665"/>
                      <a:pt x="1673" y="665"/>
                      <a:pt x="1673" y="665"/>
                    </a:cubicBezTo>
                    <a:cubicBezTo>
                      <a:pt x="1656" y="665"/>
                      <a:pt x="1656" y="665"/>
                      <a:pt x="1656" y="665"/>
                    </a:cubicBezTo>
                    <a:cubicBezTo>
                      <a:pt x="1656" y="718"/>
                      <a:pt x="1656" y="718"/>
                      <a:pt x="1656" y="718"/>
                    </a:cubicBezTo>
                    <a:cubicBezTo>
                      <a:pt x="1673" y="718"/>
                      <a:pt x="1673" y="718"/>
                      <a:pt x="1673" y="718"/>
                    </a:cubicBezTo>
                    <a:cubicBezTo>
                      <a:pt x="1673" y="742"/>
                      <a:pt x="1673" y="742"/>
                      <a:pt x="1673" y="742"/>
                    </a:cubicBezTo>
                    <a:cubicBezTo>
                      <a:pt x="1656" y="742"/>
                      <a:pt x="1656" y="742"/>
                      <a:pt x="1656" y="742"/>
                    </a:cubicBezTo>
                    <a:cubicBezTo>
                      <a:pt x="1656" y="795"/>
                      <a:pt x="1656" y="795"/>
                      <a:pt x="1656" y="795"/>
                    </a:cubicBezTo>
                    <a:cubicBezTo>
                      <a:pt x="1673" y="795"/>
                      <a:pt x="1673" y="795"/>
                      <a:pt x="1673" y="795"/>
                    </a:cubicBezTo>
                    <a:cubicBezTo>
                      <a:pt x="1673" y="829"/>
                      <a:pt x="1673" y="829"/>
                      <a:pt x="1673" y="829"/>
                    </a:cubicBezTo>
                    <a:cubicBezTo>
                      <a:pt x="1601" y="829"/>
                      <a:pt x="1601" y="829"/>
                      <a:pt x="1601" y="829"/>
                    </a:cubicBezTo>
                    <a:cubicBezTo>
                      <a:pt x="1601" y="641"/>
                      <a:pt x="1601" y="641"/>
                      <a:pt x="1601" y="641"/>
                    </a:cubicBezTo>
                    <a:cubicBezTo>
                      <a:pt x="1617" y="641"/>
                      <a:pt x="1617" y="641"/>
                      <a:pt x="1617" y="641"/>
                    </a:cubicBezTo>
                    <a:cubicBezTo>
                      <a:pt x="1617" y="588"/>
                      <a:pt x="1617" y="588"/>
                      <a:pt x="1617" y="588"/>
                    </a:cubicBezTo>
                    <a:cubicBezTo>
                      <a:pt x="1601" y="588"/>
                      <a:pt x="1601" y="588"/>
                      <a:pt x="1601" y="588"/>
                    </a:cubicBezTo>
                    <a:cubicBezTo>
                      <a:pt x="1601" y="349"/>
                      <a:pt x="1601" y="349"/>
                      <a:pt x="1601" y="349"/>
                    </a:cubicBezTo>
                    <a:cubicBezTo>
                      <a:pt x="1622" y="349"/>
                      <a:pt x="1622" y="349"/>
                      <a:pt x="1622" y="349"/>
                    </a:cubicBezTo>
                    <a:cubicBezTo>
                      <a:pt x="1622" y="314"/>
                      <a:pt x="1622" y="314"/>
                      <a:pt x="1622" y="314"/>
                    </a:cubicBezTo>
                    <a:cubicBezTo>
                      <a:pt x="1622" y="302"/>
                      <a:pt x="1613" y="292"/>
                      <a:pt x="1601" y="292"/>
                    </a:cubicBezTo>
                    <a:cubicBezTo>
                      <a:pt x="1601" y="292"/>
                      <a:pt x="1601" y="292"/>
                      <a:pt x="1601" y="292"/>
                    </a:cubicBezTo>
                    <a:lnTo>
                      <a:pt x="1601" y="216"/>
                    </a:lnTo>
                    <a:close/>
                    <a:moveTo>
                      <a:pt x="1529" y="349"/>
                    </a:moveTo>
                    <a:cubicBezTo>
                      <a:pt x="1553" y="349"/>
                      <a:pt x="1553" y="349"/>
                      <a:pt x="1553" y="349"/>
                    </a:cubicBezTo>
                    <a:cubicBezTo>
                      <a:pt x="1553" y="314"/>
                      <a:pt x="1553" y="314"/>
                      <a:pt x="1553" y="314"/>
                    </a:cubicBezTo>
                    <a:cubicBezTo>
                      <a:pt x="1553" y="288"/>
                      <a:pt x="1572" y="266"/>
                      <a:pt x="1597" y="264"/>
                    </a:cubicBezTo>
                    <a:cubicBezTo>
                      <a:pt x="1597" y="239"/>
                      <a:pt x="1597" y="239"/>
                      <a:pt x="1597" y="239"/>
                    </a:cubicBezTo>
                    <a:cubicBezTo>
                      <a:pt x="1593" y="237"/>
                      <a:pt x="1590" y="233"/>
                      <a:pt x="1590" y="228"/>
                    </a:cubicBezTo>
                    <a:cubicBezTo>
                      <a:pt x="1590" y="221"/>
                      <a:pt x="1595" y="216"/>
                      <a:pt x="1601" y="216"/>
                    </a:cubicBezTo>
                    <a:cubicBezTo>
                      <a:pt x="1601" y="292"/>
                      <a:pt x="1601" y="292"/>
                      <a:pt x="1601" y="292"/>
                    </a:cubicBezTo>
                    <a:cubicBezTo>
                      <a:pt x="1589" y="292"/>
                      <a:pt x="1580" y="302"/>
                      <a:pt x="1580" y="314"/>
                    </a:cubicBezTo>
                    <a:cubicBezTo>
                      <a:pt x="1580" y="349"/>
                      <a:pt x="1580" y="349"/>
                      <a:pt x="1580" y="349"/>
                    </a:cubicBezTo>
                    <a:cubicBezTo>
                      <a:pt x="1601" y="349"/>
                      <a:pt x="1601" y="349"/>
                      <a:pt x="1601" y="349"/>
                    </a:cubicBezTo>
                    <a:cubicBezTo>
                      <a:pt x="1601" y="588"/>
                      <a:pt x="1601" y="588"/>
                      <a:pt x="1601" y="588"/>
                    </a:cubicBezTo>
                    <a:cubicBezTo>
                      <a:pt x="1585" y="588"/>
                      <a:pt x="1585" y="588"/>
                      <a:pt x="1585" y="588"/>
                    </a:cubicBezTo>
                    <a:cubicBezTo>
                      <a:pt x="1585" y="641"/>
                      <a:pt x="1585" y="641"/>
                      <a:pt x="1585" y="641"/>
                    </a:cubicBezTo>
                    <a:cubicBezTo>
                      <a:pt x="1601" y="641"/>
                      <a:pt x="1601" y="641"/>
                      <a:pt x="1601" y="641"/>
                    </a:cubicBezTo>
                    <a:cubicBezTo>
                      <a:pt x="1601" y="829"/>
                      <a:pt x="1601" y="829"/>
                      <a:pt x="1601" y="829"/>
                    </a:cubicBezTo>
                    <a:cubicBezTo>
                      <a:pt x="1529" y="829"/>
                      <a:pt x="1529" y="829"/>
                      <a:pt x="1529" y="829"/>
                    </a:cubicBezTo>
                    <a:cubicBezTo>
                      <a:pt x="1529" y="795"/>
                      <a:pt x="1529" y="795"/>
                      <a:pt x="1529" y="795"/>
                    </a:cubicBezTo>
                    <a:cubicBezTo>
                      <a:pt x="1546" y="795"/>
                      <a:pt x="1546" y="795"/>
                      <a:pt x="1546" y="795"/>
                    </a:cubicBezTo>
                    <a:cubicBezTo>
                      <a:pt x="1546" y="742"/>
                      <a:pt x="1546" y="742"/>
                      <a:pt x="1546" y="742"/>
                    </a:cubicBezTo>
                    <a:cubicBezTo>
                      <a:pt x="1529" y="742"/>
                      <a:pt x="1529" y="742"/>
                      <a:pt x="1529" y="742"/>
                    </a:cubicBezTo>
                    <a:cubicBezTo>
                      <a:pt x="1529" y="641"/>
                      <a:pt x="1529" y="641"/>
                      <a:pt x="1529" y="641"/>
                    </a:cubicBezTo>
                    <a:cubicBezTo>
                      <a:pt x="1546" y="641"/>
                      <a:pt x="1546" y="641"/>
                      <a:pt x="1546" y="641"/>
                    </a:cubicBezTo>
                    <a:cubicBezTo>
                      <a:pt x="1546" y="588"/>
                      <a:pt x="1546" y="588"/>
                      <a:pt x="1546" y="588"/>
                    </a:cubicBezTo>
                    <a:cubicBezTo>
                      <a:pt x="1529" y="588"/>
                      <a:pt x="1529" y="588"/>
                      <a:pt x="1529" y="588"/>
                    </a:cubicBezTo>
                    <a:cubicBezTo>
                      <a:pt x="1529" y="564"/>
                      <a:pt x="1529" y="564"/>
                      <a:pt x="1529" y="564"/>
                    </a:cubicBezTo>
                    <a:cubicBezTo>
                      <a:pt x="1546" y="564"/>
                      <a:pt x="1546" y="564"/>
                      <a:pt x="1546" y="564"/>
                    </a:cubicBezTo>
                    <a:cubicBezTo>
                      <a:pt x="1546" y="510"/>
                      <a:pt x="1546" y="510"/>
                      <a:pt x="1546" y="510"/>
                    </a:cubicBezTo>
                    <a:cubicBezTo>
                      <a:pt x="1529" y="510"/>
                      <a:pt x="1529" y="510"/>
                      <a:pt x="1529" y="510"/>
                    </a:cubicBezTo>
                    <a:lnTo>
                      <a:pt x="1529" y="349"/>
                    </a:lnTo>
                    <a:close/>
                    <a:moveTo>
                      <a:pt x="1458" y="349"/>
                    </a:moveTo>
                    <a:cubicBezTo>
                      <a:pt x="1529" y="349"/>
                      <a:pt x="1529" y="349"/>
                      <a:pt x="1529" y="349"/>
                    </a:cubicBezTo>
                    <a:cubicBezTo>
                      <a:pt x="1529" y="510"/>
                      <a:pt x="1529" y="510"/>
                      <a:pt x="1529" y="510"/>
                    </a:cubicBezTo>
                    <a:cubicBezTo>
                      <a:pt x="1513" y="510"/>
                      <a:pt x="1513" y="510"/>
                      <a:pt x="1513" y="510"/>
                    </a:cubicBezTo>
                    <a:cubicBezTo>
                      <a:pt x="1513" y="564"/>
                      <a:pt x="1513" y="564"/>
                      <a:pt x="1513" y="564"/>
                    </a:cubicBezTo>
                    <a:cubicBezTo>
                      <a:pt x="1529" y="564"/>
                      <a:pt x="1529" y="564"/>
                      <a:pt x="1529" y="564"/>
                    </a:cubicBezTo>
                    <a:cubicBezTo>
                      <a:pt x="1529" y="588"/>
                      <a:pt x="1529" y="588"/>
                      <a:pt x="1529" y="588"/>
                    </a:cubicBezTo>
                    <a:cubicBezTo>
                      <a:pt x="1513" y="588"/>
                      <a:pt x="1513" y="588"/>
                      <a:pt x="1513" y="588"/>
                    </a:cubicBezTo>
                    <a:cubicBezTo>
                      <a:pt x="1513" y="641"/>
                      <a:pt x="1513" y="641"/>
                      <a:pt x="1513" y="641"/>
                    </a:cubicBezTo>
                    <a:cubicBezTo>
                      <a:pt x="1529" y="641"/>
                      <a:pt x="1529" y="641"/>
                      <a:pt x="1529" y="641"/>
                    </a:cubicBezTo>
                    <a:cubicBezTo>
                      <a:pt x="1529" y="742"/>
                      <a:pt x="1529" y="742"/>
                      <a:pt x="1529" y="742"/>
                    </a:cubicBezTo>
                    <a:cubicBezTo>
                      <a:pt x="1513" y="742"/>
                      <a:pt x="1513" y="742"/>
                      <a:pt x="1513" y="742"/>
                    </a:cubicBezTo>
                    <a:cubicBezTo>
                      <a:pt x="1513" y="795"/>
                      <a:pt x="1513" y="795"/>
                      <a:pt x="1513" y="795"/>
                    </a:cubicBezTo>
                    <a:cubicBezTo>
                      <a:pt x="1529" y="795"/>
                      <a:pt x="1529" y="795"/>
                      <a:pt x="1529" y="795"/>
                    </a:cubicBezTo>
                    <a:cubicBezTo>
                      <a:pt x="1529" y="829"/>
                      <a:pt x="1529" y="829"/>
                      <a:pt x="1529" y="829"/>
                    </a:cubicBezTo>
                    <a:cubicBezTo>
                      <a:pt x="1458" y="829"/>
                      <a:pt x="1458" y="829"/>
                      <a:pt x="1458" y="829"/>
                    </a:cubicBezTo>
                    <a:cubicBezTo>
                      <a:pt x="1458" y="795"/>
                      <a:pt x="1458" y="795"/>
                      <a:pt x="1458" y="795"/>
                    </a:cubicBezTo>
                    <a:cubicBezTo>
                      <a:pt x="1474" y="795"/>
                      <a:pt x="1474" y="795"/>
                      <a:pt x="1474" y="795"/>
                    </a:cubicBezTo>
                    <a:cubicBezTo>
                      <a:pt x="1474" y="742"/>
                      <a:pt x="1474" y="742"/>
                      <a:pt x="1474" y="742"/>
                    </a:cubicBezTo>
                    <a:cubicBezTo>
                      <a:pt x="1458" y="742"/>
                      <a:pt x="1458" y="742"/>
                      <a:pt x="1458" y="742"/>
                    </a:cubicBezTo>
                    <a:cubicBezTo>
                      <a:pt x="1458" y="718"/>
                      <a:pt x="1458" y="718"/>
                      <a:pt x="1458" y="718"/>
                    </a:cubicBezTo>
                    <a:cubicBezTo>
                      <a:pt x="1474" y="718"/>
                      <a:pt x="1474" y="718"/>
                      <a:pt x="1474" y="718"/>
                    </a:cubicBezTo>
                    <a:cubicBezTo>
                      <a:pt x="1474" y="665"/>
                      <a:pt x="1474" y="665"/>
                      <a:pt x="1474" y="665"/>
                    </a:cubicBezTo>
                    <a:cubicBezTo>
                      <a:pt x="1458" y="665"/>
                      <a:pt x="1458" y="665"/>
                      <a:pt x="1458" y="665"/>
                    </a:cubicBezTo>
                    <a:cubicBezTo>
                      <a:pt x="1458" y="564"/>
                      <a:pt x="1458" y="564"/>
                      <a:pt x="1458" y="564"/>
                    </a:cubicBezTo>
                    <a:cubicBezTo>
                      <a:pt x="1474" y="564"/>
                      <a:pt x="1474" y="564"/>
                      <a:pt x="1474" y="564"/>
                    </a:cubicBezTo>
                    <a:cubicBezTo>
                      <a:pt x="1474" y="510"/>
                      <a:pt x="1474" y="510"/>
                      <a:pt x="1474" y="510"/>
                    </a:cubicBezTo>
                    <a:cubicBezTo>
                      <a:pt x="1458" y="510"/>
                      <a:pt x="1458" y="510"/>
                      <a:pt x="1458" y="510"/>
                    </a:cubicBezTo>
                    <a:cubicBezTo>
                      <a:pt x="1458" y="487"/>
                      <a:pt x="1458" y="487"/>
                      <a:pt x="1458" y="487"/>
                    </a:cubicBezTo>
                    <a:cubicBezTo>
                      <a:pt x="1474" y="487"/>
                      <a:pt x="1474" y="487"/>
                      <a:pt x="1474" y="487"/>
                    </a:cubicBezTo>
                    <a:cubicBezTo>
                      <a:pt x="1474" y="433"/>
                      <a:pt x="1474" y="433"/>
                      <a:pt x="1474" y="433"/>
                    </a:cubicBezTo>
                    <a:cubicBezTo>
                      <a:pt x="1458" y="433"/>
                      <a:pt x="1458" y="433"/>
                      <a:pt x="1458" y="433"/>
                    </a:cubicBezTo>
                    <a:lnTo>
                      <a:pt x="1458" y="349"/>
                    </a:lnTo>
                    <a:close/>
                    <a:moveTo>
                      <a:pt x="1370" y="311"/>
                    </a:moveTo>
                    <a:cubicBezTo>
                      <a:pt x="1397" y="328"/>
                      <a:pt x="1397" y="328"/>
                      <a:pt x="1397" y="328"/>
                    </a:cubicBezTo>
                    <a:cubicBezTo>
                      <a:pt x="1397" y="397"/>
                      <a:pt x="1397" y="397"/>
                      <a:pt x="1397" y="397"/>
                    </a:cubicBezTo>
                    <a:cubicBezTo>
                      <a:pt x="1397" y="397"/>
                      <a:pt x="1397" y="397"/>
                      <a:pt x="1397" y="397"/>
                    </a:cubicBezTo>
                    <a:cubicBezTo>
                      <a:pt x="1425" y="397"/>
                      <a:pt x="1425" y="397"/>
                      <a:pt x="1425" y="397"/>
                    </a:cubicBezTo>
                    <a:cubicBezTo>
                      <a:pt x="1425" y="349"/>
                      <a:pt x="1425" y="349"/>
                      <a:pt x="1425" y="349"/>
                    </a:cubicBezTo>
                    <a:cubicBezTo>
                      <a:pt x="1425" y="349"/>
                      <a:pt x="1425" y="349"/>
                      <a:pt x="1425" y="349"/>
                    </a:cubicBezTo>
                    <a:cubicBezTo>
                      <a:pt x="1425" y="349"/>
                      <a:pt x="1425" y="349"/>
                      <a:pt x="1425" y="349"/>
                    </a:cubicBezTo>
                    <a:cubicBezTo>
                      <a:pt x="1458" y="349"/>
                      <a:pt x="1458" y="349"/>
                      <a:pt x="1458" y="349"/>
                    </a:cubicBezTo>
                    <a:cubicBezTo>
                      <a:pt x="1458" y="433"/>
                      <a:pt x="1458" y="433"/>
                      <a:pt x="1458" y="433"/>
                    </a:cubicBezTo>
                    <a:cubicBezTo>
                      <a:pt x="1441" y="433"/>
                      <a:pt x="1441" y="433"/>
                      <a:pt x="1441" y="433"/>
                    </a:cubicBezTo>
                    <a:cubicBezTo>
                      <a:pt x="1441" y="487"/>
                      <a:pt x="1441" y="487"/>
                      <a:pt x="1441" y="487"/>
                    </a:cubicBezTo>
                    <a:cubicBezTo>
                      <a:pt x="1458" y="487"/>
                      <a:pt x="1458" y="487"/>
                      <a:pt x="1458" y="487"/>
                    </a:cubicBezTo>
                    <a:cubicBezTo>
                      <a:pt x="1458" y="510"/>
                      <a:pt x="1458" y="510"/>
                      <a:pt x="1458" y="510"/>
                    </a:cubicBezTo>
                    <a:cubicBezTo>
                      <a:pt x="1441" y="510"/>
                      <a:pt x="1441" y="510"/>
                      <a:pt x="1441" y="510"/>
                    </a:cubicBezTo>
                    <a:cubicBezTo>
                      <a:pt x="1441" y="564"/>
                      <a:pt x="1441" y="564"/>
                      <a:pt x="1441" y="564"/>
                    </a:cubicBezTo>
                    <a:cubicBezTo>
                      <a:pt x="1458" y="564"/>
                      <a:pt x="1458" y="564"/>
                      <a:pt x="1458" y="564"/>
                    </a:cubicBezTo>
                    <a:cubicBezTo>
                      <a:pt x="1458" y="665"/>
                      <a:pt x="1458" y="665"/>
                      <a:pt x="1458" y="665"/>
                    </a:cubicBezTo>
                    <a:cubicBezTo>
                      <a:pt x="1441" y="665"/>
                      <a:pt x="1441" y="665"/>
                      <a:pt x="1441" y="665"/>
                    </a:cubicBezTo>
                    <a:cubicBezTo>
                      <a:pt x="1441" y="718"/>
                      <a:pt x="1441" y="718"/>
                      <a:pt x="1441" y="718"/>
                    </a:cubicBezTo>
                    <a:cubicBezTo>
                      <a:pt x="1458" y="718"/>
                      <a:pt x="1458" y="718"/>
                      <a:pt x="1458" y="718"/>
                    </a:cubicBezTo>
                    <a:cubicBezTo>
                      <a:pt x="1458" y="742"/>
                      <a:pt x="1458" y="742"/>
                      <a:pt x="1458" y="742"/>
                    </a:cubicBezTo>
                    <a:cubicBezTo>
                      <a:pt x="1441" y="742"/>
                      <a:pt x="1441" y="742"/>
                      <a:pt x="1441" y="742"/>
                    </a:cubicBezTo>
                    <a:cubicBezTo>
                      <a:pt x="1441" y="795"/>
                      <a:pt x="1441" y="795"/>
                      <a:pt x="1441" y="795"/>
                    </a:cubicBezTo>
                    <a:cubicBezTo>
                      <a:pt x="1458" y="795"/>
                      <a:pt x="1458" y="795"/>
                      <a:pt x="1458" y="795"/>
                    </a:cubicBezTo>
                    <a:cubicBezTo>
                      <a:pt x="1458" y="829"/>
                      <a:pt x="1458" y="829"/>
                      <a:pt x="1458" y="829"/>
                    </a:cubicBezTo>
                    <a:cubicBezTo>
                      <a:pt x="1397" y="829"/>
                      <a:pt x="1397" y="829"/>
                      <a:pt x="1397" y="829"/>
                    </a:cubicBezTo>
                    <a:cubicBezTo>
                      <a:pt x="1370" y="829"/>
                      <a:pt x="1370" y="829"/>
                      <a:pt x="1370" y="829"/>
                    </a:cubicBezTo>
                    <a:cubicBezTo>
                      <a:pt x="1370" y="794"/>
                      <a:pt x="1370" y="794"/>
                      <a:pt x="1370" y="794"/>
                    </a:cubicBezTo>
                    <a:cubicBezTo>
                      <a:pt x="1373" y="794"/>
                      <a:pt x="1375" y="794"/>
                      <a:pt x="1377" y="795"/>
                    </a:cubicBezTo>
                    <a:cubicBezTo>
                      <a:pt x="1377" y="776"/>
                      <a:pt x="1377" y="758"/>
                      <a:pt x="1377" y="740"/>
                    </a:cubicBezTo>
                    <a:cubicBezTo>
                      <a:pt x="1375" y="739"/>
                      <a:pt x="1373" y="739"/>
                      <a:pt x="1370" y="739"/>
                    </a:cubicBezTo>
                    <a:cubicBezTo>
                      <a:pt x="1370" y="715"/>
                      <a:pt x="1370" y="715"/>
                      <a:pt x="1370" y="715"/>
                    </a:cubicBezTo>
                    <a:cubicBezTo>
                      <a:pt x="1377" y="716"/>
                      <a:pt x="1377" y="716"/>
                      <a:pt x="1377" y="716"/>
                    </a:cubicBezTo>
                    <a:cubicBezTo>
                      <a:pt x="1377" y="697"/>
                      <a:pt x="1377" y="679"/>
                      <a:pt x="1377" y="660"/>
                    </a:cubicBezTo>
                    <a:cubicBezTo>
                      <a:pt x="1375" y="660"/>
                      <a:pt x="1373" y="660"/>
                      <a:pt x="1370" y="659"/>
                    </a:cubicBezTo>
                    <a:cubicBezTo>
                      <a:pt x="1370" y="635"/>
                      <a:pt x="1370" y="635"/>
                      <a:pt x="1370" y="635"/>
                    </a:cubicBezTo>
                    <a:cubicBezTo>
                      <a:pt x="1373" y="635"/>
                      <a:pt x="1375" y="636"/>
                      <a:pt x="1377" y="637"/>
                    </a:cubicBezTo>
                    <a:cubicBezTo>
                      <a:pt x="1377" y="618"/>
                      <a:pt x="1377" y="600"/>
                      <a:pt x="1377" y="581"/>
                    </a:cubicBezTo>
                    <a:cubicBezTo>
                      <a:pt x="1375" y="581"/>
                      <a:pt x="1373" y="580"/>
                      <a:pt x="1370" y="579"/>
                    </a:cubicBezTo>
                    <a:cubicBezTo>
                      <a:pt x="1370" y="555"/>
                      <a:pt x="1370" y="555"/>
                      <a:pt x="1370" y="555"/>
                    </a:cubicBezTo>
                    <a:cubicBezTo>
                      <a:pt x="1377" y="557"/>
                      <a:pt x="1377" y="557"/>
                      <a:pt x="1377" y="557"/>
                    </a:cubicBezTo>
                    <a:cubicBezTo>
                      <a:pt x="1377" y="539"/>
                      <a:pt x="1377" y="521"/>
                      <a:pt x="1377" y="502"/>
                    </a:cubicBezTo>
                    <a:cubicBezTo>
                      <a:pt x="1375" y="502"/>
                      <a:pt x="1373" y="501"/>
                      <a:pt x="1370" y="500"/>
                    </a:cubicBezTo>
                    <a:cubicBezTo>
                      <a:pt x="1370" y="396"/>
                      <a:pt x="1370" y="396"/>
                      <a:pt x="1370" y="396"/>
                    </a:cubicBezTo>
                    <a:cubicBezTo>
                      <a:pt x="1373" y="397"/>
                      <a:pt x="1375" y="398"/>
                      <a:pt x="1377" y="399"/>
                    </a:cubicBezTo>
                    <a:cubicBezTo>
                      <a:pt x="1377" y="381"/>
                      <a:pt x="1377" y="363"/>
                      <a:pt x="1377" y="344"/>
                    </a:cubicBezTo>
                    <a:cubicBezTo>
                      <a:pt x="1370" y="340"/>
                      <a:pt x="1370" y="340"/>
                      <a:pt x="1370" y="340"/>
                    </a:cubicBezTo>
                    <a:lnTo>
                      <a:pt x="1370" y="311"/>
                    </a:lnTo>
                    <a:close/>
                    <a:moveTo>
                      <a:pt x="1339" y="291"/>
                    </a:moveTo>
                    <a:cubicBezTo>
                      <a:pt x="1370" y="311"/>
                      <a:pt x="1370" y="311"/>
                      <a:pt x="1370" y="311"/>
                    </a:cubicBezTo>
                    <a:cubicBezTo>
                      <a:pt x="1370" y="340"/>
                      <a:pt x="1370" y="340"/>
                      <a:pt x="1370" y="340"/>
                    </a:cubicBezTo>
                    <a:cubicBezTo>
                      <a:pt x="1363" y="336"/>
                      <a:pt x="1363" y="336"/>
                      <a:pt x="1363" y="336"/>
                    </a:cubicBezTo>
                    <a:cubicBezTo>
                      <a:pt x="1363" y="354"/>
                      <a:pt x="1363" y="373"/>
                      <a:pt x="1363" y="392"/>
                    </a:cubicBezTo>
                    <a:cubicBezTo>
                      <a:pt x="1365" y="393"/>
                      <a:pt x="1368" y="394"/>
                      <a:pt x="1370" y="396"/>
                    </a:cubicBezTo>
                    <a:cubicBezTo>
                      <a:pt x="1370" y="500"/>
                      <a:pt x="1370" y="500"/>
                      <a:pt x="1370" y="500"/>
                    </a:cubicBezTo>
                    <a:cubicBezTo>
                      <a:pt x="1368" y="499"/>
                      <a:pt x="1365" y="498"/>
                      <a:pt x="1363" y="497"/>
                    </a:cubicBezTo>
                    <a:cubicBezTo>
                      <a:pt x="1363" y="515"/>
                      <a:pt x="1363" y="534"/>
                      <a:pt x="1363" y="553"/>
                    </a:cubicBezTo>
                    <a:cubicBezTo>
                      <a:pt x="1370" y="555"/>
                      <a:pt x="1370" y="555"/>
                      <a:pt x="1370" y="555"/>
                    </a:cubicBezTo>
                    <a:cubicBezTo>
                      <a:pt x="1370" y="579"/>
                      <a:pt x="1370" y="579"/>
                      <a:pt x="1370" y="579"/>
                    </a:cubicBezTo>
                    <a:cubicBezTo>
                      <a:pt x="1368" y="579"/>
                      <a:pt x="1365" y="578"/>
                      <a:pt x="1363" y="577"/>
                    </a:cubicBezTo>
                    <a:cubicBezTo>
                      <a:pt x="1363" y="596"/>
                      <a:pt x="1363" y="614"/>
                      <a:pt x="1363" y="633"/>
                    </a:cubicBezTo>
                    <a:cubicBezTo>
                      <a:pt x="1365" y="634"/>
                      <a:pt x="1368" y="634"/>
                      <a:pt x="1370" y="635"/>
                    </a:cubicBezTo>
                    <a:cubicBezTo>
                      <a:pt x="1370" y="659"/>
                      <a:pt x="1370" y="659"/>
                      <a:pt x="1370" y="659"/>
                    </a:cubicBezTo>
                    <a:cubicBezTo>
                      <a:pt x="1368" y="659"/>
                      <a:pt x="1365" y="658"/>
                      <a:pt x="1363" y="657"/>
                    </a:cubicBezTo>
                    <a:cubicBezTo>
                      <a:pt x="1363" y="676"/>
                      <a:pt x="1363" y="695"/>
                      <a:pt x="1363" y="714"/>
                    </a:cubicBezTo>
                    <a:cubicBezTo>
                      <a:pt x="1370" y="715"/>
                      <a:pt x="1370" y="715"/>
                      <a:pt x="1370" y="715"/>
                    </a:cubicBezTo>
                    <a:cubicBezTo>
                      <a:pt x="1370" y="739"/>
                      <a:pt x="1370" y="739"/>
                      <a:pt x="1370" y="739"/>
                    </a:cubicBezTo>
                    <a:cubicBezTo>
                      <a:pt x="1368" y="738"/>
                      <a:pt x="1365" y="738"/>
                      <a:pt x="1363" y="738"/>
                    </a:cubicBezTo>
                    <a:cubicBezTo>
                      <a:pt x="1363" y="757"/>
                      <a:pt x="1363" y="775"/>
                      <a:pt x="1363" y="794"/>
                    </a:cubicBezTo>
                    <a:cubicBezTo>
                      <a:pt x="1365" y="794"/>
                      <a:pt x="1368" y="794"/>
                      <a:pt x="1370" y="794"/>
                    </a:cubicBezTo>
                    <a:cubicBezTo>
                      <a:pt x="1370" y="829"/>
                      <a:pt x="1370" y="829"/>
                      <a:pt x="1370" y="829"/>
                    </a:cubicBezTo>
                    <a:cubicBezTo>
                      <a:pt x="1339" y="829"/>
                      <a:pt x="1339" y="829"/>
                      <a:pt x="1339" y="829"/>
                    </a:cubicBezTo>
                    <a:cubicBezTo>
                      <a:pt x="1339" y="793"/>
                      <a:pt x="1339" y="793"/>
                      <a:pt x="1339" y="793"/>
                    </a:cubicBezTo>
                    <a:cubicBezTo>
                      <a:pt x="1341" y="793"/>
                      <a:pt x="1343" y="793"/>
                      <a:pt x="1346" y="793"/>
                    </a:cubicBezTo>
                    <a:cubicBezTo>
                      <a:pt x="1346" y="774"/>
                      <a:pt x="1346" y="755"/>
                      <a:pt x="1346" y="736"/>
                    </a:cubicBezTo>
                    <a:cubicBezTo>
                      <a:pt x="1343" y="736"/>
                      <a:pt x="1341" y="735"/>
                      <a:pt x="1339" y="735"/>
                    </a:cubicBezTo>
                    <a:cubicBezTo>
                      <a:pt x="1339" y="627"/>
                      <a:pt x="1339" y="627"/>
                      <a:pt x="1339" y="627"/>
                    </a:cubicBezTo>
                    <a:cubicBezTo>
                      <a:pt x="1341" y="628"/>
                      <a:pt x="1343" y="628"/>
                      <a:pt x="1346" y="629"/>
                    </a:cubicBezTo>
                    <a:cubicBezTo>
                      <a:pt x="1346" y="610"/>
                      <a:pt x="1346" y="591"/>
                      <a:pt x="1346" y="572"/>
                    </a:cubicBezTo>
                    <a:cubicBezTo>
                      <a:pt x="1343" y="571"/>
                      <a:pt x="1341" y="570"/>
                      <a:pt x="1339" y="570"/>
                    </a:cubicBezTo>
                    <a:cubicBezTo>
                      <a:pt x="1339" y="544"/>
                      <a:pt x="1339" y="544"/>
                      <a:pt x="1339" y="544"/>
                    </a:cubicBezTo>
                    <a:cubicBezTo>
                      <a:pt x="1341" y="545"/>
                      <a:pt x="1343" y="546"/>
                      <a:pt x="1346" y="547"/>
                    </a:cubicBezTo>
                    <a:cubicBezTo>
                      <a:pt x="1346" y="528"/>
                      <a:pt x="1346" y="509"/>
                      <a:pt x="1346" y="490"/>
                    </a:cubicBezTo>
                    <a:cubicBezTo>
                      <a:pt x="1343" y="489"/>
                      <a:pt x="1341" y="488"/>
                      <a:pt x="1339" y="487"/>
                    </a:cubicBezTo>
                    <a:cubicBezTo>
                      <a:pt x="1339" y="462"/>
                      <a:pt x="1339" y="462"/>
                      <a:pt x="1339" y="462"/>
                    </a:cubicBezTo>
                    <a:cubicBezTo>
                      <a:pt x="1346" y="465"/>
                      <a:pt x="1346" y="465"/>
                      <a:pt x="1346" y="465"/>
                    </a:cubicBezTo>
                    <a:cubicBezTo>
                      <a:pt x="1346" y="446"/>
                      <a:pt x="1346" y="427"/>
                      <a:pt x="1346" y="407"/>
                    </a:cubicBezTo>
                    <a:cubicBezTo>
                      <a:pt x="1339" y="404"/>
                      <a:pt x="1339" y="404"/>
                      <a:pt x="1339" y="404"/>
                    </a:cubicBezTo>
                    <a:lnTo>
                      <a:pt x="1339" y="291"/>
                    </a:lnTo>
                    <a:close/>
                    <a:moveTo>
                      <a:pt x="1307" y="270"/>
                    </a:moveTo>
                    <a:cubicBezTo>
                      <a:pt x="1339" y="291"/>
                      <a:pt x="1339" y="291"/>
                      <a:pt x="1339" y="291"/>
                    </a:cubicBezTo>
                    <a:cubicBezTo>
                      <a:pt x="1339" y="404"/>
                      <a:pt x="1339" y="404"/>
                      <a:pt x="1339" y="404"/>
                    </a:cubicBezTo>
                    <a:cubicBezTo>
                      <a:pt x="1332" y="400"/>
                      <a:pt x="1332" y="400"/>
                      <a:pt x="1332" y="400"/>
                    </a:cubicBezTo>
                    <a:cubicBezTo>
                      <a:pt x="1332" y="420"/>
                      <a:pt x="1332" y="439"/>
                      <a:pt x="1332" y="458"/>
                    </a:cubicBezTo>
                    <a:cubicBezTo>
                      <a:pt x="1339" y="462"/>
                      <a:pt x="1339" y="462"/>
                      <a:pt x="1339" y="462"/>
                    </a:cubicBezTo>
                    <a:cubicBezTo>
                      <a:pt x="1339" y="487"/>
                      <a:pt x="1339" y="487"/>
                      <a:pt x="1339" y="487"/>
                    </a:cubicBezTo>
                    <a:cubicBezTo>
                      <a:pt x="1336" y="486"/>
                      <a:pt x="1334" y="485"/>
                      <a:pt x="1332" y="484"/>
                    </a:cubicBezTo>
                    <a:cubicBezTo>
                      <a:pt x="1332" y="503"/>
                      <a:pt x="1332" y="523"/>
                      <a:pt x="1332" y="542"/>
                    </a:cubicBezTo>
                    <a:cubicBezTo>
                      <a:pt x="1334" y="543"/>
                      <a:pt x="1336" y="544"/>
                      <a:pt x="1339" y="544"/>
                    </a:cubicBezTo>
                    <a:cubicBezTo>
                      <a:pt x="1339" y="570"/>
                      <a:pt x="1339" y="570"/>
                      <a:pt x="1339" y="570"/>
                    </a:cubicBezTo>
                    <a:cubicBezTo>
                      <a:pt x="1336" y="569"/>
                      <a:pt x="1334" y="568"/>
                      <a:pt x="1332" y="567"/>
                    </a:cubicBezTo>
                    <a:cubicBezTo>
                      <a:pt x="1332" y="587"/>
                      <a:pt x="1332" y="606"/>
                      <a:pt x="1332" y="626"/>
                    </a:cubicBezTo>
                    <a:cubicBezTo>
                      <a:pt x="1334" y="626"/>
                      <a:pt x="1336" y="627"/>
                      <a:pt x="1339" y="627"/>
                    </a:cubicBezTo>
                    <a:cubicBezTo>
                      <a:pt x="1339" y="735"/>
                      <a:pt x="1339" y="735"/>
                      <a:pt x="1339" y="735"/>
                    </a:cubicBezTo>
                    <a:cubicBezTo>
                      <a:pt x="1336" y="735"/>
                      <a:pt x="1334" y="735"/>
                      <a:pt x="1332" y="734"/>
                    </a:cubicBezTo>
                    <a:cubicBezTo>
                      <a:pt x="1332" y="754"/>
                      <a:pt x="1332" y="773"/>
                      <a:pt x="1332" y="793"/>
                    </a:cubicBezTo>
                    <a:cubicBezTo>
                      <a:pt x="1334" y="793"/>
                      <a:pt x="1336" y="793"/>
                      <a:pt x="1339" y="793"/>
                    </a:cubicBezTo>
                    <a:cubicBezTo>
                      <a:pt x="1339" y="829"/>
                      <a:pt x="1339" y="829"/>
                      <a:pt x="1339" y="829"/>
                    </a:cubicBezTo>
                    <a:cubicBezTo>
                      <a:pt x="1307" y="829"/>
                      <a:pt x="1307" y="829"/>
                      <a:pt x="1307" y="829"/>
                    </a:cubicBezTo>
                    <a:cubicBezTo>
                      <a:pt x="1307" y="706"/>
                      <a:pt x="1307" y="706"/>
                      <a:pt x="1307" y="706"/>
                    </a:cubicBezTo>
                    <a:cubicBezTo>
                      <a:pt x="1314" y="707"/>
                      <a:pt x="1314" y="707"/>
                      <a:pt x="1314" y="707"/>
                    </a:cubicBezTo>
                    <a:cubicBezTo>
                      <a:pt x="1314" y="687"/>
                      <a:pt x="1314" y="667"/>
                      <a:pt x="1314" y="647"/>
                    </a:cubicBezTo>
                    <a:cubicBezTo>
                      <a:pt x="1307" y="646"/>
                      <a:pt x="1307" y="646"/>
                      <a:pt x="1307" y="646"/>
                    </a:cubicBezTo>
                    <a:cubicBezTo>
                      <a:pt x="1307" y="534"/>
                      <a:pt x="1307" y="534"/>
                      <a:pt x="1307" y="534"/>
                    </a:cubicBezTo>
                    <a:cubicBezTo>
                      <a:pt x="1310" y="534"/>
                      <a:pt x="1312" y="535"/>
                      <a:pt x="1314" y="536"/>
                    </a:cubicBezTo>
                    <a:cubicBezTo>
                      <a:pt x="1314" y="516"/>
                      <a:pt x="1314" y="497"/>
                      <a:pt x="1314" y="477"/>
                    </a:cubicBezTo>
                    <a:cubicBezTo>
                      <a:pt x="1312" y="476"/>
                      <a:pt x="1310" y="475"/>
                      <a:pt x="1307" y="474"/>
                    </a:cubicBezTo>
                    <a:cubicBezTo>
                      <a:pt x="1307" y="448"/>
                      <a:pt x="1307" y="448"/>
                      <a:pt x="1307" y="448"/>
                    </a:cubicBezTo>
                    <a:cubicBezTo>
                      <a:pt x="1310" y="449"/>
                      <a:pt x="1312" y="450"/>
                      <a:pt x="1314" y="451"/>
                    </a:cubicBezTo>
                    <a:cubicBezTo>
                      <a:pt x="1314" y="431"/>
                      <a:pt x="1314" y="411"/>
                      <a:pt x="1314" y="391"/>
                    </a:cubicBezTo>
                    <a:cubicBezTo>
                      <a:pt x="1307" y="388"/>
                      <a:pt x="1307" y="388"/>
                      <a:pt x="1307" y="388"/>
                    </a:cubicBezTo>
                    <a:lnTo>
                      <a:pt x="1307" y="270"/>
                    </a:lnTo>
                    <a:close/>
                    <a:moveTo>
                      <a:pt x="1276" y="250"/>
                    </a:moveTo>
                    <a:cubicBezTo>
                      <a:pt x="1307" y="270"/>
                      <a:pt x="1307" y="270"/>
                      <a:pt x="1307" y="270"/>
                    </a:cubicBezTo>
                    <a:cubicBezTo>
                      <a:pt x="1307" y="388"/>
                      <a:pt x="1307" y="388"/>
                      <a:pt x="1307" y="388"/>
                    </a:cubicBezTo>
                    <a:cubicBezTo>
                      <a:pt x="1300" y="384"/>
                      <a:pt x="1300" y="384"/>
                      <a:pt x="1300" y="384"/>
                    </a:cubicBezTo>
                    <a:cubicBezTo>
                      <a:pt x="1300" y="404"/>
                      <a:pt x="1300" y="425"/>
                      <a:pt x="1300" y="445"/>
                    </a:cubicBezTo>
                    <a:cubicBezTo>
                      <a:pt x="1303" y="446"/>
                      <a:pt x="1305" y="447"/>
                      <a:pt x="1307" y="448"/>
                    </a:cubicBezTo>
                    <a:cubicBezTo>
                      <a:pt x="1307" y="474"/>
                      <a:pt x="1307" y="474"/>
                      <a:pt x="1307" y="474"/>
                    </a:cubicBezTo>
                    <a:cubicBezTo>
                      <a:pt x="1305" y="473"/>
                      <a:pt x="1303" y="472"/>
                      <a:pt x="1300" y="471"/>
                    </a:cubicBezTo>
                    <a:cubicBezTo>
                      <a:pt x="1300" y="491"/>
                      <a:pt x="1300" y="511"/>
                      <a:pt x="1300" y="531"/>
                    </a:cubicBezTo>
                    <a:cubicBezTo>
                      <a:pt x="1303" y="532"/>
                      <a:pt x="1305" y="533"/>
                      <a:pt x="1307" y="534"/>
                    </a:cubicBezTo>
                    <a:cubicBezTo>
                      <a:pt x="1307" y="646"/>
                      <a:pt x="1307" y="646"/>
                      <a:pt x="1307" y="646"/>
                    </a:cubicBezTo>
                    <a:cubicBezTo>
                      <a:pt x="1300" y="644"/>
                      <a:pt x="1300" y="644"/>
                      <a:pt x="1300" y="644"/>
                    </a:cubicBezTo>
                    <a:cubicBezTo>
                      <a:pt x="1300" y="664"/>
                      <a:pt x="1300" y="684"/>
                      <a:pt x="1300" y="705"/>
                    </a:cubicBezTo>
                    <a:cubicBezTo>
                      <a:pt x="1307" y="706"/>
                      <a:pt x="1307" y="706"/>
                      <a:pt x="1307" y="706"/>
                    </a:cubicBezTo>
                    <a:cubicBezTo>
                      <a:pt x="1307" y="829"/>
                      <a:pt x="1307" y="829"/>
                      <a:pt x="1307" y="829"/>
                    </a:cubicBezTo>
                    <a:cubicBezTo>
                      <a:pt x="1276" y="829"/>
                      <a:pt x="1276" y="829"/>
                      <a:pt x="1276" y="829"/>
                    </a:cubicBezTo>
                    <a:cubicBezTo>
                      <a:pt x="1276" y="701"/>
                      <a:pt x="1276" y="701"/>
                      <a:pt x="1276" y="701"/>
                    </a:cubicBezTo>
                    <a:cubicBezTo>
                      <a:pt x="1283" y="702"/>
                      <a:pt x="1283" y="702"/>
                      <a:pt x="1283" y="702"/>
                    </a:cubicBezTo>
                    <a:cubicBezTo>
                      <a:pt x="1283" y="682"/>
                      <a:pt x="1283" y="661"/>
                      <a:pt x="1283" y="641"/>
                    </a:cubicBezTo>
                    <a:cubicBezTo>
                      <a:pt x="1276" y="639"/>
                      <a:pt x="1276" y="639"/>
                      <a:pt x="1276" y="639"/>
                    </a:cubicBezTo>
                    <a:cubicBezTo>
                      <a:pt x="1276" y="523"/>
                      <a:pt x="1276" y="523"/>
                      <a:pt x="1276" y="523"/>
                    </a:cubicBezTo>
                    <a:cubicBezTo>
                      <a:pt x="1278" y="524"/>
                      <a:pt x="1281" y="525"/>
                      <a:pt x="1283" y="525"/>
                    </a:cubicBezTo>
                    <a:cubicBezTo>
                      <a:pt x="1283" y="505"/>
                      <a:pt x="1283" y="484"/>
                      <a:pt x="1283" y="464"/>
                    </a:cubicBezTo>
                    <a:cubicBezTo>
                      <a:pt x="1281" y="463"/>
                      <a:pt x="1278" y="462"/>
                      <a:pt x="1276" y="461"/>
                    </a:cubicBezTo>
                    <a:cubicBezTo>
                      <a:pt x="1276" y="434"/>
                      <a:pt x="1276" y="434"/>
                      <a:pt x="1276" y="434"/>
                    </a:cubicBezTo>
                    <a:cubicBezTo>
                      <a:pt x="1278" y="435"/>
                      <a:pt x="1281" y="436"/>
                      <a:pt x="1283" y="437"/>
                    </a:cubicBezTo>
                    <a:cubicBezTo>
                      <a:pt x="1283" y="416"/>
                      <a:pt x="1283" y="396"/>
                      <a:pt x="1283" y="375"/>
                    </a:cubicBezTo>
                    <a:cubicBezTo>
                      <a:pt x="1281" y="374"/>
                      <a:pt x="1278" y="373"/>
                      <a:pt x="1276" y="372"/>
                    </a:cubicBezTo>
                    <a:cubicBezTo>
                      <a:pt x="1276" y="345"/>
                      <a:pt x="1276" y="345"/>
                      <a:pt x="1276" y="345"/>
                    </a:cubicBezTo>
                    <a:cubicBezTo>
                      <a:pt x="1278" y="346"/>
                      <a:pt x="1281" y="347"/>
                      <a:pt x="1283" y="349"/>
                    </a:cubicBezTo>
                    <a:cubicBezTo>
                      <a:pt x="1283" y="328"/>
                      <a:pt x="1283" y="308"/>
                      <a:pt x="1283" y="287"/>
                    </a:cubicBezTo>
                    <a:cubicBezTo>
                      <a:pt x="1281" y="286"/>
                      <a:pt x="1278" y="284"/>
                      <a:pt x="1276" y="283"/>
                    </a:cubicBezTo>
                    <a:lnTo>
                      <a:pt x="1276" y="250"/>
                    </a:lnTo>
                    <a:close/>
                    <a:moveTo>
                      <a:pt x="1244" y="230"/>
                    </a:moveTo>
                    <a:cubicBezTo>
                      <a:pt x="1276" y="250"/>
                      <a:pt x="1276" y="250"/>
                      <a:pt x="1276" y="250"/>
                    </a:cubicBezTo>
                    <a:cubicBezTo>
                      <a:pt x="1276" y="283"/>
                      <a:pt x="1276" y="283"/>
                      <a:pt x="1276" y="283"/>
                    </a:cubicBezTo>
                    <a:cubicBezTo>
                      <a:pt x="1273" y="281"/>
                      <a:pt x="1271" y="280"/>
                      <a:pt x="1269" y="278"/>
                    </a:cubicBezTo>
                    <a:cubicBezTo>
                      <a:pt x="1269" y="299"/>
                      <a:pt x="1269" y="320"/>
                      <a:pt x="1269" y="341"/>
                    </a:cubicBezTo>
                    <a:cubicBezTo>
                      <a:pt x="1271" y="342"/>
                      <a:pt x="1273" y="344"/>
                      <a:pt x="1276" y="345"/>
                    </a:cubicBezTo>
                    <a:cubicBezTo>
                      <a:pt x="1276" y="372"/>
                      <a:pt x="1276" y="372"/>
                      <a:pt x="1276" y="372"/>
                    </a:cubicBezTo>
                    <a:cubicBezTo>
                      <a:pt x="1273" y="371"/>
                      <a:pt x="1271" y="369"/>
                      <a:pt x="1269" y="368"/>
                    </a:cubicBezTo>
                    <a:cubicBezTo>
                      <a:pt x="1269" y="389"/>
                      <a:pt x="1269" y="410"/>
                      <a:pt x="1269" y="431"/>
                    </a:cubicBezTo>
                    <a:cubicBezTo>
                      <a:pt x="1271" y="432"/>
                      <a:pt x="1273" y="433"/>
                      <a:pt x="1276" y="434"/>
                    </a:cubicBezTo>
                    <a:cubicBezTo>
                      <a:pt x="1276" y="461"/>
                      <a:pt x="1276" y="461"/>
                      <a:pt x="1276" y="461"/>
                    </a:cubicBezTo>
                    <a:cubicBezTo>
                      <a:pt x="1273" y="460"/>
                      <a:pt x="1271" y="459"/>
                      <a:pt x="1269" y="458"/>
                    </a:cubicBezTo>
                    <a:cubicBezTo>
                      <a:pt x="1269" y="479"/>
                      <a:pt x="1269" y="500"/>
                      <a:pt x="1269" y="520"/>
                    </a:cubicBezTo>
                    <a:cubicBezTo>
                      <a:pt x="1271" y="521"/>
                      <a:pt x="1273" y="522"/>
                      <a:pt x="1276" y="523"/>
                    </a:cubicBezTo>
                    <a:cubicBezTo>
                      <a:pt x="1276" y="639"/>
                      <a:pt x="1276" y="639"/>
                      <a:pt x="1276" y="639"/>
                    </a:cubicBezTo>
                    <a:cubicBezTo>
                      <a:pt x="1269" y="638"/>
                      <a:pt x="1269" y="638"/>
                      <a:pt x="1269" y="638"/>
                    </a:cubicBezTo>
                    <a:cubicBezTo>
                      <a:pt x="1269" y="658"/>
                      <a:pt x="1269" y="679"/>
                      <a:pt x="1269" y="700"/>
                    </a:cubicBezTo>
                    <a:cubicBezTo>
                      <a:pt x="1276" y="701"/>
                      <a:pt x="1276" y="701"/>
                      <a:pt x="1276" y="701"/>
                    </a:cubicBezTo>
                    <a:cubicBezTo>
                      <a:pt x="1276" y="829"/>
                      <a:pt x="1276" y="829"/>
                      <a:pt x="1276" y="829"/>
                    </a:cubicBezTo>
                    <a:cubicBezTo>
                      <a:pt x="1244" y="829"/>
                      <a:pt x="1244" y="829"/>
                      <a:pt x="1244" y="829"/>
                    </a:cubicBezTo>
                    <a:cubicBezTo>
                      <a:pt x="1244" y="789"/>
                      <a:pt x="1244" y="789"/>
                      <a:pt x="1244" y="789"/>
                    </a:cubicBezTo>
                    <a:cubicBezTo>
                      <a:pt x="1247" y="789"/>
                      <a:pt x="1249" y="789"/>
                      <a:pt x="1251" y="789"/>
                    </a:cubicBezTo>
                    <a:cubicBezTo>
                      <a:pt x="1251" y="768"/>
                      <a:pt x="1251" y="747"/>
                      <a:pt x="1251" y="725"/>
                    </a:cubicBezTo>
                    <a:cubicBezTo>
                      <a:pt x="1249" y="725"/>
                      <a:pt x="1247" y="725"/>
                      <a:pt x="1244" y="725"/>
                    </a:cubicBezTo>
                    <a:cubicBezTo>
                      <a:pt x="1244" y="697"/>
                      <a:pt x="1244" y="697"/>
                      <a:pt x="1244" y="697"/>
                    </a:cubicBezTo>
                    <a:cubicBezTo>
                      <a:pt x="1251" y="698"/>
                      <a:pt x="1251" y="698"/>
                      <a:pt x="1251" y="698"/>
                    </a:cubicBezTo>
                    <a:cubicBezTo>
                      <a:pt x="1251" y="676"/>
                      <a:pt x="1251" y="655"/>
                      <a:pt x="1251" y="634"/>
                    </a:cubicBezTo>
                    <a:cubicBezTo>
                      <a:pt x="1244" y="632"/>
                      <a:pt x="1244" y="632"/>
                      <a:pt x="1244" y="632"/>
                    </a:cubicBezTo>
                    <a:cubicBezTo>
                      <a:pt x="1244" y="604"/>
                      <a:pt x="1244" y="604"/>
                      <a:pt x="1244" y="604"/>
                    </a:cubicBezTo>
                    <a:cubicBezTo>
                      <a:pt x="1247" y="605"/>
                      <a:pt x="1249" y="606"/>
                      <a:pt x="1251" y="606"/>
                    </a:cubicBezTo>
                    <a:cubicBezTo>
                      <a:pt x="1251" y="585"/>
                      <a:pt x="1251" y="564"/>
                      <a:pt x="1251" y="542"/>
                    </a:cubicBezTo>
                    <a:cubicBezTo>
                      <a:pt x="1244" y="540"/>
                      <a:pt x="1244" y="540"/>
                      <a:pt x="1244" y="540"/>
                    </a:cubicBezTo>
                    <a:cubicBezTo>
                      <a:pt x="1244" y="420"/>
                      <a:pt x="1244" y="420"/>
                      <a:pt x="1244" y="420"/>
                    </a:cubicBezTo>
                    <a:cubicBezTo>
                      <a:pt x="1247" y="421"/>
                      <a:pt x="1249" y="422"/>
                      <a:pt x="1251" y="423"/>
                    </a:cubicBezTo>
                    <a:cubicBezTo>
                      <a:pt x="1251" y="402"/>
                      <a:pt x="1251" y="381"/>
                      <a:pt x="1251" y="359"/>
                    </a:cubicBezTo>
                    <a:cubicBezTo>
                      <a:pt x="1244" y="356"/>
                      <a:pt x="1244" y="356"/>
                      <a:pt x="1244" y="356"/>
                    </a:cubicBezTo>
                    <a:lnTo>
                      <a:pt x="1244" y="230"/>
                    </a:lnTo>
                    <a:close/>
                    <a:moveTo>
                      <a:pt x="1092" y="132"/>
                    </a:moveTo>
                    <a:cubicBezTo>
                      <a:pt x="1128" y="155"/>
                      <a:pt x="1128" y="155"/>
                      <a:pt x="1128" y="155"/>
                    </a:cubicBezTo>
                    <a:cubicBezTo>
                      <a:pt x="1128" y="324"/>
                      <a:pt x="1128" y="324"/>
                      <a:pt x="1128" y="324"/>
                    </a:cubicBezTo>
                    <a:cubicBezTo>
                      <a:pt x="1218" y="213"/>
                      <a:pt x="1218" y="213"/>
                      <a:pt x="1218" y="213"/>
                    </a:cubicBezTo>
                    <a:cubicBezTo>
                      <a:pt x="1244" y="230"/>
                      <a:pt x="1244" y="230"/>
                      <a:pt x="1244" y="230"/>
                    </a:cubicBezTo>
                    <a:cubicBezTo>
                      <a:pt x="1244" y="356"/>
                      <a:pt x="1244" y="356"/>
                      <a:pt x="1244" y="356"/>
                    </a:cubicBezTo>
                    <a:cubicBezTo>
                      <a:pt x="1237" y="352"/>
                      <a:pt x="1237" y="352"/>
                      <a:pt x="1237" y="352"/>
                    </a:cubicBezTo>
                    <a:cubicBezTo>
                      <a:pt x="1237" y="374"/>
                      <a:pt x="1237" y="395"/>
                      <a:pt x="1237" y="417"/>
                    </a:cubicBezTo>
                    <a:cubicBezTo>
                      <a:pt x="1240" y="418"/>
                      <a:pt x="1242" y="419"/>
                      <a:pt x="1244" y="420"/>
                    </a:cubicBezTo>
                    <a:cubicBezTo>
                      <a:pt x="1244" y="540"/>
                      <a:pt x="1244" y="540"/>
                      <a:pt x="1244" y="540"/>
                    </a:cubicBezTo>
                    <a:cubicBezTo>
                      <a:pt x="1237" y="538"/>
                      <a:pt x="1237" y="538"/>
                      <a:pt x="1237" y="538"/>
                    </a:cubicBezTo>
                    <a:cubicBezTo>
                      <a:pt x="1237" y="560"/>
                      <a:pt x="1237" y="581"/>
                      <a:pt x="1237" y="603"/>
                    </a:cubicBezTo>
                    <a:cubicBezTo>
                      <a:pt x="1240" y="603"/>
                      <a:pt x="1242" y="604"/>
                      <a:pt x="1244" y="604"/>
                    </a:cubicBezTo>
                    <a:cubicBezTo>
                      <a:pt x="1244" y="632"/>
                      <a:pt x="1244" y="632"/>
                      <a:pt x="1244" y="632"/>
                    </a:cubicBezTo>
                    <a:cubicBezTo>
                      <a:pt x="1237" y="631"/>
                      <a:pt x="1237" y="631"/>
                      <a:pt x="1237" y="631"/>
                    </a:cubicBezTo>
                    <a:cubicBezTo>
                      <a:pt x="1237" y="652"/>
                      <a:pt x="1237" y="674"/>
                      <a:pt x="1237" y="696"/>
                    </a:cubicBezTo>
                    <a:cubicBezTo>
                      <a:pt x="1244" y="697"/>
                      <a:pt x="1244" y="697"/>
                      <a:pt x="1244" y="697"/>
                    </a:cubicBezTo>
                    <a:cubicBezTo>
                      <a:pt x="1244" y="725"/>
                      <a:pt x="1244" y="725"/>
                      <a:pt x="1244" y="725"/>
                    </a:cubicBezTo>
                    <a:cubicBezTo>
                      <a:pt x="1242" y="724"/>
                      <a:pt x="1240" y="724"/>
                      <a:pt x="1237" y="724"/>
                    </a:cubicBezTo>
                    <a:cubicBezTo>
                      <a:pt x="1237" y="745"/>
                      <a:pt x="1237" y="767"/>
                      <a:pt x="1237" y="788"/>
                    </a:cubicBezTo>
                    <a:cubicBezTo>
                      <a:pt x="1240" y="789"/>
                      <a:pt x="1242" y="789"/>
                      <a:pt x="1244" y="789"/>
                    </a:cubicBezTo>
                    <a:cubicBezTo>
                      <a:pt x="1244" y="829"/>
                      <a:pt x="1244" y="829"/>
                      <a:pt x="1244" y="829"/>
                    </a:cubicBezTo>
                    <a:cubicBezTo>
                      <a:pt x="1092" y="829"/>
                      <a:pt x="1092" y="829"/>
                      <a:pt x="1092" y="829"/>
                    </a:cubicBezTo>
                    <a:cubicBezTo>
                      <a:pt x="1092" y="782"/>
                      <a:pt x="1092" y="782"/>
                      <a:pt x="1092" y="782"/>
                    </a:cubicBezTo>
                    <a:cubicBezTo>
                      <a:pt x="1095" y="782"/>
                      <a:pt x="1098" y="782"/>
                      <a:pt x="1102" y="783"/>
                    </a:cubicBezTo>
                    <a:cubicBezTo>
                      <a:pt x="1102" y="758"/>
                      <a:pt x="1102" y="733"/>
                      <a:pt x="1102" y="709"/>
                    </a:cubicBezTo>
                    <a:cubicBezTo>
                      <a:pt x="1098" y="708"/>
                      <a:pt x="1095" y="708"/>
                      <a:pt x="1092" y="707"/>
                    </a:cubicBezTo>
                    <a:cubicBezTo>
                      <a:pt x="1092" y="675"/>
                      <a:pt x="1092" y="675"/>
                      <a:pt x="1092" y="675"/>
                    </a:cubicBezTo>
                    <a:cubicBezTo>
                      <a:pt x="1102" y="676"/>
                      <a:pt x="1102" y="676"/>
                      <a:pt x="1102" y="676"/>
                    </a:cubicBezTo>
                    <a:cubicBezTo>
                      <a:pt x="1102" y="652"/>
                      <a:pt x="1102" y="627"/>
                      <a:pt x="1102" y="602"/>
                    </a:cubicBezTo>
                    <a:cubicBezTo>
                      <a:pt x="1098" y="602"/>
                      <a:pt x="1095" y="601"/>
                      <a:pt x="1092" y="600"/>
                    </a:cubicBezTo>
                    <a:cubicBezTo>
                      <a:pt x="1092" y="568"/>
                      <a:pt x="1092" y="568"/>
                      <a:pt x="1092" y="568"/>
                    </a:cubicBezTo>
                    <a:cubicBezTo>
                      <a:pt x="1095" y="569"/>
                      <a:pt x="1098" y="569"/>
                      <a:pt x="1102" y="570"/>
                    </a:cubicBezTo>
                    <a:cubicBezTo>
                      <a:pt x="1102" y="545"/>
                      <a:pt x="1102" y="521"/>
                      <a:pt x="1102" y="496"/>
                    </a:cubicBezTo>
                    <a:cubicBezTo>
                      <a:pt x="1098" y="495"/>
                      <a:pt x="1095" y="494"/>
                      <a:pt x="1092" y="493"/>
                    </a:cubicBezTo>
                    <a:cubicBezTo>
                      <a:pt x="1092" y="460"/>
                      <a:pt x="1092" y="460"/>
                      <a:pt x="1092" y="460"/>
                    </a:cubicBezTo>
                    <a:cubicBezTo>
                      <a:pt x="1102" y="464"/>
                      <a:pt x="1102" y="464"/>
                      <a:pt x="1102" y="464"/>
                    </a:cubicBezTo>
                    <a:cubicBezTo>
                      <a:pt x="1102" y="439"/>
                      <a:pt x="1102" y="414"/>
                      <a:pt x="1102" y="390"/>
                    </a:cubicBezTo>
                    <a:cubicBezTo>
                      <a:pt x="1098" y="388"/>
                      <a:pt x="1095" y="387"/>
                      <a:pt x="1092" y="386"/>
                    </a:cubicBezTo>
                    <a:cubicBezTo>
                      <a:pt x="1092" y="246"/>
                      <a:pt x="1092" y="246"/>
                      <a:pt x="1092" y="246"/>
                    </a:cubicBezTo>
                    <a:cubicBezTo>
                      <a:pt x="1095" y="248"/>
                      <a:pt x="1098" y="249"/>
                      <a:pt x="1102" y="251"/>
                    </a:cubicBezTo>
                    <a:cubicBezTo>
                      <a:pt x="1102" y="227"/>
                      <a:pt x="1102" y="202"/>
                      <a:pt x="1102" y="177"/>
                    </a:cubicBezTo>
                    <a:cubicBezTo>
                      <a:pt x="1092" y="171"/>
                      <a:pt x="1092" y="171"/>
                      <a:pt x="1092" y="171"/>
                    </a:cubicBezTo>
                    <a:lnTo>
                      <a:pt x="1092" y="132"/>
                    </a:lnTo>
                    <a:close/>
                    <a:moveTo>
                      <a:pt x="1050" y="105"/>
                    </a:moveTo>
                    <a:cubicBezTo>
                      <a:pt x="1092" y="132"/>
                      <a:pt x="1092" y="132"/>
                      <a:pt x="1092" y="132"/>
                    </a:cubicBezTo>
                    <a:cubicBezTo>
                      <a:pt x="1092" y="171"/>
                      <a:pt x="1092" y="171"/>
                      <a:pt x="1092" y="171"/>
                    </a:cubicBezTo>
                    <a:cubicBezTo>
                      <a:pt x="1082" y="165"/>
                      <a:pt x="1082" y="165"/>
                      <a:pt x="1082" y="165"/>
                    </a:cubicBezTo>
                    <a:cubicBezTo>
                      <a:pt x="1082" y="191"/>
                      <a:pt x="1082" y="216"/>
                      <a:pt x="1082" y="241"/>
                    </a:cubicBezTo>
                    <a:cubicBezTo>
                      <a:pt x="1086" y="243"/>
                      <a:pt x="1089" y="244"/>
                      <a:pt x="1092" y="246"/>
                    </a:cubicBezTo>
                    <a:cubicBezTo>
                      <a:pt x="1092" y="386"/>
                      <a:pt x="1092" y="386"/>
                      <a:pt x="1092" y="386"/>
                    </a:cubicBezTo>
                    <a:cubicBezTo>
                      <a:pt x="1089" y="384"/>
                      <a:pt x="1086" y="383"/>
                      <a:pt x="1082" y="382"/>
                    </a:cubicBezTo>
                    <a:cubicBezTo>
                      <a:pt x="1082" y="407"/>
                      <a:pt x="1082" y="432"/>
                      <a:pt x="1082" y="457"/>
                    </a:cubicBezTo>
                    <a:cubicBezTo>
                      <a:pt x="1092" y="460"/>
                      <a:pt x="1092" y="460"/>
                      <a:pt x="1092" y="460"/>
                    </a:cubicBezTo>
                    <a:cubicBezTo>
                      <a:pt x="1092" y="493"/>
                      <a:pt x="1092" y="493"/>
                      <a:pt x="1092" y="493"/>
                    </a:cubicBezTo>
                    <a:cubicBezTo>
                      <a:pt x="1089" y="492"/>
                      <a:pt x="1086" y="491"/>
                      <a:pt x="1082" y="490"/>
                    </a:cubicBezTo>
                    <a:cubicBezTo>
                      <a:pt x="1082" y="515"/>
                      <a:pt x="1082" y="540"/>
                      <a:pt x="1082" y="565"/>
                    </a:cubicBezTo>
                    <a:cubicBezTo>
                      <a:pt x="1086" y="566"/>
                      <a:pt x="1089" y="567"/>
                      <a:pt x="1092" y="568"/>
                    </a:cubicBezTo>
                    <a:cubicBezTo>
                      <a:pt x="1092" y="600"/>
                      <a:pt x="1092" y="600"/>
                      <a:pt x="1092" y="600"/>
                    </a:cubicBezTo>
                    <a:cubicBezTo>
                      <a:pt x="1089" y="600"/>
                      <a:pt x="1086" y="599"/>
                      <a:pt x="1082" y="598"/>
                    </a:cubicBezTo>
                    <a:cubicBezTo>
                      <a:pt x="1082" y="623"/>
                      <a:pt x="1082" y="649"/>
                      <a:pt x="1082" y="674"/>
                    </a:cubicBezTo>
                    <a:cubicBezTo>
                      <a:pt x="1092" y="675"/>
                      <a:pt x="1092" y="675"/>
                      <a:pt x="1092" y="675"/>
                    </a:cubicBezTo>
                    <a:cubicBezTo>
                      <a:pt x="1092" y="707"/>
                      <a:pt x="1092" y="707"/>
                      <a:pt x="1092" y="707"/>
                    </a:cubicBezTo>
                    <a:cubicBezTo>
                      <a:pt x="1089" y="707"/>
                      <a:pt x="1086" y="707"/>
                      <a:pt x="1082" y="706"/>
                    </a:cubicBezTo>
                    <a:cubicBezTo>
                      <a:pt x="1082" y="732"/>
                      <a:pt x="1082" y="757"/>
                      <a:pt x="1082" y="782"/>
                    </a:cubicBezTo>
                    <a:cubicBezTo>
                      <a:pt x="1086" y="782"/>
                      <a:pt x="1089" y="782"/>
                      <a:pt x="1092" y="782"/>
                    </a:cubicBezTo>
                    <a:cubicBezTo>
                      <a:pt x="1092" y="829"/>
                      <a:pt x="1092" y="829"/>
                      <a:pt x="1092" y="829"/>
                    </a:cubicBezTo>
                    <a:cubicBezTo>
                      <a:pt x="1050" y="829"/>
                      <a:pt x="1050" y="829"/>
                      <a:pt x="1050" y="829"/>
                    </a:cubicBezTo>
                    <a:cubicBezTo>
                      <a:pt x="1050" y="669"/>
                      <a:pt x="1050" y="669"/>
                      <a:pt x="1050" y="669"/>
                    </a:cubicBezTo>
                    <a:cubicBezTo>
                      <a:pt x="1059" y="670"/>
                      <a:pt x="1059" y="670"/>
                      <a:pt x="1059" y="670"/>
                    </a:cubicBezTo>
                    <a:cubicBezTo>
                      <a:pt x="1059" y="645"/>
                      <a:pt x="1059" y="619"/>
                      <a:pt x="1059" y="593"/>
                    </a:cubicBezTo>
                    <a:cubicBezTo>
                      <a:pt x="1056" y="593"/>
                      <a:pt x="1053" y="592"/>
                      <a:pt x="1050" y="591"/>
                    </a:cubicBezTo>
                    <a:cubicBezTo>
                      <a:pt x="1050" y="335"/>
                      <a:pt x="1050" y="335"/>
                      <a:pt x="1050" y="335"/>
                    </a:cubicBezTo>
                    <a:cubicBezTo>
                      <a:pt x="1059" y="339"/>
                      <a:pt x="1059" y="339"/>
                      <a:pt x="1059" y="339"/>
                    </a:cubicBezTo>
                    <a:cubicBezTo>
                      <a:pt x="1059" y="313"/>
                      <a:pt x="1059" y="288"/>
                      <a:pt x="1059" y="262"/>
                    </a:cubicBezTo>
                    <a:cubicBezTo>
                      <a:pt x="1050" y="257"/>
                      <a:pt x="1050" y="257"/>
                      <a:pt x="1050" y="257"/>
                    </a:cubicBezTo>
                    <a:lnTo>
                      <a:pt x="1050" y="105"/>
                    </a:lnTo>
                    <a:close/>
                    <a:moveTo>
                      <a:pt x="1007" y="78"/>
                    </a:moveTo>
                    <a:cubicBezTo>
                      <a:pt x="1050" y="105"/>
                      <a:pt x="1050" y="105"/>
                      <a:pt x="1050" y="105"/>
                    </a:cubicBezTo>
                    <a:cubicBezTo>
                      <a:pt x="1050" y="257"/>
                      <a:pt x="1050" y="257"/>
                      <a:pt x="1050" y="257"/>
                    </a:cubicBezTo>
                    <a:cubicBezTo>
                      <a:pt x="1040" y="252"/>
                      <a:pt x="1040" y="252"/>
                      <a:pt x="1040" y="252"/>
                    </a:cubicBezTo>
                    <a:cubicBezTo>
                      <a:pt x="1040" y="278"/>
                      <a:pt x="1040" y="304"/>
                      <a:pt x="1040" y="330"/>
                    </a:cubicBezTo>
                    <a:cubicBezTo>
                      <a:pt x="1050" y="335"/>
                      <a:pt x="1050" y="335"/>
                      <a:pt x="1050" y="335"/>
                    </a:cubicBezTo>
                    <a:cubicBezTo>
                      <a:pt x="1050" y="591"/>
                      <a:pt x="1050" y="591"/>
                      <a:pt x="1050" y="591"/>
                    </a:cubicBezTo>
                    <a:cubicBezTo>
                      <a:pt x="1046" y="591"/>
                      <a:pt x="1043" y="590"/>
                      <a:pt x="1040" y="589"/>
                    </a:cubicBezTo>
                    <a:cubicBezTo>
                      <a:pt x="1040" y="615"/>
                      <a:pt x="1040" y="641"/>
                      <a:pt x="1040" y="668"/>
                    </a:cubicBezTo>
                    <a:cubicBezTo>
                      <a:pt x="1050" y="669"/>
                      <a:pt x="1050" y="669"/>
                      <a:pt x="1050" y="669"/>
                    </a:cubicBezTo>
                    <a:cubicBezTo>
                      <a:pt x="1050" y="829"/>
                      <a:pt x="1050" y="829"/>
                      <a:pt x="1050" y="829"/>
                    </a:cubicBezTo>
                    <a:cubicBezTo>
                      <a:pt x="1007" y="829"/>
                      <a:pt x="1007" y="829"/>
                      <a:pt x="1007" y="829"/>
                    </a:cubicBezTo>
                    <a:cubicBezTo>
                      <a:pt x="1007" y="779"/>
                      <a:pt x="1007" y="779"/>
                      <a:pt x="1007" y="779"/>
                    </a:cubicBezTo>
                    <a:cubicBezTo>
                      <a:pt x="1010" y="779"/>
                      <a:pt x="1014" y="779"/>
                      <a:pt x="1017" y="779"/>
                    </a:cubicBezTo>
                    <a:cubicBezTo>
                      <a:pt x="1017" y="752"/>
                      <a:pt x="1017" y="726"/>
                      <a:pt x="1017" y="699"/>
                    </a:cubicBezTo>
                    <a:cubicBezTo>
                      <a:pt x="1014" y="699"/>
                      <a:pt x="1010" y="698"/>
                      <a:pt x="1007" y="698"/>
                    </a:cubicBezTo>
                    <a:cubicBezTo>
                      <a:pt x="1007" y="663"/>
                      <a:pt x="1007" y="663"/>
                      <a:pt x="1007" y="663"/>
                    </a:cubicBezTo>
                    <a:cubicBezTo>
                      <a:pt x="1017" y="664"/>
                      <a:pt x="1017" y="664"/>
                      <a:pt x="1017" y="664"/>
                    </a:cubicBezTo>
                    <a:cubicBezTo>
                      <a:pt x="1017" y="638"/>
                      <a:pt x="1017" y="611"/>
                      <a:pt x="1017" y="584"/>
                    </a:cubicBezTo>
                    <a:cubicBezTo>
                      <a:pt x="1007" y="582"/>
                      <a:pt x="1007" y="582"/>
                      <a:pt x="1007" y="582"/>
                    </a:cubicBezTo>
                    <a:cubicBezTo>
                      <a:pt x="1007" y="547"/>
                      <a:pt x="1007" y="547"/>
                      <a:pt x="1007" y="547"/>
                    </a:cubicBezTo>
                    <a:cubicBezTo>
                      <a:pt x="1010" y="548"/>
                      <a:pt x="1014" y="549"/>
                      <a:pt x="1017" y="550"/>
                    </a:cubicBezTo>
                    <a:cubicBezTo>
                      <a:pt x="1017" y="523"/>
                      <a:pt x="1017" y="496"/>
                      <a:pt x="1017" y="470"/>
                    </a:cubicBezTo>
                    <a:cubicBezTo>
                      <a:pt x="1007" y="467"/>
                      <a:pt x="1007" y="467"/>
                      <a:pt x="1007" y="467"/>
                    </a:cubicBezTo>
                    <a:cubicBezTo>
                      <a:pt x="1007" y="316"/>
                      <a:pt x="1007" y="316"/>
                      <a:pt x="1007" y="316"/>
                    </a:cubicBezTo>
                    <a:cubicBezTo>
                      <a:pt x="1010" y="317"/>
                      <a:pt x="1014" y="319"/>
                      <a:pt x="1017" y="320"/>
                    </a:cubicBezTo>
                    <a:cubicBezTo>
                      <a:pt x="1017" y="294"/>
                      <a:pt x="1017" y="267"/>
                      <a:pt x="1017" y="240"/>
                    </a:cubicBezTo>
                    <a:cubicBezTo>
                      <a:pt x="1007" y="235"/>
                      <a:pt x="1007" y="235"/>
                      <a:pt x="1007" y="235"/>
                    </a:cubicBezTo>
                    <a:lnTo>
                      <a:pt x="1007" y="78"/>
                    </a:lnTo>
                    <a:close/>
                    <a:moveTo>
                      <a:pt x="965" y="50"/>
                    </a:moveTo>
                    <a:cubicBezTo>
                      <a:pt x="1007" y="78"/>
                      <a:pt x="1007" y="78"/>
                      <a:pt x="1007" y="78"/>
                    </a:cubicBezTo>
                    <a:cubicBezTo>
                      <a:pt x="1007" y="235"/>
                      <a:pt x="1007" y="235"/>
                      <a:pt x="1007" y="235"/>
                    </a:cubicBezTo>
                    <a:cubicBezTo>
                      <a:pt x="998" y="231"/>
                      <a:pt x="998" y="231"/>
                      <a:pt x="998" y="231"/>
                    </a:cubicBezTo>
                    <a:cubicBezTo>
                      <a:pt x="998" y="258"/>
                      <a:pt x="998" y="285"/>
                      <a:pt x="998" y="312"/>
                    </a:cubicBezTo>
                    <a:cubicBezTo>
                      <a:pt x="1001" y="313"/>
                      <a:pt x="1004" y="315"/>
                      <a:pt x="1007" y="316"/>
                    </a:cubicBezTo>
                    <a:cubicBezTo>
                      <a:pt x="1007" y="467"/>
                      <a:pt x="1007" y="467"/>
                      <a:pt x="1007" y="467"/>
                    </a:cubicBezTo>
                    <a:cubicBezTo>
                      <a:pt x="998" y="464"/>
                      <a:pt x="998" y="464"/>
                      <a:pt x="998" y="464"/>
                    </a:cubicBezTo>
                    <a:cubicBezTo>
                      <a:pt x="998" y="491"/>
                      <a:pt x="998" y="518"/>
                      <a:pt x="998" y="545"/>
                    </a:cubicBezTo>
                    <a:cubicBezTo>
                      <a:pt x="1001" y="546"/>
                      <a:pt x="1004" y="547"/>
                      <a:pt x="1007" y="547"/>
                    </a:cubicBezTo>
                    <a:cubicBezTo>
                      <a:pt x="1007" y="582"/>
                      <a:pt x="1007" y="582"/>
                      <a:pt x="1007" y="582"/>
                    </a:cubicBezTo>
                    <a:cubicBezTo>
                      <a:pt x="998" y="580"/>
                      <a:pt x="998" y="580"/>
                      <a:pt x="998" y="580"/>
                    </a:cubicBezTo>
                    <a:cubicBezTo>
                      <a:pt x="998" y="607"/>
                      <a:pt x="998" y="635"/>
                      <a:pt x="998" y="662"/>
                    </a:cubicBezTo>
                    <a:cubicBezTo>
                      <a:pt x="1007" y="663"/>
                      <a:pt x="1007" y="663"/>
                      <a:pt x="1007" y="663"/>
                    </a:cubicBezTo>
                    <a:cubicBezTo>
                      <a:pt x="1007" y="698"/>
                      <a:pt x="1007" y="698"/>
                      <a:pt x="1007" y="698"/>
                    </a:cubicBezTo>
                    <a:cubicBezTo>
                      <a:pt x="1004" y="698"/>
                      <a:pt x="1001" y="697"/>
                      <a:pt x="998" y="697"/>
                    </a:cubicBezTo>
                    <a:cubicBezTo>
                      <a:pt x="998" y="724"/>
                      <a:pt x="998" y="751"/>
                      <a:pt x="998" y="778"/>
                    </a:cubicBezTo>
                    <a:cubicBezTo>
                      <a:pt x="1001" y="778"/>
                      <a:pt x="1004" y="778"/>
                      <a:pt x="1007" y="779"/>
                    </a:cubicBezTo>
                    <a:cubicBezTo>
                      <a:pt x="1007" y="829"/>
                      <a:pt x="1007" y="829"/>
                      <a:pt x="1007" y="829"/>
                    </a:cubicBezTo>
                    <a:cubicBezTo>
                      <a:pt x="965" y="829"/>
                      <a:pt x="965" y="829"/>
                      <a:pt x="965" y="829"/>
                    </a:cubicBezTo>
                    <a:cubicBezTo>
                      <a:pt x="965" y="537"/>
                      <a:pt x="965" y="537"/>
                      <a:pt x="965" y="537"/>
                    </a:cubicBezTo>
                    <a:cubicBezTo>
                      <a:pt x="968" y="538"/>
                      <a:pt x="971" y="539"/>
                      <a:pt x="975" y="539"/>
                    </a:cubicBezTo>
                    <a:cubicBezTo>
                      <a:pt x="975" y="512"/>
                      <a:pt x="975" y="484"/>
                      <a:pt x="975" y="457"/>
                    </a:cubicBezTo>
                    <a:cubicBezTo>
                      <a:pt x="971" y="456"/>
                      <a:pt x="968" y="455"/>
                      <a:pt x="965" y="454"/>
                    </a:cubicBezTo>
                    <a:cubicBezTo>
                      <a:pt x="965" y="417"/>
                      <a:pt x="965" y="417"/>
                      <a:pt x="965" y="417"/>
                    </a:cubicBezTo>
                    <a:cubicBezTo>
                      <a:pt x="968" y="418"/>
                      <a:pt x="971" y="419"/>
                      <a:pt x="975" y="421"/>
                    </a:cubicBezTo>
                    <a:cubicBezTo>
                      <a:pt x="975" y="393"/>
                      <a:pt x="975" y="365"/>
                      <a:pt x="975" y="338"/>
                    </a:cubicBezTo>
                    <a:cubicBezTo>
                      <a:pt x="971" y="336"/>
                      <a:pt x="968" y="335"/>
                      <a:pt x="965" y="334"/>
                    </a:cubicBezTo>
                    <a:cubicBezTo>
                      <a:pt x="965" y="178"/>
                      <a:pt x="965" y="178"/>
                      <a:pt x="965" y="178"/>
                    </a:cubicBezTo>
                    <a:cubicBezTo>
                      <a:pt x="968" y="179"/>
                      <a:pt x="971" y="181"/>
                      <a:pt x="975" y="183"/>
                    </a:cubicBezTo>
                    <a:cubicBezTo>
                      <a:pt x="975" y="155"/>
                      <a:pt x="975" y="128"/>
                      <a:pt x="975" y="100"/>
                    </a:cubicBezTo>
                    <a:cubicBezTo>
                      <a:pt x="971" y="98"/>
                      <a:pt x="968" y="96"/>
                      <a:pt x="965" y="94"/>
                    </a:cubicBezTo>
                    <a:lnTo>
                      <a:pt x="965" y="50"/>
                    </a:lnTo>
                    <a:close/>
                    <a:moveTo>
                      <a:pt x="923" y="23"/>
                    </a:moveTo>
                    <a:cubicBezTo>
                      <a:pt x="965" y="50"/>
                      <a:pt x="965" y="50"/>
                      <a:pt x="965" y="50"/>
                    </a:cubicBezTo>
                    <a:cubicBezTo>
                      <a:pt x="965" y="94"/>
                      <a:pt x="965" y="94"/>
                      <a:pt x="965" y="94"/>
                    </a:cubicBezTo>
                    <a:cubicBezTo>
                      <a:pt x="962" y="92"/>
                      <a:pt x="959" y="90"/>
                      <a:pt x="955" y="88"/>
                    </a:cubicBezTo>
                    <a:cubicBezTo>
                      <a:pt x="955" y="116"/>
                      <a:pt x="955" y="144"/>
                      <a:pt x="955" y="172"/>
                    </a:cubicBezTo>
                    <a:cubicBezTo>
                      <a:pt x="959" y="174"/>
                      <a:pt x="962" y="176"/>
                      <a:pt x="965" y="178"/>
                    </a:cubicBezTo>
                    <a:cubicBezTo>
                      <a:pt x="965" y="334"/>
                      <a:pt x="965" y="334"/>
                      <a:pt x="965" y="334"/>
                    </a:cubicBezTo>
                    <a:cubicBezTo>
                      <a:pt x="962" y="333"/>
                      <a:pt x="959" y="331"/>
                      <a:pt x="955" y="330"/>
                    </a:cubicBezTo>
                    <a:cubicBezTo>
                      <a:pt x="955" y="358"/>
                      <a:pt x="955" y="386"/>
                      <a:pt x="955" y="414"/>
                    </a:cubicBezTo>
                    <a:cubicBezTo>
                      <a:pt x="959" y="415"/>
                      <a:pt x="962" y="416"/>
                      <a:pt x="965" y="417"/>
                    </a:cubicBezTo>
                    <a:cubicBezTo>
                      <a:pt x="965" y="454"/>
                      <a:pt x="965" y="454"/>
                      <a:pt x="965" y="454"/>
                    </a:cubicBezTo>
                    <a:cubicBezTo>
                      <a:pt x="962" y="453"/>
                      <a:pt x="959" y="452"/>
                      <a:pt x="955" y="451"/>
                    </a:cubicBezTo>
                    <a:cubicBezTo>
                      <a:pt x="955" y="479"/>
                      <a:pt x="955" y="507"/>
                      <a:pt x="955" y="535"/>
                    </a:cubicBezTo>
                    <a:cubicBezTo>
                      <a:pt x="959" y="536"/>
                      <a:pt x="962" y="536"/>
                      <a:pt x="965" y="537"/>
                    </a:cubicBezTo>
                    <a:cubicBezTo>
                      <a:pt x="965" y="829"/>
                      <a:pt x="965" y="829"/>
                      <a:pt x="965" y="829"/>
                    </a:cubicBezTo>
                    <a:cubicBezTo>
                      <a:pt x="923" y="829"/>
                      <a:pt x="923" y="829"/>
                      <a:pt x="923" y="829"/>
                    </a:cubicBezTo>
                    <a:cubicBezTo>
                      <a:pt x="923" y="775"/>
                      <a:pt x="923" y="775"/>
                      <a:pt x="923" y="775"/>
                    </a:cubicBezTo>
                    <a:cubicBezTo>
                      <a:pt x="926" y="775"/>
                      <a:pt x="929" y="775"/>
                      <a:pt x="932" y="775"/>
                    </a:cubicBezTo>
                    <a:cubicBezTo>
                      <a:pt x="932" y="747"/>
                      <a:pt x="932" y="718"/>
                      <a:pt x="932" y="690"/>
                    </a:cubicBezTo>
                    <a:cubicBezTo>
                      <a:pt x="929" y="689"/>
                      <a:pt x="926" y="689"/>
                      <a:pt x="923" y="688"/>
                    </a:cubicBezTo>
                    <a:cubicBezTo>
                      <a:pt x="923" y="527"/>
                      <a:pt x="923" y="527"/>
                      <a:pt x="923" y="527"/>
                    </a:cubicBezTo>
                    <a:cubicBezTo>
                      <a:pt x="926" y="528"/>
                      <a:pt x="929" y="528"/>
                      <a:pt x="932" y="529"/>
                    </a:cubicBezTo>
                    <a:cubicBezTo>
                      <a:pt x="932" y="501"/>
                      <a:pt x="932" y="472"/>
                      <a:pt x="932" y="443"/>
                    </a:cubicBezTo>
                    <a:cubicBezTo>
                      <a:pt x="923" y="440"/>
                      <a:pt x="923" y="440"/>
                      <a:pt x="923" y="440"/>
                    </a:cubicBezTo>
                    <a:cubicBezTo>
                      <a:pt x="923" y="279"/>
                      <a:pt x="923" y="279"/>
                      <a:pt x="923" y="279"/>
                    </a:cubicBezTo>
                    <a:cubicBezTo>
                      <a:pt x="926" y="280"/>
                      <a:pt x="929" y="282"/>
                      <a:pt x="932" y="283"/>
                    </a:cubicBezTo>
                    <a:cubicBezTo>
                      <a:pt x="932" y="254"/>
                      <a:pt x="932" y="226"/>
                      <a:pt x="932" y="197"/>
                    </a:cubicBezTo>
                    <a:cubicBezTo>
                      <a:pt x="923" y="192"/>
                      <a:pt x="923" y="192"/>
                      <a:pt x="923" y="192"/>
                    </a:cubicBezTo>
                    <a:lnTo>
                      <a:pt x="923" y="23"/>
                    </a:lnTo>
                    <a:close/>
                    <a:moveTo>
                      <a:pt x="851" y="23"/>
                    </a:moveTo>
                    <a:cubicBezTo>
                      <a:pt x="887" y="0"/>
                      <a:pt x="887" y="0"/>
                      <a:pt x="887" y="0"/>
                    </a:cubicBezTo>
                    <a:cubicBezTo>
                      <a:pt x="923" y="23"/>
                      <a:pt x="923" y="23"/>
                      <a:pt x="923" y="23"/>
                    </a:cubicBezTo>
                    <a:cubicBezTo>
                      <a:pt x="923" y="192"/>
                      <a:pt x="923" y="192"/>
                      <a:pt x="923" y="192"/>
                    </a:cubicBezTo>
                    <a:cubicBezTo>
                      <a:pt x="913" y="188"/>
                      <a:pt x="913" y="188"/>
                      <a:pt x="913" y="188"/>
                    </a:cubicBezTo>
                    <a:cubicBezTo>
                      <a:pt x="913" y="217"/>
                      <a:pt x="913" y="246"/>
                      <a:pt x="913" y="275"/>
                    </a:cubicBezTo>
                    <a:cubicBezTo>
                      <a:pt x="916" y="276"/>
                      <a:pt x="919" y="277"/>
                      <a:pt x="923" y="279"/>
                    </a:cubicBezTo>
                    <a:cubicBezTo>
                      <a:pt x="923" y="440"/>
                      <a:pt x="923" y="440"/>
                      <a:pt x="923" y="440"/>
                    </a:cubicBezTo>
                    <a:cubicBezTo>
                      <a:pt x="913" y="438"/>
                      <a:pt x="913" y="438"/>
                      <a:pt x="913" y="438"/>
                    </a:cubicBezTo>
                    <a:cubicBezTo>
                      <a:pt x="913" y="467"/>
                      <a:pt x="913" y="496"/>
                      <a:pt x="913" y="525"/>
                    </a:cubicBezTo>
                    <a:cubicBezTo>
                      <a:pt x="916" y="525"/>
                      <a:pt x="919" y="526"/>
                      <a:pt x="923" y="527"/>
                    </a:cubicBezTo>
                    <a:cubicBezTo>
                      <a:pt x="923" y="688"/>
                      <a:pt x="923" y="688"/>
                      <a:pt x="923" y="688"/>
                    </a:cubicBezTo>
                    <a:cubicBezTo>
                      <a:pt x="919" y="688"/>
                      <a:pt x="916" y="688"/>
                      <a:pt x="913" y="687"/>
                    </a:cubicBezTo>
                    <a:cubicBezTo>
                      <a:pt x="913" y="716"/>
                      <a:pt x="913" y="745"/>
                      <a:pt x="913" y="774"/>
                    </a:cubicBezTo>
                    <a:cubicBezTo>
                      <a:pt x="916" y="775"/>
                      <a:pt x="919" y="775"/>
                      <a:pt x="923" y="775"/>
                    </a:cubicBezTo>
                    <a:cubicBezTo>
                      <a:pt x="923" y="829"/>
                      <a:pt x="923" y="829"/>
                      <a:pt x="923" y="829"/>
                    </a:cubicBezTo>
                    <a:cubicBezTo>
                      <a:pt x="851" y="829"/>
                      <a:pt x="851" y="829"/>
                      <a:pt x="851" y="829"/>
                    </a:cubicBezTo>
                    <a:cubicBezTo>
                      <a:pt x="851" y="775"/>
                      <a:pt x="851" y="775"/>
                      <a:pt x="851" y="775"/>
                    </a:cubicBezTo>
                    <a:cubicBezTo>
                      <a:pt x="854" y="775"/>
                      <a:pt x="857" y="775"/>
                      <a:pt x="860" y="774"/>
                    </a:cubicBezTo>
                    <a:cubicBezTo>
                      <a:pt x="860" y="745"/>
                      <a:pt x="860" y="716"/>
                      <a:pt x="860" y="687"/>
                    </a:cubicBezTo>
                    <a:cubicBezTo>
                      <a:pt x="857" y="688"/>
                      <a:pt x="854" y="688"/>
                      <a:pt x="851" y="688"/>
                    </a:cubicBezTo>
                    <a:cubicBezTo>
                      <a:pt x="851" y="527"/>
                      <a:pt x="851" y="527"/>
                      <a:pt x="851" y="527"/>
                    </a:cubicBezTo>
                    <a:cubicBezTo>
                      <a:pt x="854" y="526"/>
                      <a:pt x="857" y="525"/>
                      <a:pt x="860" y="525"/>
                    </a:cubicBezTo>
                    <a:cubicBezTo>
                      <a:pt x="860" y="496"/>
                      <a:pt x="860" y="467"/>
                      <a:pt x="860" y="438"/>
                    </a:cubicBezTo>
                    <a:cubicBezTo>
                      <a:pt x="851" y="440"/>
                      <a:pt x="851" y="440"/>
                      <a:pt x="851" y="440"/>
                    </a:cubicBezTo>
                    <a:cubicBezTo>
                      <a:pt x="851" y="403"/>
                      <a:pt x="851" y="403"/>
                      <a:pt x="851" y="403"/>
                    </a:cubicBezTo>
                    <a:cubicBezTo>
                      <a:pt x="854" y="402"/>
                      <a:pt x="857" y="401"/>
                      <a:pt x="860" y="400"/>
                    </a:cubicBezTo>
                    <a:cubicBezTo>
                      <a:pt x="860" y="371"/>
                      <a:pt x="860" y="342"/>
                      <a:pt x="860" y="313"/>
                    </a:cubicBezTo>
                    <a:cubicBezTo>
                      <a:pt x="857" y="314"/>
                      <a:pt x="854" y="315"/>
                      <a:pt x="851" y="316"/>
                    </a:cubicBezTo>
                    <a:lnTo>
                      <a:pt x="851" y="23"/>
                    </a:lnTo>
                    <a:close/>
                    <a:moveTo>
                      <a:pt x="808" y="50"/>
                    </a:moveTo>
                    <a:cubicBezTo>
                      <a:pt x="851" y="23"/>
                      <a:pt x="851" y="23"/>
                      <a:pt x="851" y="23"/>
                    </a:cubicBezTo>
                    <a:cubicBezTo>
                      <a:pt x="851" y="316"/>
                      <a:pt x="851" y="316"/>
                      <a:pt x="851" y="316"/>
                    </a:cubicBezTo>
                    <a:cubicBezTo>
                      <a:pt x="847" y="318"/>
                      <a:pt x="844" y="319"/>
                      <a:pt x="841" y="320"/>
                    </a:cubicBezTo>
                    <a:cubicBezTo>
                      <a:pt x="841" y="349"/>
                      <a:pt x="841" y="378"/>
                      <a:pt x="841" y="406"/>
                    </a:cubicBezTo>
                    <a:cubicBezTo>
                      <a:pt x="844" y="405"/>
                      <a:pt x="847" y="404"/>
                      <a:pt x="851" y="403"/>
                    </a:cubicBezTo>
                    <a:cubicBezTo>
                      <a:pt x="851" y="440"/>
                      <a:pt x="851" y="440"/>
                      <a:pt x="851" y="440"/>
                    </a:cubicBezTo>
                    <a:cubicBezTo>
                      <a:pt x="841" y="443"/>
                      <a:pt x="841" y="443"/>
                      <a:pt x="841" y="443"/>
                    </a:cubicBezTo>
                    <a:cubicBezTo>
                      <a:pt x="841" y="472"/>
                      <a:pt x="841" y="501"/>
                      <a:pt x="841" y="529"/>
                    </a:cubicBezTo>
                    <a:cubicBezTo>
                      <a:pt x="844" y="528"/>
                      <a:pt x="847" y="528"/>
                      <a:pt x="851" y="527"/>
                    </a:cubicBezTo>
                    <a:cubicBezTo>
                      <a:pt x="851" y="688"/>
                      <a:pt x="851" y="688"/>
                      <a:pt x="851" y="688"/>
                    </a:cubicBezTo>
                    <a:cubicBezTo>
                      <a:pt x="847" y="689"/>
                      <a:pt x="844" y="689"/>
                      <a:pt x="841" y="690"/>
                    </a:cubicBezTo>
                    <a:cubicBezTo>
                      <a:pt x="841" y="718"/>
                      <a:pt x="841" y="747"/>
                      <a:pt x="841" y="775"/>
                    </a:cubicBezTo>
                    <a:cubicBezTo>
                      <a:pt x="844" y="775"/>
                      <a:pt x="847" y="775"/>
                      <a:pt x="851" y="775"/>
                    </a:cubicBezTo>
                    <a:cubicBezTo>
                      <a:pt x="851" y="829"/>
                      <a:pt x="851" y="829"/>
                      <a:pt x="851" y="829"/>
                    </a:cubicBezTo>
                    <a:cubicBezTo>
                      <a:pt x="808" y="829"/>
                      <a:pt x="808" y="829"/>
                      <a:pt x="808" y="829"/>
                    </a:cubicBezTo>
                    <a:cubicBezTo>
                      <a:pt x="808" y="657"/>
                      <a:pt x="808" y="657"/>
                      <a:pt x="808" y="657"/>
                    </a:cubicBezTo>
                    <a:cubicBezTo>
                      <a:pt x="818" y="656"/>
                      <a:pt x="818" y="656"/>
                      <a:pt x="818" y="656"/>
                    </a:cubicBezTo>
                    <a:cubicBezTo>
                      <a:pt x="818" y="627"/>
                      <a:pt x="818" y="600"/>
                      <a:pt x="818" y="571"/>
                    </a:cubicBezTo>
                    <a:cubicBezTo>
                      <a:pt x="808" y="573"/>
                      <a:pt x="808" y="573"/>
                      <a:pt x="808" y="573"/>
                    </a:cubicBezTo>
                    <a:cubicBezTo>
                      <a:pt x="808" y="537"/>
                      <a:pt x="808" y="537"/>
                      <a:pt x="808" y="537"/>
                    </a:cubicBezTo>
                    <a:cubicBezTo>
                      <a:pt x="812" y="536"/>
                      <a:pt x="815" y="536"/>
                      <a:pt x="818" y="535"/>
                    </a:cubicBezTo>
                    <a:cubicBezTo>
                      <a:pt x="818" y="507"/>
                      <a:pt x="818" y="479"/>
                      <a:pt x="818" y="451"/>
                    </a:cubicBezTo>
                    <a:cubicBezTo>
                      <a:pt x="815" y="452"/>
                      <a:pt x="812" y="453"/>
                      <a:pt x="808" y="454"/>
                    </a:cubicBezTo>
                    <a:cubicBezTo>
                      <a:pt x="808" y="297"/>
                      <a:pt x="808" y="297"/>
                      <a:pt x="808" y="297"/>
                    </a:cubicBezTo>
                    <a:cubicBezTo>
                      <a:pt x="812" y="296"/>
                      <a:pt x="815" y="295"/>
                      <a:pt x="818" y="293"/>
                    </a:cubicBezTo>
                    <a:cubicBezTo>
                      <a:pt x="818" y="265"/>
                      <a:pt x="818" y="237"/>
                      <a:pt x="818" y="209"/>
                    </a:cubicBezTo>
                    <a:cubicBezTo>
                      <a:pt x="815" y="211"/>
                      <a:pt x="812" y="212"/>
                      <a:pt x="808" y="214"/>
                    </a:cubicBezTo>
                    <a:lnTo>
                      <a:pt x="808" y="50"/>
                    </a:lnTo>
                    <a:close/>
                    <a:moveTo>
                      <a:pt x="766" y="78"/>
                    </a:moveTo>
                    <a:cubicBezTo>
                      <a:pt x="808" y="50"/>
                      <a:pt x="808" y="50"/>
                      <a:pt x="808" y="50"/>
                    </a:cubicBezTo>
                    <a:cubicBezTo>
                      <a:pt x="808" y="214"/>
                      <a:pt x="808" y="214"/>
                      <a:pt x="808" y="214"/>
                    </a:cubicBezTo>
                    <a:cubicBezTo>
                      <a:pt x="805" y="216"/>
                      <a:pt x="802" y="217"/>
                      <a:pt x="799" y="219"/>
                    </a:cubicBezTo>
                    <a:cubicBezTo>
                      <a:pt x="799" y="246"/>
                      <a:pt x="799" y="274"/>
                      <a:pt x="799" y="302"/>
                    </a:cubicBezTo>
                    <a:cubicBezTo>
                      <a:pt x="802" y="300"/>
                      <a:pt x="805" y="299"/>
                      <a:pt x="808" y="297"/>
                    </a:cubicBezTo>
                    <a:cubicBezTo>
                      <a:pt x="808" y="454"/>
                      <a:pt x="808" y="454"/>
                      <a:pt x="808" y="454"/>
                    </a:cubicBezTo>
                    <a:cubicBezTo>
                      <a:pt x="805" y="455"/>
                      <a:pt x="802" y="456"/>
                      <a:pt x="799" y="457"/>
                    </a:cubicBezTo>
                    <a:cubicBezTo>
                      <a:pt x="799" y="484"/>
                      <a:pt x="799" y="512"/>
                      <a:pt x="799" y="539"/>
                    </a:cubicBezTo>
                    <a:cubicBezTo>
                      <a:pt x="802" y="539"/>
                      <a:pt x="805" y="538"/>
                      <a:pt x="808" y="537"/>
                    </a:cubicBezTo>
                    <a:cubicBezTo>
                      <a:pt x="808" y="573"/>
                      <a:pt x="808" y="573"/>
                      <a:pt x="808" y="573"/>
                    </a:cubicBezTo>
                    <a:cubicBezTo>
                      <a:pt x="799" y="575"/>
                      <a:pt x="799" y="575"/>
                      <a:pt x="799" y="575"/>
                    </a:cubicBezTo>
                    <a:cubicBezTo>
                      <a:pt x="799" y="603"/>
                      <a:pt x="799" y="631"/>
                      <a:pt x="799" y="658"/>
                    </a:cubicBezTo>
                    <a:cubicBezTo>
                      <a:pt x="808" y="657"/>
                      <a:pt x="808" y="657"/>
                      <a:pt x="808" y="657"/>
                    </a:cubicBezTo>
                    <a:cubicBezTo>
                      <a:pt x="808" y="829"/>
                      <a:pt x="808" y="829"/>
                      <a:pt x="808" y="829"/>
                    </a:cubicBezTo>
                    <a:cubicBezTo>
                      <a:pt x="766" y="829"/>
                      <a:pt x="766" y="829"/>
                      <a:pt x="766" y="829"/>
                    </a:cubicBezTo>
                    <a:cubicBezTo>
                      <a:pt x="766" y="779"/>
                      <a:pt x="766" y="779"/>
                      <a:pt x="766" y="779"/>
                    </a:cubicBezTo>
                    <a:cubicBezTo>
                      <a:pt x="769" y="778"/>
                      <a:pt x="772" y="778"/>
                      <a:pt x="776" y="778"/>
                    </a:cubicBezTo>
                    <a:cubicBezTo>
                      <a:pt x="776" y="751"/>
                      <a:pt x="776" y="724"/>
                      <a:pt x="776" y="697"/>
                    </a:cubicBezTo>
                    <a:cubicBezTo>
                      <a:pt x="772" y="697"/>
                      <a:pt x="769" y="698"/>
                      <a:pt x="766" y="698"/>
                    </a:cubicBezTo>
                    <a:cubicBezTo>
                      <a:pt x="766" y="316"/>
                      <a:pt x="766" y="316"/>
                      <a:pt x="766" y="316"/>
                    </a:cubicBezTo>
                    <a:cubicBezTo>
                      <a:pt x="769" y="315"/>
                      <a:pt x="772" y="313"/>
                      <a:pt x="776" y="312"/>
                    </a:cubicBezTo>
                    <a:cubicBezTo>
                      <a:pt x="776" y="285"/>
                      <a:pt x="776" y="258"/>
                      <a:pt x="776" y="231"/>
                    </a:cubicBezTo>
                    <a:cubicBezTo>
                      <a:pt x="766" y="235"/>
                      <a:pt x="766" y="235"/>
                      <a:pt x="766" y="235"/>
                    </a:cubicBezTo>
                    <a:cubicBezTo>
                      <a:pt x="766" y="200"/>
                      <a:pt x="766" y="200"/>
                      <a:pt x="766" y="200"/>
                    </a:cubicBezTo>
                    <a:cubicBezTo>
                      <a:pt x="776" y="195"/>
                      <a:pt x="776" y="195"/>
                      <a:pt x="776" y="195"/>
                    </a:cubicBezTo>
                    <a:cubicBezTo>
                      <a:pt x="776" y="168"/>
                      <a:pt x="776" y="141"/>
                      <a:pt x="776" y="114"/>
                    </a:cubicBezTo>
                    <a:cubicBezTo>
                      <a:pt x="772" y="116"/>
                      <a:pt x="769" y="118"/>
                      <a:pt x="766" y="120"/>
                    </a:cubicBezTo>
                    <a:lnTo>
                      <a:pt x="766" y="78"/>
                    </a:lnTo>
                    <a:close/>
                    <a:moveTo>
                      <a:pt x="724" y="105"/>
                    </a:moveTo>
                    <a:cubicBezTo>
                      <a:pt x="766" y="78"/>
                      <a:pt x="766" y="78"/>
                      <a:pt x="766" y="78"/>
                    </a:cubicBezTo>
                    <a:cubicBezTo>
                      <a:pt x="766" y="120"/>
                      <a:pt x="766" y="120"/>
                      <a:pt x="766" y="120"/>
                    </a:cubicBezTo>
                    <a:cubicBezTo>
                      <a:pt x="763" y="122"/>
                      <a:pt x="760" y="124"/>
                      <a:pt x="756" y="126"/>
                    </a:cubicBezTo>
                    <a:cubicBezTo>
                      <a:pt x="756" y="152"/>
                      <a:pt x="756" y="179"/>
                      <a:pt x="756" y="206"/>
                    </a:cubicBezTo>
                    <a:cubicBezTo>
                      <a:pt x="766" y="200"/>
                      <a:pt x="766" y="200"/>
                      <a:pt x="766" y="200"/>
                    </a:cubicBezTo>
                    <a:cubicBezTo>
                      <a:pt x="766" y="235"/>
                      <a:pt x="766" y="235"/>
                      <a:pt x="766" y="235"/>
                    </a:cubicBezTo>
                    <a:cubicBezTo>
                      <a:pt x="756" y="240"/>
                      <a:pt x="756" y="240"/>
                      <a:pt x="756" y="240"/>
                    </a:cubicBezTo>
                    <a:cubicBezTo>
                      <a:pt x="756" y="267"/>
                      <a:pt x="756" y="294"/>
                      <a:pt x="756" y="320"/>
                    </a:cubicBezTo>
                    <a:cubicBezTo>
                      <a:pt x="760" y="319"/>
                      <a:pt x="763" y="317"/>
                      <a:pt x="766" y="316"/>
                    </a:cubicBezTo>
                    <a:cubicBezTo>
                      <a:pt x="766" y="698"/>
                      <a:pt x="766" y="698"/>
                      <a:pt x="766" y="698"/>
                    </a:cubicBezTo>
                    <a:cubicBezTo>
                      <a:pt x="763" y="698"/>
                      <a:pt x="760" y="699"/>
                      <a:pt x="756" y="699"/>
                    </a:cubicBezTo>
                    <a:cubicBezTo>
                      <a:pt x="756" y="726"/>
                      <a:pt x="756" y="752"/>
                      <a:pt x="756" y="779"/>
                    </a:cubicBezTo>
                    <a:cubicBezTo>
                      <a:pt x="760" y="779"/>
                      <a:pt x="763" y="779"/>
                      <a:pt x="766" y="779"/>
                    </a:cubicBezTo>
                    <a:cubicBezTo>
                      <a:pt x="766" y="829"/>
                      <a:pt x="766" y="829"/>
                      <a:pt x="766" y="829"/>
                    </a:cubicBezTo>
                    <a:cubicBezTo>
                      <a:pt x="724" y="829"/>
                      <a:pt x="724" y="829"/>
                      <a:pt x="724" y="829"/>
                    </a:cubicBezTo>
                    <a:cubicBezTo>
                      <a:pt x="724" y="669"/>
                      <a:pt x="724" y="669"/>
                      <a:pt x="724" y="669"/>
                    </a:cubicBezTo>
                    <a:cubicBezTo>
                      <a:pt x="733" y="668"/>
                      <a:pt x="733" y="668"/>
                      <a:pt x="733" y="668"/>
                    </a:cubicBezTo>
                    <a:cubicBezTo>
                      <a:pt x="733" y="641"/>
                      <a:pt x="733" y="615"/>
                      <a:pt x="733" y="589"/>
                    </a:cubicBezTo>
                    <a:cubicBezTo>
                      <a:pt x="730" y="590"/>
                      <a:pt x="727" y="591"/>
                      <a:pt x="724" y="591"/>
                    </a:cubicBezTo>
                    <a:cubicBezTo>
                      <a:pt x="724" y="446"/>
                      <a:pt x="724" y="446"/>
                      <a:pt x="724" y="446"/>
                    </a:cubicBezTo>
                    <a:cubicBezTo>
                      <a:pt x="727" y="445"/>
                      <a:pt x="730" y="444"/>
                      <a:pt x="733" y="443"/>
                    </a:cubicBezTo>
                    <a:cubicBezTo>
                      <a:pt x="733" y="417"/>
                      <a:pt x="733" y="391"/>
                      <a:pt x="733" y="365"/>
                    </a:cubicBezTo>
                    <a:cubicBezTo>
                      <a:pt x="730" y="366"/>
                      <a:pt x="727" y="367"/>
                      <a:pt x="724" y="368"/>
                    </a:cubicBezTo>
                    <a:lnTo>
                      <a:pt x="724" y="105"/>
                    </a:lnTo>
                    <a:close/>
                    <a:moveTo>
                      <a:pt x="681" y="132"/>
                    </a:moveTo>
                    <a:cubicBezTo>
                      <a:pt x="724" y="105"/>
                      <a:pt x="724" y="105"/>
                      <a:pt x="724" y="105"/>
                    </a:cubicBezTo>
                    <a:cubicBezTo>
                      <a:pt x="724" y="368"/>
                      <a:pt x="724" y="368"/>
                      <a:pt x="724" y="368"/>
                    </a:cubicBezTo>
                    <a:cubicBezTo>
                      <a:pt x="720" y="370"/>
                      <a:pt x="717" y="371"/>
                      <a:pt x="714" y="372"/>
                    </a:cubicBezTo>
                    <a:cubicBezTo>
                      <a:pt x="714" y="398"/>
                      <a:pt x="714" y="424"/>
                      <a:pt x="714" y="449"/>
                    </a:cubicBezTo>
                    <a:cubicBezTo>
                      <a:pt x="717" y="448"/>
                      <a:pt x="720" y="447"/>
                      <a:pt x="724" y="446"/>
                    </a:cubicBezTo>
                    <a:cubicBezTo>
                      <a:pt x="724" y="591"/>
                      <a:pt x="724" y="591"/>
                      <a:pt x="724" y="591"/>
                    </a:cubicBezTo>
                    <a:cubicBezTo>
                      <a:pt x="720" y="592"/>
                      <a:pt x="717" y="593"/>
                      <a:pt x="714" y="593"/>
                    </a:cubicBezTo>
                    <a:cubicBezTo>
                      <a:pt x="714" y="619"/>
                      <a:pt x="714" y="645"/>
                      <a:pt x="714" y="670"/>
                    </a:cubicBezTo>
                    <a:cubicBezTo>
                      <a:pt x="724" y="669"/>
                      <a:pt x="724" y="669"/>
                      <a:pt x="724" y="669"/>
                    </a:cubicBezTo>
                    <a:cubicBezTo>
                      <a:pt x="724" y="829"/>
                      <a:pt x="724" y="829"/>
                      <a:pt x="724" y="829"/>
                    </a:cubicBezTo>
                    <a:cubicBezTo>
                      <a:pt x="681" y="829"/>
                      <a:pt x="681" y="829"/>
                      <a:pt x="681" y="829"/>
                    </a:cubicBezTo>
                    <a:cubicBezTo>
                      <a:pt x="681" y="782"/>
                      <a:pt x="681" y="782"/>
                      <a:pt x="681" y="782"/>
                    </a:cubicBezTo>
                    <a:cubicBezTo>
                      <a:pt x="685" y="782"/>
                      <a:pt x="688" y="782"/>
                      <a:pt x="691" y="782"/>
                    </a:cubicBezTo>
                    <a:cubicBezTo>
                      <a:pt x="691" y="757"/>
                      <a:pt x="691" y="732"/>
                      <a:pt x="691" y="706"/>
                    </a:cubicBezTo>
                    <a:cubicBezTo>
                      <a:pt x="688" y="707"/>
                      <a:pt x="685" y="707"/>
                      <a:pt x="681" y="707"/>
                    </a:cubicBezTo>
                    <a:cubicBezTo>
                      <a:pt x="681" y="675"/>
                      <a:pt x="681" y="675"/>
                      <a:pt x="681" y="675"/>
                    </a:cubicBezTo>
                    <a:cubicBezTo>
                      <a:pt x="691" y="674"/>
                      <a:pt x="691" y="674"/>
                      <a:pt x="691" y="674"/>
                    </a:cubicBezTo>
                    <a:cubicBezTo>
                      <a:pt x="691" y="649"/>
                      <a:pt x="691" y="623"/>
                      <a:pt x="691" y="598"/>
                    </a:cubicBezTo>
                    <a:cubicBezTo>
                      <a:pt x="688" y="599"/>
                      <a:pt x="685" y="600"/>
                      <a:pt x="681" y="600"/>
                    </a:cubicBezTo>
                    <a:cubicBezTo>
                      <a:pt x="681" y="568"/>
                      <a:pt x="681" y="568"/>
                      <a:pt x="681" y="568"/>
                    </a:cubicBezTo>
                    <a:cubicBezTo>
                      <a:pt x="685" y="567"/>
                      <a:pt x="688" y="566"/>
                      <a:pt x="691" y="565"/>
                    </a:cubicBezTo>
                    <a:cubicBezTo>
                      <a:pt x="691" y="540"/>
                      <a:pt x="691" y="515"/>
                      <a:pt x="691" y="490"/>
                    </a:cubicBezTo>
                    <a:cubicBezTo>
                      <a:pt x="688" y="491"/>
                      <a:pt x="685" y="492"/>
                      <a:pt x="681" y="493"/>
                    </a:cubicBezTo>
                    <a:cubicBezTo>
                      <a:pt x="681" y="460"/>
                      <a:pt x="681" y="460"/>
                      <a:pt x="681" y="460"/>
                    </a:cubicBezTo>
                    <a:cubicBezTo>
                      <a:pt x="691" y="457"/>
                      <a:pt x="691" y="457"/>
                      <a:pt x="691" y="457"/>
                    </a:cubicBezTo>
                    <a:cubicBezTo>
                      <a:pt x="691" y="432"/>
                      <a:pt x="691" y="407"/>
                      <a:pt x="691" y="382"/>
                    </a:cubicBezTo>
                    <a:cubicBezTo>
                      <a:pt x="688" y="383"/>
                      <a:pt x="685" y="384"/>
                      <a:pt x="681" y="386"/>
                    </a:cubicBezTo>
                    <a:cubicBezTo>
                      <a:pt x="681" y="353"/>
                      <a:pt x="681" y="353"/>
                      <a:pt x="681" y="353"/>
                    </a:cubicBezTo>
                    <a:cubicBezTo>
                      <a:pt x="691" y="349"/>
                      <a:pt x="691" y="349"/>
                      <a:pt x="691" y="349"/>
                    </a:cubicBezTo>
                    <a:cubicBezTo>
                      <a:pt x="691" y="324"/>
                      <a:pt x="691" y="299"/>
                      <a:pt x="691" y="274"/>
                    </a:cubicBezTo>
                    <a:cubicBezTo>
                      <a:pt x="681" y="279"/>
                      <a:pt x="681" y="279"/>
                      <a:pt x="681" y="279"/>
                    </a:cubicBezTo>
                    <a:cubicBezTo>
                      <a:pt x="681" y="246"/>
                      <a:pt x="681" y="246"/>
                      <a:pt x="681" y="246"/>
                    </a:cubicBezTo>
                    <a:cubicBezTo>
                      <a:pt x="685" y="244"/>
                      <a:pt x="688" y="243"/>
                      <a:pt x="691" y="241"/>
                    </a:cubicBezTo>
                    <a:cubicBezTo>
                      <a:pt x="691" y="216"/>
                      <a:pt x="691" y="191"/>
                      <a:pt x="691" y="165"/>
                    </a:cubicBezTo>
                    <a:cubicBezTo>
                      <a:pt x="681" y="171"/>
                      <a:pt x="681" y="171"/>
                      <a:pt x="681" y="171"/>
                    </a:cubicBezTo>
                    <a:lnTo>
                      <a:pt x="681" y="132"/>
                    </a:lnTo>
                    <a:close/>
                    <a:moveTo>
                      <a:pt x="529" y="230"/>
                    </a:moveTo>
                    <a:cubicBezTo>
                      <a:pt x="556" y="213"/>
                      <a:pt x="556" y="213"/>
                      <a:pt x="556" y="213"/>
                    </a:cubicBezTo>
                    <a:cubicBezTo>
                      <a:pt x="645" y="257"/>
                      <a:pt x="645" y="257"/>
                      <a:pt x="645" y="257"/>
                    </a:cubicBezTo>
                    <a:cubicBezTo>
                      <a:pt x="645" y="155"/>
                      <a:pt x="645" y="155"/>
                      <a:pt x="645" y="155"/>
                    </a:cubicBezTo>
                    <a:cubicBezTo>
                      <a:pt x="681" y="132"/>
                      <a:pt x="681" y="132"/>
                      <a:pt x="681" y="132"/>
                    </a:cubicBezTo>
                    <a:cubicBezTo>
                      <a:pt x="681" y="171"/>
                      <a:pt x="681" y="171"/>
                      <a:pt x="681" y="171"/>
                    </a:cubicBezTo>
                    <a:cubicBezTo>
                      <a:pt x="672" y="177"/>
                      <a:pt x="672" y="177"/>
                      <a:pt x="672" y="177"/>
                    </a:cubicBezTo>
                    <a:cubicBezTo>
                      <a:pt x="672" y="202"/>
                      <a:pt x="672" y="227"/>
                      <a:pt x="672" y="251"/>
                    </a:cubicBezTo>
                    <a:cubicBezTo>
                      <a:pt x="675" y="249"/>
                      <a:pt x="678" y="248"/>
                      <a:pt x="681" y="246"/>
                    </a:cubicBezTo>
                    <a:cubicBezTo>
                      <a:pt x="681" y="279"/>
                      <a:pt x="681" y="279"/>
                      <a:pt x="681" y="279"/>
                    </a:cubicBezTo>
                    <a:cubicBezTo>
                      <a:pt x="672" y="283"/>
                      <a:pt x="672" y="283"/>
                      <a:pt x="672" y="283"/>
                    </a:cubicBezTo>
                    <a:cubicBezTo>
                      <a:pt x="672" y="308"/>
                      <a:pt x="672" y="333"/>
                      <a:pt x="672" y="357"/>
                    </a:cubicBezTo>
                    <a:cubicBezTo>
                      <a:pt x="681" y="353"/>
                      <a:pt x="681" y="353"/>
                      <a:pt x="681" y="353"/>
                    </a:cubicBezTo>
                    <a:cubicBezTo>
                      <a:pt x="681" y="386"/>
                      <a:pt x="681" y="386"/>
                      <a:pt x="681" y="386"/>
                    </a:cubicBezTo>
                    <a:cubicBezTo>
                      <a:pt x="678" y="387"/>
                      <a:pt x="675" y="388"/>
                      <a:pt x="672" y="390"/>
                    </a:cubicBezTo>
                    <a:cubicBezTo>
                      <a:pt x="672" y="414"/>
                      <a:pt x="672" y="439"/>
                      <a:pt x="672" y="464"/>
                    </a:cubicBezTo>
                    <a:cubicBezTo>
                      <a:pt x="681" y="460"/>
                      <a:pt x="681" y="460"/>
                      <a:pt x="681" y="460"/>
                    </a:cubicBezTo>
                    <a:cubicBezTo>
                      <a:pt x="681" y="493"/>
                      <a:pt x="681" y="493"/>
                      <a:pt x="681" y="493"/>
                    </a:cubicBezTo>
                    <a:cubicBezTo>
                      <a:pt x="678" y="494"/>
                      <a:pt x="675" y="495"/>
                      <a:pt x="672" y="496"/>
                    </a:cubicBezTo>
                    <a:cubicBezTo>
                      <a:pt x="672" y="521"/>
                      <a:pt x="672" y="545"/>
                      <a:pt x="672" y="570"/>
                    </a:cubicBezTo>
                    <a:cubicBezTo>
                      <a:pt x="675" y="569"/>
                      <a:pt x="678" y="569"/>
                      <a:pt x="681" y="568"/>
                    </a:cubicBezTo>
                    <a:cubicBezTo>
                      <a:pt x="681" y="600"/>
                      <a:pt x="681" y="600"/>
                      <a:pt x="681" y="600"/>
                    </a:cubicBezTo>
                    <a:cubicBezTo>
                      <a:pt x="678" y="601"/>
                      <a:pt x="675" y="602"/>
                      <a:pt x="672" y="602"/>
                    </a:cubicBezTo>
                    <a:cubicBezTo>
                      <a:pt x="672" y="627"/>
                      <a:pt x="672" y="652"/>
                      <a:pt x="672" y="676"/>
                    </a:cubicBezTo>
                    <a:cubicBezTo>
                      <a:pt x="681" y="675"/>
                      <a:pt x="681" y="675"/>
                      <a:pt x="681" y="675"/>
                    </a:cubicBezTo>
                    <a:cubicBezTo>
                      <a:pt x="681" y="707"/>
                      <a:pt x="681" y="707"/>
                      <a:pt x="681" y="707"/>
                    </a:cubicBezTo>
                    <a:cubicBezTo>
                      <a:pt x="678" y="708"/>
                      <a:pt x="675" y="708"/>
                      <a:pt x="672" y="709"/>
                    </a:cubicBezTo>
                    <a:cubicBezTo>
                      <a:pt x="672" y="733"/>
                      <a:pt x="672" y="758"/>
                      <a:pt x="672" y="783"/>
                    </a:cubicBezTo>
                    <a:cubicBezTo>
                      <a:pt x="675" y="782"/>
                      <a:pt x="678" y="782"/>
                      <a:pt x="681" y="782"/>
                    </a:cubicBezTo>
                    <a:cubicBezTo>
                      <a:pt x="681" y="829"/>
                      <a:pt x="681" y="829"/>
                      <a:pt x="681" y="829"/>
                    </a:cubicBezTo>
                    <a:cubicBezTo>
                      <a:pt x="529" y="829"/>
                      <a:pt x="529" y="829"/>
                      <a:pt x="529" y="829"/>
                    </a:cubicBezTo>
                    <a:cubicBezTo>
                      <a:pt x="529" y="789"/>
                      <a:pt x="529" y="789"/>
                      <a:pt x="529" y="789"/>
                    </a:cubicBezTo>
                    <a:cubicBezTo>
                      <a:pt x="531" y="789"/>
                      <a:pt x="534" y="789"/>
                      <a:pt x="536" y="788"/>
                    </a:cubicBezTo>
                    <a:cubicBezTo>
                      <a:pt x="536" y="767"/>
                      <a:pt x="536" y="745"/>
                      <a:pt x="536" y="724"/>
                    </a:cubicBezTo>
                    <a:cubicBezTo>
                      <a:pt x="534" y="724"/>
                      <a:pt x="531" y="724"/>
                      <a:pt x="529" y="725"/>
                    </a:cubicBezTo>
                    <a:cubicBezTo>
                      <a:pt x="529" y="697"/>
                      <a:pt x="529" y="697"/>
                      <a:pt x="529" y="697"/>
                    </a:cubicBezTo>
                    <a:cubicBezTo>
                      <a:pt x="536" y="696"/>
                      <a:pt x="536" y="696"/>
                      <a:pt x="536" y="696"/>
                    </a:cubicBezTo>
                    <a:cubicBezTo>
                      <a:pt x="536" y="674"/>
                      <a:pt x="536" y="652"/>
                      <a:pt x="536" y="631"/>
                    </a:cubicBezTo>
                    <a:cubicBezTo>
                      <a:pt x="529" y="632"/>
                      <a:pt x="529" y="632"/>
                      <a:pt x="529" y="632"/>
                    </a:cubicBezTo>
                    <a:cubicBezTo>
                      <a:pt x="529" y="604"/>
                      <a:pt x="529" y="604"/>
                      <a:pt x="529" y="604"/>
                    </a:cubicBezTo>
                    <a:cubicBezTo>
                      <a:pt x="531" y="604"/>
                      <a:pt x="534" y="603"/>
                      <a:pt x="536" y="603"/>
                    </a:cubicBezTo>
                    <a:cubicBezTo>
                      <a:pt x="536" y="581"/>
                      <a:pt x="536" y="560"/>
                      <a:pt x="536" y="538"/>
                    </a:cubicBezTo>
                    <a:cubicBezTo>
                      <a:pt x="529" y="540"/>
                      <a:pt x="529" y="540"/>
                      <a:pt x="529" y="540"/>
                    </a:cubicBezTo>
                    <a:cubicBezTo>
                      <a:pt x="529" y="512"/>
                      <a:pt x="529" y="512"/>
                      <a:pt x="529" y="512"/>
                    </a:cubicBezTo>
                    <a:cubicBezTo>
                      <a:pt x="531" y="511"/>
                      <a:pt x="534" y="511"/>
                      <a:pt x="536" y="510"/>
                    </a:cubicBezTo>
                    <a:cubicBezTo>
                      <a:pt x="536" y="488"/>
                      <a:pt x="536" y="467"/>
                      <a:pt x="536" y="445"/>
                    </a:cubicBezTo>
                    <a:cubicBezTo>
                      <a:pt x="534" y="446"/>
                      <a:pt x="531" y="447"/>
                      <a:pt x="529" y="448"/>
                    </a:cubicBezTo>
                    <a:cubicBezTo>
                      <a:pt x="529" y="420"/>
                      <a:pt x="529" y="420"/>
                      <a:pt x="529" y="420"/>
                    </a:cubicBezTo>
                    <a:cubicBezTo>
                      <a:pt x="531" y="419"/>
                      <a:pt x="534" y="418"/>
                      <a:pt x="536" y="417"/>
                    </a:cubicBezTo>
                    <a:cubicBezTo>
                      <a:pt x="536" y="395"/>
                      <a:pt x="536" y="374"/>
                      <a:pt x="536" y="352"/>
                    </a:cubicBezTo>
                    <a:cubicBezTo>
                      <a:pt x="529" y="356"/>
                      <a:pt x="529" y="356"/>
                      <a:pt x="529" y="356"/>
                    </a:cubicBezTo>
                    <a:cubicBezTo>
                      <a:pt x="529" y="328"/>
                      <a:pt x="529" y="328"/>
                      <a:pt x="529" y="328"/>
                    </a:cubicBezTo>
                    <a:cubicBezTo>
                      <a:pt x="531" y="327"/>
                      <a:pt x="534" y="325"/>
                      <a:pt x="536" y="324"/>
                    </a:cubicBezTo>
                    <a:cubicBezTo>
                      <a:pt x="536" y="302"/>
                      <a:pt x="536" y="281"/>
                      <a:pt x="536" y="259"/>
                    </a:cubicBezTo>
                    <a:cubicBezTo>
                      <a:pt x="534" y="261"/>
                      <a:pt x="531" y="262"/>
                      <a:pt x="529" y="264"/>
                    </a:cubicBezTo>
                    <a:lnTo>
                      <a:pt x="529" y="230"/>
                    </a:lnTo>
                    <a:close/>
                    <a:moveTo>
                      <a:pt x="498" y="250"/>
                    </a:moveTo>
                    <a:cubicBezTo>
                      <a:pt x="529" y="230"/>
                      <a:pt x="529" y="230"/>
                      <a:pt x="529" y="230"/>
                    </a:cubicBezTo>
                    <a:cubicBezTo>
                      <a:pt x="529" y="264"/>
                      <a:pt x="529" y="264"/>
                      <a:pt x="529" y="264"/>
                    </a:cubicBezTo>
                    <a:cubicBezTo>
                      <a:pt x="527" y="265"/>
                      <a:pt x="524" y="267"/>
                      <a:pt x="522" y="268"/>
                    </a:cubicBezTo>
                    <a:cubicBezTo>
                      <a:pt x="522" y="289"/>
                      <a:pt x="522" y="310"/>
                      <a:pt x="522" y="332"/>
                    </a:cubicBezTo>
                    <a:cubicBezTo>
                      <a:pt x="524" y="330"/>
                      <a:pt x="527" y="329"/>
                      <a:pt x="529" y="328"/>
                    </a:cubicBezTo>
                    <a:cubicBezTo>
                      <a:pt x="529" y="356"/>
                      <a:pt x="529" y="356"/>
                      <a:pt x="529" y="356"/>
                    </a:cubicBezTo>
                    <a:cubicBezTo>
                      <a:pt x="522" y="359"/>
                      <a:pt x="522" y="359"/>
                      <a:pt x="522" y="359"/>
                    </a:cubicBezTo>
                    <a:cubicBezTo>
                      <a:pt x="522" y="381"/>
                      <a:pt x="522" y="402"/>
                      <a:pt x="522" y="423"/>
                    </a:cubicBezTo>
                    <a:cubicBezTo>
                      <a:pt x="524" y="422"/>
                      <a:pt x="527" y="421"/>
                      <a:pt x="529" y="420"/>
                    </a:cubicBezTo>
                    <a:cubicBezTo>
                      <a:pt x="529" y="448"/>
                      <a:pt x="529" y="448"/>
                      <a:pt x="529" y="448"/>
                    </a:cubicBezTo>
                    <a:cubicBezTo>
                      <a:pt x="527" y="449"/>
                      <a:pt x="524" y="450"/>
                      <a:pt x="522" y="451"/>
                    </a:cubicBezTo>
                    <a:cubicBezTo>
                      <a:pt x="522" y="472"/>
                      <a:pt x="522" y="493"/>
                      <a:pt x="522" y="515"/>
                    </a:cubicBezTo>
                    <a:cubicBezTo>
                      <a:pt x="524" y="514"/>
                      <a:pt x="527" y="513"/>
                      <a:pt x="529" y="512"/>
                    </a:cubicBezTo>
                    <a:cubicBezTo>
                      <a:pt x="529" y="540"/>
                      <a:pt x="529" y="540"/>
                      <a:pt x="529" y="540"/>
                    </a:cubicBezTo>
                    <a:cubicBezTo>
                      <a:pt x="522" y="542"/>
                      <a:pt x="522" y="542"/>
                      <a:pt x="522" y="542"/>
                    </a:cubicBezTo>
                    <a:cubicBezTo>
                      <a:pt x="522" y="564"/>
                      <a:pt x="522" y="585"/>
                      <a:pt x="522" y="606"/>
                    </a:cubicBezTo>
                    <a:cubicBezTo>
                      <a:pt x="524" y="606"/>
                      <a:pt x="527" y="605"/>
                      <a:pt x="529" y="604"/>
                    </a:cubicBezTo>
                    <a:cubicBezTo>
                      <a:pt x="529" y="632"/>
                      <a:pt x="529" y="632"/>
                      <a:pt x="529" y="632"/>
                    </a:cubicBezTo>
                    <a:cubicBezTo>
                      <a:pt x="522" y="634"/>
                      <a:pt x="522" y="634"/>
                      <a:pt x="522" y="634"/>
                    </a:cubicBezTo>
                    <a:cubicBezTo>
                      <a:pt x="522" y="655"/>
                      <a:pt x="522" y="676"/>
                      <a:pt x="522" y="698"/>
                    </a:cubicBezTo>
                    <a:cubicBezTo>
                      <a:pt x="529" y="697"/>
                      <a:pt x="529" y="697"/>
                      <a:pt x="529" y="697"/>
                    </a:cubicBezTo>
                    <a:cubicBezTo>
                      <a:pt x="529" y="725"/>
                      <a:pt x="529" y="725"/>
                      <a:pt x="529" y="725"/>
                    </a:cubicBezTo>
                    <a:cubicBezTo>
                      <a:pt x="527" y="725"/>
                      <a:pt x="524" y="725"/>
                      <a:pt x="522" y="725"/>
                    </a:cubicBezTo>
                    <a:cubicBezTo>
                      <a:pt x="522" y="747"/>
                      <a:pt x="522" y="768"/>
                      <a:pt x="522" y="789"/>
                    </a:cubicBezTo>
                    <a:cubicBezTo>
                      <a:pt x="524" y="789"/>
                      <a:pt x="527" y="789"/>
                      <a:pt x="529" y="789"/>
                    </a:cubicBezTo>
                    <a:cubicBezTo>
                      <a:pt x="529" y="829"/>
                      <a:pt x="529" y="829"/>
                      <a:pt x="529" y="829"/>
                    </a:cubicBezTo>
                    <a:cubicBezTo>
                      <a:pt x="498" y="829"/>
                      <a:pt x="498" y="829"/>
                      <a:pt x="498" y="829"/>
                    </a:cubicBezTo>
                    <a:cubicBezTo>
                      <a:pt x="498" y="790"/>
                      <a:pt x="498" y="790"/>
                      <a:pt x="498" y="790"/>
                    </a:cubicBezTo>
                    <a:cubicBezTo>
                      <a:pt x="500" y="790"/>
                      <a:pt x="502" y="790"/>
                      <a:pt x="505" y="790"/>
                    </a:cubicBezTo>
                    <a:cubicBezTo>
                      <a:pt x="505" y="769"/>
                      <a:pt x="505" y="748"/>
                      <a:pt x="505" y="727"/>
                    </a:cubicBezTo>
                    <a:cubicBezTo>
                      <a:pt x="502" y="728"/>
                      <a:pt x="500" y="728"/>
                      <a:pt x="498" y="728"/>
                    </a:cubicBezTo>
                    <a:cubicBezTo>
                      <a:pt x="498" y="701"/>
                      <a:pt x="498" y="701"/>
                      <a:pt x="498" y="701"/>
                    </a:cubicBezTo>
                    <a:cubicBezTo>
                      <a:pt x="505" y="700"/>
                      <a:pt x="505" y="700"/>
                      <a:pt x="505" y="700"/>
                    </a:cubicBezTo>
                    <a:cubicBezTo>
                      <a:pt x="505" y="679"/>
                      <a:pt x="505" y="658"/>
                      <a:pt x="505" y="638"/>
                    </a:cubicBezTo>
                    <a:cubicBezTo>
                      <a:pt x="498" y="639"/>
                      <a:pt x="498" y="639"/>
                      <a:pt x="498" y="639"/>
                    </a:cubicBezTo>
                    <a:cubicBezTo>
                      <a:pt x="498" y="612"/>
                      <a:pt x="498" y="612"/>
                      <a:pt x="498" y="612"/>
                    </a:cubicBezTo>
                    <a:cubicBezTo>
                      <a:pt x="500" y="611"/>
                      <a:pt x="502" y="611"/>
                      <a:pt x="505" y="610"/>
                    </a:cubicBezTo>
                    <a:cubicBezTo>
                      <a:pt x="505" y="589"/>
                      <a:pt x="505" y="569"/>
                      <a:pt x="505" y="548"/>
                    </a:cubicBezTo>
                    <a:cubicBezTo>
                      <a:pt x="502" y="549"/>
                      <a:pt x="500" y="549"/>
                      <a:pt x="498" y="550"/>
                    </a:cubicBezTo>
                    <a:cubicBezTo>
                      <a:pt x="498" y="434"/>
                      <a:pt x="498" y="434"/>
                      <a:pt x="498" y="434"/>
                    </a:cubicBezTo>
                    <a:cubicBezTo>
                      <a:pt x="500" y="433"/>
                      <a:pt x="502" y="432"/>
                      <a:pt x="505" y="431"/>
                    </a:cubicBezTo>
                    <a:cubicBezTo>
                      <a:pt x="505" y="410"/>
                      <a:pt x="505" y="389"/>
                      <a:pt x="505" y="368"/>
                    </a:cubicBezTo>
                    <a:cubicBezTo>
                      <a:pt x="502" y="369"/>
                      <a:pt x="500" y="371"/>
                      <a:pt x="498" y="372"/>
                    </a:cubicBezTo>
                    <a:lnTo>
                      <a:pt x="498" y="250"/>
                    </a:lnTo>
                    <a:close/>
                    <a:moveTo>
                      <a:pt x="466" y="270"/>
                    </a:moveTo>
                    <a:cubicBezTo>
                      <a:pt x="498" y="250"/>
                      <a:pt x="498" y="250"/>
                      <a:pt x="498" y="250"/>
                    </a:cubicBezTo>
                    <a:cubicBezTo>
                      <a:pt x="498" y="372"/>
                      <a:pt x="498" y="372"/>
                      <a:pt x="498" y="372"/>
                    </a:cubicBezTo>
                    <a:cubicBezTo>
                      <a:pt x="495" y="373"/>
                      <a:pt x="493" y="374"/>
                      <a:pt x="490" y="375"/>
                    </a:cubicBezTo>
                    <a:cubicBezTo>
                      <a:pt x="490" y="396"/>
                      <a:pt x="490" y="416"/>
                      <a:pt x="490" y="437"/>
                    </a:cubicBezTo>
                    <a:cubicBezTo>
                      <a:pt x="493" y="436"/>
                      <a:pt x="495" y="435"/>
                      <a:pt x="498" y="434"/>
                    </a:cubicBezTo>
                    <a:cubicBezTo>
                      <a:pt x="498" y="550"/>
                      <a:pt x="498" y="550"/>
                      <a:pt x="498" y="550"/>
                    </a:cubicBezTo>
                    <a:cubicBezTo>
                      <a:pt x="495" y="551"/>
                      <a:pt x="493" y="551"/>
                      <a:pt x="490" y="552"/>
                    </a:cubicBezTo>
                    <a:cubicBezTo>
                      <a:pt x="490" y="573"/>
                      <a:pt x="490" y="593"/>
                      <a:pt x="490" y="614"/>
                    </a:cubicBezTo>
                    <a:cubicBezTo>
                      <a:pt x="493" y="613"/>
                      <a:pt x="495" y="613"/>
                      <a:pt x="498" y="612"/>
                    </a:cubicBezTo>
                    <a:cubicBezTo>
                      <a:pt x="498" y="639"/>
                      <a:pt x="498" y="639"/>
                      <a:pt x="498" y="639"/>
                    </a:cubicBezTo>
                    <a:cubicBezTo>
                      <a:pt x="490" y="641"/>
                      <a:pt x="490" y="641"/>
                      <a:pt x="490" y="641"/>
                    </a:cubicBezTo>
                    <a:cubicBezTo>
                      <a:pt x="490" y="661"/>
                      <a:pt x="490" y="682"/>
                      <a:pt x="490" y="702"/>
                    </a:cubicBezTo>
                    <a:cubicBezTo>
                      <a:pt x="498" y="701"/>
                      <a:pt x="498" y="701"/>
                      <a:pt x="498" y="701"/>
                    </a:cubicBezTo>
                    <a:cubicBezTo>
                      <a:pt x="498" y="728"/>
                      <a:pt x="498" y="728"/>
                      <a:pt x="498" y="728"/>
                    </a:cubicBezTo>
                    <a:cubicBezTo>
                      <a:pt x="495" y="728"/>
                      <a:pt x="493" y="729"/>
                      <a:pt x="490" y="729"/>
                    </a:cubicBezTo>
                    <a:cubicBezTo>
                      <a:pt x="490" y="749"/>
                      <a:pt x="490" y="770"/>
                      <a:pt x="490" y="790"/>
                    </a:cubicBezTo>
                    <a:cubicBezTo>
                      <a:pt x="493" y="790"/>
                      <a:pt x="495" y="790"/>
                      <a:pt x="498" y="790"/>
                    </a:cubicBezTo>
                    <a:cubicBezTo>
                      <a:pt x="498" y="829"/>
                      <a:pt x="498" y="829"/>
                      <a:pt x="498" y="829"/>
                    </a:cubicBezTo>
                    <a:cubicBezTo>
                      <a:pt x="466" y="829"/>
                      <a:pt x="466" y="829"/>
                      <a:pt x="466" y="829"/>
                    </a:cubicBezTo>
                    <a:cubicBezTo>
                      <a:pt x="466" y="620"/>
                      <a:pt x="466" y="620"/>
                      <a:pt x="466" y="620"/>
                    </a:cubicBezTo>
                    <a:cubicBezTo>
                      <a:pt x="468" y="619"/>
                      <a:pt x="471" y="619"/>
                      <a:pt x="473" y="618"/>
                    </a:cubicBezTo>
                    <a:cubicBezTo>
                      <a:pt x="473" y="598"/>
                      <a:pt x="473" y="578"/>
                      <a:pt x="473" y="558"/>
                    </a:cubicBezTo>
                    <a:cubicBezTo>
                      <a:pt x="466" y="560"/>
                      <a:pt x="466" y="560"/>
                      <a:pt x="466" y="560"/>
                    </a:cubicBezTo>
                    <a:cubicBezTo>
                      <a:pt x="466" y="534"/>
                      <a:pt x="466" y="534"/>
                      <a:pt x="466" y="534"/>
                    </a:cubicBezTo>
                    <a:cubicBezTo>
                      <a:pt x="468" y="533"/>
                      <a:pt x="471" y="532"/>
                      <a:pt x="473" y="531"/>
                    </a:cubicBezTo>
                    <a:cubicBezTo>
                      <a:pt x="473" y="511"/>
                      <a:pt x="473" y="491"/>
                      <a:pt x="473" y="471"/>
                    </a:cubicBezTo>
                    <a:cubicBezTo>
                      <a:pt x="471" y="472"/>
                      <a:pt x="468" y="473"/>
                      <a:pt x="466" y="474"/>
                    </a:cubicBezTo>
                    <a:cubicBezTo>
                      <a:pt x="466" y="362"/>
                      <a:pt x="466" y="362"/>
                      <a:pt x="466" y="362"/>
                    </a:cubicBezTo>
                    <a:cubicBezTo>
                      <a:pt x="473" y="358"/>
                      <a:pt x="473" y="358"/>
                      <a:pt x="473" y="358"/>
                    </a:cubicBezTo>
                    <a:cubicBezTo>
                      <a:pt x="473" y="338"/>
                      <a:pt x="473" y="318"/>
                      <a:pt x="473" y="298"/>
                    </a:cubicBezTo>
                    <a:cubicBezTo>
                      <a:pt x="471" y="299"/>
                      <a:pt x="468" y="300"/>
                      <a:pt x="466" y="302"/>
                    </a:cubicBezTo>
                    <a:lnTo>
                      <a:pt x="466" y="270"/>
                    </a:lnTo>
                    <a:close/>
                    <a:moveTo>
                      <a:pt x="435" y="291"/>
                    </a:moveTo>
                    <a:cubicBezTo>
                      <a:pt x="466" y="270"/>
                      <a:pt x="466" y="270"/>
                      <a:pt x="466" y="270"/>
                    </a:cubicBezTo>
                    <a:cubicBezTo>
                      <a:pt x="466" y="302"/>
                      <a:pt x="466" y="302"/>
                      <a:pt x="466" y="302"/>
                    </a:cubicBezTo>
                    <a:cubicBezTo>
                      <a:pt x="464" y="303"/>
                      <a:pt x="461" y="305"/>
                      <a:pt x="459" y="306"/>
                    </a:cubicBezTo>
                    <a:cubicBezTo>
                      <a:pt x="459" y="326"/>
                      <a:pt x="459" y="346"/>
                      <a:pt x="459" y="366"/>
                    </a:cubicBezTo>
                    <a:cubicBezTo>
                      <a:pt x="466" y="362"/>
                      <a:pt x="466" y="362"/>
                      <a:pt x="466" y="362"/>
                    </a:cubicBezTo>
                    <a:cubicBezTo>
                      <a:pt x="466" y="474"/>
                      <a:pt x="466" y="474"/>
                      <a:pt x="466" y="474"/>
                    </a:cubicBezTo>
                    <a:cubicBezTo>
                      <a:pt x="464" y="475"/>
                      <a:pt x="461" y="476"/>
                      <a:pt x="459" y="477"/>
                    </a:cubicBezTo>
                    <a:cubicBezTo>
                      <a:pt x="459" y="497"/>
                      <a:pt x="459" y="516"/>
                      <a:pt x="459" y="536"/>
                    </a:cubicBezTo>
                    <a:cubicBezTo>
                      <a:pt x="461" y="535"/>
                      <a:pt x="464" y="534"/>
                      <a:pt x="466" y="534"/>
                    </a:cubicBezTo>
                    <a:cubicBezTo>
                      <a:pt x="466" y="560"/>
                      <a:pt x="466" y="560"/>
                      <a:pt x="466" y="560"/>
                    </a:cubicBezTo>
                    <a:cubicBezTo>
                      <a:pt x="459" y="562"/>
                      <a:pt x="459" y="562"/>
                      <a:pt x="459" y="562"/>
                    </a:cubicBezTo>
                    <a:cubicBezTo>
                      <a:pt x="459" y="582"/>
                      <a:pt x="459" y="602"/>
                      <a:pt x="459" y="621"/>
                    </a:cubicBezTo>
                    <a:cubicBezTo>
                      <a:pt x="461" y="621"/>
                      <a:pt x="464" y="620"/>
                      <a:pt x="466" y="620"/>
                    </a:cubicBezTo>
                    <a:cubicBezTo>
                      <a:pt x="466" y="829"/>
                      <a:pt x="466" y="829"/>
                      <a:pt x="466" y="829"/>
                    </a:cubicBezTo>
                    <a:cubicBezTo>
                      <a:pt x="435" y="829"/>
                      <a:pt x="435" y="829"/>
                      <a:pt x="435" y="829"/>
                    </a:cubicBezTo>
                    <a:cubicBezTo>
                      <a:pt x="435" y="793"/>
                      <a:pt x="435" y="793"/>
                      <a:pt x="435" y="793"/>
                    </a:cubicBezTo>
                    <a:cubicBezTo>
                      <a:pt x="437" y="793"/>
                      <a:pt x="439" y="793"/>
                      <a:pt x="442" y="793"/>
                    </a:cubicBezTo>
                    <a:cubicBezTo>
                      <a:pt x="442" y="773"/>
                      <a:pt x="442" y="754"/>
                      <a:pt x="442" y="734"/>
                    </a:cubicBezTo>
                    <a:cubicBezTo>
                      <a:pt x="439" y="735"/>
                      <a:pt x="437" y="735"/>
                      <a:pt x="435" y="735"/>
                    </a:cubicBezTo>
                    <a:cubicBezTo>
                      <a:pt x="435" y="710"/>
                      <a:pt x="435" y="710"/>
                      <a:pt x="435" y="710"/>
                    </a:cubicBezTo>
                    <a:cubicBezTo>
                      <a:pt x="442" y="709"/>
                      <a:pt x="442" y="709"/>
                      <a:pt x="442" y="709"/>
                    </a:cubicBezTo>
                    <a:cubicBezTo>
                      <a:pt x="442" y="690"/>
                      <a:pt x="442" y="670"/>
                      <a:pt x="442" y="651"/>
                    </a:cubicBezTo>
                    <a:cubicBezTo>
                      <a:pt x="439" y="651"/>
                      <a:pt x="437" y="652"/>
                      <a:pt x="435" y="652"/>
                    </a:cubicBezTo>
                    <a:cubicBezTo>
                      <a:pt x="435" y="627"/>
                      <a:pt x="435" y="627"/>
                      <a:pt x="435" y="627"/>
                    </a:cubicBezTo>
                    <a:cubicBezTo>
                      <a:pt x="437" y="627"/>
                      <a:pt x="439" y="626"/>
                      <a:pt x="442" y="626"/>
                    </a:cubicBezTo>
                    <a:cubicBezTo>
                      <a:pt x="442" y="606"/>
                      <a:pt x="442" y="587"/>
                      <a:pt x="442" y="567"/>
                    </a:cubicBezTo>
                    <a:cubicBezTo>
                      <a:pt x="439" y="568"/>
                      <a:pt x="437" y="569"/>
                      <a:pt x="435" y="570"/>
                    </a:cubicBezTo>
                    <a:lnTo>
                      <a:pt x="435" y="291"/>
                    </a:lnTo>
                    <a:close/>
                    <a:moveTo>
                      <a:pt x="403" y="311"/>
                    </a:moveTo>
                    <a:cubicBezTo>
                      <a:pt x="435" y="291"/>
                      <a:pt x="435" y="291"/>
                      <a:pt x="435" y="291"/>
                    </a:cubicBezTo>
                    <a:cubicBezTo>
                      <a:pt x="435" y="570"/>
                      <a:pt x="435" y="570"/>
                      <a:pt x="435" y="570"/>
                    </a:cubicBezTo>
                    <a:cubicBezTo>
                      <a:pt x="432" y="570"/>
                      <a:pt x="430" y="571"/>
                      <a:pt x="427" y="572"/>
                    </a:cubicBezTo>
                    <a:cubicBezTo>
                      <a:pt x="427" y="591"/>
                      <a:pt x="427" y="610"/>
                      <a:pt x="427" y="629"/>
                    </a:cubicBezTo>
                    <a:cubicBezTo>
                      <a:pt x="430" y="628"/>
                      <a:pt x="432" y="628"/>
                      <a:pt x="435" y="627"/>
                    </a:cubicBezTo>
                    <a:cubicBezTo>
                      <a:pt x="435" y="652"/>
                      <a:pt x="435" y="652"/>
                      <a:pt x="435" y="652"/>
                    </a:cubicBezTo>
                    <a:cubicBezTo>
                      <a:pt x="432" y="653"/>
                      <a:pt x="430" y="653"/>
                      <a:pt x="427" y="654"/>
                    </a:cubicBezTo>
                    <a:cubicBezTo>
                      <a:pt x="427" y="673"/>
                      <a:pt x="427" y="692"/>
                      <a:pt x="427" y="711"/>
                    </a:cubicBezTo>
                    <a:cubicBezTo>
                      <a:pt x="435" y="710"/>
                      <a:pt x="435" y="710"/>
                      <a:pt x="435" y="710"/>
                    </a:cubicBezTo>
                    <a:cubicBezTo>
                      <a:pt x="435" y="735"/>
                      <a:pt x="435" y="735"/>
                      <a:pt x="435" y="735"/>
                    </a:cubicBezTo>
                    <a:cubicBezTo>
                      <a:pt x="432" y="735"/>
                      <a:pt x="430" y="736"/>
                      <a:pt x="427" y="736"/>
                    </a:cubicBezTo>
                    <a:cubicBezTo>
                      <a:pt x="427" y="755"/>
                      <a:pt x="427" y="774"/>
                      <a:pt x="427" y="793"/>
                    </a:cubicBezTo>
                    <a:cubicBezTo>
                      <a:pt x="430" y="793"/>
                      <a:pt x="432" y="793"/>
                      <a:pt x="435" y="793"/>
                    </a:cubicBezTo>
                    <a:cubicBezTo>
                      <a:pt x="435" y="829"/>
                      <a:pt x="435" y="829"/>
                      <a:pt x="435" y="829"/>
                    </a:cubicBezTo>
                    <a:cubicBezTo>
                      <a:pt x="403" y="829"/>
                      <a:pt x="403" y="829"/>
                      <a:pt x="403" y="829"/>
                    </a:cubicBezTo>
                    <a:cubicBezTo>
                      <a:pt x="403" y="715"/>
                      <a:pt x="403" y="715"/>
                      <a:pt x="403" y="715"/>
                    </a:cubicBezTo>
                    <a:cubicBezTo>
                      <a:pt x="410" y="714"/>
                      <a:pt x="410" y="714"/>
                      <a:pt x="410" y="714"/>
                    </a:cubicBezTo>
                    <a:cubicBezTo>
                      <a:pt x="410" y="695"/>
                      <a:pt x="410" y="676"/>
                      <a:pt x="410" y="657"/>
                    </a:cubicBezTo>
                    <a:cubicBezTo>
                      <a:pt x="408" y="658"/>
                      <a:pt x="405" y="659"/>
                      <a:pt x="403" y="659"/>
                    </a:cubicBezTo>
                    <a:cubicBezTo>
                      <a:pt x="403" y="555"/>
                      <a:pt x="403" y="555"/>
                      <a:pt x="403" y="555"/>
                    </a:cubicBezTo>
                    <a:cubicBezTo>
                      <a:pt x="410" y="553"/>
                      <a:pt x="410" y="553"/>
                      <a:pt x="410" y="553"/>
                    </a:cubicBezTo>
                    <a:cubicBezTo>
                      <a:pt x="410" y="534"/>
                      <a:pt x="410" y="515"/>
                      <a:pt x="410" y="497"/>
                    </a:cubicBezTo>
                    <a:cubicBezTo>
                      <a:pt x="408" y="498"/>
                      <a:pt x="405" y="499"/>
                      <a:pt x="403" y="500"/>
                    </a:cubicBezTo>
                    <a:cubicBezTo>
                      <a:pt x="403" y="475"/>
                      <a:pt x="403" y="475"/>
                      <a:pt x="403" y="475"/>
                    </a:cubicBezTo>
                    <a:cubicBezTo>
                      <a:pt x="410" y="472"/>
                      <a:pt x="410" y="472"/>
                      <a:pt x="410" y="472"/>
                    </a:cubicBezTo>
                    <a:cubicBezTo>
                      <a:pt x="410" y="454"/>
                      <a:pt x="410" y="435"/>
                      <a:pt x="410" y="416"/>
                    </a:cubicBezTo>
                    <a:cubicBezTo>
                      <a:pt x="403" y="420"/>
                      <a:pt x="403" y="420"/>
                      <a:pt x="403" y="420"/>
                    </a:cubicBezTo>
                    <a:cubicBezTo>
                      <a:pt x="403" y="396"/>
                      <a:pt x="403" y="396"/>
                      <a:pt x="403" y="396"/>
                    </a:cubicBezTo>
                    <a:cubicBezTo>
                      <a:pt x="405" y="394"/>
                      <a:pt x="408" y="393"/>
                      <a:pt x="410" y="392"/>
                    </a:cubicBezTo>
                    <a:cubicBezTo>
                      <a:pt x="410" y="373"/>
                      <a:pt x="410" y="354"/>
                      <a:pt x="410" y="336"/>
                    </a:cubicBezTo>
                    <a:cubicBezTo>
                      <a:pt x="403" y="340"/>
                      <a:pt x="403" y="340"/>
                      <a:pt x="403" y="340"/>
                    </a:cubicBezTo>
                    <a:lnTo>
                      <a:pt x="403" y="311"/>
                    </a:lnTo>
                    <a:close/>
                    <a:moveTo>
                      <a:pt x="337" y="95"/>
                    </a:moveTo>
                    <a:cubicBezTo>
                      <a:pt x="376" y="95"/>
                      <a:pt x="376" y="95"/>
                      <a:pt x="376" y="95"/>
                    </a:cubicBezTo>
                    <a:cubicBezTo>
                      <a:pt x="376" y="328"/>
                      <a:pt x="376" y="328"/>
                      <a:pt x="376" y="328"/>
                    </a:cubicBezTo>
                    <a:cubicBezTo>
                      <a:pt x="403" y="311"/>
                      <a:pt x="403" y="311"/>
                      <a:pt x="403" y="311"/>
                    </a:cubicBezTo>
                    <a:cubicBezTo>
                      <a:pt x="403" y="340"/>
                      <a:pt x="403" y="340"/>
                      <a:pt x="403" y="340"/>
                    </a:cubicBezTo>
                    <a:cubicBezTo>
                      <a:pt x="396" y="344"/>
                      <a:pt x="396" y="344"/>
                      <a:pt x="396" y="344"/>
                    </a:cubicBezTo>
                    <a:cubicBezTo>
                      <a:pt x="396" y="363"/>
                      <a:pt x="396" y="381"/>
                      <a:pt x="396" y="399"/>
                    </a:cubicBezTo>
                    <a:cubicBezTo>
                      <a:pt x="398" y="398"/>
                      <a:pt x="401" y="397"/>
                      <a:pt x="403" y="396"/>
                    </a:cubicBezTo>
                    <a:cubicBezTo>
                      <a:pt x="403" y="420"/>
                      <a:pt x="403" y="420"/>
                      <a:pt x="403" y="420"/>
                    </a:cubicBezTo>
                    <a:cubicBezTo>
                      <a:pt x="396" y="423"/>
                      <a:pt x="396" y="423"/>
                      <a:pt x="396" y="423"/>
                    </a:cubicBezTo>
                    <a:cubicBezTo>
                      <a:pt x="396" y="442"/>
                      <a:pt x="396" y="460"/>
                      <a:pt x="396" y="479"/>
                    </a:cubicBezTo>
                    <a:cubicBezTo>
                      <a:pt x="403" y="475"/>
                      <a:pt x="403" y="475"/>
                      <a:pt x="403" y="475"/>
                    </a:cubicBezTo>
                    <a:cubicBezTo>
                      <a:pt x="403" y="500"/>
                      <a:pt x="403" y="500"/>
                      <a:pt x="403" y="500"/>
                    </a:cubicBezTo>
                    <a:cubicBezTo>
                      <a:pt x="401" y="501"/>
                      <a:pt x="398" y="502"/>
                      <a:pt x="396" y="502"/>
                    </a:cubicBezTo>
                    <a:cubicBezTo>
                      <a:pt x="396" y="521"/>
                      <a:pt x="396" y="539"/>
                      <a:pt x="396" y="557"/>
                    </a:cubicBezTo>
                    <a:cubicBezTo>
                      <a:pt x="403" y="555"/>
                      <a:pt x="403" y="555"/>
                      <a:pt x="403" y="555"/>
                    </a:cubicBezTo>
                    <a:cubicBezTo>
                      <a:pt x="403" y="659"/>
                      <a:pt x="403" y="659"/>
                      <a:pt x="403" y="659"/>
                    </a:cubicBezTo>
                    <a:cubicBezTo>
                      <a:pt x="401" y="660"/>
                      <a:pt x="398" y="660"/>
                      <a:pt x="396" y="660"/>
                    </a:cubicBezTo>
                    <a:cubicBezTo>
                      <a:pt x="396" y="679"/>
                      <a:pt x="396" y="697"/>
                      <a:pt x="396" y="716"/>
                    </a:cubicBezTo>
                    <a:cubicBezTo>
                      <a:pt x="403" y="715"/>
                      <a:pt x="403" y="715"/>
                      <a:pt x="403" y="715"/>
                    </a:cubicBezTo>
                    <a:cubicBezTo>
                      <a:pt x="403" y="829"/>
                      <a:pt x="403" y="829"/>
                      <a:pt x="403" y="829"/>
                    </a:cubicBezTo>
                    <a:cubicBezTo>
                      <a:pt x="337" y="829"/>
                      <a:pt x="337" y="829"/>
                      <a:pt x="337" y="829"/>
                    </a:cubicBezTo>
                    <a:cubicBezTo>
                      <a:pt x="337" y="795"/>
                      <a:pt x="337" y="795"/>
                      <a:pt x="337" y="795"/>
                    </a:cubicBezTo>
                    <a:cubicBezTo>
                      <a:pt x="347" y="795"/>
                      <a:pt x="347" y="795"/>
                      <a:pt x="347" y="795"/>
                    </a:cubicBezTo>
                    <a:cubicBezTo>
                      <a:pt x="347" y="742"/>
                      <a:pt x="347" y="742"/>
                      <a:pt x="347" y="742"/>
                    </a:cubicBezTo>
                    <a:cubicBezTo>
                      <a:pt x="337" y="742"/>
                      <a:pt x="337" y="742"/>
                      <a:pt x="337" y="742"/>
                    </a:cubicBezTo>
                    <a:cubicBezTo>
                      <a:pt x="337" y="718"/>
                      <a:pt x="337" y="718"/>
                      <a:pt x="337" y="718"/>
                    </a:cubicBezTo>
                    <a:cubicBezTo>
                      <a:pt x="347" y="718"/>
                      <a:pt x="347" y="718"/>
                      <a:pt x="347" y="718"/>
                    </a:cubicBezTo>
                    <a:cubicBezTo>
                      <a:pt x="347" y="665"/>
                      <a:pt x="347" y="665"/>
                      <a:pt x="347" y="665"/>
                    </a:cubicBezTo>
                    <a:cubicBezTo>
                      <a:pt x="337" y="665"/>
                      <a:pt x="337" y="665"/>
                      <a:pt x="337" y="665"/>
                    </a:cubicBezTo>
                    <a:cubicBezTo>
                      <a:pt x="337" y="641"/>
                      <a:pt x="337" y="641"/>
                      <a:pt x="337" y="641"/>
                    </a:cubicBezTo>
                    <a:cubicBezTo>
                      <a:pt x="347" y="641"/>
                      <a:pt x="347" y="641"/>
                      <a:pt x="347" y="641"/>
                    </a:cubicBezTo>
                    <a:cubicBezTo>
                      <a:pt x="347" y="588"/>
                      <a:pt x="347" y="588"/>
                      <a:pt x="347" y="588"/>
                    </a:cubicBezTo>
                    <a:cubicBezTo>
                      <a:pt x="337" y="588"/>
                      <a:pt x="337" y="588"/>
                      <a:pt x="337" y="588"/>
                    </a:cubicBezTo>
                    <a:cubicBezTo>
                      <a:pt x="337" y="487"/>
                      <a:pt x="337" y="487"/>
                      <a:pt x="337" y="487"/>
                    </a:cubicBezTo>
                    <a:cubicBezTo>
                      <a:pt x="347" y="487"/>
                      <a:pt x="347" y="487"/>
                      <a:pt x="347" y="487"/>
                    </a:cubicBezTo>
                    <a:cubicBezTo>
                      <a:pt x="347" y="433"/>
                      <a:pt x="347" y="433"/>
                      <a:pt x="347" y="433"/>
                    </a:cubicBezTo>
                    <a:cubicBezTo>
                      <a:pt x="337" y="433"/>
                      <a:pt x="337" y="433"/>
                      <a:pt x="337" y="433"/>
                    </a:cubicBezTo>
                    <a:cubicBezTo>
                      <a:pt x="337" y="410"/>
                      <a:pt x="337" y="410"/>
                      <a:pt x="337" y="410"/>
                    </a:cubicBezTo>
                    <a:cubicBezTo>
                      <a:pt x="347" y="410"/>
                      <a:pt x="347" y="410"/>
                      <a:pt x="347" y="410"/>
                    </a:cubicBezTo>
                    <a:cubicBezTo>
                      <a:pt x="347" y="356"/>
                      <a:pt x="347" y="356"/>
                      <a:pt x="347" y="356"/>
                    </a:cubicBezTo>
                    <a:cubicBezTo>
                      <a:pt x="337" y="356"/>
                      <a:pt x="337" y="356"/>
                      <a:pt x="337" y="356"/>
                    </a:cubicBezTo>
                    <a:cubicBezTo>
                      <a:pt x="337" y="333"/>
                      <a:pt x="337" y="333"/>
                      <a:pt x="337" y="333"/>
                    </a:cubicBezTo>
                    <a:cubicBezTo>
                      <a:pt x="347" y="333"/>
                      <a:pt x="347" y="333"/>
                      <a:pt x="347" y="333"/>
                    </a:cubicBezTo>
                    <a:cubicBezTo>
                      <a:pt x="347" y="279"/>
                      <a:pt x="347" y="279"/>
                      <a:pt x="347" y="279"/>
                    </a:cubicBezTo>
                    <a:cubicBezTo>
                      <a:pt x="337" y="279"/>
                      <a:pt x="337" y="279"/>
                      <a:pt x="337" y="279"/>
                    </a:cubicBezTo>
                    <a:cubicBezTo>
                      <a:pt x="337" y="256"/>
                      <a:pt x="337" y="256"/>
                      <a:pt x="337" y="256"/>
                    </a:cubicBezTo>
                    <a:cubicBezTo>
                      <a:pt x="347" y="256"/>
                      <a:pt x="347" y="256"/>
                      <a:pt x="347" y="256"/>
                    </a:cubicBezTo>
                    <a:cubicBezTo>
                      <a:pt x="347" y="202"/>
                      <a:pt x="347" y="202"/>
                      <a:pt x="347" y="202"/>
                    </a:cubicBezTo>
                    <a:cubicBezTo>
                      <a:pt x="337" y="202"/>
                      <a:pt x="337" y="202"/>
                      <a:pt x="337" y="202"/>
                    </a:cubicBezTo>
                    <a:cubicBezTo>
                      <a:pt x="337" y="179"/>
                      <a:pt x="337" y="179"/>
                      <a:pt x="337" y="179"/>
                    </a:cubicBezTo>
                    <a:cubicBezTo>
                      <a:pt x="347" y="179"/>
                      <a:pt x="347" y="179"/>
                      <a:pt x="347" y="179"/>
                    </a:cubicBezTo>
                    <a:cubicBezTo>
                      <a:pt x="347" y="125"/>
                      <a:pt x="347" y="125"/>
                      <a:pt x="347" y="125"/>
                    </a:cubicBezTo>
                    <a:cubicBezTo>
                      <a:pt x="337" y="125"/>
                      <a:pt x="337" y="125"/>
                      <a:pt x="337" y="125"/>
                    </a:cubicBezTo>
                    <a:lnTo>
                      <a:pt x="337" y="95"/>
                    </a:lnTo>
                    <a:close/>
                    <a:moveTo>
                      <a:pt x="244" y="95"/>
                    </a:moveTo>
                    <a:cubicBezTo>
                      <a:pt x="337" y="95"/>
                      <a:pt x="337" y="95"/>
                      <a:pt x="337" y="95"/>
                    </a:cubicBezTo>
                    <a:cubicBezTo>
                      <a:pt x="337" y="125"/>
                      <a:pt x="337" y="125"/>
                      <a:pt x="337" y="125"/>
                    </a:cubicBezTo>
                    <a:cubicBezTo>
                      <a:pt x="244" y="125"/>
                      <a:pt x="244" y="125"/>
                      <a:pt x="244" y="125"/>
                    </a:cubicBezTo>
                    <a:cubicBezTo>
                      <a:pt x="244" y="95"/>
                      <a:pt x="244" y="95"/>
                      <a:pt x="244" y="95"/>
                    </a:cubicBezTo>
                    <a:close/>
                    <a:moveTo>
                      <a:pt x="337" y="829"/>
                    </a:moveTo>
                    <a:cubicBezTo>
                      <a:pt x="244" y="829"/>
                      <a:pt x="244" y="829"/>
                      <a:pt x="244" y="829"/>
                    </a:cubicBezTo>
                    <a:cubicBezTo>
                      <a:pt x="244" y="795"/>
                      <a:pt x="244" y="795"/>
                      <a:pt x="244" y="795"/>
                    </a:cubicBezTo>
                    <a:cubicBezTo>
                      <a:pt x="337" y="795"/>
                      <a:pt x="337" y="795"/>
                      <a:pt x="337" y="795"/>
                    </a:cubicBezTo>
                    <a:cubicBezTo>
                      <a:pt x="337" y="829"/>
                      <a:pt x="337" y="829"/>
                      <a:pt x="337" y="829"/>
                    </a:cubicBezTo>
                    <a:close/>
                    <a:moveTo>
                      <a:pt x="337" y="179"/>
                    </a:moveTo>
                    <a:cubicBezTo>
                      <a:pt x="337" y="202"/>
                      <a:pt x="337" y="202"/>
                      <a:pt x="337" y="202"/>
                    </a:cubicBezTo>
                    <a:cubicBezTo>
                      <a:pt x="326" y="202"/>
                      <a:pt x="326" y="202"/>
                      <a:pt x="326" y="202"/>
                    </a:cubicBezTo>
                    <a:cubicBezTo>
                      <a:pt x="326" y="256"/>
                      <a:pt x="326" y="256"/>
                      <a:pt x="326" y="256"/>
                    </a:cubicBezTo>
                    <a:cubicBezTo>
                      <a:pt x="337" y="256"/>
                      <a:pt x="337" y="256"/>
                      <a:pt x="337" y="256"/>
                    </a:cubicBezTo>
                    <a:cubicBezTo>
                      <a:pt x="337" y="279"/>
                      <a:pt x="337" y="279"/>
                      <a:pt x="337" y="279"/>
                    </a:cubicBezTo>
                    <a:cubicBezTo>
                      <a:pt x="280" y="279"/>
                      <a:pt x="280" y="279"/>
                      <a:pt x="280" y="279"/>
                    </a:cubicBezTo>
                    <a:cubicBezTo>
                      <a:pt x="280" y="333"/>
                      <a:pt x="280" y="333"/>
                      <a:pt x="280" y="333"/>
                    </a:cubicBezTo>
                    <a:cubicBezTo>
                      <a:pt x="337" y="333"/>
                      <a:pt x="337" y="333"/>
                      <a:pt x="337" y="333"/>
                    </a:cubicBezTo>
                    <a:cubicBezTo>
                      <a:pt x="337" y="356"/>
                      <a:pt x="337" y="356"/>
                      <a:pt x="337" y="356"/>
                    </a:cubicBezTo>
                    <a:cubicBezTo>
                      <a:pt x="326" y="356"/>
                      <a:pt x="326" y="356"/>
                      <a:pt x="326" y="356"/>
                    </a:cubicBezTo>
                    <a:cubicBezTo>
                      <a:pt x="326" y="410"/>
                      <a:pt x="326" y="410"/>
                      <a:pt x="326" y="410"/>
                    </a:cubicBezTo>
                    <a:cubicBezTo>
                      <a:pt x="337" y="410"/>
                      <a:pt x="337" y="410"/>
                      <a:pt x="337" y="410"/>
                    </a:cubicBezTo>
                    <a:cubicBezTo>
                      <a:pt x="337" y="433"/>
                      <a:pt x="337" y="433"/>
                      <a:pt x="337" y="433"/>
                    </a:cubicBezTo>
                    <a:cubicBezTo>
                      <a:pt x="244" y="433"/>
                      <a:pt x="244" y="433"/>
                      <a:pt x="244" y="433"/>
                    </a:cubicBezTo>
                    <a:cubicBezTo>
                      <a:pt x="244" y="410"/>
                      <a:pt x="244" y="410"/>
                      <a:pt x="244" y="410"/>
                    </a:cubicBezTo>
                    <a:cubicBezTo>
                      <a:pt x="301" y="410"/>
                      <a:pt x="301" y="410"/>
                      <a:pt x="301" y="410"/>
                    </a:cubicBezTo>
                    <a:cubicBezTo>
                      <a:pt x="301" y="356"/>
                      <a:pt x="301" y="356"/>
                      <a:pt x="301" y="356"/>
                    </a:cubicBezTo>
                    <a:cubicBezTo>
                      <a:pt x="244" y="356"/>
                      <a:pt x="244" y="356"/>
                      <a:pt x="244" y="356"/>
                    </a:cubicBezTo>
                    <a:cubicBezTo>
                      <a:pt x="244" y="333"/>
                      <a:pt x="244" y="333"/>
                      <a:pt x="244" y="333"/>
                    </a:cubicBezTo>
                    <a:cubicBezTo>
                      <a:pt x="254" y="333"/>
                      <a:pt x="254" y="333"/>
                      <a:pt x="254" y="333"/>
                    </a:cubicBezTo>
                    <a:cubicBezTo>
                      <a:pt x="254" y="279"/>
                      <a:pt x="254" y="279"/>
                      <a:pt x="254" y="279"/>
                    </a:cubicBezTo>
                    <a:cubicBezTo>
                      <a:pt x="244" y="279"/>
                      <a:pt x="244" y="279"/>
                      <a:pt x="244" y="279"/>
                    </a:cubicBezTo>
                    <a:cubicBezTo>
                      <a:pt x="244" y="256"/>
                      <a:pt x="244" y="256"/>
                      <a:pt x="244" y="256"/>
                    </a:cubicBezTo>
                    <a:cubicBezTo>
                      <a:pt x="301" y="256"/>
                      <a:pt x="301" y="256"/>
                      <a:pt x="301" y="256"/>
                    </a:cubicBezTo>
                    <a:cubicBezTo>
                      <a:pt x="301" y="202"/>
                      <a:pt x="301" y="202"/>
                      <a:pt x="301" y="202"/>
                    </a:cubicBezTo>
                    <a:cubicBezTo>
                      <a:pt x="244" y="202"/>
                      <a:pt x="244" y="202"/>
                      <a:pt x="244" y="202"/>
                    </a:cubicBezTo>
                    <a:cubicBezTo>
                      <a:pt x="244" y="179"/>
                      <a:pt x="244" y="179"/>
                      <a:pt x="244" y="179"/>
                    </a:cubicBezTo>
                    <a:cubicBezTo>
                      <a:pt x="337" y="179"/>
                      <a:pt x="337" y="179"/>
                      <a:pt x="337" y="179"/>
                    </a:cubicBezTo>
                    <a:close/>
                    <a:moveTo>
                      <a:pt x="337" y="487"/>
                    </a:moveTo>
                    <a:cubicBezTo>
                      <a:pt x="337" y="588"/>
                      <a:pt x="337" y="588"/>
                      <a:pt x="337" y="588"/>
                    </a:cubicBezTo>
                    <a:cubicBezTo>
                      <a:pt x="280" y="588"/>
                      <a:pt x="280" y="588"/>
                      <a:pt x="280" y="588"/>
                    </a:cubicBezTo>
                    <a:cubicBezTo>
                      <a:pt x="280" y="641"/>
                      <a:pt x="280" y="641"/>
                      <a:pt x="280" y="641"/>
                    </a:cubicBezTo>
                    <a:cubicBezTo>
                      <a:pt x="337" y="641"/>
                      <a:pt x="337" y="641"/>
                      <a:pt x="337" y="641"/>
                    </a:cubicBezTo>
                    <a:cubicBezTo>
                      <a:pt x="337" y="665"/>
                      <a:pt x="337" y="665"/>
                      <a:pt x="337" y="665"/>
                    </a:cubicBezTo>
                    <a:cubicBezTo>
                      <a:pt x="326" y="665"/>
                      <a:pt x="326" y="665"/>
                      <a:pt x="326" y="665"/>
                    </a:cubicBezTo>
                    <a:cubicBezTo>
                      <a:pt x="326" y="718"/>
                      <a:pt x="326" y="718"/>
                      <a:pt x="326" y="718"/>
                    </a:cubicBezTo>
                    <a:cubicBezTo>
                      <a:pt x="337" y="718"/>
                      <a:pt x="337" y="718"/>
                      <a:pt x="337" y="718"/>
                    </a:cubicBezTo>
                    <a:cubicBezTo>
                      <a:pt x="337" y="742"/>
                      <a:pt x="337" y="742"/>
                      <a:pt x="337" y="742"/>
                    </a:cubicBezTo>
                    <a:cubicBezTo>
                      <a:pt x="244" y="742"/>
                      <a:pt x="244" y="742"/>
                      <a:pt x="244" y="742"/>
                    </a:cubicBezTo>
                    <a:cubicBezTo>
                      <a:pt x="244" y="718"/>
                      <a:pt x="244" y="718"/>
                      <a:pt x="244" y="718"/>
                    </a:cubicBezTo>
                    <a:cubicBezTo>
                      <a:pt x="254" y="718"/>
                      <a:pt x="254" y="718"/>
                      <a:pt x="254" y="718"/>
                    </a:cubicBezTo>
                    <a:cubicBezTo>
                      <a:pt x="254" y="665"/>
                      <a:pt x="254" y="665"/>
                      <a:pt x="254" y="665"/>
                    </a:cubicBezTo>
                    <a:cubicBezTo>
                      <a:pt x="244" y="665"/>
                      <a:pt x="244" y="665"/>
                      <a:pt x="244" y="665"/>
                    </a:cubicBezTo>
                    <a:cubicBezTo>
                      <a:pt x="244" y="564"/>
                      <a:pt x="244" y="564"/>
                      <a:pt x="244" y="564"/>
                    </a:cubicBezTo>
                    <a:cubicBezTo>
                      <a:pt x="301" y="564"/>
                      <a:pt x="301" y="564"/>
                      <a:pt x="301" y="564"/>
                    </a:cubicBezTo>
                    <a:cubicBezTo>
                      <a:pt x="301" y="510"/>
                      <a:pt x="301" y="510"/>
                      <a:pt x="301" y="510"/>
                    </a:cubicBezTo>
                    <a:cubicBezTo>
                      <a:pt x="244" y="510"/>
                      <a:pt x="244" y="510"/>
                      <a:pt x="244" y="510"/>
                    </a:cubicBezTo>
                    <a:cubicBezTo>
                      <a:pt x="244" y="487"/>
                      <a:pt x="244" y="487"/>
                      <a:pt x="244" y="487"/>
                    </a:cubicBezTo>
                    <a:lnTo>
                      <a:pt x="337" y="487"/>
                    </a:lnTo>
                    <a:close/>
                    <a:moveTo>
                      <a:pt x="220" y="95"/>
                    </a:moveTo>
                    <a:cubicBezTo>
                      <a:pt x="244" y="95"/>
                      <a:pt x="244" y="95"/>
                      <a:pt x="244" y="95"/>
                    </a:cubicBezTo>
                    <a:cubicBezTo>
                      <a:pt x="244" y="125"/>
                      <a:pt x="244" y="125"/>
                      <a:pt x="244" y="125"/>
                    </a:cubicBezTo>
                    <a:cubicBezTo>
                      <a:pt x="233" y="125"/>
                      <a:pt x="233" y="125"/>
                      <a:pt x="233" y="125"/>
                    </a:cubicBezTo>
                    <a:cubicBezTo>
                      <a:pt x="233" y="179"/>
                      <a:pt x="233" y="179"/>
                      <a:pt x="233" y="179"/>
                    </a:cubicBezTo>
                    <a:cubicBezTo>
                      <a:pt x="244" y="179"/>
                      <a:pt x="244" y="179"/>
                      <a:pt x="244" y="179"/>
                    </a:cubicBezTo>
                    <a:cubicBezTo>
                      <a:pt x="244" y="202"/>
                      <a:pt x="244" y="202"/>
                      <a:pt x="244" y="202"/>
                    </a:cubicBezTo>
                    <a:cubicBezTo>
                      <a:pt x="220" y="202"/>
                      <a:pt x="220" y="202"/>
                      <a:pt x="220" y="202"/>
                    </a:cubicBezTo>
                    <a:cubicBezTo>
                      <a:pt x="220" y="95"/>
                      <a:pt x="220" y="95"/>
                      <a:pt x="220" y="95"/>
                    </a:cubicBezTo>
                    <a:close/>
                    <a:moveTo>
                      <a:pt x="244" y="829"/>
                    </a:moveTo>
                    <a:cubicBezTo>
                      <a:pt x="220" y="829"/>
                      <a:pt x="220" y="829"/>
                      <a:pt x="220" y="829"/>
                    </a:cubicBezTo>
                    <a:cubicBezTo>
                      <a:pt x="220" y="795"/>
                      <a:pt x="220" y="795"/>
                      <a:pt x="220" y="795"/>
                    </a:cubicBezTo>
                    <a:cubicBezTo>
                      <a:pt x="244" y="795"/>
                      <a:pt x="244" y="795"/>
                      <a:pt x="244" y="795"/>
                    </a:cubicBezTo>
                    <a:cubicBezTo>
                      <a:pt x="244" y="829"/>
                      <a:pt x="244" y="829"/>
                      <a:pt x="244" y="829"/>
                    </a:cubicBezTo>
                    <a:close/>
                    <a:moveTo>
                      <a:pt x="244" y="256"/>
                    </a:moveTo>
                    <a:cubicBezTo>
                      <a:pt x="244" y="279"/>
                      <a:pt x="244" y="279"/>
                      <a:pt x="244" y="279"/>
                    </a:cubicBezTo>
                    <a:cubicBezTo>
                      <a:pt x="233" y="279"/>
                      <a:pt x="233" y="279"/>
                      <a:pt x="233" y="279"/>
                    </a:cubicBezTo>
                    <a:cubicBezTo>
                      <a:pt x="233" y="333"/>
                      <a:pt x="233" y="333"/>
                      <a:pt x="233" y="333"/>
                    </a:cubicBezTo>
                    <a:cubicBezTo>
                      <a:pt x="244" y="333"/>
                      <a:pt x="244" y="333"/>
                      <a:pt x="244" y="333"/>
                    </a:cubicBezTo>
                    <a:cubicBezTo>
                      <a:pt x="244" y="356"/>
                      <a:pt x="244" y="356"/>
                      <a:pt x="244" y="356"/>
                    </a:cubicBezTo>
                    <a:cubicBezTo>
                      <a:pt x="220" y="356"/>
                      <a:pt x="220" y="356"/>
                      <a:pt x="220" y="356"/>
                    </a:cubicBezTo>
                    <a:cubicBezTo>
                      <a:pt x="220" y="256"/>
                      <a:pt x="220" y="256"/>
                      <a:pt x="220" y="256"/>
                    </a:cubicBezTo>
                    <a:cubicBezTo>
                      <a:pt x="244" y="256"/>
                      <a:pt x="244" y="256"/>
                      <a:pt x="244" y="256"/>
                    </a:cubicBezTo>
                    <a:close/>
                    <a:moveTo>
                      <a:pt x="244" y="410"/>
                    </a:moveTo>
                    <a:cubicBezTo>
                      <a:pt x="244" y="433"/>
                      <a:pt x="244" y="433"/>
                      <a:pt x="244" y="433"/>
                    </a:cubicBezTo>
                    <a:cubicBezTo>
                      <a:pt x="233" y="433"/>
                      <a:pt x="233" y="433"/>
                      <a:pt x="233" y="433"/>
                    </a:cubicBezTo>
                    <a:cubicBezTo>
                      <a:pt x="233" y="487"/>
                      <a:pt x="233" y="487"/>
                      <a:pt x="233" y="487"/>
                    </a:cubicBezTo>
                    <a:cubicBezTo>
                      <a:pt x="244" y="487"/>
                      <a:pt x="244" y="487"/>
                      <a:pt x="244" y="487"/>
                    </a:cubicBezTo>
                    <a:cubicBezTo>
                      <a:pt x="244" y="510"/>
                      <a:pt x="244" y="510"/>
                      <a:pt x="244" y="510"/>
                    </a:cubicBezTo>
                    <a:cubicBezTo>
                      <a:pt x="220" y="510"/>
                      <a:pt x="220" y="510"/>
                      <a:pt x="220" y="510"/>
                    </a:cubicBezTo>
                    <a:cubicBezTo>
                      <a:pt x="220" y="410"/>
                      <a:pt x="220" y="410"/>
                      <a:pt x="220" y="410"/>
                    </a:cubicBezTo>
                    <a:cubicBezTo>
                      <a:pt x="244" y="410"/>
                      <a:pt x="244" y="410"/>
                      <a:pt x="244" y="410"/>
                    </a:cubicBezTo>
                    <a:close/>
                    <a:moveTo>
                      <a:pt x="244" y="564"/>
                    </a:moveTo>
                    <a:cubicBezTo>
                      <a:pt x="244" y="665"/>
                      <a:pt x="244" y="665"/>
                      <a:pt x="244" y="665"/>
                    </a:cubicBezTo>
                    <a:cubicBezTo>
                      <a:pt x="220" y="665"/>
                      <a:pt x="220" y="665"/>
                      <a:pt x="220" y="665"/>
                    </a:cubicBezTo>
                    <a:cubicBezTo>
                      <a:pt x="220" y="564"/>
                      <a:pt x="220" y="564"/>
                      <a:pt x="220" y="564"/>
                    </a:cubicBezTo>
                    <a:cubicBezTo>
                      <a:pt x="244" y="564"/>
                      <a:pt x="244" y="564"/>
                      <a:pt x="244" y="564"/>
                    </a:cubicBezTo>
                    <a:close/>
                    <a:moveTo>
                      <a:pt x="244" y="718"/>
                    </a:moveTo>
                    <a:cubicBezTo>
                      <a:pt x="244" y="742"/>
                      <a:pt x="244" y="742"/>
                      <a:pt x="244" y="742"/>
                    </a:cubicBezTo>
                    <a:cubicBezTo>
                      <a:pt x="220" y="742"/>
                      <a:pt x="220" y="742"/>
                      <a:pt x="220" y="742"/>
                    </a:cubicBezTo>
                    <a:cubicBezTo>
                      <a:pt x="220" y="718"/>
                      <a:pt x="220" y="718"/>
                      <a:pt x="220" y="718"/>
                    </a:cubicBezTo>
                    <a:lnTo>
                      <a:pt x="244" y="718"/>
                    </a:lnTo>
                    <a:close/>
                    <a:moveTo>
                      <a:pt x="197" y="95"/>
                    </a:moveTo>
                    <a:cubicBezTo>
                      <a:pt x="220" y="95"/>
                      <a:pt x="220" y="95"/>
                      <a:pt x="220" y="95"/>
                    </a:cubicBezTo>
                    <a:cubicBezTo>
                      <a:pt x="220" y="202"/>
                      <a:pt x="220" y="202"/>
                      <a:pt x="220" y="202"/>
                    </a:cubicBezTo>
                    <a:cubicBezTo>
                      <a:pt x="197" y="202"/>
                      <a:pt x="197" y="202"/>
                      <a:pt x="197" y="202"/>
                    </a:cubicBezTo>
                    <a:cubicBezTo>
                      <a:pt x="197" y="95"/>
                      <a:pt x="197" y="95"/>
                      <a:pt x="197" y="95"/>
                    </a:cubicBezTo>
                    <a:close/>
                    <a:moveTo>
                      <a:pt x="220" y="829"/>
                    </a:moveTo>
                    <a:cubicBezTo>
                      <a:pt x="197" y="829"/>
                      <a:pt x="197" y="829"/>
                      <a:pt x="197" y="829"/>
                    </a:cubicBezTo>
                    <a:cubicBezTo>
                      <a:pt x="197" y="795"/>
                      <a:pt x="197" y="795"/>
                      <a:pt x="197" y="795"/>
                    </a:cubicBezTo>
                    <a:cubicBezTo>
                      <a:pt x="220" y="795"/>
                      <a:pt x="220" y="795"/>
                      <a:pt x="220" y="795"/>
                    </a:cubicBezTo>
                    <a:cubicBezTo>
                      <a:pt x="220" y="829"/>
                      <a:pt x="220" y="829"/>
                      <a:pt x="220" y="829"/>
                    </a:cubicBezTo>
                    <a:close/>
                    <a:moveTo>
                      <a:pt x="220" y="256"/>
                    </a:moveTo>
                    <a:cubicBezTo>
                      <a:pt x="197" y="256"/>
                      <a:pt x="197" y="256"/>
                      <a:pt x="197" y="256"/>
                    </a:cubicBezTo>
                    <a:cubicBezTo>
                      <a:pt x="197" y="202"/>
                      <a:pt x="197" y="202"/>
                      <a:pt x="197" y="202"/>
                    </a:cubicBezTo>
                    <a:cubicBezTo>
                      <a:pt x="208" y="202"/>
                      <a:pt x="208" y="202"/>
                      <a:pt x="208" y="202"/>
                    </a:cubicBezTo>
                    <a:cubicBezTo>
                      <a:pt x="208" y="256"/>
                      <a:pt x="208" y="256"/>
                      <a:pt x="208" y="256"/>
                    </a:cubicBezTo>
                    <a:cubicBezTo>
                      <a:pt x="197" y="256"/>
                      <a:pt x="197" y="256"/>
                      <a:pt x="197" y="256"/>
                    </a:cubicBezTo>
                    <a:cubicBezTo>
                      <a:pt x="197" y="356"/>
                      <a:pt x="197" y="356"/>
                      <a:pt x="197" y="356"/>
                    </a:cubicBezTo>
                    <a:cubicBezTo>
                      <a:pt x="220" y="356"/>
                      <a:pt x="220" y="356"/>
                      <a:pt x="220" y="356"/>
                    </a:cubicBezTo>
                    <a:cubicBezTo>
                      <a:pt x="220" y="256"/>
                      <a:pt x="220" y="256"/>
                      <a:pt x="220" y="256"/>
                    </a:cubicBezTo>
                    <a:close/>
                    <a:moveTo>
                      <a:pt x="220" y="410"/>
                    </a:moveTo>
                    <a:cubicBezTo>
                      <a:pt x="220" y="510"/>
                      <a:pt x="220" y="510"/>
                      <a:pt x="220" y="510"/>
                    </a:cubicBezTo>
                    <a:cubicBezTo>
                      <a:pt x="197" y="510"/>
                      <a:pt x="197" y="510"/>
                      <a:pt x="197" y="510"/>
                    </a:cubicBezTo>
                    <a:cubicBezTo>
                      <a:pt x="197" y="410"/>
                      <a:pt x="197" y="410"/>
                      <a:pt x="197" y="410"/>
                    </a:cubicBezTo>
                    <a:cubicBezTo>
                      <a:pt x="220" y="410"/>
                      <a:pt x="220" y="410"/>
                      <a:pt x="220" y="410"/>
                    </a:cubicBezTo>
                    <a:close/>
                    <a:moveTo>
                      <a:pt x="220" y="564"/>
                    </a:moveTo>
                    <a:cubicBezTo>
                      <a:pt x="220" y="665"/>
                      <a:pt x="220" y="665"/>
                      <a:pt x="220" y="665"/>
                    </a:cubicBezTo>
                    <a:cubicBezTo>
                      <a:pt x="197" y="665"/>
                      <a:pt x="197" y="665"/>
                      <a:pt x="197" y="665"/>
                    </a:cubicBezTo>
                    <a:cubicBezTo>
                      <a:pt x="197" y="641"/>
                      <a:pt x="197" y="641"/>
                      <a:pt x="197" y="641"/>
                    </a:cubicBezTo>
                    <a:cubicBezTo>
                      <a:pt x="208" y="641"/>
                      <a:pt x="208" y="641"/>
                      <a:pt x="208" y="641"/>
                    </a:cubicBezTo>
                    <a:cubicBezTo>
                      <a:pt x="208" y="588"/>
                      <a:pt x="208" y="588"/>
                      <a:pt x="208" y="588"/>
                    </a:cubicBezTo>
                    <a:cubicBezTo>
                      <a:pt x="197" y="588"/>
                      <a:pt x="197" y="588"/>
                      <a:pt x="197" y="588"/>
                    </a:cubicBezTo>
                    <a:cubicBezTo>
                      <a:pt x="197" y="564"/>
                      <a:pt x="197" y="564"/>
                      <a:pt x="197" y="564"/>
                    </a:cubicBezTo>
                    <a:cubicBezTo>
                      <a:pt x="220" y="564"/>
                      <a:pt x="220" y="564"/>
                      <a:pt x="220" y="564"/>
                    </a:cubicBezTo>
                    <a:close/>
                    <a:moveTo>
                      <a:pt x="220" y="718"/>
                    </a:moveTo>
                    <a:cubicBezTo>
                      <a:pt x="220" y="742"/>
                      <a:pt x="220" y="742"/>
                      <a:pt x="220" y="742"/>
                    </a:cubicBezTo>
                    <a:cubicBezTo>
                      <a:pt x="197" y="742"/>
                      <a:pt x="197" y="742"/>
                      <a:pt x="197" y="742"/>
                    </a:cubicBezTo>
                    <a:cubicBezTo>
                      <a:pt x="197" y="718"/>
                      <a:pt x="197" y="718"/>
                      <a:pt x="197" y="718"/>
                    </a:cubicBezTo>
                    <a:lnTo>
                      <a:pt x="220" y="718"/>
                    </a:lnTo>
                    <a:close/>
                    <a:moveTo>
                      <a:pt x="150" y="95"/>
                    </a:moveTo>
                    <a:cubicBezTo>
                      <a:pt x="197" y="95"/>
                      <a:pt x="197" y="95"/>
                      <a:pt x="197" y="95"/>
                    </a:cubicBezTo>
                    <a:cubicBezTo>
                      <a:pt x="197" y="202"/>
                      <a:pt x="197" y="202"/>
                      <a:pt x="197" y="202"/>
                    </a:cubicBezTo>
                    <a:cubicBezTo>
                      <a:pt x="186" y="202"/>
                      <a:pt x="186" y="202"/>
                      <a:pt x="186" y="202"/>
                    </a:cubicBezTo>
                    <a:cubicBezTo>
                      <a:pt x="186" y="256"/>
                      <a:pt x="186" y="256"/>
                      <a:pt x="186" y="256"/>
                    </a:cubicBezTo>
                    <a:cubicBezTo>
                      <a:pt x="197" y="256"/>
                      <a:pt x="197" y="256"/>
                      <a:pt x="197" y="256"/>
                    </a:cubicBezTo>
                    <a:cubicBezTo>
                      <a:pt x="197" y="356"/>
                      <a:pt x="197" y="356"/>
                      <a:pt x="197" y="356"/>
                    </a:cubicBezTo>
                    <a:cubicBezTo>
                      <a:pt x="150" y="356"/>
                      <a:pt x="150" y="356"/>
                      <a:pt x="150" y="356"/>
                    </a:cubicBezTo>
                    <a:cubicBezTo>
                      <a:pt x="150" y="256"/>
                      <a:pt x="150" y="256"/>
                      <a:pt x="150" y="256"/>
                    </a:cubicBezTo>
                    <a:cubicBezTo>
                      <a:pt x="161" y="256"/>
                      <a:pt x="161" y="256"/>
                      <a:pt x="161" y="256"/>
                    </a:cubicBezTo>
                    <a:cubicBezTo>
                      <a:pt x="161" y="202"/>
                      <a:pt x="161" y="202"/>
                      <a:pt x="161" y="202"/>
                    </a:cubicBezTo>
                    <a:cubicBezTo>
                      <a:pt x="150" y="202"/>
                      <a:pt x="150" y="202"/>
                      <a:pt x="150" y="202"/>
                    </a:cubicBezTo>
                    <a:cubicBezTo>
                      <a:pt x="150" y="179"/>
                      <a:pt x="150" y="179"/>
                      <a:pt x="150" y="179"/>
                    </a:cubicBezTo>
                    <a:cubicBezTo>
                      <a:pt x="161" y="179"/>
                      <a:pt x="161" y="179"/>
                      <a:pt x="161" y="179"/>
                    </a:cubicBezTo>
                    <a:cubicBezTo>
                      <a:pt x="161" y="125"/>
                      <a:pt x="161" y="125"/>
                      <a:pt x="161" y="125"/>
                    </a:cubicBezTo>
                    <a:cubicBezTo>
                      <a:pt x="150" y="125"/>
                      <a:pt x="150" y="125"/>
                      <a:pt x="150" y="125"/>
                    </a:cubicBezTo>
                    <a:cubicBezTo>
                      <a:pt x="150" y="95"/>
                      <a:pt x="150" y="95"/>
                      <a:pt x="150" y="95"/>
                    </a:cubicBezTo>
                    <a:close/>
                    <a:moveTo>
                      <a:pt x="197" y="829"/>
                    </a:moveTo>
                    <a:cubicBezTo>
                      <a:pt x="150" y="829"/>
                      <a:pt x="150" y="829"/>
                      <a:pt x="150" y="829"/>
                    </a:cubicBezTo>
                    <a:cubicBezTo>
                      <a:pt x="150" y="795"/>
                      <a:pt x="150" y="795"/>
                      <a:pt x="150" y="795"/>
                    </a:cubicBezTo>
                    <a:cubicBezTo>
                      <a:pt x="161" y="795"/>
                      <a:pt x="161" y="795"/>
                      <a:pt x="161" y="795"/>
                    </a:cubicBezTo>
                    <a:cubicBezTo>
                      <a:pt x="161" y="742"/>
                      <a:pt x="161" y="742"/>
                      <a:pt x="161" y="742"/>
                    </a:cubicBezTo>
                    <a:cubicBezTo>
                      <a:pt x="150" y="742"/>
                      <a:pt x="150" y="742"/>
                      <a:pt x="150" y="742"/>
                    </a:cubicBezTo>
                    <a:cubicBezTo>
                      <a:pt x="150" y="718"/>
                      <a:pt x="150" y="718"/>
                      <a:pt x="150" y="718"/>
                    </a:cubicBezTo>
                    <a:cubicBezTo>
                      <a:pt x="197" y="718"/>
                      <a:pt x="197" y="718"/>
                      <a:pt x="197" y="718"/>
                    </a:cubicBezTo>
                    <a:cubicBezTo>
                      <a:pt x="197" y="742"/>
                      <a:pt x="197" y="742"/>
                      <a:pt x="197" y="742"/>
                    </a:cubicBezTo>
                    <a:cubicBezTo>
                      <a:pt x="186" y="742"/>
                      <a:pt x="186" y="742"/>
                      <a:pt x="186" y="742"/>
                    </a:cubicBezTo>
                    <a:cubicBezTo>
                      <a:pt x="186" y="795"/>
                      <a:pt x="186" y="795"/>
                      <a:pt x="186" y="795"/>
                    </a:cubicBezTo>
                    <a:cubicBezTo>
                      <a:pt x="197" y="795"/>
                      <a:pt x="197" y="795"/>
                      <a:pt x="197" y="795"/>
                    </a:cubicBezTo>
                    <a:cubicBezTo>
                      <a:pt x="197" y="829"/>
                      <a:pt x="197" y="829"/>
                      <a:pt x="197" y="829"/>
                    </a:cubicBezTo>
                    <a:close/>
                    <a:moveTo>
                      <a:pt x="197" y="202"/>
                    </a:moveTo>
                    <a:cubicBezTo>
                      <a:pt x="186" y="202"/>
                      <a:pt x="186" y="202"/>
                      <a:pt x="186" y="202"/>
                    </a:cubicBezTo>
                    <a:cubicBezTo>
                      <a:pt x="186" y="256"/>
                      <a:pt x="186" y="256"/>
                      <a:pt x="186" y="256"/>
                    </a:cubicBezTo>
                    <a:cubicBezTo>
                      <a:pt x="197" y="256"/>
                      <a:pt x="197" y="256"/>
                      <a:pt x="197" y="256"/>
                    </a:cubicBezTo>
                    <a:cubicBezTo>
                      <a:pt x="197" y="202"/>
                      <a:pt x="197" y="202"/>
                      <a:pt x="197" y="202"/>
                    </a:cubicBezTo>
                    <a:close/>
                    <a:moveTo>
                      <a:pt x="197" y="410"/>
                    </a:moveTo>
                    <a:cubicBezTo>
                      <a:pt x="197" y="510"/>
                      <a:pt x="197" y="510"/>
                      <a:pt x="197" y="510"/>
                    </a:cubicBezTo>
                    <a:cubicBezTo>
                      <a:pt x="186" y="510"/>
                      <a:pt x="186" y="510"/>
                      <a:pt x="186" y="510"/>
                    </a:cubicBezTo>
                    <a:cubicBezTo>
                      <a:pt x="186" y="564"/>
                      <a:pt x="186" y="564"/>
                      <a:pt x="186" y="564"/>
                    </a:cubicBezTo>
                    <a:cubicBezTo>
                      <a:pt x="197" y="564"/>
                      <a:pt x="197" y="564"/>
                      <a:pt x="197" y="564"/>
                    </a:cubicBezTo>
                    <a:cubicBezTo>
                      <a:pt x="197" y="588"/>
                      <a:pt x="197" y="588"/>
                      <a:pt x="197" y="588"/>
                    </a:cubicBezTo>
                    <a:cubicBezTo>
                      <a:pt x="186" y="588"/>
                      <a:pt x="186" y="588"/>
                      <a:pt x="186" y="588"/>
                    </a:cubicBezTo>
                    <a:cubicBezTo>
                      <a:pt x="186" y="641"/>
                      <a:pt x="186" y="641"/>
                      <a:pt x="186" y="641"/>
                    </a:cubicBezTo>
                    <a:cubicBezTo>
                      <a:pt x="197" y="641"/>
                      <a:pt x="197" y="641"/>
                      <a:pt x="197" y="641"/>
                    </a:cubicBezTo>
                    <a:cubicBezTo>
                      <a:pt x="197" y="665"/>
                      <a:pt x="197" y="665"/>
                      <a:pt x="197" y="665"/>
                    </a:cubicBezTo>
                    <a:cubicBezTo>
                      <a:pt x="150" y="665"/>
                      <a:pt x="150" y="665"/>
                      <a:pt x="150" y="665"/>
                    </a:cubicBezTo>
                    <a:cubicBezTo>
                      <a:pt x="150" y="564"/>
                      <a:pt x="150" y="564"/>
                      <a:pt x="150" y="564"/>
                    </a:cubicBezTo>
                    <a:cubicBezTo>
                      <a:pt x="161" y="564"/>
                      <a:pt x="161" y="564"/>
                      <a:pt x="161" y="564"/>
                    </a:cubicBezTo>
                    <a:cubicBezTo>
                      <a:pt x="161" y="510"/>
                      <a:pt x="161" y="510"/>
                      <a:pt x="161" y="510"/>
                    </a:cubicBezTo>
                    <a:cubicBezTo>
                      <a:pt x="150" y="510"/>
                      <a:pt x="150" y="510"/>
                      <a:pt x="150" y="510"/>
                    </a:cubicBezTo>
                    <a:cubicBezTo>
                      <a:pt x="150" y="487"/>
                      <a:pt x="150" y="487"/>
                      <a:pt x="150" y="487"/>
                    </a:cubicBezTo>
                    <a:cubicBezTo>
                      <a:pt x="161" y="487"/>
                      <a:pt x="161" y="487"/>
                      <a:pt x="161" y="487"/>
                    </a:cubicBezTo>
                    <a:cubicBezTo>
                      <a:pt x="161" y="433"/>
                      <a:pt x="161" y="433"/>
                      <a:pt x="161" y="433"/>
                    </a:cubicBezTo>
                    <a:cubicBezTo>
                      <a:pt x="150" y="433"/>
                      <a:pt x="150" y="433"/>
                      <a:pt x="150" y="433"/>
                    </a:cubicBezTo>
                    <a:cubicBezTo>
                      <a:pt x="150" y="410"/>
                      <a:pt x="150" y="410"/>
                      <a:pt x="150" y="410"/>
                    </a:cubicBezTo>
                    <a:lnTo>
                      <a:pt x="197" y="410"/>
                    </a:lnTo>
                    <a:close/>
                    <a:moveTo>
                      <a:pt x="0" y="471"/>
                    </a:moveTo>
                    <a:cubicBezTo>
                      <a:pt x="111" y="471"/>
                      <a:pt x="111" y="471"/>
                      <a:pt x="111" y="471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50" y="95"/>
                      <a:pt x="150" y="95"/>
                      <a:pt x="150" y="95"/>
                    </a:cubicBezTo>
                    <a:cubicBezTo>
                      <a:pt x="150" y="125"/>
                      <a:pt x="150" y="125"/>
                      <a:pt x="150" y="125"/>
                    </a:cubicBezTo>
                    <a:cubicBezTo>
                      <a:pt x="140" y="125"/>
                      <a:pt x="140" y="125"/>
                      <a:pt x="140" y="125"/>
                    </a:cubicBezTo>
                    <a:cubicBezTo>
                      <a:pt x="140" y="179"/>
                      <a:pt x="140" y="179"/>
                      <a:pt x="140" y="179"/>
                    </a:cubicBezTo>
                    <a:cubicBezTo>
                      <a:pt x="150" y="179"/>
                      <a:pt x="150" y="179"/>
                      <a:pt x="150" y="179"/>
                    </a:cubicBezTo>
                    <a:cubicBezTo>
                      <a:pt x="150" y="202"/>
                      <a:pt x="150" y="202"/>
                      <a:pt x="150" y="202"/>
                    </a:cubicBezTo>
                    <a:cubicBezTo>
                      <a:pt x="140" y="202"/>
                      <a:pt x="140" y="202"/>
                      <a:pt x="140" y="202"/>
                    </a:cubicBezTo>
                    <a:cubicBezTo>
                      <a:pt x="140" y="256"/>
                      <a:pt x="140" y="256"/>
                      <a:pt x="140" y="256"/>
                    </a:cubicBezTo>
                    <a:cubicBezTo>
                      <a:pt x="150" y="256"/>
                      <a:pt x="150" y="256"/>
                      <a:pt x="150" y="256"/>
                    </a:cubicBezTo>
                    <a:cubicBezTo>
                      <a:pt x="150" y="356"/>
                      <a:pt x="150" y="356"/>
                      <a:pt x="150" y="356"/>
                    </a:cubicBezTo>
                    <a:cubicBezTo>
                      <a:pt x="140" y="356"/>
                      <a:pt x="140" y="356"/>
                      <a:pt x="140" y="356"/>
                    </a:cubicBezTo>
                    <a:cubicBezTo>
                      <a:pt x="140" y="410"/>
                      <a:pt x="140" y="410"/>
                      <a:pt x="140" y="410"/>
                    </a:cubicBezTo>
                    <a:cubicBezTo>
                      <a:pt x="150" y="410"/>
                      <a:pt x="150" y="410"/>
                      <a:pt x="150" y="410"/>
                    </a:cubicBezTo>
                    <a:cubicBezTo>
                      <a:pt x="150" y="433"/>
                      <a:pt x="150" y="433"/>
                      <a:pt x="150" y="433"/>
                    </a:cubicBezTo>
                    <a:cubicBezTo>
                      <a:pt x="140" y="433"/>
                      <a:pt x="140" y="433"/>
                      <a:pt x="140" y="433"/>
                    </a:cubicBezTo>
                    <a:cubicBezTo>
                      <a:pt x="140" y="487"/>
                      <a:pt x="140" y="487"/>
                      <a:pt x="140" y="487"/>
                    </a:cubicBezTo>
                    <a:cubicBezTo>
                      <a:pt x="150" y="487"/>
                      <a:pt x="150" y="487"/>
                      <a:pt x="150" y="487"/>
                    </a:cubicBezTo>
                    <a:cubicBezTo>
                      <a:pt x="150" y="510"/>
                      <a:pt x="150" y="510"/>
                      <a:pt x="150" y="510"/>
                    </a:cubicBezTo>
                    <a:cubicBezTo>
                      <a:pt x="140" y="510"/>
                      <a:pt x="140" y="510"/>
                      <a:pt x="140" y="510"/>
                    </a:cubicBezTo>
                    <a:cubicBezTo>
                      <a:pt x="140" y="564"/>
                      <a:pt x="140" y="564"/>
                      <a:pt x="140" y="564"/>
                    </a:cubicBezTo>
                    <a:cubicBezTo>
                      <a:pt x="150" y="564"/>
                      <a:pt x="150" y="564"/>
                      <a:pt x="150" y="564"/>
                    </a:cubicBezTo>
                    <a:cubicBezTo>
                      <a:pt x="150" y="665"/>
                      <a:pt x="150" y="665"/>
                      <a:pt x="150" y="665"/>
                    </a:cubicBezTo>
                    <a:cubicBezTo>
                      <a:pt x="140" y="665"/>
                      <a:pt x="140" y="665"/>
                      <a:pt x="140" y="665"/>
                    </a:cubicBezTo>
                    <a:cubicBezTo>
                      <a:pt x="140" y="718"/>
                      <a:pt x="140" y="718"/>
                      <a:pt x="140" y="718"/>
                    </a:cubicBezTo>
                    <a:cubicBezTo>
                      <a:pt x="150" y="718"/>
                      <a:pt x="150" y="718"/>
                      <a:pt x="150" y="718"/>
                    </a:cubicBezTo>
                    <a:cubicBezTo>
                      <a:pt x="150" y="742"/>
                      <a:pt x="150" y="742"/>
                      <a:pt x="150" y="742"/>
                    </a:cubicBezTo>
                    <a:cubicBezTo>
                      <a:pt x="140" y="742"/>
                      <a:pt x="140" y="742"/>
                      <a:pt x="140" y="742"/>
                    </a:cubicBezTo>
                    <a:cubicBezTo>
                      <a:pt x="140" y="795"/>
                      <a:pt x="140" y="795"/>
                      <a:pt x="140" y="795"/>
                    </a:cubicBezTo>
                    <a:cubicBezTo>
                      <a:pt x="150" y="795"/>
                      <a:pt x="150" y="795"/>
                      <a:pt x="150" y="795"/>
                    </a:cubicBezTo>
                    <a:cubicBezTo>
                      <a:pt x="150" y="829"/>
                      <a:pt x="150" y="829"/>
                      <a:pt x="150" y="829"/>
                    </a:cubicBezTo>
                    <a:cubicBezTo>
                      <a:pt x="0" y="829"/>
                      <a:pt x="0" y="829"/>
                      <a:pt x="0" y="829"/>
                    </a:cubicBezTo>
                    <a:cubicBezTo>
                      <a:pt x="0" y="795"/>
                      <a:pt x="0" y="795"/>
                      <a:pt x="0" y="795"/>
                    </a:cubicBezTo>
                    <a:cubicBezTo>
                      <a:pt x="86" y="795"/>
                      <a:pt x="86" y="795"/>
                      <a:pt x="86" y="795"/>
                    </a:cubicBezTo>
                    <a:cubicBezTo>
                      <a:pt x="86" y="770"/>
                      <a:pt x="86" y="770"/>
                      <a:pt x="86" y="770"/>
                    </a:cubicBezTo>
                    <a:cubicBezTo>
                      <a:pt x="0" y="770"/>
                      <a:pt x="0" y="770"/>
                      <a:pt x="0" y="770"/>
                    </a:cubicBezTo>
                    <a:cubicBezTo>
                      <a:pt x="0" y="744"/>
                      <a:pt x="0" y="744"/>
                      <a:pt x="0" y="744"/>
                    </a:cubicBezTo>
                    <a:cubicBezTo>
                      <a:pt x="86" y="744"/>
                      <a:pt x="86" y="744"/>
                      <a:pt x="86" y="744"/>
                    </a:cubicBezTo>
                    <a:cubicBezTo>
                      <a:pt x="86" y="718"/>
                      <a:pt x="86" y="718"/>
                      <a:pt x="86" y="718"/>
                    </a:cubicBezTo>
                    <a:cubicBezTo>
                      <a:pt x="0" y="718"/>
                      <a:pt x="0" y="718"/>
                      <a:pt x="0" y="718"/>
                    </a:cubicBezTo>
                    <a:cubicBezTo>
                      <a:pt x="0" y="588"/>
                      <a:pt x="0" y="588"/>
                      <a:pt x="0" y="588"/>
                    </a:cubicBezTo>
                    <a:cubicBezTo>
                      <a:pt x="86" y="588"/>
                      <a:pt x="86" y="588"/>
                      <a:pt x="86" y="588"/>
                    </a:cubicBezTo>
                    <a:cubicBezTo>
                      <a:pt x="86" y="562"/>
                      <a:pt x="86" y="562"/>
                      <a:pt x="86" y="562"/>
                    </a:cubicBezTo>
                    <a:cubicBezTo>
                      <a:pt x="0" y="562"/>
                      <a:pt x="0" y="562"/>
                      <a:pt x="0" y="562"/>
                    </a:cubicBezTo>
                    <a:lnTo>
                      <a:pt x="0" y="471"/>
                    </a:lnTo>
                    <a:close/>
                  </a:path>
                </a:pathLst>
              </a:custGeom>
              <a:solidFill>
                <a:srgbClr val="E4E9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ṡḻíḍe">
                <a:extLst>
                  <a:ext uri="{FF2B5EF4-FFF2-40B4-BE49-F238E27FC236}">
                    <a16:creationId xmlns:a16="http://schemas.microsoft.com/office/drawing/2014/main" xmlns="" id="{459AC5F1-2103-497A-A021-F667B895F0BB}"/>
                  </a:ext>
                </a:extLst>
              </p:cNvPr>
              <p:cNvSpPr/>
              <p:nvPr/>
            </p:nvSpPr>
            <p:spPr bwMode="auto">
              <a:xfrm>
                <a:off x="5356226" y="1233449"/>
                <a:ext cx="31750" cy="2670175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ṣľîďè">
                <a:extLst>
                  <a:ext uri="{FF2B5EF4-FFF2-40B4-BE49-F238E27FC236}">
                    <a16:creationId xmlns:a16="http://schemas.microsoft.com/office/drawing/2014/main" xmlns="" id="{5999ECE2-E181-4587-ACAA-E67988416D13}"/>
                  </a:ext>
                </a:extLst>
              </p:cNvPr>
              <p:cNvSpPr/>
              <p:nvPr/>
            </p:nvSpPr>
            <p:spPr bwMode="auto">
              <a:xfrm>
                <a:off x="6884988" y="1233449"/>
                <a:ext cx="30163" cy="2670175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ṧḻîďè">
                <a:extLst>
                  <a:ext uri="{FF2B5EF4-FFF2-40B4-BE49-F238E27FC236}">
                    <a16:creationId xmlns:a16="http://schemas.microsoft.com/office/drawing/2014/main" xmlns="" id="{ED3151CC-E524-4000-BCCE-3101F20AA8CE}"/>
                  </a:ext>
                </a:extLst>
              </p:cNvPr>
              <p:cNvSpPr/>
              <p:nvPr/>
            </p:nvSpPr>
            <p:spPr bwMode="auto">
              <a:xfrm>
                <a:off x="3827463" y="2055774"/>
                <a:ext cx="4619625" cy="31750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ŝlîďê">
                <a:extLst>
                  <a:ext uri="{FF2B5EF4-FFF2-40B4-BE49-F238E27FC236}">
                    <a16:creationId xmlns:a16="http://schemas.microsoft.com/office/drawing/2014/main" xmlns="" id="{A0C70DE0-E8D3-411B-9EA6-F226F2B99B24}"/>
                  </a:ext>
                </a:extLst>
              </p:cNvPr>
              <p:cNvSpPr/>
              <p:nvPr/>
            </p:nvSpPr>
            <p:spPr bwMode="auto">
              <a:xfrm>
                <a:off x="3827463" y="2930487"/>
                <a:ext cx="4619625" cy="31750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ṣ1îḍe">
                <a:extLst>
                  <a:ext uri="{FF2B5EF4-FFF2-40B4-BE49-F238E27FC236}">
                    <a16:creationId xmlns:a16="http://schemas.microsoft.com/office/drawing/2014/main" xmlns="" id="{8D00B8DD-9BB1-4243-BDAD-D04895FEBA5E}"/>
                  </a:ext>
                </a:extLst>
              </p:cNvPr>
              <p:cNvSpPr/>
              <p:nvPr/>
            </p:nvSpPr>
            <p:spPr bwMode="auto">
              <a:xfrm>
                <a:off x="3827463" y="1233449"/>
                <a:ext cx="4619625" cy="31750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śḻïdé">
                <a:extLst>
                  <a:ext uri="{FF2B5EF4-FFF2-40B4-BE49-F238E27FC236}">
                    <a16:creationId xmlns:a16="http://schemas.microsoft.com/office/drawing/2014/main" xmlns="" id="{9D9482D7-988B-44E4-9AA5-4ACEDC0BFB91}"/>
                  </a:ext>
                </a:extLst>
              </p:cNvPr>
              <p:cNvSpPr/>
              <p:nvPr/>
            </p:nvSpPr>
            <p:spPr bwMode="auto">
              <a:xfrm>
                <a:off x="3827463" y="1233449"/>
                <a:ext cx="31750" cy="2670175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śḷïḋê">
                <a:extLst>
                  <a:ext uri="{FF2B5EF4-FFF2-40B4-BE49-F238E27FC236}">
                    <a16:creationId xmlns:a16="http://schemas.microsoft.com/office/drawing/2014/main" xmlns="" id="{5BD41E2E-99CF-4F93-9A07-2EDB2EB0DE48}"/>
                  </a:ext>
                </a:extLst>
              </p:cNvPr>
              <p:cNvSpPr/>
              <p:nvPr/>
            </p:nvSpPr>
            <p:spPr bwMode="auto">
              <a:xfrm>
                <a:off x="8415338" y="1233449"/>
                <a:ext cx="31750" cy="2670175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S1íďe">
                <a:extLst>
                  <a:ext uri="{FF2B5EF4-FFF2-40B4-BE49-F238E27FC236}">
                    <a16:creationId xmlns:a16="http://schemas.microsoft.com/office/drawing/2014/main" xmlns="" id="{E9BA2F26-3C91-4742-965C-348AF01AEB19}"/>
                  </a:ext>
                </a:extLst>
              </p:cNvPr>
              <p:cNvSpPr/>
              <p:nvPr/>
            </p:nvSpPr>
            <p:spPr bwMode="auto">
              <a:xfrm>
                <a:off x="3827463" y="3873462"/>
                <a:ext cx="4619625" cy="30163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S1îḋè">
                <a:extLst>
                  <a:ext uri="{FF2B5EF4-FFF2-40B4-BE49-F238E27FC236}">
                    <a16:creationId xmlns:a16="http://schemas.microsoft.com/office/drawing/2014/main" xmlns="" id="{8365AE7B-A54E-4024-9930-0F0E541B2E0D}"/>
                  </a:ext>
                </a:extLst>
              </p:cNvPr>
              <p:cNvSpPr/>
              <p:nvPr/>
            </p:nvSpPr>
            <p:spPr bwMode="auto">
              <a:xfrm>
                <a:off x="7004051" y="3643274"/>
                <a:ext cx="641350" cy="457200"/>
              </a:xfrm>
              <a:custGeom>
                <a:avLst/>
                <a:gdLst>
                  <a:gd name="T0" fmla="*/ 5 w 248"/>
                  <a:gd name="T1" fmla="*/ 119 h 177"/>
                  <a:gd name="T2" fmla="*/ 0 w 248"/>
                  <a:gd name="T3" fmla="*/ 35 h 177"/>
                  <a:gd name="T4" fmla="*/ 149 w 248"/>
                  <a:gd name="T5" fmla="*/ 85 h 177"/>
                  <a:gd name="T6" fmla="*/ 176 w 248"/>
                  <a:gd name="T7" fmla="*/ 0 h 177"/>
                  <a:gd name="T8" fmla="*/ 176 w 248"/>
                  <a:gd name="T9" fmla="*/ 0 h 177"/>
                  <a:gd name="T10" fmla="*/ 248 w 248"/>
                  <a:gd name="T11" fmla="*/ 23 h 177"/>
                  <a:gd name="T12" fmla="*/ 248 w 248"/>
                  <a:gd name="T13" fmla="*/ 23 h 177"/>
                  <a:gd name="T14" fmla="*/ 207 w 248"/>
                  <a:gd name="T15" fmla="*/ 153 h 177"/>
                  <a:gd name="T16" fmla="*/ 169 w 248"/>
                  <a:gd name="T17" fmla="*/ 171 h 177"/>
                  <a:gd name="T18" fmla="*/ 5 w 248"/>
                  <a:gd name="T19" fmla="*/ 119 h 177"/>
                  <a:gd name="T20" fmla="*/ 5 w 248"/>
                  <a:gd name="T21" fmla="*/ 11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177">
                    <a:moveTo>
                      <a:pt x="5" y="119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131" y="80"/>
                      <a:pt x="149" y="85"/>
                    </a:cubicBezTo>
                    <a:cubicBezTo>
                      <a:pt x="176" y="0"/>
                      <a:pt x="176" y="0"/>
                      <a:pt x="176" y="0"/>
                    </a:cubicBezTo>
                    <a:cubicBezTo>
                      <a:pt x="176" y="0"/>
                      <a:pt x="176" y="0"/>
                      <a:pt x="176" y="0"/>
                    </a:cubicBezTo>
                    <a:cubicBezTo>
                      <a:pt x="248" y="23"/>
                      <a:pt x="248" y="23"/>
                      <a:pt x="248" y="23"/>
                    </a:cubicBezTo>
                    <a:cubicBezTo>
                      <a:pt x="248" y="23"/>
                      <a:pt x="248" y="23"/>
                      <a:pt x="248" y="23"/>
                    </a:cubicBezTo>
                    <a:cubicBezTo>
                      <a:pt x="207" y="153"/>
                      <a:pt x="207" y="153"/>
                      <a:pt x="207" y="153"/>
                    </a:cubicBezTo>
                    <a:cubicBezTo>
                      <a:pt x="199" y="177"/>
                      <a:pt x="178" y="174"/>
                      <a:pt x="169" y="171"/>
                    </a:cubicBezTo>
                    <a:cubicBezTo>
                      <a:pt x="114" y="153"/>
                      <a:pt x="60" y="136"/>
                      <a:pt x="5" y="119"/>
                    </a:cubicBezTo>
                    <a:cubicBezTo>
                      <a:pt x="5" y="119"/>
                      <a:pt x="5" y="119"/>
                      <a:pt x="5" y="119"/>
                    </a:cubicBezTo>
                    <a:close/>
                  </a:path>
                </a:pathLst>
              </a:custGeom>
              <a:solidFill>
                <a:srgbClr val="6F74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$ľiḍé">
                <a:extLst>
                  <a:ext uri="{FF2B5EF4-FFF2-40B4-BE49-F238E27FC236}">
                    <a16:creationId xmlns:a16="http://schemas.microsoft.com/office/drawing/2014/main" xmlns="" id="{DAAF1F28-3AB6-4480-926E-7D98F77C2BD1}"/>
                  </a:ext>
                </a:extLst>
              </p:cNvPr>
              <p:cNvSpPr/>
              <p:nvPr/>
            </p:nvSpPr>
            <p:spPr bwMode="auto">
              <a:xfrm>
                <a:off x="6502401" y="4444962"/>
                <a:ext cx="481013" cy="28575"/>
              </a:xfrm>
              <a:custGeom>
                <a:avLst/>
                <a:gdLst>
                  <a:gd name="T0" fmla="*/ 1 w 186"/>
                  <a:gd name="T1" fmla="*/ 0 h 11"/>
                  <a:gd name="T2" fmla="*/ 0 w 186"/>
                  <a:gd name="T3" fmla="*/ 3 h 11"/>
                  <a:gd name="T4" fmla="*/ 186 w 186"/>
                  <a:gd name="T5" fmla="*/ 4 h 11"/>
                  <a:gd name="T6" fmla="*/ 185 w 186"/>
                  <a:gd name="T7" fmla="*/ 0 h 11"/>
                  <a:gd name="T8" fmla="*/ 1 w 18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11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58" y="10"/>
                      <a:pt x="129" y="11"/>
                      <a:pt x="186" y="4"/>
                    </a:cubicBezTo>
                    <a:cubicBezTo>
                      <a:pt x="186" y="2"/>
                      <a:pt x="185" y="1"/>
                      <a:pt x="185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Slíḍé">
                <a:extLst>
                  <a:ext uri="{FF2B5EF4-FFF2-40B4-BE49-F238E27FC236}">
                    <a16:creationId xmlns:a16="http://schemas.microsoft.com/office/drawing/2014/main" xmlns="" id="{F277C2E6-633F-4115-82E0-4530677790B9}"/>
                  </a:ext>
                </a:extLst>
              </p:cNvPr>
              <p:cNvSpPr/>
              <p:nvPr/>
            </p:nvSpPr>
            <p:spPr bwMode="auto">
              <a:xfrm>
                <a:off x="6359526" y="3665499"/>
                <a:ext cx="714375" cy="811213"/>
              </a:xfrm>
              <a:custGeom>
                <a:avLst/>
                <a:gdLst>
                  <a:gd name="T0" fmla="*/ 33 w 276"/>
                  <a:gd name="T1" fmla="*/ 301 h 313"/>
                  <a:gd name="T2" fmla="*/ 0 w 276"/>
                  <a:gd name="T3" fmla="*/ 59 h 313"/>
                  <a:gd name="T4" fmla="*/ 118 w 276"/>
                  <a:gd name="T5" fmla="*/ 1 h 313"/>
                  <a:gd name="T6" fmla="*/ 148 w 276"/>
                  <a:gd name="T7" fmla="*/ 12 h 313"/>
                  <a:gd name="T8" fmla="*/ 180 w 276"/>
                  <a:gd name="T9" fmla="*/ 0 h 313"/>
                  <a:gd name="T10" fmla="*/ 276 w 276"/>
                  <a:gd name="T11" fmla="*/ 35 h 313"/>
                  <a:gd name="T12" fmla="*/ 267 w 276"/>
                  <a:gd name="T13" fmla="*/ 113 h 313"/>
                  <a:gd name="T14" fmla="*/ 265 w 276"/>
                  <a:gd name="T15" fmla="*/ 301 h 313"/>
                  <a:gd name="T16" fmla="*/ 33 w 276"/>
                  <a:gd name="T17" fmla="*/ 301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313">
                    <a:moveTo>
                      <a:pt x="33" y="301"/>
                    </a:moveTo>
                    <a:cubicBezTo>
                      <a:pt x="46" y="264"/>
                      <a:pt x="16" y="91"/>
                      <a:pt x="0" y="59"/>
                    </a:cubicBezTo>
                    <a:cubicBezTo>
                      <a:pt x="9" y="26"/>
                      <a:pt x="95" y="19"/>
                      <a:pt x="118" y="1"/>
                    </a:cubicBezTo>
                    <a:cubicBezTo>
                      <a:pt x="129" y="10"/>
                      <a:pt x="136" y="12"/>
                      <a:pt x="148" y="12"/>
                    </a:cubicBezTo>
                    <a:cubicBezTo>
                      <a:pt x="161" y="12"/>
                      <a:pt x="169" y="10"/>
                      <a:pt x="180" y="0"/>
                    </a:cubicBezTo>
                    <a:cubicBezTo>
                      <a:pt x="192" y="11"/>
                      <a:pt x="245" y="17"/>
                      <a:pt x="276" y="35"/>
                    </a:cubicBezTo>
                    <a:cubicBezTo>
                      <a:pt x="269" y="59"/>
                      <a:pt x="262" y="88"/>
                      <a:pt x="267" y="113"/>
                    </a:cubicBezTo>
                    <a:cubicBezTo>
                      <a:pt x="263" y="154"/>
                      <a:pt x="251" y="267"/>
                      <a:pt x="265" y="301"/>
                    </a:cubicBezTo>
                    <a:cubicBezTo>
                      <a:pt x="207" y="312"/>
                      <a:pt x="92" y="313"/>
                      <a:pt x="33" y="301"/>
                    </a:cubicBezTo>
                    <a:close/>
                  </a:path>
                </a:pathLst>
              </a:custGeom>
              <a:solidFill>
                <a:srgbClr val="969D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ṧḷidé">
                <a:extLst>
                  <a:ext uri="{FF2B5EF4-FFF2-40B4-BE49-F238E27FC236}">
                    <a16:creationId xmlns:a16="http://schemas.microsoft.com/office/drawing/2014/main" xmlns="" id="{2E250EB4-5679-4C64-8051-E2C4CFD0F3EE}"/>
                  </a:ext>
                </a:extLst>
              </p:cNvPr>
              <p:cNvSpPr/>
              <p:nvPr/>
            </p:nvSpPr>
            <p:spPr bwMode="auto">
              <a:xfrm>
                <a:off x="6586538" y="3665499"/>
                <a:ext cx="314325" cy="630238"/>
              </a:xfrm>
              <a:custGeom>
                <a:avLst/>
                <a:gdLst>
                  <a:gd name="T0" fmla="*/ 5 w 198"/>
                  <a:gd name="T1" fmla="*/ 26 h 397"/>
                  <a:gd name="T2" fmla="*/ 0 w 198"/>
                  <a:gd name="T3" fmla="*/ 146 h 397"/>
                  <a:gd name="T4" fmla="*/ 100 w 198"/>
                  <a:gd name="T5" fmla="*/ 397 h 397"/>
                  <a:gd name="T6" fmla="*/ 198 w 198"/>
                  <a:gd name="T7" fmla="*/ 146 h 397"/>
                  <a:gd name="T8" fmla="*/ 191 w 198"/>
                  <a:gd name="T9" fmla="*/ 23 h 397"/>
                  <a:gd name="T10" fmla="*/ 150 w 198"/>
                  <a:gd name="T11" fmla="*/ 0 h 397"/>
                  <a:gd name="T12" fmla="*/ 49 w 198"/>
                  <a:gd name="T13" fmla="*/ 2 h 397"/>
                  <a:gd name="T14" fmla="*/ 5 w 198"/>
                  <a:gd name="T15" fmla="*/ 26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8" h="397">
                    <a:moveTo>
                      <a:pt x="5" y="26"/>
                    </a:moveTo>
                    <a:lnTo>
                      <a:pt x="0" y="146"/>
                    </a:lnTo>
                    <a:lnTo>
                      <a:pt x="100" y="397"/>
                    </a:lnTo>
                    <a:lnTo>
                      <a:pt x="198" y="146"/>
                    </a:lnTo>
                    <a:lnTo>
                      <a:pt x="191" y="23"/>
                    </a:lnTo>
                    <a:lnTo>
                      <a:pt x="150" y="0"/>
                    </a:lnTo>
                    <a:lnTo>
                      <a:pt x="49" y="2"/>
                    </a:lnTo>
                    <a:lnTo>
                      <a:pt x="5" y="26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šļíḓê">
                <a:extLst>
                  <a:ext uri="{FF2B5EF4-FFF2-40B4-BE49-F238E27FC236}">
                    <a16:creationId xmlns:a16="http://schemas.microsoft.com/office/drawing/2014/main" xmlns="" id="{5BC05A4A-6E3B-4A5B-BF0E-E14ABA9AC8D8}"/>
                  </a:ext>
                </a:extLst>
              </p:cNvPr>
              <p:cNvSpPr/>
              <p:nvPr/>
            </p:nvSpPr>
            <p:spPr bwMode="auto">
              <a:xfrm>
                <a:off x="6664326" y="3601999"/>
                <a:ext cx="155575" cy="161925"/>
              </a:xfrm>
              <a:prstGeom prst="rect">
                <a:avLst/>
              </a:pr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ṩḷïḑè">
                <a:extLst>
                  <a:ext uri="{FF2B5EF4-FFF2-40B4-BE49-F238E27FC236}">
                    <a16:creationId xmlns:a16="http://schemas.microsoft.com/office/drawing/2014/main" xmlns="" id="{BE11FB20-AF56-43F0-A2DC-937DFEE19348}"/>
                  </a:ext>
                </a:extLst>
              </p:cNvPr>
              <p:cNvSpPr/>
              <p:nvPr/>
            </p:nvSpPr>
            <p:spPr bwMode="auto">
              <a:xfrm>
                <a:off x="6705601" y="3754399"/>
                <a:ext cx="76200" cy="111125"/>
              </a:xfrm>
              <a:custGeom>
                <a:avLst/>
                <a:gdLst>
                  <a:gd name="T0" fmla="*/ 25 w 29"/>
                  <a:gd name="T1" fmla="*/ 43 h 43"/>
                  <a:gd name="T2" fmla="*/ 29 w 29"/>
                  <a:gd name="T3" fmla="*/ 34 h 43"/>
                  <a:gd name="T4" fmla="*/ 14 w 29"/>
                  <a:gd name="T5" fmla="*/ 0 h 43"/>
                  <a:gd name="T6" fmla="*/ 0 w 29"/>
                  <a:gd name="T7" fmla="*/ 34 h 43"/>
                  <a:gd name="T8" fmla="*/ 5 w 29"/>
                  <a:gd name="T9" fmla="*/ 43 h 43"/>
                  <a:gd name="T10" fmla="*/ 25 w 29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43">
                    <a:moveTo>
                      <a:pt x="25" y="43"/>
                    </a:moveTo>
                    <a:cubicBezTo>
                      <a:pt x="29" y="34"/>
                      <a:pt x="29" y="34"/>
                      <a:pt x="29" y="34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11" y="43"/>
                      <a:pt x="18" y="43"/>
                      <a:pt x="25" y="43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ṩḻîḑê">
                <a:extLst>
                  <a:ext uri="{FF2B5EF4-FFF2-40B4-BE49-F238E27FC236}">
                    <a16:creationId xmlns:a16="http://schemas.microsoft.com/office/drawing/2014/main" xmlns="" id="{AEB5677B-46DE-4297-B7CC-9F7B603EE33A}"/>
                  </a:ext>
                </a:extLst>
              </p:cNvPr>
              <p:cNvSpPr/>
              <p:nvPr/>
            </p:nvSpPr>
            <p:spPr bwMode="auto">
              <a:xfrm>
                <a:off x="6618288" y="3668674"/>
                <a:ext cx="123825" cy="234950"/>
              </a:xfrm>
              <a:custGeom>
                <a:avLst/>
                <a:gdLst>
                  <a:gd name="T0" fmla="*/ 29 w 78"/>
                  <a:gd name="T1" fmla="*/ 0 h 148"/>
                  <a:gd name="T2" fmla="*/ 78 w 78"/>
                  <a:gd name="T3" fmla="*/ 54 h 148"/>
                  <a:gd name="T4" fmla="*/ 44 w 78"/>
                  <a:gd name="T5" fmla="*/ 148 h 148"/>
                  <a:gd name="T6" fmla="*/ 0 w 78"/>
                  <a:gd name="T7" fmla="*/ 20 h 148"/>
                  <a:gd name="T8" fmla="*/ 29 w 78"/>
                  <a:gd name="T9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148">
                    <a:moveTo>
                      <a:pt x="29" y="0"/>
                    </a:moveTo>
                    <a:lnTo>
                      <a:pt x="78" y="54"/>
                    </a:lnTo>
                    <a:lnTo>
                      <a:pt x="44" y="148"/>
                    </a:lnTo>
                    <a:lnTo>
                      <a:pt x="0" y="2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ṥḷïḑe">
                <a:extLst>
                  <a:ext uri="{FF2B5EF4-FFF2-40B4-BE49-F238E27FC236}">
                    <a16:creationId xmlns:a16="http://schemas.microsoft.com/office/drawing/2014/main" xmlns="" id="{D7563A54-09BA-45AE-BE15-8806AF576005}"/>
                  </a:ext>
                </a:extLst>
              </p:cNvPr>
              <p:cNvSpPr/>
              <p:nvPr/>
            </p:nvSpPr>
            <p:spPr bwMode="auto">
              <a:xfrm>
                <a:off x="6742113" y="3665499"/>
                <a:ext cx="130175" cy="238125"/>
              </a:xfrm>
              <a:custGeom>
                <a:avLst/>
                <a:gdLst>
                  <a:gd name="T0" fmla="*/ 52 w 82"/>
                  <a:gd name="T1" fmla="*/ 0 h 150"/>
                  <a:gd name="T2" fmla="*/ 0 w 82"/>
                  <a:gd name="T3" fmla="*/ 56 h 150"/>
                  <a:gd name="T4" fmla="*/ 36 w 82"/>
                  <a:gd name="T5" fmla="*/ 150 h 150"/>
                  <a:gd name="T6" fmla="*/ 82 w 82"/>
                  <a:gd name="T7" fmla="*/ 20 h 150"/>
                  <a:gd name="T8" fmla="*/ 52 w 82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50">
                    <a:moveTo>
                      <a:pt x="52" y="0"/>
                    </a:moveTo>
                    <a:lnTo>
                      <a:pt x="0" y="56"/>
                    </a:lnTo>
                    <a:lnTo>
                      <a:pt x="36" y="150"/>
                    </a:lnTo>
                    <a:lnTo>
                      <a:pt x="82" y="2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ṥḷíde">
                <a:extLst>
                  <a:ext uri="{FF2B5EF4-FFF2-40B4-BE49-F238E27FC236}">
                    <a16:creationId xmlns:a16="http://schemas.microsoft.com/office/drawing/2014/main" xmlns="" id="{05E7F255-4BC7-4E97-A5FB-4E79589BB902}"/>
                  </a:ext>
                </a:extLst>
              </p:cNvPr>
              <p:cNvSpPr/>
              <p:nvPr/>
            </p:nvSpPr>
            <p:spPr bwMode="auto">
              <a:xfrm>
                <a:off x="6692901" y="3922674"/>
                <a:ext cx="103188" cy="374650"/>
              </a:xfrm>
              <a:custGeom>
                <a:avLst/>
                <a:gdLst>
                  <a:gd name="T0" fmla="*/ 17 w 65"/>
                  <a:gd name="T1" fmla="*/ 0 h 236"/>
                  <a:gd name="T2" fmla="*/ 49 w 65"/>
                  <a:gd name="T3" fmla="*/ 0 h 236"/>
                  <a:gd name="T4" fmla="*/ 65 w 65"/>
                  <a:gd name="T5" fmla="*/ 160 h 236"/>
                  <a:gd name="T6" fmla="*/ 31 w 65"/>
                  <a:gd name="T7" fmla="*/ 236 h 236"/>
                  <a:gd name="T8" fmla="*/ 0 w 65"/>
                  <a:gd name="T9" fmla="*/ 160 h 236"/>
                  <a:gd name="T10" fmla="*/ 17 w 65"/>
                  <a:gd name="T11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236">
                    <a:moveTo>
                      <a:pt x="17" y="0"/>
                    </a:moveTo>
                    <a:lnTo>
                      <a:pt x="49" y="0"/>
                    </a:lnTo>
                    <a:lnTo>
                      <a:pt x="65" y="160"/>
                    </a:lnTo>
                    <a:lnTo>
                      <a:pt x="31" y="236"/>
                    </a:lnTo>
                    <a:lnTo>
                      <a:pt x="0" y="16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íş1íďè">
                <a:extLst>
                  <a:ext uri="{FF2B5EF4-FFF2-40B4-BE49-F238E27FC236}">
                    <a16:creationId xmlns:a16="http://schemas.microsoft.com/office/drawing/2014/main" xmlns="" id="{5D3AE67E-350F-47E2-9B41-39702B05C739}"/>
                  </a:ext>
                </a:extLst>
              </p:cNvPr>
              <p:cNvSpPr/>
              <p:nvPr/>
            </p:nvSpPr>
            <p:spPr bwMode="auto">
              <a:xfrm>
                <a:off x="6618288" y="3668674"/>
                <a:ext cx="123825" cy="200025"/>
              </a:xfrm>
              <a:custGeom>
                <a:avLst/>
                <a:gdLst>
                  <a:gd name="T0" fmla="*/ 29 w 78"/>
                  <a:gd name="T1" fmla="*/ 0 h 126"/>
                  <a:gd name="T2" fmla="*/ 78 w 78"/>
                  <a:gd name="T3" fmla="*/ 54 h 126"/>
                  <a:gd name="T4" fmla="*/ 42 w 78"/>
                  <a:gd name="T5" fmla="*/ 126 h 126"/>
                  <a:gd name="T6" fmla="*/ 0 w 78"/>
                  <a:gd name="T7" fmla="*/ 20 h 126"/>
                  <a:gd name="T8" fmla="*/ 29 w 78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126">
                    <a:moveTo>
                      <a:pt x="29" y="0"/>
                    </a:moveTo>
                    <a:lnTo>
                      <a:pt x="78" y="54"/>
                    </a:lnTo>
                    <a:lnTo>
                      <a:pt x="42" y="126"/>
                    </a:lnTo>
                    <a:lnTo>
                      <a:pt x="0" y="2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ṧľîḍe">
                <a:extLst>
                  <a:ext uri="{FF2B5EF4-FFF2-40B4-BE49-F238E27FC236}">
                    <a16:creationId xmlns:a16="http://schemas.microsoft.com/office/drawing/2014/main" xmlns="" id="{95AC8580-0B27-40F5-B69A-85A61DC5FDE6}"/>
                  </a:ext>
                </a:extLst>
              </p:cNvPr>
              <p:cNvSpPr/>
              <p:nvPr/>
            </p:nvSpPr>
            <p:spPr bwMode="auto">
              <a:xfrm>
                <a:off x="6527801" y="3694074"/>
                <a:ext cx="214313" cy="603250"/>
              </a:xfrm>
              <a:custGeom>
                <a:avLst/>
                <a:gdLst>
                  <a:gd name="T0" fmla="*/ 57 w 135"/>
                  <a:gd name="T1" fmla="*/ 0 h 380"/>
                  <a:gd name="T2" fmla="*/ 135 w 135"/>
                  <a:gd name="T3" fmla="*/ 380 h 380"/>
                  <a:gd name="T4" fmla="*/ 18 w 135"/>
                  <a:gd name="T5" fmla="*/ 155 h 380"/>
                  <a:gd name="T6" fmla="*/ 37 w 135"/>
                  <a:gd name="T7" fmla="*/ 128 h 380"/>
                  <a:gd name="T8" fmla="*/ 0 w 135"/>
                  <a:gd name="T9" fmla="*/ 98 h 380"/>
                  <a:gd name="T10" fmla="*/ 36 w 135"/>
                  <a:gd name="T11" fmla="*/ 12 h 380"/>
                  <a:gd name="T12" fmla="*/ 57 w 135"/>
                  <a:gd name="T13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380">
                    <a:moveTo>
                      <a:pt x="57" y="0"/>
                    </a:moveTo>
                    <a:lnTo>
                      <a:pt x="135" y="380"/>
                    </a:lnTo>
                    <a:lnTo>
                      <a:pt x="18" y="155"/>
                    </a:lnTo>
                    <a:lnTo>
                      <a:pt x="37" y="128"/>
                    </a:lnTo>
                    <a:lnTo>
                      <a:pt x="0" y="98"/>
                    </a:lnTo>
                    <a:lnTo>
                      <a:pt x="36" y="12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śľïḍê">
                <a:extLst>
                  <a:ext uri="{FF2B5EF4-FFF2-40B4-BE49-F238E27FC236}">
                    <a16:creationId xmlns:a16="http://schemas.microsoft.com/office/drawing/2014/main" xmlns="" id="{8F628F5E-E08F-4743-A5C9-BD43F28D1623}"/>
                  </a:ext>
                </a:extLst>
              </p:cNvPr>
              <p:cNvSpPr/>
              <p:nvPr/>
            </p:nvSpPr>
            <p:spPr bwMode="auto">
              <a:xfrm>
                <a:off x="6742113" y="3694074"/>
                <a:ext cx="241300" cy="603250"/>
              </a:xfrm>
              <a:custGeom>
                <a:avLst/>
                <a:gdLst>
                  <a:gd name="T0" fmla="*/ 82 w 152"/>
                  <a:gd name="T1" fmla="*/ 0 h 380"/>
                  <a:gd name="T2" fmla="*/ 0 w 152"/>
                  <a:gd name="T3" fmla="*/ 380 h 380"/>
                  <a:gd name="T4" fmla="*/ 132 w 152"/>
                  <a:gd name="T5" fmla="*/ 172 h 380"/>
                  <a:gd name="T6" fmla="*/ 114 w 152"/>
                  <a:gd name="T7" fmla="*/ 136 h 380"/>
                  <a:gd name="T8" fmla="*/ 152 w 152"/>
                  <a:gd name="T9" fmla="*/ 106 h 380"/>
                  <a:gd name="T10" fmla="*/ 111 w 152"/>
                  <a:gd name="T11" fmla="*/ 13 h 380"/>
                  <a:gd name="T12" fmla="*/ 82 w 152"/>
                  <a:gd name="T13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380">
                    <a:moveTo>
                      <a:pt x="82" y="0"/>
                    </a:moveTo>
                    <a:lnTo>
                      <a:pt x="0" y="380"/>
                    </a:lnTo>
                    <a:lnTo>
                      <a:pt x="132" y="172"/>
                    </a:lnTo>
                    <a:lnTo>
                      <a:pt x="114" y="136"/>
                    </a:lnTo>
                    <a:lnTo>
                      <a:pt x="152" y="106"/>
                    </a:lnTo>
                    <a:lnTo>
                      <a:pt x="111" y="13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ṣlïďè">
                <a:extLst>
                  <a:ext uri="{FF2B5EF4-FFF2-40B4-BE49-F238E27FC236}">
                    <a16:creationId xmlns:a16="http://schemas.microsoft.com/office/drawing/2014/main" xmlns="" id="{21B860E9-1996-4AAE-BA2D-3C2CC8BCBAB0}"/>
                  </a:ext>
                </a:extLst>
              </p:cNvPr>
              <p:cNvSpPr/>
              <p:nvPr/>
            </p:nvSpPr>
            <p:spPr bwMode="auto">
              <a:xfrm>
                <a:off x="6742113" y="3694074"/>
                <a:ext cx="217488" cy="603250"/>
              </a:xfrm>
              <a:custGeom>
                <a:avLst/>
                <a:gdLst>
                  <a:gd name="T0" fmla="*/ 82 w 137"/>
                  <a:gd name="T1" fmla="*/ 0 h 380"/>
                  <a:gd name="T2" fmla="*/ 0 w 137"/>
                  <a:gd name="T3" fmla="*/ 380 h 380"/>
                  <a:gd name="T4" fmla="*/ 119 w 137"/>
                  <a:gd name="T5" fmla="*/ 155 h 380"/>
                  <a:gd name="T6" fmla="*/ 100 w 137"/>
                  <a:gd name="T7" fmla="*/ 128 h 380"/>
                  <a:gd name="T8" fmla="*/ 137 w 137"/>
                  <a:gd name="T9" fmla="*/ 98 h 380"/>
                  <a:gd name="T10" fmla="*/ 111 w 137"/>
                  <a:gd name="T11" fmla="*/ 13 h 380"/>
                  <a:gd name="T12" fmla="*/ 82 w 137"/>
                  <a:gd name="T13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" h="380">
                    <a:moveTo>
                      <a:pt x="82" y="0"/>
                    </a:moveTo>
                    <a:lnTo>
                      <a:pt x="0" y="380"/>
                    </a:lnTo>
                    <a:lnTo>
                      <a:pt x="119" y="155"/>
                    </a:lnTo>
                    <a:lnTo>
                      <a:pt x="100" y="128"/>
                    </a:lnTo>
                    <a:lnTo>
                      <a:pt x="137" y="98"/>
                    </a:lnTo>
                    <a:lnTo>
                      <a:pt x="111" y="13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ïṧlíḓè">
                <a:extLst>
                  <a:ext uri="{FF2B5EF4-FFF2-40B4-BE49-F238E27FC236}">
                    <a16:creationId xmlns:a16="http://schemas.microsoft.com/office/drawing/2014/main" xmlns="" id="{75B5F351-2474-4720-A83D-E0C0BCD6354C}"/>
                  </a:ext>
                </a:extLst>
              </p:cNvPr>
              <p:cNvSpPr/>
              <p:nvPr/>
            </p:nvSpPr>
            <p:spPr bwMode="auto">
              <a:xfrm>
                <a:off x="6742113" y="3665499"/>
                <a:ext cx="130175" cy="203200"/>
              </a:xfrm>
              <a:custGeom>
                <a:avLst/>
                <a:gdLst>
                  <a:gd name="T0" fmla="*/ 52 w 82"/>
                  <a:gd name="T1" fmla="*/ 0 h 128"/>
                  <a:gd name="T2" fmla="*/ 0 w 82"/>
                  <a:gd name="T3" fmla="*/ 56 h 128"/>
                  <a:gd name="T4" fmla="*/ 38 w 82"/>
                  <a:gd name="T5" fmla="*/ 128 h 128"/>
                  <a:gd name="T6" fmla="*/ 82 w 82"/>
                  <a:gd name="T7" fmla="*/ 20 h 128"/>
                  <a:gd name="T8" fmla="*/ 52 w 82"/>
                  <a:gd name="T9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28">
                    <a:moveTo>
                      <a:pt x="52" y="0"/>
                    </a:moveTo>
                    <a:lnTo>
                      <a:pt x="0" y="56"/>
                    </a:lnTo>
                    <a:lnTo>
                      <a:pt x="38" y="128"/>
                    </a:lnTo>
                    <a:lnTo>
                      <a:pt x="82" y="2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ślîḍé">
                <a:extLst>
                  <a:ext uri="{FF2B5EF4-FFF2-40B4-BE49-F238E27FC236}">
                    <a16:creationId xmlns:a16="http://schemas.microsoft.com/office/drawing/2014/main" xmlns="" id="{1C1D17B5-412D-4C1A-B1B0-D40A3DEA7327}"/>
                  </a:ext>
                </a:extLst>
              </p:cNvPr>
              <p:cNvSpPr/>
              <p:nvPr/>
            </p:nvSpPr>
            <p:spPr bwMode="auto">
              <a:xfrm>
                <a:off x="6705601" y="3862349"/>
                <a:ext cx="76200" cy="61913"/>
              </a:xfrm>
              <a:custGeom>
                <a:avLst/>
                <a:gdLst>
                  <a:gd name="T0" fmla="*/ 5 w 29"/>
                  <a:gd name="T1" fmla="*/ 0 h 24"/>
                  <a:gd name="T2" fmla="*/ 25 w 29"/>
                  <a:gd name="T3" fmla="*/ 0 h 24"/>
                  <a:gd name="T4" fmla="*/ 25 w 29"/>
                  <a:gd name="T5" fmla="*/ 24 h 24"/>
                  <a:gd name="T6" fmla="*/ 5 w 29"/>
                  <a:gd name="T7" fmla="*/ 24 h 24"/>
                  <a:gd name="T8" fmla="*/ 5 w 29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4">
                    <a:moveTo>
                      <a:pt x="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9" y="9"/>
                      <a:pt x="29" y="17"/>
                      <a:pt x="2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1" y="17"/>
                      <a:pt x="0" y="9"/>
                      <a:pt x="5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íṥļîďê">
                <a:extLst>
                  <a:ext uri="{FF2B5EF4-FFF2-40B4-BE49-F238E27FC236}">
                    <a16:creationId xmlns:a16="http://schemas.microsoft.com/office/drawing/2014/main" xmlns="" id="{EBC81149-6C17-4BFF-91D3-6ED74AA6ABCB}"/>
                  </a:ext>
                </a:extLst>
              </p:cNvPr>
              <p:cNvSpPr/>
              <p:nvPr/>
            </p:nvSpPr>
            <p:spPr bwMode="auto">
              <a:xfrm>
                <a:off x="6737351" y="4292562"/>
                <a:ext cx="20638" cy="176213"/>
              </a:xfrm>
              <a:custGeom>
                <a:avLst/>
                <a:gdLst>
                  <a:gd name="T0" fmla="*/ 0 w 8"/>
                  <a:gd name="T1" fmla="*/ 68 h 68"/>
                  <a:gd name="T2" fmla="*/ 4 w 8"/>
                  <a:gd name="T3" fmla="*/ 0 h 68"/>
                  <a:gd name="T4" fmla="*/ 8 w 8"/>
                  <a:gd name="T5" fmla="*/ 68 h 68"/>
                  <a:gd name="T6" fmla="*/ 0 w 8"/>
                  <a:gd name="T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8">
                    <a:moveTo>
                      <a:pt x="0" y="68"/>
                    </a:moveTo>
                    <a:cubicBezTo>
                      <a:pt x="0" y="51"/>
                      <a:pt x="1" y="30"/>
                      <a:pt x="4" y="0"/>
                    </a:cubicBezTo>
                    <a:cubicBezTo>
                      <a:pt x="6" y="30"/>
                      <a:pt x="7" y="51"/>
                      <a:pt x="8" y="68"/>
                    </a:cubicBezTo>
                    <a:cubicBezTo>
                      <a:pt x="5" y="68"/>
                      <a:pt x="2" y="68"/>
                      <a:pt x="0" y="68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íṣlïdè">
                <a:extLst>
                  <a:ext uri="{FF2B5EF4-FFF2-40B4-BE49-F238E27FC236}">
                    <a16:creationId xmlns:a16="http://schemas.microsoft.com/office/drawing/2014/main" xmlns="" id="{5EDB5759-FF08-449D-A0EB-3136CC9743D1}"/>
                  </a:ext>
                </a:extLst>
              </p:cNvPr>
              <p:cNvSpPr/>
              <p:nvPr/>
            </p:nvSpPr>
            <p:spPr bwMode="auto">
              <a:xfrm>
                <a:off x="6572251" y="3665499"/>
                <a:ext cx="349250" cy="627063"/>
              </a:xfrm>
              <a:custGeom>
                <a:avLst/>
                <a:gdLst>
                  <a:gd name="T0" fmla="*/ 0 w 220"/>
                  <a:gd name="T1" fmla="*/ 30 h 395"/>
                  <a:gd name="T2" fmla="*/ 11 w 220"/>
                  <a:gd name="T3" fmla="*/ 144 h 395"/>
                  <a:gd name="T4" fmla="*/ 110 w 220"/>
                  <a:gd name="T5" fmla="*/ 395 h 395"/>
                  <a:gd name="T6" fmla="*/ 207 w 220"/>
                  <a:gd name="T7" fmla="*/ 144 h 395"/>
                  <a:gd name="T8" fmla="*/ 220 w 220"/>
                  <a:gd name="T9" fmla="*/ 30 h 395"/>
                  <a:gd name="T10" fmla="*/ 172 w 220"/>
                  <a:gd name="T11" fmla="*/ 0 h 395"/>
                  <a:gd name="T12" fmla="*/ 45 w 220"/>
                  <a:gd name="T13" fmla="*/ 0 h 395"/>
                  <a:gd name="T14" fmla="*/ 0 w 220"/>
                  <a:gd name="T15" fmla="*/ 3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0" h="395">
                    <a:moveTo>
                      <a:pt x="0" y="30"/>
                    </a:moveTo>
                    <a:lnTo>
                      <a:pt x="11" y="144"/>
                    </a:lnTo>
                    <a:lnTo>
                      <a:pt x="110" y="395"/>
                    </a:lnTo>
                    <a:lnTo>
                      <a:pt x="207" y="144"/>
                    </a:lnTo>
                    <a:lnTo>
                      <a:pt x="220" y="30"/>
                    </a:lnTo>
                    <a:lnTo>
                      <a:pt x="172" y="0"/>
                    </a:lnTo>
                    <a:lnTo>
                      <a:pt x="45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ṧlïḓè">
                <a:extLst>
                  <a:ext uri="{FF2B5EF4-FFF2-40B4-BE49-F238E27FC236}">
                    <a16:creationId xmlns:a16="http://schemas.microsoft.com/office/drawing/2014/main" xmlns="" id="{770E492F-C398-4F63-8C6A-AD5C288F2BBB}"/>
                  </a:ext>
                </a:extLst>
              </p:cNvPr>
              <p:cNvSpPr/>
              <p:nvPr/>
            </p:nvSpPr>
            <p:spPr bwMode="auto">
              <a:xfrm>
                <a:off x="6643688" y="3601999"/>
                <a:ext cx="200025" cy="160338"/>
              </a:xfrm>
              <a:prstGeom prst="rect">
                <a:avLst/>
              </a:prstGeom>
              <a:solidFill>
                <a:srgbClr val="D1A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ṣḻîḑe">
                <a:extLst>
                  <a:ext uri="{FF2B5EF4-FFF2-40B4-BE49-F238E27FC236}">
                    <a16:creationId xmlns:a16="http://schemas.microsoft.com/office/drawing/2014/main" xmlns="" id="{8BC96D5D-7CD4-4035-85FB-7AB6343AB690}"/>
                  </a:ext>
                </a:extLst>
              </p:cNvPr>
              <p:cNvSpPr/>
              <p:nvPr/>
            </p:nvSpPr>
            <p:spPr bwMode="auto">
              <a:xfrm>
                <a:off x="6502401" y="3098762"/>
                <a:ext cx="485775" cy="598488"/>
              </a:xfrm>
              <a:custGeom>
                <a:avLst/>
                <a:gdLst>
                  <a:gd name="T0" fmla="*/ 94 w 188"/>
                  <a:gd name="T1" fmla="*/ 231 h 231"/>
                  <a:gd name="T2" fmla="*/ 167 w 188"/>
                  <a:gd name="T3" fmla="*/ 154 h 231"/>
                  <a:gd name="T4" fmla="*/ 170 w 188"/>
                  <a:gd name="T5" fmla="*/ 155 h 231"/>
                  <a:gd name="T6" fmla="*/ 186 w 188"/>
                  <a:gd name="T7" fmla="*/ 130 h 231"/>
                  <a:gd name="T8" fmla="*/ 179 w 188"/>
                  <a:gd name="T9" fmla="*/ 101 h 231"/>
                  <a:gd name="T10" fmla="*/ 178 w 188"/>
                  <a:gd name="T11" fmla="*/ 101 h 231"/>
                  <a:gd name="T12" fmla="*/ 94 w 188"/>
                  <a:gd name="T13" fmla="*/ 0 h 231"/>
                  <a:gd name="T14" fmla="*/ 10 w 188"/>
                  <a:gd name="T15" fmla="*/ 101 h 231"/>
                  <a:gd name="T16" fmla="*/ 9 w 188"/>
                  <a:gd name="T17" fmla="*/ 101 h 231"/>
                  <a:gd name="T18" fmla="*/ 2 w 188"/>
                  <a:gd name="T19" fmla="*/ 130 h 231"/>
                  <a:gd name="T20" fmla="*/ 18 w 188"/>
                  <a:gd name="T21" fmla="*/ 155 h 231"/>
                  <a:gd name="T22" fmla="*/ 21 w 188"/>
                  <a:gd name="T23" fmla="*/ 153 h 231"/>
                  <a:gd name="T24" fmla="*/ 94 w 188"/>
                  <a:gd name="T25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8" h="231">
                    <a:moveTo>
                      <a:pt x="94" y="231"/>
                    </a:moveTo>
                    <a:cubicBezTo>
                      <a:pt x="125" y="231"/>
                      <a:pt x="153" y="196"/>
                      <a:pt x="167" y="154"/>
                    </a:cubicBezTo>
                    <a:cubicBezTo>
                      <a:pt x="168" y="154"/>
                      <a:pt x="169" y="155"/>
                      <a:pt x="170" y="155"/>
                    </a:cubicBezTo>
                    <a:cubicBezTo>
                      <a:pt x="176" y="156"/>
                      <a:pt x="183" y="145"/>
                      <a:pt x="186" y="130"/>
                    </a:cubicBezTo>
                    <a:cubicBezTo>
                      <a:pt x="188" y="115"/>
                      <a:pt x="185" y="102"/>
                      <a:pt x="179" y="101"/>
                    </a:cubicBezTo>
                    <a:cubicBezTo>
                      <a:pt x="179" y="101"/>
                      <a:pt x="178" y="101"/>
                      <a:pt x="178" y="101"/>
                    </a:cubicBezTo>
                    <a:cubicBezTo>
                      <a:pt x="181" y="48"/>
                      <a:pt x="159" y="0"/>
                      <a:pt x="94" y="0"/>
                    </a:cubicBezTo>
                    <a:cubicBezTo>
                      <a:pt x="29" y="0"/>
                      <a:pt x="7" y="48"/>
                      <a:pt x="10" y="101"/>
                    </a:cubicBezTo>
                    <a:cubicBezTo>
                      <a:pt x="10" y="101"/>
                      <a:pt x="9" y="101"/>
                      <a:pt x="9" y="101"/>
                    </a:cubicBezTo>
                    <a:cubicBezTo>
                      <a:pt x="2" y="102"/>
                      <a:pt x="0" y="115"/>
                      <a:pt x="2" y="130"/>
                    </a:cubicBezTo>
                    <a:cubicBezTo>
                      <a:pt x="5" y="145"/>
                      <a:pt x="11" y="156"/>
                      <a:pt x="18" y="155"/>
                    </a:cubicBezTo>
                    <a:cubicBezTo>
                      <a:pt x="19" y="155"/>
                      <a:pt x="20" y="154"/>
                      <a:pt x="21" y="153"/>
                    </a:cubicBezTo>
                    <a:cubicBezTo>
                      <a:pt x="36" y="196"/>
                      <a:pt x="64" y="231"/>
                      <a:pt x="94" y="231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iś1iḍe">
                <a:extLst>
                  <a:ext uri="{FF2B5EF4-FFF2-40B4-BE49-F238E27FC236}">
                    <a16:creationId xmlns:a16="http://schemas.microsoft.com/office/drawing/2014/main" xmlns="" id="{213FAAE8-A358-4893-80ED-F45462A975B3}"/>
                  </a:ext>
                </a:extLst>
              </p:cNvPr>
              <p:cNvSpPr/>
              <p:nvPr/>
            </p:nvSpPr>
            <p:spPr bwMode="auto">
              <a:xfrm>
                <a:off x="6708776" y="3751224"/>
                <a:ext cx="73025" cy="111125"/>
              </a:xfrm>
              <a:custGeom>
                <a:avLst/>
                <a:gdLst>
                  <a:gd name="T0" fmla="*/ 24 w 28"/>
                  <a:gd name="T1" fmla="*/ 43 h 43"/>
                  <a:gd name="T2" fmla="*/ 28 w 28"/>
                  <a:gd name="T3" fmla="*/ 34 h 43"/>
                  <a:gd name="T4" fmla="*/ 14 w 28"/>
                  <a:gd name="T5" fmla="*/ 0 h 43"/>
                  <a:gd name="T6" fmla="*/ 0 w 28"/>
                  <a:gd name="T7" fmla="*/ 34 h 43"/>
                  <a:gd name="T8" fmla="*/ 5 w 28"/>
                  <a:gd name="T9" fmla="*/ 43 h 43"/>
                  <a:gd name="T10" fmla="*/ 24 w 28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43">
                    <a:moveTo>
                      <a:pt x="24" y="43"/>
                    </a:moveTo>
                    <a:cubicBezTo>
                      <a:pt x="28" y="34"/>
                      <a:pt x="28" y="34"/>
                      <a:pt x="28" y="34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11" y="43"/>
                      <a:pt x="18" y="43"/>
                      <a:pt x="24" y="43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îśḻîḑê">
                <a:extLst>
                  <a:ext uri="{FF2B5EF4-FFF2-40B4-BE49-F238E27FC236}">
                    <a16:creationId xmlns:a16="http://schemas.microsoft.com/office/drawing/2014/main" xmlns="" id="{CFEE8471-1446-4BFA-B85C-410678F2A47C}"/>
                  </a:ext>
                </a:extLst>
              </p:cNvPr>
              <p:cNvSpPr/>
              <p:nvPr/>
            </p:nvSpPr>
            <p:spPr bwMode="auto">
              <a:xfrm>
                <a:off x="6597651" y="3694074"/>
                <a:ext cx="147638" cy="207963"/>
              </a:xfrm>
              <a:custGeom>
                <a:avLst/>
                <a:gdLst>
                  <a:gd name="T0" fmla="*/ 29 w 93"/>
                  <a:gd name="T1" fmla="*/ 0 h 131"/>
                  <a:gd name="T2" fmla="*/ 93 w 93"/>
                  <a:gd name="T3" fmla="*/ 36 h 131"/>
                  <a:gd name="T4" fmla="*/ 57 w 93"/>
                  <a:gd name="T5" fmla="*/ 131 h 131"/>
                  <a:gd name="T6" fmla="*/ 0 w 93"/>
                  <a:gd name="T7" fmla="*/ 2 h 131"/>
                  <a:gd name="T8" fmla="*/ 29 w 93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31">
                    <a:moveTo>
                      <a:pt x="29" y="0"/>
                    </a:moveTo>
                    <a:lnTo>
                      <a:pt x="93" y="36"/>
                    </a:lnTo>
                    <a:lnTo>
                      <a:pt x="57" y="131"/>
                    </a:lnTo>
                    <a:lnTo>
                      <a:pt x="0" y="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Sḷíḍè">
                <a:extLst>
                  <a:ext uri="{FF2B5EF4-FFF2-40B4-BE49-F238E27FC236}">
                    <a16:creationId xmlns:a16="http://schemas.microsoft.com/office/drawing/2014/main" xmlns="" id="{CA4CC6A3-966B-4408-9CB2-F5015EE64EAB}"/>
                  </a:ext>
                </a:extLst>
              </p:cNvPr>
              <p:cNvSpPr/>
              <p:nvPr/>
            </p:nvSpPr>
            <p:spPr bwMode="auto">
              <a:xfrm>
                <a:off x="6507163" y="3706774"/>
                <a:ext cx="238125" cy="598488"/>
              </a:xfrm>
              <a:custGeom>
                <a:avLst/>
                <a:gdLst>
                  <a:gd name="T0" fmla="*/ 42 w 150"/>
                  <a:gd name="T1" fmla="*/ 0 h 377"/>
                  <a:gd name="T2" fmla="*/ 150 w 150"/>
                  <a:gd name="T3" fmla="*/ 377 h 377"/>
                  <a:gd name="T4" fmla="*/ 20 w 150"/>
                  <a:gd name="T5" fmla="*/ 162 h 377"/>
                  <a:gd name="T6" fmla="*/ 37 w 150"/>
                  <a:gd name="T7" fmla="*/ 126 h 377"/>
                  <a:gd name="T8" fmla="*/ 0 w 150"/>
                  <a:gd name="T9" fmla="*/ 97 h 377"/>
                  <a:gd name="T10" fmla="*/ 31 w 150"/>
                  <a:gd name="T11" fmla="*/ 4 h 377"/>
                  <a:gd name="T12" fmla="*/ 42 w 150"/>
                  <a:gd name="T13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377">
                    <a:moveTo>
                      <a:pt x="42" y="0"/>
                    </a:moveTo>
                    <a:lnTo>
                      <a:pt x="150" y="377"/>
                    </a:lnTo>
                    <a:lnTo>
                      <a:pt x="20" y="162"/>
                    </a:lnTo>
                    <a:lnTo>
                      <a:pt x="37" y="126"/>
                    </a:lnTo>
                    <a:lnTo>
                      <a:pt x="0" y="97"/>
                    </a:lnTo>
                    <a:lnTo>
                      <a:pt x="31" y="4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6F74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Sḷïḓê">
                <a:extLst>
                  <a:ext uri="{FF2B5EF4-FFF2-40B4-BE49-F238E27FC236}">
                    <a16:creationId xmlns:a16="http://schemas.microsoft.com/office/drawing/2014/main" xmlns="" id="{22E0C080-C68F-4552-B619-B238B1B09247}"/>
                  </a:ext>
                </a:extLst>
              </p:cNvPr>
              <p:cNvSpPr/>
              <p:nvPr/>
            </p:nvSpPr>
            <p:spPr bwMode="auto">
              <a:xfrm>
                <a:off x="6745288" y="3697249"/>
                <a:ext cx="147638" cy="204788"/>
              </a:xfrm>
              <a:custGeom>
                <a:avLst/>
                <a:gdLst>
                  <a:gd name="T0" fmla="*/ 62 w 93"/>
                  <a:gd name="T1" fmla="*/ 2 h 129"/>
                  <a:gd name="T2" fmla="*/ 0 w 93"/>
                  <a:gd name="T3" fmla="*/ 34 h 129"/>
                  <a:gd name="T4" fmla="*/ 36 w 93"/>
                  <a:gd name="T5" fmla="*/ 129 h 129"/>
                  <a:gd name="T6" fmla="*/ 93 w 93"/>
                  <a:gd name="T7" fmla="*/ 0 h 129"/>
                  <a:gd name="T8" fmla="*/ 62 w 93"/>
                  <a:gd name="T9" fmla="*/ 2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9">
                    <a:moveTo>
                      <a:pt x="62" y="2"/>
                    </a:moveTo>
                    <a:lnTo>
                      <a:pt x="0" y="34"/>
                    </a:lnTo>
                    <a:lnTo>
                      <a:pt x="36" y="129"/>
                    </a:lnTo>
                    <a:lnTo>
                      <a:pt x="93" y="0"/>
                    </a:lnTo>
                    <a:lnTo>
                      <a:pt x="62" y="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iṡļïḓé">
                <a:extLst>
                  <a:ext uri="{FF2B5EF4-FFF2-40B4-BE49-F238E27FC236}">
                    <a16:creationId xmlns:a16="http://schemas.microsoft.com/office/drawing/2014/main" xmlns="" id="{DC2A11B5-3352-4A6F-BE0A-ACC2B1AD0DBF}"/>
                  </a:ext>
                </a:extLst>
              </p:cNvPr>
              <p:cNvSpPr/>
              <p:nvPr/>
            </p:nvSpPr>
            <p:spPr bwMode="auto">
              <a:xfrm>
                <a:off x="6597651" y="3665499"/>
                <a:ext cx="147638" cy="200025"/>
              </a:xfrm>
              <a:custGeom>
                <a:avLst/>
                <a:gdLst>
                  <a:gd name="T0" fmla="*/ 29 w 93"/>
                  <a:gd name="T1" fmla="*/ 0 h 126"/>
                  <a:gd name="T2" fmla="*/ 93 w 93"/>
                  <a:gd name="T3" fmla="*/ 54 h 126"/>
                  <a:gd name="T4" fmla="*/ 57 w 93"/>
                  <a:gd name="T5" fmla="*/ 126 h 126"/>
                  <a:gd name="T6" fmla="*/ 0 w 93"/>
                  <a:gd name="T7" fmla="*/ 20 h 126"/>
                  <a:gd name="T8" fmla="*/ 29 w 93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6">
                    <a:moveTo>
                      <a:pt x="29" y="0"/>
                    </a:moveTo>
                    <a:lnTo>
                      <a:pt x="93" y="54"/>
                    </a:lnTo>
                    <a:lnTo>
                      <a:pt x="57" y="126"/>
                    </a:lnTo>
                    <a:lnTo>
                      <a:pt x="0" y="2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ïṧḻîḑé">
                <a:extLst>
                  <a:ext uri="{FF2B5EF4-FFF2-40B4-BE49-F238E27FC236}">
                    <a16:creationId xmlns:a16="http://schemas.microsoft.com/office/drawing/2014/main" xmlns="" id="{19E0EFC2-8940-40C7-A617-1E9B8BDDE925}"/>
                  </a:ext>
                </a:extLst>
              </p:cNvPr>
              <p:cNvSpPr/>
              <p:nvPr/>
            </p:nvSpPr>
            <p:spPr bwMode="auto">
              <a:xfrm>
                <a:off x="6530976" y="3697249"/>
                <a:ext cx="214313" cy="595313"/>
              </a:xfrm>
              <a:custGeom>
                <a:avLst/>
                <a:gdLst>
                  <a:gd name="T0" fmla="*/ 42 w 135"/>
                  <a:gd name="T1" fmla="*/ 0 h 375"/>
                  <a:gd name="T2" fmla="*/ 135 w 135"/>
                  <a:gd name="T3" fmla="*/ 375 h 375"/>
                  <a:gd name="T4" fmla="*/ 18 w 135"/>
                  <a:gd name="T5" fmla="*/ 152 h 375"/>
                  <a:gd name="T6" fmla="*/ 37 w 135"/>
                  <a:gd name="T7" fmla="*/ 124 h 375"/>
                  <a:gd name="T8" fmla="*/ 0 w 135"/>
                  <a:gd name="T9" fmla="*/ 95 h 375"/>
                  <a:gd name="T10" fmla="*/ 26 w 135"/>
                  <a:gd name="T11" fmla="*/ 6 h 375"/>
                  <a:gd name="T12" fmla="*/ 42 w 135"/>
                  <a:gd name="T13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375">
                    <a:moveTo>
                      <a:pt x="42" y="0"/>
                    </a:moveTo>
                    <a:lnTo>
                      <a:pt x="135" y="375"/>
                    </a:lnTo>
                    <a:lnTo>
                      <a:pt x="18" y="152"/>
                    </a:lnTo>
                    <a:lnTo>
                      <a:pt x="37" y="124"/>
                    </a:lnTo>
                    <a:lnTo>
                      <a:pt x="0" y="95"/>
                    </a:lnTo>
                    <a:lnTo>
                      <a:pt x="26" y="6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969D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îślidê">
                <a:extLst>
                  <a:ext uri="{FF2B5EF4-FFF2-40B4-BE49-F238E27FC236}">
                    <a16:creationId xmlns:a16="http://schemas.microsoft.com/office/drawing/2014/main" xmlns="" id="{BCFB996D-CC79-48F2-A12A-110F9A8E2147}"/>
                  </a:ext>
                </a:extLst>
              </p:cNvPr>
              <p:cNvSpPr/>
              <p:nvPr/>
            </p:nvSpPr>
            <p:spPr bwMode="auto">
              <a:xfrm>
                <a:off x="6745288" y="3700424"/>
                <a:ext cx="238125" cy="604838"/>
              </a:xfrm>
              <a:custGeom>
                <a:avLst/>
                <a:gdLst>
                  <a:gd name="T0" fmla="*/ 104 w 150"/>
                  <a:gd name="T1" fmla="*/ 0 h 381"/>
                  <a:gd name="T2" fmla="*/ 0 w 150"/>
                  <a:gd name="T3" fmla="*/ 381 h 381"/>
                  <a:gd name="T4" fmla="*/ 130 w 150"/>
                  <a:gd name="T5" fmla="*/ 166 h 381"/>
                  <a:gd name="T6" fmla="*/ 114 w 150"/>
                  <a:gd name="T7" fmla="*/ 130 h 381"/>
                  <a:gd name="T8" fmla="*/ 150 w 150"/>
                  <a:gd name="T9" fmla="*/ 101 h 381"/>
                  <a:gd name="T10" fmla="*/ 124 w 150"/>
                  <a:gd name="T11" fmla="*/ 6 h 381"/>
                  <a:gd name="T12" fmla="*/ 104 w 150"/>
                  <a:gd name="T13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381">
                    <a:moveTo>
                      <a:pt x="104" y="0"/>
                    </a:moveTo>
                    <a:lnTo>
                      <a:pt x="0" y="381"/>
                    </a:lnTo>
                    <a:lnTo>
                      <a:pt x="130" y="166"/>
                    </a:lnTo>
                    <a:lnTo>
                      <a:pt x="114" y="130"/>
                    </a:lnTo>
                    <a:lnTo>
                      <a:pt x="150" y="101"/>
                    </a:lnTo>
                    <a:lnTo>
                      <a:pt x="124" y="6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rgbClr val="6F74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şlíḑé">
                <a:extLst>
                  <a:ext uri="{FF2B5EF4-FFF2-40B4-BE49-F238E27FC236}">
                    <a16:creationId xmlns:a16="http://schemas.microsoft.com/office/drawing/2014/main" xmlns="" id="{14CBABF2-6069-4CEE-AB82-4EE776D3C95A}"/>
                  </a:ext>
                </a:extLst>
              </p:cNvPr>
              <p:cNvSpPr/>
              <p:nvPr/>
            </p:nvSpPr>
            <p:spPr bwMode="auto">
              <a:xfrm>
                <a:off x="6745288" y="3694074"/>
                <a:ext cx="214313" cy="598488"/>
              </a:xfrm>
              <a:custGeom>
                <a:avLst/>
                <a:gdLst>
                  <a:gd name="T0" fmla="*/ 96 w 135"/>
                  <a:gd name="T1" fmla="*/ 0 h 377"/>
                  <a:gd name="T2" fmla="*/ 0 w 135"/>
                  <a:gd name="T3" fmla="*/ 377 h 377"/>
                  <a:gd name="T4" fmla="*/ 117 w 135"/>
                  <a:gd name="T5" fmla="*/ 154 h 377"/>
                  <a:gd name="T6" fmla="*/ 98 w 135"/>
                  <a:gd name="T7" fmla="*/ 126 h 377"/>
                  <a:gd name="T8" fmla="*/ 135 w 135"/>
                  <a:gd name="T9" fmla="*/ 97 h 377"/>
                  <a:gd name="T10" fmla="*/ 116 w 135"/>
                  <a:gd name="T11" fmla="*/ 8 h 377"/>
                  <a:gd name="T12" fmla="*/ 96 w 135"/>
                  <a:gd name="T13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377">
                    <a:moveTo>
                      <a:pt x="96" y="0"/>
                    </a:moveTo>
                    <a:lnTo>
                      <a:pt x="0" y="377"/>
                    </a:lnTo>
                    <a:lnTo>
                      <a:pt x="117" y="154"/>
                    </a:lnTo>
                    <a:lnTo>
                      <a:pt x="98" y="126"/>
                    </a:lnTo>
                    <a:lnTo>
                      <a:pt x="135" y="97"/>
                    </a:lnTo>
                    <a:lnTo>
                      <a:pt x="116" y="8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969D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ïṥlîḋé">
                <a:extLst>
                  <a:ext uri="{FF2B5EF4-FFF2-40B4-BE49-F238E27FC236}">
                    <a16:creationId xmlns:a16="http://schemas.microsoft.com/office/drawing/2014/main" xmlns="" id="{901C7630-DEFF-4FA0-A024-AFC826C71C68}"/>
                  </a:ext>
                </a:extLst>
              </p:cNvPr>
              <p:cNvSpPr/>
              <p:nvPr/>
            </p:nvSpPr>
            <p:spPr bwMode="auto">
              <a:xfrm>
                <a:off x="6745288" y="3665499"/>
                <a:ext cx="147638" cy="200025"/>
              </a:xfrm>
              <a:custGeom>
                <a:avLst/>
                <a:gdLst>
                  <a:gd name="T0" fmla="*/ 63 w 93"/>
                  <a:gd name="T1" fmla="*/ 0 h 126"/>
                  <a:gd name="T2" fmla="*/ 0 w 93"/>
                  <a:gd name="T3" fmla="*/ 54 h 126"/>
                  <a:gd name="T4" fmla="*/ 36 w 93"/>
                  <a:gd name="T5" fmla="*/ 126 h 126"/>
                  <a:gd name="T6" fmla="*/ 93 w 93"/>
                  <a:gd name="T7" fmla="*/ 20 h 126"/>
                  <a:gd name="T8" fmla="*/ 63 w 93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6">
                    <a:moveTo>
                      <a:pt x="63" y="0"/>
                    </a:moveTo>
                    <a:lnTo>
                      <a:pt x="0" y="54"/>
                    </a:lnTo>
                    <a:lnTo>
                      <a:pt x="36" y="126"/>
                    </a:lnTo>
                    <a:lnTo>
                      <a:pt x="93" y="2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ísļidê">
                <a:extLst>
                  <a:ext uri="{FF2B5EF4-FFF2-40B4-BE49-F238E27FC236}">
                    <a16:creationId xmlns:a16="http://schemas.microsoft.com/office/drawing/2014/main" xmlns="" id="{9B546B4F-2901-420E-93A9-8CC8E371881E}"/>
                  </a:ext>
                </a:extLst>
              </p:cNvPr>
              <p:cNvSpPr/>
              <p:nvPr/>
            </p:nvSpPr>
            <p:spPr bwMode="auto">
              <a:xfrm>
                <a:off x="6708776" y="3857587"/>
                <a:ext cx="74613" cy="65088"/>
              </a:xfrm>
              <a:custGeom>
                <a:avLst/>
                <a:gdLst>
                  <a:gd name="T0" fmla="*/ 5 w 29"/>
                  <a:gd name="T1" fmla="*/ 0 h 25"/>
                  <a:gd name="T2" fmla="*/ 24 w 29"/>
                  <a:gd name="T3" fmla="*/ 0 h 25"/>
                  <a:gd name="T4" fmla="*/ 24 w 29"/>
                  <a:gd name="T5" fmla="*/ 25 h 25"/>
                  <a:gd name="T6" fmla="*/ 5 w 29"/>
                  <a:gd name="T7" fmla="*/ 25 h 25"/>
                  <a:gd name="T8" fmla="*/ 5 w 29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5">
                    <a:moveTo>
                      <a:pt x="5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9" y="10"/>
                      <a:pt x="28" y="17"/>
                      <a:pt x="24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1" y="17"/>
                      <a:pt x="0" y="10"/>
                      <a:pt x="5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íşľíďê">
                <a:extLst>
                  <a:ext uri="{FF2B5EF4-FFF2-40B4-BE49-F238E27FC236}">
                    <a16:creationId xmlns:a16="http://schemas.microsoft.com/office/drawing/2014/main" xmlns="" id="{AF75D27F-A22A-476E-9DDC-B22F8B6EDAA7}"/>
                  </a:ext>
                </a:extLst>
              </p:cNvPr>
              <p:cNvSpPr/>
              <p:nvPr/>
            </p:nvSpPr>
            <p:spPr bwMode="auto">
              <a:xfrm>
                <a:off x="6729413" y="4292562"/>
                <a:ext cx="31750" cy="176213"/>
              </a:xfrm>
              <a:custGeom>
                <a:avLst/>
                <a:gdLst>
                  <a:gd name="T0" fmla="*/ 1 w 12"/>
                  <a:gd name="T1" fmla="*/ 68 h 68"/>
                  <a:gd name="T2" fmla="*/ 11 w 12"/>
                  <a:gd name="T3" fmla="*/ 68 h 68"/>
                  <a:gd name="T4" fmla="*/ 6 w 12"/>
                  <a:gd name="T5" fmla="*/ 0 h 68"/>
                  <a:gd name="T6" fmla="*/ 1 w 12"/>
                  <a:gd name="T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68">
                    <a:moveTo>
                      <a:pt x="1" y="68"/>
                    </a:moveTo>
                    <a:cubicBezTo>
                      <a:pt x="5" y="68"/>
                      <a:pt x="8" y="68"/>
                      <a:pt x="11" y="68"/>
                    </a:cubicBezTo>
                    <a:cubicBezTo>
                      <a:pt x="12" y="51"/>
                      <a:pt x="9" y="7"/>
                      <a:pt x="6" y="0"/>
                    </a:cubicBezTo>
                    <a:cubicBezTo>
                      <a:pt x="4" y="6"/>
                      <a:pt x="0" y="50"/>
                      <a:pt x="1" y="68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ïŝļiḑe">
                <a:extLst>
                  <a:ext uri="{FF2B5EF4-FFF2-40B4-BE49-F238E27FC236}">
                    <a16:creationId xmlns:a16="http://schemas.microsoft.com/office/drawing/2014/main" xmlns="" id="{42064F25-1ACE-4840-9729-AA08F5C1A303}"/>
                  </a:ext>
                </a:extLst>
              </p:cNvPr>
              <p:cNvSpPr/>
              <p:nvPr/>
            </p:nvSpPr>
            <p:spPr bwMode="auto">
              <a:xfrm>
                <a:off x="6683376" y="3919499"/>
                <a:ext cx="136525" cy="614363"/>
              </a:xfrm>
              <a:custGeom>
                <a:avLst/>
                <a:gdLst>
                  <a:gd name="T0" fmla="*/ 24 w 86"/>
                  <a:gd name="T1" fmla="*/ 0 h 387"/>
                  <a:gd name="T2" fmla="*/ 55 w 86"/>
                  <a:gd name="T3" fmla="*/ 0 h 387"/>
                  <a:gd name="T4" fmla="*/ 86 w 86"/>
                  <a:gd name="T5" fmla="*/ 387 h 387"/>
                  <a:gd name="T6" fmla="*/ 0 w 86"/>
                  <a:gd name="T7" fmla="*/ 387 h 387"/>
                  <a:gd name="T8" fmla="*/ 24 w 86"/>
                  <a:gd name="T9" fmla="*/ 0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87">
                    <a:moveTo>
                      <a:pt x="24" y="0"/>
                    </a:moveTo>
                    <a:lnTo>
                      <a:pt x="55" y="0"/>
                    </a:lnTo>
                    <a:lnTo>
                      <a:pt x="86" y="387"/>
                    </a:lnTo>
                    <a:lnTo>
                      <a:pt x="0" y="38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iSḻiḓé">
                <a:extLst>
                  <a:ext uri="{FF2B5EF4-FFF2-40B4-BE49-F238E27FC236}">
                    <a16:creationId xmlns:a16="http://schemas.microsoft.com/office/drawing/2014/main" xmlns="" id="{2869D947-865F-43D0-9980-30CC002BC000}"/>
                  </a:ext>
                </a:extLst>
              </p:cNvPr>
              <p:cNvSpPr/>
              <p:nvPr/>
            </p:nvSpPr>
            <p:spPr bwMode="auto">
              <a:xfrm>
                <a:off x="7686676" y="4768812"/>
                <a:ext cx="1171575" cy="284163"/>
              </a:xfrm>
              <a:custGeom>
                <a:avLst/>
                <a:gdLst>
                  <a:gd name="T0" fmla="*/ 434 w 453"/>
                  <a:gd name="T1" fmla="*/ 0 h 110"/>
                  <a:gd name="T2" fmla="*/ 79 w 453"/>
                  <a:gd name="T3" fmla="*/ 0 h 110"/>
                  <a:gd name="T4" fmla="*/ 79 w 453"/>
                  <a:gd name="T5" fmla="*/ 110 h 110"/>
                  <a:gd name="T6" fmla="*/ 347 w 453"/>
                  <a:gd name="T7" fmla="*/ 110 h 110"/>
                  <a:gd name="T8" fmla="*/ 434 w 453"/>
                  <a:gd name="T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110">
                    <a:moveTo>
                      <a:pt x="434" y="0"/>
                    </a:moveTo>
                    <a:cubicBezTo>
                      <a:pt x="79" y="0"/>
                      <a:pt x="79" y="0"/>
                      <a:pt x="79" y="0"/>
                    </a:cubicBezTo>
                    <a:cubicBezTo>
                      <a:pt x="0" y="0"/>
                      <a:pt x="10" y="110"/>
                      <a:pt x="79" y="110"/>
                    </a:cubicBezTo>
                    <a:cubicBezTo>
                      <a:pt x="347" y="110"/>
                      <a:pt x="347" y="110"/>
                      <a:pt x="347" y="110"/>
                    </a:cubicBezTo>
                    <a:cubicBezTo>
                      <a:pt x="437" y="110"/>
                      <a:pt x="453" y="51"/>
                      <a:pt x="434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îṧḻïďè">
                <a:extLst>
                  <a:ext uri="{FF2B5EF4-FFF2-40B4-BE49-F238E27FC236}">
                    <a16:creationId xmlns:a16="http://schemas.microsoft.com/office/drawing/2014/main" xmlns="" id="{C6B16FED-2087-4DBE-BF82-E7FE31DDABAC}"/>
                  </a:ext>
                </a:extLst>
              </p:cNvPr>
              <p:cNvSpPr/>
              <p:nvPr/>
            </p:nvSpPr>
            <p:spPr bwMode="auto">
              <a:xfrm>
                <a:off x="8329613" y="3643274"/>
                <a:ext cx="238125" cy="346075"/>
              </a:xfrm>
              <a:custGeom>
                <a:avLst/>
                <a:gdLst>
                  <a:gd name="T0" fmla="*/ 106 w 150"/>
                  <a:gd name="T1" fmla="*/ 0 h 218"/>
                  <a:gd name="T2" fmla="*/ 0 w 150"/>
                  <a:gd name="T3" fmla="*/ 29 h 218"/>
                  <a:gd name="T4" fmla="*/ 28 w 150"/>
                  <a:gd name="T5" fmla="*/ 218 h 218"/>
                  <a:gd name="T6" fmla="*/ 150 w 150"/>
                  <a:gd name="T7" fmla="*/ 184 h 218"/>
                  <a:gd name="T8" fmla="*/ 106 w 150"/>
                  <a:gd name="T9" fmla="*/ 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218">
                    <a:moveTo>
                      <a:pt x="106" y="0"/>
                    </a:moveTo>
                    <a:lnTo>
                      <a:pt x="0" y="29"/>
                    </a:lnTo>
                    <a:lnTo>
                      <a:pt x="28" y="218"/>
                    </a:lnTo>
                    <a:lnTo>
                      <a:pt x="150" y="184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sľiḋè">
                <a:extLst>
                  <a:ext uri="{FF2B5EF4-FFF2-40B4-BE49-F238E27FC236}">
                    <a16:creationId xmlns:a16="http://schemas.microsoft.com/office/drawing/2014/main" xmlns="" id="{CA6F9FB5-6350-4D5B-82E9-97AAA366DEA0}"/>
                  </a:ext>
                </a:extLst>
              </p:cNvPr>
              <p:cNvSpPr/>
              <p:nvPr/>
            </p:nvSpPr>
            <p:spPr bwMode="auto">
              <a:xfrm>
                <a:off x="8328026" y="3787737"/>
                <a:ext cx="498475" cy="1079500"/>
              </a:xfrm>
              <a:custGeom>
                <a:avLst/>
                <a:gdLst>
                  <a:gd name="T0" fmla="*/ 0 w 193"/>
                  <a:gd name="T1" fmla="*/ 92 h 417"/>
                  <a:gd name="T2" fmla="*/ 10 w 193"/>
                  <a:gd name="T3" fmla="*/ 384 h 417"/>
                  <a:gd name="T4" fmla="*/ 193 w 193"/>
                  <a:gd name="T5" fmla="*/ 417 h 417"/>
                  <a:gd name="T6" fmla="*/ 95 w 193"/>
                  <a:gd name="T7" fmla="*/ 0 h 417"/>
                  <a:gd name="T8" fmla="*/ 0 w 193"/>
                  <a:gd name="T9" fmla="*/ 92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417">
                    <a:moveTo>
                      <a:pt x="0" y="92"/>
                    </a:moveTo>
                    <a:cubicBezTo>
                      <a:pt x="10" y="384"/>
                      <a:pt x="10" y="384"/>
                      <a:pt x="10" y="384"/>
                    </a:cubicBezTo>
                    <a:cubicBezTo>
                      <a:pt x="71" y="384"/>
                      <a:pt x="135" y="397"/>
                      <a:pt x="193" y="417"/>
                    </a:cubicBezTo>
                    <a:cubicBezTo>
                      <a:pt x="187" y="274"/>
                      <a:pt x="155" y="123"/>
                      <a:pt x="95" y="0"/>
                    </a:cubicBezTo>
                    <a:cubicBezTo>
                      <a:pt x="69" y="31"/>
                      <a:pt x="15" y="94"/>
                      <a:pt x="0" y="92"/>
                    </a:cubicBezTo>
                    <a:close/>
                  </a:path>
                </a:pathLst>
              </a:custGeom>
              <a:solidFill>
                <a:srgbClr val="7BA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iṥliḓe">
                <a:extLst>
                  <a:ext uri="{FF2B5EF4-FFF2-40B4-BE49-F238E27FC236}">
                    <a16:creationId xmlns:a16="http://schemas.microsoft.com/office/drawing/2014/main" xmlns="" id="{88486D85-D97F-4E60-9DBB-C679FC19F831}"/>
                  </a:ext>
                </a:extLst>
              </p:cNvPr>
              <p:cNvSpPr/>
              <p:nvPr/>
            </p:nvSpPr>
            <p:spPr bwMode="auto">
              <a:xfrm>
                <a:off x="7675563" y="4859299"/>
                <a:ext cx="352425" cy="768350"/>
              </a:xfrm>
              <a:custGeom>
                <a:avLst/>
                <a:gdLst>
                  <a:gd name="T0" fmla="*/ 116 w 136"/>
                  <a:gd name="T1" fmla="*/ 5 h 297"/>
                  <a:gd name="T2" fmla="*/ 43 w 136"/>
                  <a:gd name="T3" fmla="*/ 5 h 297"/>
                  <a:gd name="T4" fmla="*/ 28 w 136"/>
                  <a:gd name="T5" fmla="*/ 10 h 297"/>
                  <a:gd name="T6" fmla="*/ 1 w 136"/>
                  <a:gd name="T7" fmla="*/ 278 h 297"/>
                  <a:gd name="T8" fmla="*/ 20 w 136"/>
                  <a:gd name="T9" fmla="*/ 297 h 297"/>
                  <a:gd name="T10" fmla="*/ 93 w 136"/>
                  <a:gd name="T11" fmla="*/ 297 h 297"/>
                  <a:gd name="T12" fmla="*/ 111 w 136"/>
                  <a:gd name="T13" fmla="*/ 278 h 297"/>
                  <a:gd name="T14" fmla="*/ 135 w 136"/>
                  <a:gd name="T15" fmla="*/ 23 h 297"/>
                  <a:gd name="T16" fmla="*/ 116 w 136"/>
                  <a:gd name="T17" fmla="*/ 5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297">
                    <a:moveTo>
                      <a:pt x="116" y="5"/>
                    </a:moveTo>
                    <a:cubicBezTo>
                      <a:pt x="43" y="5"/>
                      <a:pt x="43" y="5"/>
                      <a:pt x="43" y="5"/>
                    </a:cubicBezTo>
                    <a:cubicBezTo>
                      <a:pt x="33" y="5"/>
                      <a:pt x="29" y="0"/>
                      <a:pt x="28" y="10"/>
                    </a:cubicBezTo>
                    <a:cubicBezTo>
                      <a:pt x="1" y="278"/>
                      <a:pt x="1" y="278"/>
                      <a:pt x="1" y="278"/>
                    </a:cubicBezTo>
                    <a:cubicBezTo>
                      <a:pt x="0" y="288"/>
                      <a:pt x="9" y="297"/>
                      <a:pt x="20" y="297"/>
                    </a:cubicBezTo>
                    <a:cubicBezTo>
                      <a:pt x="93" y="297"/>
                      <a:pt x="93" y="297"/>
                      <a:pt x="93" y="297"/>
                    </a:cubicBezTo>
                    <a:cubicBezTo>
                      <a:pt x="103" y="297"/>
                      <a:pt x="110" y="288"/>
                      <a:pt x="111" y="278"/>
                    </a:cubicBezTo>
                    <a:cubicBezTo>
                      <a:pt x="135" y="23"/>
                      <a:pt x="135" y="23"/>
                      <a:pt x="135" y="23"/>
                    </a:cubicBezTo>
                    <a:cubicBezTo>
                      <a:pt x="136" y="13"/>
                      <a:pt x="127" y="5"/>
                      <a:pt x="116" y="5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S1îḍê">
                <a:extLst>
                  <a:ext uri="{FF2B5EF4-FFF2-40B4-BE49-F238E27FC236}">
                    <a16:creationId xmlns:a16="http://schemas.microsoft.com/office/drawing/2014/main" xmlns="" id="{2D7AC3E5-5F4C-4E81-AE3E-A78DFCCBE01A}"/>
                  </a:ext>
                </a:extLst>
              </p:cNvPr>
              <p:cNvSpPr/>
              <p:nvPr/>
            </p:nvSpPr>
            <p:spPr bwMode="auto">
              <a:xfrm>
                <a:off x="7469188" y="5672099"/>
                <a:ext cx="498475" cy="227013"/>
              </a:xfrm>
              <a:custGeom>
                <a:avLst/>
                <a:gdLst>
                  <a:gd name="T0" fmla="*/ 181 w 193"/>
                  <a:gd name="T1" fmla="*/ 0 h 88"/>
                  <a:gd name="T2" fmla="*/ 191 w 193"/>
                  <a:gd name="T3" fmla="*/ 33 h 88"/>
                  <a:gd name="T4" fmla="*/ 187 w 193"/>
                  <a:gd name="T5" fmla="*/ 59 h 88"/>
                  <a:gd name="T6" fmla="*/ 165 w 193"/>
                  <a:gd name="T7" fmla="*/ 63 h 88"/>
                  <a:gd name="T8" fmla="*/ 157 w 193"/>
                  <a:gd name="T9" fmla="*/ 53 h 88"/>
                  <a:gd name="T10" fmla="*/ 101 w 193"/>
                  <a:gd name="T11" fmla="*/ 75 h 88"/>
                  <a:gd name="T12" fmla="*/ 39 w 193"/>
                  <a:gd name="T13" fmla="*/ 86 h 88"/>
                  <a:gd name="T14" fmla="*/ 2 w 193"/>
                  <a:gd name="T15" fmla="*/ 72 h 88"/>
                  <a:gd name="T16" fmla="*/ 63 w 193"/>
                  <a:gd name="T17" fmla="*/ 31 h 88"/>
                  <a:gd name="T18" fmla="*/ 94 w 193"/>
                  <a:gd name="T19" fmla="*/ 1 h 88"/>
                  <a:gd name="T20" fmla="*/ 100 w 193"/>
                  <a:gd name="T21" fmla="*/ 2 h 88"/>
                  <a:gd name="T22" fmla="*/ 173 w 193"/>
                  <a:gd name="T23" fmla="*/ 2 h 88"/>
                  <a:gd name="T24" fmla="*/ 181 w 193"/>
                  <a:gd name="T25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3" h="88">
                    <a:moveTo>
                      <a:pt x="181" y="0"/>
                    </a:moveTo>
                    <a:cubicBezTo>
                      <a:pt x="186" y="12"/>
                      <a:pt x="190" y="25"/>
                      <a:pt x="191" y="33"/>
                    </a:cubicBezTo>
                    <a:cubicBezTo>
                      <a:pt x="192" y="47"/>
                      <a:pt x="193" y="57"/>
                      <a:pt x="187" y="59"/>
                    </a:cubicBezTo>
                    <a:cubicBezTo>
                      <a:pt x="165" y="63"/>
                      <a:pt x="165" y="63"/>
                      <a:pt x="165" y="63"/>
                    </a:cubicBezTo>
                    <a:cubicBezTo>
                      <a:pt x="161" y="63"/>
                      <a:pt x="158" y="59"/>
                      <a:pt x="157" y="53"/>
                    </a:cubicBezTo>
                    <a:cubicBezTo>
                      <a:pt x="147" y="53"/>
                      <a:pt x="127" y="70"/>
                      <a:pt x="101" y="75"/>
                    </a:cubicBezTo>
                    <a:cubicBezTo>
                      <a:pt x="39" y="86"/>
                      <a:pt x="39" y="86"/>
                      <a:pt x="39" y="86"/>
                    </a:cubicBezTo>
                    <a:cubicBezTo>
                      <a:pt x="26" y="88"/>
                      <a:pt x="4" y="87"/>
                      <a:pt x="2" y="72"/>
                    </a:cubicBezTo>
                    <a:cubicBezTo>
                      <a:pt x="0" y="57"/>
                      <a:pt x="37" y="44"/>
                      <a:pt x="63" y="31"/>
                    </a:cubicBezTo>
                    <a:cubicBezTo>
                      <a:pt x="73" y="26"/>
                      <a:pt x="84" y="14"/>
                      <a:pt x="94" y="1"/>
                    </a:cubicBezTo>
                    <a:cubicBezTo>
                      <a:pt x="96" y="1"/>
                      <a:pt x="98" y="2"/>
                      <a:pt x="100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6" y="2"/>
                      <a:pt x="178" y="1"/>
                      <a:pt x="181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iṧḻíḍe">
                <a:extLst>
                  <a:ext uri="{FF2B5EF4-FFF2-40B4-BE49-F238E27FC236}">
                    <a16:creationId xmlns:a16="http://schemas.microsoft.com/office/drawing/2014/main" xmlns="" id="{C6538D46-A408-4C8F-B315-549177D871BC}"/>
                  </a:ext>
                </a:extLst>
              </p:cNvPr>
              <p:cNvSpPr/>
              <p:nvPr/>
            </p:nvSpPr>
            <p:spPr bwMode="auto">
              <a:xfrm>
                <a:off x="5151438" y="3036849"/>
                <a:ext cx="558800" cy="833438"/>
              </a:xfrm>
              <a:custGeom>
                <a:avLst/>
                <a:gdLst>
                  <a:gd name="T0" fmla="*/ 215 w 216"/>
                  <a:gd name="T1" fmla="*/ 184 h 322"/>
                  <a:gd name="T2" fmla="*/ 111 w 216"/>
                  <a:gd name="T3" fmla="*/ 322 h 322"/>
                  <a:gd name="T4" fmla="*/ 0 w 216"/>
                  <a:gd name="T5" fmla="*/ 196 h 322"/>
                  <a:gd name="T6" fmla="*/ 149 w 216"/>
                  <a:gd name="T7" fmla="*/ 42 h 322"/>
                  <a:gd name="T8" fmla="*/ 215 w 216"/>
                  <a:gd name="T9" fmla="*/ 184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" h="322">
                    <a:moveTo>
                      <a:pt x="215" y="184"/>
                    </a:moveTo>
                    <a:cubicBezTo>
                      <a:pt x="214" y="283"/>
                      <a:pt x="144" y="322"/>
                      <a:pt x="111" y="322"/>
                    </a:cubicBezTo>
                    <a:cubicBezTo>
                      <a:pt x="78" y="322"/>
                      <a:pt x="0" y="296"/>
                      <a:pt x="0" y="196"/>
                    </a:cubicBezTo>
                    <a:cubicBezTo>
                      <a:pt x="0" y="129"/>
                      <a:pt x="10" y="0"/>
                      <a:pt x="149" y="42"/>
                    </a:cubicBezTo>
                    <a:cubicBezTo>
                      <a:pt x="196" y="40"/>
                      <a:pt x="216" y="86"/>
                      <a:pt x="215" y="184"/>
                    </a:cubicBezTo>
                    <a:close/>
                  </a:path>
                </a:pathLst>
              </a:custGeom>
              <a:solidFill>
                <a:srgbClr val="BA9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î$ľïḑè">
                <a:extLst>
                  <a:ext uri="{FF2B5EF4-FFF2-40B4-BE49-F238E27FC236}">
                    <a16:creationId xmlns:a16="http://schemas.microsoft.com/office/drawing/2014/main" xmlns="" id="{F83D85B9-7B62-4790-B5C3-7D78192CA12F}"/>
                  </a:ext>
                </a:extLst>
              </p:cNvPr>
              <p:cNvSpPr/>
              <p:nvPr/>
            </p:nvSpPr>
            <p:spPr bwMode="auto">
              <a:xfrm>
                <a:off x="5207001" y="4427499"/>
                <a:ext cx="461963" cy="25400"/>
              </a:xfrm>
              <a:custGeom>
                <a:avLst/>
                <a:gdLst>
                  <a:gd name="T0" fmla="*/ 1 w 179"/>
                  <a:gd name="T1" fmla="*/ 0 h 10"/>
                  <a:gd name="T2" fmla="*/ 0 w 179"/>
                  <a:gd name="T3" fmla="*/ 3 h 10"/>
                  <a:gd name="T4" fmla="*/ 179 w 179"/>
                  <a:gd name="T5" fmla="*/ 3 h 10"/>
                  <a:gd name="T6" fmla="*/ 178 w 179"/>
                  <a:gd name="T7" fmla="*/ 0 h 10"/>
                  <a:gd name="T8" fmla="*/ 1 w 179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0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55" y="10"/>
                      <a:pt x="124" y="10"/>
                      <a:pt x="179" y="3"/>
                    </a:cubicBezTo>
                    <a:cubicBezTo>
                      <a:pt x="179" y="2"/>
                      <a:pt x="178" y="1"/>
                      <a:pt x="17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iṥḻiďê">
                <a:extLst>
                  <a:ext uri="{FF2B5EF4-FFF2-40B4-BE49-F238E27FC236}">
                    <a16:creationId xmlns:a16="http://schemas.microsoft.com/office/drawing/2014/main" xmlns="" id="{919EF718-D20D-44B5-923A-5D32075FBF9B}"/>
                  </a:ext>
                </a:extLst>
              </p:cNvPr>
              <p:cNvSpPr/>
              <p:nvPr/>
            </p:nvSpPr>
            <p:spPr bwMode="auto">
              <a:xfrm>
                <a:off x="5110163" y="3676612"/>
                <a:ext cx="660400" cy="776288"/>
              </a:xfrm>
              <a:custGeom>
                <a:avLst/>
                <a:gdLst>
                  <a:gd name="T0" fmla="*/ 35 w 255"/>
                  <a:gd name="T1" fmla="*/ 292 h 300"/>
                  <a:gd name="T2" fmla="*/ 21 w 255"/>
                  <a:gd name="T3" fmla="*/ 184 h 300"/>
                  <a:gd name="T4" fmla="*/ 11 w 255"/>
                  <a:gd name="T5" fmla="*/ 44 h 300"/>
                  <a:gd name="T6" fmla="*/ 97 w 255"/>
                  <a:gd name="T7" fmla="*/ 1 h 300"/>
                  <a:gd name="T8" fmla="*/ 127 w 255"/>
                  <a:gd name="T9" fmla="*/ 12 h 300"/>
                  <a:gd name="T10" fmla="*/ 157 w 255"/>
                  <a:gd name="T11" fmla="*/ 0 h 300"/>
                  <a:gd name="T12" fmla="*/ 244 w 255"/>
                  <a:gd name="T13" fmla="*/ 44 h 300"/>
                  <a:gd name="T14" fmla="*/ 234 w 255"/>
                  <a:gd name="T15" fmla="*/ 184 h 300"/>
                  <a:gd name="T16" fmla="*/ 216 w 255"/>
                  <a:gd name="T17" fmla="*/ 293 h 300"/>
                  <a:gd name="T18" fmla="*/ 35 w 255"/>
                  <a:gd name="T19" fmla="*/ 292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5" h="300">
                    <a:moveTo>
                      <a:pt x="35" y="292"/>
                    </a:moveTo>
                    <a:cubicBezTo>
                      <a:pt x="51" y="247"/>
                      <a:pt x="42" y="234"/>
                      <a:pt x="21" y="184"/>
                    </a:cubicBezTo>
                    <a:cubicBezTo>
                      <a:pt x="0" y="134"/>
                      <a:pt x="43" y="106"/>
                      <a:pt x="11" y="44"/>
                    </a:cubicBezTo>
                    <a:cubicBezTo>
                      <a:pt x="39" y="26"/>
                      <a:pt x="75" y="19"/>
                      <a:pt x="97" y="1"/>
                    </a:cubicBezTo>
                    <a:cubicBezTo>
                      <a:pt x="108" y="10"/>
                      <a:pt x="115" y="12"/>
                      <a:pt x="127" y="12"/>
                    </a:cubicBezTo>
                    <a:cubicBezTo>
                      <a:pt x="139" y="12"/>
                      <a:pt x="146" y="10"/>
                      <a:pt x="157" y="0"/>
                    </a:cubicBezTo>
                    <a:cubicBezTo>
                      <a:pt x="173" y="14"/>
                      <a:pt x="215" y="25"/>
                      <a:pt x="244" y="44"/>
                    </a:cubicBezTo>
                    <a:cubicBezTo>
                      <a:pt x="214" y="108"/>
                      <a:pt x="255" y="119"/>
                      <a:pt x="234" y="184"/>
                    </a:cubicBezTo>
                    <a:cubicBezTo>
                      <a:pt x="218" y="234"/>
                      <a:pt x="193" y="237"/>
                      <a:pt x="216" y="293"/>
                    </a:cubicBezTo>
                    <a:cubicBezTo>
                      <a:pt x="160" y="300"/>
                      <a:pt x="91" y="300"/>
                      <a:pt x="35" y="292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íŝľiďe">
                <a:extLst>
                  <a:ext uri="{FF2B5EF4-FFF2-40B4-BE49-F238E27FC236}">
                    <a16:creationId xmlns:a16="http://schemas.microsoft.com/office/drawing/2014/main" xmlns="" id="{8BADB4CB-24D6-453F-A68C-3447B618B719}"/>
                  </a:ext>
                </a:extLst>
              </p:cNvPr>
              <p:cNvSpPr/>
              <p:nvPr/>
            </p:nvSpPr>
            <p:spPr bwMode="auto">
              <a:xfrm>
                <a:off x="5289551" y="3676612"/>
                <a:ext cx="300038" cy="604838"/>
              </a:xfrm>
              <a:custGeom>
                <a:avLst/>
                <a:gdLst>
                  <a:gd name="T0" fmla="*/ 3 w 189"/>
                  <a:gd name="T1" fmla="*/ 26 h 381"/>
                  <a:gd name="T2" fmla="*/ 0 w 189"/>
                  <a:gd name="T3" fmla="*/ 140 h 381"/>
                  <a:gd name="T4" fmla="*/ 94 w 189"/>
                  <a:gd name="T5" fmla="*/ 381 h 381"/>
                  <a:gd name="T6" fmla="*/ 189 w 189"/>
                  <a:gd name="T7" fmla="*/ 140 h 381"/>
                  <a:gd name="T8" fmla="*/ 182 w 189"/>
                  <a:gd name="T9" fmla="*/ 23 h 381"/>
                  <a:gd name="T10" fmla="*/ 143 w 189"/>
                  <a:gd name="T11" fmla="*/ 0 h 381"/>
                  <a:gd name="T12" fmla="*/ 45 w 189"/>
                  <a:gd name="T13" fmla="*/ 2 h 381"/>
                  <a:gd name="T14" fmla="*/ 3 w 189"/>
                  <a:gd name="T15" fmla="*/ 26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381">
                    <a:moveTo>
                      <a:pt x="3" y="26"/>
                    </a:moveTo>
                    <a:lnTo>
                      <a:pt x="0" y="140"/>
                    </a:lnTo>
                    <a:lnTo>
                      <a:pt x="94" y="381"/>
                    </a:lnTo>
                    <a:lnTo>
                      <a:pt x="189" y="140"/>
                    </a:lnTo>
                    <a:lnTo>
                      <a:pt x="182" y="23"/>
                    </a:lnTo>
                    <a:lnTo>
                      <a:pt x="143" y="0"/>
                    </a:lnTo>
                    <a:lnTo>
                      <a:pt x="45" y="2"/>
                    </a:lnTo>
                    <a:lnTo>
                      <a:pt x="3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ïšlïḓé">
                <a:extLst>
                  <a:ext uri="{FF2B5EF4-FFF2-40B4-BE49-F238E27FC236}">
                    <a16:creationId xmlns:a16="http://schemas.microsoft.com/office/drawing/2014/main" xmlns="" id="{99F8FD9D-3F9D-4006-AB64-0D4B761D9F94}"/>
                  </a:ext>
                </a:extLst>
              </p:cNvPr>
              <p:cNvSpPr/>
              <p:nvPr/>
            </p:nvSpPr>
            <p:spPr bwMode="auto">
              <a:xfrm>
                <a:off x="5360988" y="3614699"/>
                <a:ext cx="152400" cy="157163"/>
              </a:xfrm>
              <a:prstGeom prst="rect">
                <a:avLst/>
              </a:prstGeom>
              <a:solidFill>
                <a:srgbClr val="D1A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îsľiďe">
                <a:extLst>
                  <a:ext uri="{FF2B5EF4-FFF2-40B4-BE49-F238E27FC236}">
                    <a16:creationId xmlns:a16="http://schemas.microsoft.com/office/drawing/2014/main" xmlns="" id="{FAF23790-496A-44FE-8AD6-33638945EEA3}"/>
                  </a:ext>
                </a:extLst>
              </p:cNvPr>
              <p:cNvSpPr/>
              <p:nvPr/>
            </p:nvSpPr>
            <p:spPr bwMode="auto">
              <a:xfrm>
                <a:off x="5200651" y="3130512"/>
                <a:ext cx="473075" cy="576263"/>
              </a:xfrm>
              <a:custGeom>
                <a:avLst/>
                <a:gdLst>
                  <a:gd name="T0" fmla="*/ 92 w 183"/>
                  <a:gd name="T1" fmla="*/ 223 h 223"/>
                  <a:gd name="T2" fmla="*/ 163 w 183"/>
                  <a:gd name="T3" fmla="*/ 148 h 223"/>
                  <a:gd name="T4" fmla="*/ 165 w 183"/>
                  <a:gd name="T5" fmla="*/ 150 h 223"/>
                  <a:gd name="T6" fmla="*/ 180 w 183"/>
                  <a:gd name="T7" fmla="*/ 126 h 223"/>
                  <a:gd name="T8" fmla="*/ 174 w 183"/>
                  <a:gd name="T9" fmla="*/ 98 h 223"/>
                  <a:gd name="T10" fmla="*/ 173 w 183"/>
                  <a:gd name="T11" fmla="*/ 98 h 223"/>
                  <a:gd name="T12" fmla="*/ 92 w 183"/>
                  <a:gd name="T13" fmla="*/ 0 h 223"/>
                  <a:gd name="T14" fmla="*/ 11 w 183"/>
                  <a:gd name="T15" fmla="*/ 98 h 223"/>
                  <a:gd name="T16" fmla="*/ 9 w 183"/>
                  <a:gd name="T17" fmla="*/ 98 h 223"/>
                  <a:gd name="T18" fmla="*/ 3 w 183"/>
                  <a:gd name="T19" fmla="*/ 126 h 223"/>
                  <a:gd name="T20" fmla="*/ 18 w 183"/>
                  <a:gd name="T21" fmla="*/ 150 h 223"/>
                  <a:gd name="T22" fmla="*/ 21 w 183"/>
                  <a:gd name="T23" fmla="*/ 148 h 223"/>
                  <a:gd name="T24" fmla="*/ 92 w 183"/>
                  <a:gd name="T25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3" h="223">
                    <a:moveTo>
                      <a:pt x="92" y="223"/>
                    </a:moveTo>
                    <a:cubicBezTo>
                      <a:pt x="121" y="223"/>
                      <a:pt x="148" y="189"/>
                      <a:pt x="163" y="148"/>
                    </a:cubicBezTo>
                    <a:cubicBezTo>
                      <a:pt x="163" y="149"/>
                      <a:pt x="164" y="150"/>
                      <a:pt x="165" y="150"/>
                    </a:cubicBezTo>
                    <a:cubicBezTo>
                      <a:pt x="171" y="151"/>
                      <a:pt x="178" y="140"/>
                      <a:pt x="180" y="126"/>
                    </a:cubicBezTo>
                    <a:cubicBezTo>
                      <a:pt x="183" y="111"/>
                      <a:pt x="180" y="99"/>
                      <a:pt x="174" y="98"/>
                    </a:cubicBezTo>
                    <a:cubicBezTo>
                      <a:pt x="174" y="97"/>
                      <a:pt x="173" y="97"/>
                      <a:pt x="173" y="98"/>
                    </a:cubicBezTo>
                    <a:cubicBezTo>
                      <a:pt x="176" y="47"/>
                      <a:pt x="155" y="0"/>
                      <a:pt x="92" y="0"/>
                    </a:cubicBezTo>
                    <a:cubicBezTo>
                      <a:pt x="29" y="0"/>
                      <a:pt x="8" y="47"/>
                      <a:pt x="11" y="98"/>
                    </a:cubicBezTo>
                    <a:cubicBezTo>
                      <a:pt x="10" y="97"/>
                      <a:pt x="10" y="97"/>
                      <a:pt x="9" y="98"/>
                    </a:cubicBezTo>
                    <a:cubicBezTo>
                      <a:pt x="3" y="99"/>
                      <a:pt x="0" y="111"/>
                      <a:pt x="3" y="126"/>
                    </a:cubicBezTo>
                    <a:cubicBezTo>
                      <a:pt x="5" y="140"/>
                      <a:pt x="12" y="151"/>
                      <a:pt x="18" y="150"/>
                    </a:cubicBezTo>
                    <a:cubicBezTo>
                      <a:pt x="19" y="150"/>
                      <a:pt x="20" y="149"/>
                      <a:pt x="21" y="148"/>
                    </a:cubicBezTo>
                    <a:cubicBezTo>
                      <a:pt x="35" y="189"/>
                      <a:pt x="62" y="223"/>
                      <a:pt x="92" y="223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ísļíḑe">
                <a:extLst>
                  <a:ext uri="{FF2B5EF4-FFF2-40B4-BE49-F238E27FC236}">
                    <a16:creationId xmlns:a16="http://schemas.microsoft.com/office/drawing/2014/main" xmlns="" id="{765262F6-B02C-4C82-ADD4-D8124F729E1C}"/>
                  </a:ext>
                </a:extLst>
              </p:cNvPr>
              <p:cNvSpPr/>
              <p:nvPr/>
            </p:nvSpPr>
            <p:spPr bwMode="auto">
              <a:xfrm>
                <a:off x="5402263" y="3759162"/>
                <a:ext cx="73025" cy="109538"/>
              </a:xfrm>
              <a:custGeom>
                <a:avLst/>
                <a:gdLst>
                  <a:gd name="T0" fmla="*/ 24 w 28"/>
                  <a:gd name="T1" fmla="*/ 42 h 42"/>
                  <a:gd name="T2" fmla="*/ 28 w 28"/>
                  <a:gd name="T3" fmla="*/ 34 h 42"/>
                  <a:gd name="T4" fmla="*/ 14 w 28"/>
                  <a:gd name="T5" fmla="*/ 0 h 42"/>
                  <a:gd name="T6" fmla="*/ 0 w 28"/>
                  <a:gd name="T7" fmla="*/ 33 h 42"/>
                  <a:gd name="T8" fmla="*/ 5 w 28"/>
                  <a:gd name="T9" fmla="*/ 42 h 42"/>
                  <a:gd name="T10" fmla="*/ 24 w 28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42">
                    <a:moveTo>
                      <a:pt x="24" y="42"/>
                    </a:moveTo>
                    <a:cubicBezTo>
                      <a:pt x="28" y="34"/>
                      <a:pt x="28" y="34"/>
                      <a:pt x="28" y="34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11" y="42"/>
                      <a:pt x="17" y="42"/>
                      <a:pt x="24" y="42"/>
                    </a:cubicBezTo>
                    <a:close/>
                  </a:path>
                </a:pathLst>
              </a:cu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i$1ide">
                <a:extLst>
                  <a:ext uri="{FF2B5EF4-FFF2-40B4-BE49-F238E27FC236}">
                    <a16:creationId xmlns:a16="http://schemas.microsoft.com/office/drawing/2014/main" xmlns="" id="{0B546AEF-A92B-40DE-A7A2-D97303801762}"/>
                  </a:ext>
                </a:extLst>
              </p:cNvPr>
              <p:cNvSpPr/>
              <p:nvPr/>
            </p:nvSpPr>
            <p:spPr bwMode="auto">
              <a:xfrm>
                <a:off x="5318126" y="3679787"/>
                <a:ext cx="120650" cy="227013"/>
              </a:xfrm>
              <a:custGeom>
                <a:avLst/>
                <a:gdLst>
                  <a:gd name="T0" fmla="*/ 27 w 76"/>
                  <a:gd name="T1" fmla="*/ 0 h 143"/>
                  <a:gd name="T2" fmla="*/ 76 w 76"/>
                  <a:gd name="T3" fmla="*/ 50 h 143"/>
                  <a:gd name="T4" fmla="*/ 42 w 76"/>
                  <a:gd name="T5" fmla="*/ 143 h 143"/>
                  <a:gd name="T6" fmla="*/ 0 w 76"/>
                  <a:gd name="T7" fmla="*/ 17 h 143"/>
                  <a:gd name="T8" fmla="*/ 27 w 76"/>
                  <a:gd name="T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43">
                    <a:moveTo>
                      <a:pt x="27" y="0"/>
                    </a:moveTo>
                    <a:lnTo>
                      <a:pt x="76" y="50"/>
                    </a:lnTo>
                    <a:lnTo>
                      <a:pt x="42" y="143"/>
                    </a:lnTo>
                    <a:lnTo>
                      <a:pt x="0" y="17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iS1iḋé">
                <a:extLst>
                  <a:ext uri="{FF2B5EF4-FFF2-40B4-BE49-F238E27FC236}">
                    <a16:creationId xmlns:a16="http://schemas.microsoft.com/office/drawing/2014/main" xmlns="" id="{2EE19AEC-B935-47AD-BD64-EDEDD5899A15}"/>
                  </a:ext>
                </a:extLst>
              </p:cNvPr>
              <p:cNvSpPr/>
              <p:nvPr/>
            </p:nvSpPr>
            <p:spPr bwMode="auto">
              <a:xfrm>
                <a:off x="5208588" y="3705187"/>
                <a:ext cx="230188" cy="579438"/>
              </a:xfrm>
              <a:custGeom>
                <a:avLst/>
                <a:gdLst>
                  <a:gd name="T0" fmla="*/ 69 w 145"/>
                  <a:gd name="T1" fmla="*/ 0 h 365"/>
                  <a:gd name="T2" fmla="*/ 145 w 145"/>
                  <a:gd name="T3" fmla="*/ 365 h 365"/>
                  <a:gd name="T4" fmla="*/ 20 w 145"/>
                  <a:gd name="T5" fmla="*/ 165 h 365"/>
                  <a:gd name="T6" fmla="*/ 36 w 145"/>
                  <a:gd name="T7" fmla="*/ 130 h 365"/>
                  <a:gd name="T8" fmla="*/ 0 w 145"/>
                  <a:gd name="T9" fmla="*/ 101 h 365"/>
                  <a:gd name="T10" fmla="*/ 49 w 145"/>
                  <a:gd name="T11" fmla="*/ 11 h 365"/>
                  <a:gd name="T12" fmla="*/ 69 w 145"/>
                  <a:gd name="T13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365">
                    <a:moveTo>
                      <a:pt x="69" y="0"/>
                    </a:moveTo>
                    <a:lnTo>
                      <a:pt x="145" y="365"/>
                    </a:lnTo>
                    <a:lnTo>
                      <a:pt x="20" y="165"/>
                    </a:lnTo>
                    <a:lnTo>
                      <a:pt x="36" y="130"/>
                    </a:lnTo>
                    <a:lnTo>
                      <a:pt x="0" y="101"/>
                    </a:lnTo>
                    <a:lnTo>
                      <a:pt x="49" y="11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íşḷïḍé">
                <a:extLst>
                  <a:ext uri="{FF2B5EF4-FFF2-40B4-BE49-F238E27FC236}">
                    <a16:creationId xmlns:a16="http://schemas.microsoft.com/office/drawing/2014/main" xmlns="" id="{CCB5E0BA-0CB0-4D3B-98D1-C33B27DEBF08}"/>
                  </a:ext>
                </a:extLst>
              </p:cNvPr>
              <p:cNvSpPr/>
              <p:nvPr/>
            </p:nvSpPr>
            <p:spPr bwMode="auto">
              <a:xfrm>
                <a:off x="5438776" y="3676612"/>
                <a:ext cx="122238" cy="230188"/>
              </a:xfrm>
              <a:custGeom>
                <a:avLst/>
                <a:gdLst>
                  <a:gd name="T0" fmla="*/ 49 w 77"/>
                  <a:gd name="T1" fmla="*/ 0 h 145"/>
                  <a:gd name="T2" fmla="*/ 0 w 77"/>
                  <a:gd name="T3" fmla="*/ 52 h 145"/>
                  <a:gd name="T4" fmla="*/ 34 w 77"/>
                  <a:gd name="T5" fmla="*/ 145 h 145"/>
                  <a:gd name="T6" fmla="*/ 77 w 77"/>
                  <a:gd name="T7" fmla="*/ 19 h 145"/>
                  <a:gd name="T8" fmla="*/ 49 w 77"/>
                  <a:gd name="T9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45">
                    <a:moveTo>
                      <a:pt x="49" y="0"/>
                    </a:moveTo>
                    <a:lnTo>
                      <a:pt x="0" y="52"/>
                    </a:lnTo>
                    <a:lnTo>
                      <a:pt x="34" y="145"/>
                    </a:lnTo>
                    <a:lnTo>
                      <a:pt x="77" y="19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ïŝľïdè">
                <a:extLst>
                  <a:ext uri="{FF2B5EF4-FFF2-40B4-BE49-F238E27FC236}">
                    <a16:creationId xmlns:a16="http://schemas.microsoft.com/office/drawing/2014/main" xmlns="" id="{451B0C0C-BA0F-4039-9159-9673AE7CA68C}"/>
                  </a:ext>
                </a:extLst>
              </p:cNvPr>
              <p:cNvSpPr/>
              <p:nvPr/>
            </p:nvSpPr>
            <p:spPr bwMode="auto">
              <a:xfrm>
                <a:off x="5389563" y="3922674"/>
                <a:ext cx="98425" cy="361950"/>
              </a:xfrm>
              <a:custGeom>
                <a:avLst/>
                <a:gdLst>
                  <a:gd name="T0" fmla="*/ 17 w 62"/>
                  <a:gd name="T1" fmla="*/ 0 h 228"/>
                  <a:gd name="T2" fmla="*/ 48 w 62"/>
                  <a:gd name="T3" fmla="*/ 0 h 228"/>
                  <a:gd name="T4" fmla="*/ 62 w 62"/>
                  <a:gd name="T5" fmla="*/ 155 h 228"/>
                  <a:gd name="T6" fmla="*/ 31 w 62"/>
                  <a:gd name="T7" fmla="*/ 228 h 228"/>
                  <a:gd name="T8" fmla="*/ 0 w 62"/>
                  <a:gd name="T9" fmla="*/ 155 h 228"/>
                  <a:gd name="T10" fmla="*/ 17 w 62"/>
                  <a:gd name="T11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228">
                    <a:moveTo>
                      <a:pt x="17" y="0"/>
                    </a:moveTo>
                    <a:lnTo>
                      <a:pt x="48" y="0"/>
                    </a:lnTo>
                    <a:lnTo>
                      <a:pt x="62" y="155"/>
                    </a:lnTo>
                    <a:lnTo>
                      <a:pt x="31" y="228"/>
                    </a:lnTo>
                    <a:lnTo>
                      <a:pt x="0" y="155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ïSḷîḓé">
                <a:extLst>
                  <a:ext uri="{FF2B5EF4-FFF2-40B4-BE49-F238E27FC236}">
                    <a16:creationId xmlns:a16="http://schemas.microsoft.com/office/drawing/2014/main" xmlns="" id="{81586D3E-EFA9-4C26-8666-76607E1D401C}"/>
                  </a:ext>
                </a:extLst>
              </p:cNvPr>
              <p:cNvSpPr/>
              <p:nvPr/>
            </p:nvSpPr>
            <p:spPr bwMode="auto">
              <a:xfrm>
                <a:off x="5318126" y="3679787"/>
                <a:ext cx="120650" cy="190500"/>
              </a:xfrm>
              <a:custGeom>
                <a:avLst/>
                <a:gdLst>
                  <a:gd name="T0" fmla="*/ 27 w 76"/>
                  <a:gd name="T1" fmla="*/ 0 h 120"/>
                  <a:gd name="T2" fmla="*/ 76 w 76"/>
                  <a:gd name="T3" fmla="*/ 50 h 120"/>
                  <a:gd name="T4" fmla="*/ 40 w 76"/>
                  <a:gd name="T5" fmla="*/ 120 h 120"/>
                  <a:gd name="T6" fmla="*/ 0 w 76"/>
                  <a:gd name="T7" fmla="*/ 17 h 120"/>
                  <a:gd name="T8" fmla="*/ 27 w 76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20">
                    <a:moveTo>
                      <a:pt x="27" y="0"/>
                    </a:moveTo>
                    <a:lnTo>
                      <a:pt x="76" y="50"/>
                    </a:lnTo>
                    <a:lnTo>
                      <a:pt x="40" y="120"/>
                    </a:lnTo>
                    <a:lnTo>
                      <a:pt x="0" y="17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iş1ídê">
                <a:extLst>
                  <a:ext uri="{FF2B5EF4-FFF2-40B4-BE49-F238E27FC236}">
                    <a16:creationId xmlns:a16="http://schemas.microsoft.com/office/drawing/2014/main" xmlns="" id="{A7049C72-9FE3-4B39-8F35-555AB6B768C2}"/>
                  </a:ext>
                </a:extLst>
              </p:cNvPr>
              <p:cNvSpPr/>
              <p:nvPr/>
            </p:nvSpPr>
            <p:spPr bwMode="auto">
              <a:xfrm>
                <a:off x="5229226" y="3705187"/>
                <a:ext cx="209550" cy="579438"/>
              </a:xfrm>
              <a:custGeom>
                <a:avLst/>
                <a:gdLst>
                  <a:gd name="T0" fmla="*/ 56 w 132"/>
                  <a:gd name="T1" fmla="*/ 0 h 365"/>
                  <a:gd name="T2" fmla="*/ 132 w 132"/>
                  <a:gd name="T3" fmla="*/ 365 h 365"/>
                  <a:gd name="T4" fmla="*/ 18 w 132"/>
                  <a:gd name="T5" fmla="*/ 148 h 365"/>
                  <a:gd name="T6" fmla="*/ 38 w 132"/>
                  <a:gd name="T7" fmla="*/ 122 h 365"/>
                  <a:gd name="T8" fmla="*/ 0 w 132"/>
                  <a:gd name="T9" fmla="*/ 93 h 365"/>
                  <a:gd name="T10" fmla="*/ 36 w 132"/>
                  <a:gd name="T11" fmla="*/ 11 h 365"/>
                  <a:gd name="T12" fmla="*/ 56 w 132"/>
                  <a:gd name="T13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365">
                    <a:moveTo>
                      <a:pt x="56" y="0"/>
                    </a:moveTo>
                    <a:lnTo>
                      <a:pt x="132" y="365"/>
                    </a:lnTo>
                    <a:lnTo>
                      <a:pt x="18" y="148"/>
                    </a:lnTo>
                    <a:lnTo>
                      <a:pt x="38" y="122"/>
                    </a:lnTo>
                    <a:lnTo>
                      <a:pt x="0" y="93"/>
                    </a:lnTo>
                    <a:lnTo>
                      <a:pt x="36" y="1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ïŝḷiḓé">
                <a:extLst>
                  <a:ext uri="{FF2B5EF4-FFF2-40B4-BE49-F238E27FC236}">
                    <a16:creationId xmlns:a16="http://schemas.microsoft.com/office/drawing/2014/main" xmlns="" id="{5251C0CE-C111-427F-B1FF-78EE1E9EDB80}"/>
                  </a:ext>
                </a:extLst>
              </p:cNvPr>
              <p:cNvSpPr/>
              <p:nvPr/>
            </p:nvSpPr>
            <p:spPr bwMode="auto">
              <a:xfrm>
                <a:off x="5438776" y="3702012"/>
                <a:ext cx="230188" cy="582613"/>
              </a:xfrm>
              <a:custGeom>
                <a:avLst/>
                <a:gdLst>
                  <a:gd name="T0" fmla="*/ 78 w 145"/>
                  <a:gd name="T1" fmla="*/ 0 h 367"/>
                  <a:gd name="T2" fmla="*/ 0 w 145"/>
                  <a:gd name="T3" fmla="*/ 367 h 367"/>
                  <a:gd name="T4" fmla="*/ 126 w 145"/>
                  <a:gd name="T5" fmla="*/ 167 h 367"/>
                  <a:gd name="T6" fmla="*/ 109 w 145"/>
                  <a:gd name="T7" fmla="*/ 132 h 367"/>
                  <a:gd name="T8" fmla="*/ 145 w 145"/>
                  <a:gd name="T9" fmla="*/ 103 h 367"/>
                  <a:gd name="T10" fmla="*/ 106 w 145"/>
                  <a:gd name="T11" fmla="*/ 13 h 367"/>
                  <a:gd name="T12" fmla="*/ 78 w 145"/>
                  <a:gd name="T13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367">
                    <a:moveTo>
                      <a:pt x="78" y="0"/>
                    </a:moveTo>
                    <a:lnTo>
                      <a:pt x="0" y="367"/>
                    </a:lnTo>
                    <a:lnTo>
                      <a:pt x="126" y="167"/>
                    </a:lnTo>
                    <a:lnTo>
                      <a:pt x="109" y="132"/>
                    </a:lnTo>
                    <a:lnTo>
                      <a:pt x="145" y="103"/>
                    </a:lnTo>
                    <a:lnTo>
                      <a:pt x="106" y="13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îṩḷïḑê">
                <a:extLst>
                  <a:ext uri="{FF2B5EF4-FFF2-40B4-BE49-F238E27FC236}">
                    <a16:creationId xmlns:a16="http://schemas.microsoft.com/office/drawing/2014/main" xmlns="" id="{762048BC-4BBB-4BC6-B5B5-0EE645790D5E}"/>
                  </a:ext>
                </a:extLst>
              </p:cNvPr>
              <p:cNvSpPr/>
              <p:nvPr/>
            </p:nvSpPr>
            <p:spPr bwMode="auto">
              <a:xfrm>
                <a:off x="5438776" y="3702012"/>
                <a:ext cx="207963" cy="582613"/>
              </a:xfrm>
              <a:custGeom>
                <a:avLst/>
                <a:gdLst>
                  <a:gd name="T0" fmla="*/ 78 w 131"/>
                  <a:gd name="T1" fmla="*/ 0 h 367"/>
                  <a:gd name="T2" fmla="*/ 0 w 131"/>
                  <a:gd name="T3" fmla="*/ 367 h 367"/>
                  <a:gd name="T4" fmla="*/ 114 w 131"/>
                  <a:gd name="T5" fmla="*/ 150 h 367"/>
                  <a:gd name="T6" fmla="*/ 95 w 131"/>
                  <a:gd name="T7" fmla="*/ 124 h 367"/>
                  <a:gd name="T8" fmla="*/ 131 w 131"/>
                  <a:gd name="T9" fmla="*/ 95 h 367"/>
                  <a:gd name="T10" fmla="*/ 106 w 131"/>
                  <a:gd name="T11" fmla="*/ 13 h 367"/>
                  <a:gd name="T12" fmla="*/ 78 w 131"/>
                  <a:gd name="T13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" h="367">
                    <a:moveTo>
                      <a:pt x="78" y="0"/>
                    </a:moveTo>
                    <a:lnTo>
                      <a:pt x="0" y="367"/>
                    </a:lnTo>
                    <a:lnTo>
                      <a:pt x="114" y="150"/>
                    </a:lnTo>
                    <a:lnTo>
                      <a:pt x="95" y="124"/>
                    </a:lnTo>
                    <a:lnTo>
                      <a:pt x="131" y="95"/>
                    </a:lnTo>
                    <a:lnTo>
                      <a:pt x="106" y="13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íṥļiḍê">
                <a:extLst>
                  <a:ext uri="{FF2B5EF4-FFF2-40B4-BE49-F238E27FC236}">
                    <a16:creationId xmlns:a16="http://schemas.microsoft.com/office/drawing/2014/main" xmlns="" id="{A2224CFE-7FAD-426D-9DFA-EF1C38916FC3}"/>
                  </a:ext>
                </a:extLst>
              </p:cNvPr>
              <p:cNvSpPr/>
              <p:nvPr/>
            </p:nvSpPr>
            <p:spPr bwMode="auto">
              <a:xfrm>
                <a:off x="5438776" y="3676612"/>
                <a:ext cx="122238" cy="193675"/>
              </a:xfrm>
              <a:custGeom>
                <a:avLst/>
                <a:gdLst>
                  <a:gd name="T0" fmla="*/ 49 w 77"/>
                  <a:gd name="T1" fmla="*/ 0 h 122"/>
                  <a:gd name="T2" fmla="*/ 0 w 77"/>
                  <a:gd name="T3" fmla="*/ 52 h 122"/>
                  <a:gd name="T4" fmla="*/ 34 w 77"/>
                  <a:gd name="T5" fmla="*/ 122 h 122"/>
                  <a:gd name="T6" fmla="*/ 77 w 77"/>
                  <a:gd name="T7" fmla="*/ 19 h 122"/>
                  <a:gd name="T8" fmla="*/ 49 w 77"/>
                  <a:gd name="T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22">
                    <a:moveTo>
                      <a:pt x="49" y="0"/>
                    </a:moveTo>
                    <a:lnTo>
                      <a:pt x="0" y="52"/>
                    </a:lnTo>
                    <a:lnTo>
                      <a:pt x="34" y="122"/>
                    </a:lnTo>
                    <a:lnTo>
                      <a:pt x="77" y="19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îś1îḋe">
                <a:extLst>
                  <a:ext uri="{FF2B5EF4-FFF2-40B4-BE49-F238E27FC236}">
                    <a16:creationId xmlns:a16="http://schemas.microsoft.com/office/drawing/2014/main" xmlns="" id="{73E63FC2-4AC8-4F0C-8B60-FDDD7A68AB97}"/>
                  </a:ext>
                </a:extLst>
              </p:cNvPr>
              <p:cNvSpPr/>
              <p:nvPr/>
            </p:nvSpPr>
            <p:spPr bwMode="auto">
              <a:xfrm>
                <a:off x="5402263" y="3865524"/>
                <a:ext cx="73025" cy="61913"/>
              </a:xfrm>
              <a:custGeom>
                <a:avLst/>
                <a:gdLst>
                  <a:gd name="T0" fmla="*/ 5 w 28"/>
                  <a:gd name="T1" fmla="*/ 0 h 24"/>
                  <a:gd name="T2" fmla="*/ 24 w 28"/>
                  <a:gd name="T3" fmla="*/ 0 h 24"/>
                  <a:gd name="T4" fmla="*/ 24 w 28"/>
                  <a:gd name="T5" fmla="*/ 24 h 24"/>
                  <a:gd name="T6" fmla="*/ 5 w 28"/>
                  <a:gd name="T7" fmla="*/ 24 h 24"/>
                  <a:gd name="T8" fmla="*/ 5 w 28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4">
                    <a:moveTo>
                      <a:pt x="5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8" y="8"/>
                      <a:pt x="27" y="16"/>
                      <a:pt x="2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1" y="16"/>
                      <a:pt x="0" y="8"/>
                      <a:pt x="5" y="0"/>
                    </a:cubicBezTo>
                    <a:close/>
                  </a:path>
                </a:pathLst>
              </a:cu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îṡlídè">
                <a:extLst>
                  <a:ext uri="{FF2B5EF4-FFF2-40B4-BE49-F238E27FC236}">
                    <a16:creationId xmlns:a16="http://schemas.microsoft.com/office/drawing/2014/main" xmlns="" id="{3C69CDE1-AC1C-47AE-BC08-72CDBFF5252A}"/>
                  </a:ext>
                </a:extLst>
              </p:cNvPr>
              <p:cNvSpPr/>
              <p:nvPr/>
            </p:nvSpPr>
            <p:spPr bwMode="auto">
              <a:xfrm>
                <a:off x="5430838" y="4279862"/>
                <a:ext cx="20638" cy="168275"/>
              </a:xfrm>
              <a:custGeom>
                <a:avLst/>
                <a:gdLst>
                  <a:gd name="T0" fmla="*/ 0 w 8"/>
                  <a:gd name="T1" fmla="*/ 65 h 65"/>
                  <a:gd name="T2" fmla="*/ 4 w 8"/>
                  <a:gd name="T3" fmla="*/ 0 h 65"/>
                  <a:gd name="T4" fmla="*/ 8 w 8"/>
                  <a:gd name="T5" fmla="*/ 65 h 65"/>
                  <a:gd name="T6" fmla="*/ 0 w 8"/>
                  <a:gd name="T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5">
                    <a:moveTo>
                      <a:pt x="0" y="65"/>
                    </a:moveTo>
                    <a:cubicBezTo>
                      <a:pt x="1" y="49"/>
                      <a:pt x="2" y="29"/>
                      <a:pt x="4" y="0"/>
                    </a:cubicBezTo>
                    <a:cubicBezTo>
                      <a:pt x="6" y="29"/>
                      <a:pt x="7" y="49"/>
                      <a:pt x="8" y="65"/>
                    </a:cubicBezTo>
                    <a:cubicBezTo>
                      <a:pt x="5" y="65"/>
                      <a:pt x="3" y="65"/>
                      <a:pt x="0" y="65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ísḻiďê">
                <a:extLst>
                  <a:ext uri="{FF2B5EF4-FFF2-40B4-BE49-F238E27FC236}">
                    <a16:creationId xmlns:a16="http://schemas.microsoft.com/office/drawing/2014/main" xmlns="" id="{4B74DED0-A6B8-477C-A2CC-227D2157D081}"/>
                  </a:ext>
                </a:extLst>
              </p:cNvPr>
              <p:cNvSpPr/>
              <p:nvPr/>
            </p:nvSpPr>
            <p:spPr bwMode="auto">
              <a:xfrm>
                <a:off x="5607051" y="3401974"/>
                <a:ext cx="65088" cy="119063"/>
              </a:xfrm>
              <a:custGeom>
                <a:avLst/>
                <a:gdLst>
                  <a:gd name="T0" fmla="*/ 17 w 25"/>
                  <a:gd name="T1" fmla="*/ 2 h 46"/>
                  <a:gd name="T2" fmla="*/ 23 w 25"/>
                  <a:gd name="T3" fmla="*/ 25 h 46"/>
                  <a:gd name="T4" fmla="*/ 8 w 25"/>
                  <a:gd name="T5" fmla="*/ 45 h 46"/>
                  <a:gd name="T6" fmla="*/ 2 w 25"/>
                  <a:gd name="T7" fmla="*/ 21 h 46"/>
                  <a:gd name="T8" fmla="*/ 17 w 25"/>
                  <a:gd name="T9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6">
                    <a:moveTo>
                      <a:pt x="17" y="2"/>
                    </a:moveTo>
                    <a:cubicBezTo>
                      <a:pt x="23" y="3"/>
                      <a:pt x="25" y="14"/>
                      <a:pt x="23" y="25"/>
                    </a:cubicBezTo>
                    <a:cubicBezTo>
                      <a:pt x="20" y="37"/>
                      <a:pt x="13" y="46"/>
                      <a:pt x="8" y="45"/>
                    </a:cubicBezTo>
                    <a:cubicBezTo>
                      <a:pt x="2" y="44"/>
                      <a:pt x="0" y="33"/>
                      <a:pt x="2" y="21"/>
                    </a:cubicBezTo>
                    <a:cubicBezTo>
                      <a:pt x="5" y="9"/>
                      <a:pt x="12" y="0"/>
                      <a:pt x="17" y="2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ïṧ1ïḋé">
                <a:extLst>
                  <a:ext uri="{FF2B5EF4-FFF2-40B4-BE49-F238E27FC236}">
                    <a16:creationId xmlns:a16="http://schemas.microsoft.com/office/drawing/2014/main" xmlns="" id="{455058E3-CE75-46EC-8ADD-DE5FE8698FBE}"/>
                  </a:ext>
                </a:extLst>
              </p:cNvPr>
              <p:cNvSpPr/>
              <p:nvPr/>
            </p:nvSpPr>
            <p:spPr bwMode="auto">
              <a:xfrm>
                <a:off x="5216526" y="3130512"/>
                <a:ext cx="442913" cy="317500"/>
              </a:xfrm>
              <a:custGeom>
                <a:avLst/>
                <a:gdLst>
                  <a:gd name="T0" fmla="*/ 168 w 171"/>
                  <a:gd name="T1" fmla="*/ 98 h 123"/>
                  <a:gd name="T2" fmla="*/ 86 w 171"/>
                  <a:gd name="T3" fmla="*/ 0 h 123"/>
                  <a:gd name="T4" fmla="*/ 3 w 171"/>
                  <a:gd name="T5" fmla="*/ 98 h 123"/>
                  <a:gd name="T6" fmla="*/ 16 w 171"/>
                  <a:gd name="T7" fmla="*/ 120 h 123"/>
                  <a:gd name="T8" fmla="*/ 23 w 171"/>
                  <a:gd name="T9" fmla="*/ 111 h 123"/>
                  <a:gd name="T10" fmla="*/ 47 w 171"/>
                  <a:gd name="T11" fmla="*/ 48 h 123"/>
                  <a:gd name="T12" fmla="*/ 85 w 171"/>
                  <a:gd name="T13" fmla="*/ 55 h 123"/>
                  <a:gd name="T14" fmla="*/ 124 w 171"/>
                  <a:gd name="T15" fmla="*/ 48 h 123"/>
                  <a:gd name="T16" fmla="*/ 148 w 171"/>
                  <a:gd name="T17" fmla="*/ 111 h 123"/>
                  <a:gd name="T18" fmla="*/ 154 w 171"/>
                  <a:gd name="T19" fmla="*/ 121 h 123"/>
                  <a:gd name="T20" fmla="*/ 168 w 171"/>
                  <a:gd name="T21" fmla="*/ 9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1" h="123">
                    <a:moveTo>
                      <a:pt x="168" y="98"/>
                    </a:moveTo>
                    <a:cubicBezTo>
                      <a:pt x="171" y="47"/>
                      <a:pt x="149" y="0"/>
                      <a:pt x="86" y="0"/>
                    </a:cubicBezTo>
                    <a:cubicBezTo>
                      <a:pt x="22" y="0"/>
                      <a:pt x="0" y="47"/>
                      <a:pt x="3" y="98"/>
                    </a:cubicBezTo>
                    <a:cubicBezTo>
                      <a:pt x="8" y="99"/>
                      <a:pt x="14" y="108"/>
                      <a:pt x="16" y="120"/>
                    </a:cubicBezTo>
                    <a:cubicBezTo>
                      <a:pt x="20" y="123"/>
                      <a:pt x="23" y="121"/>
                      <a:pt x="23" y="111"/>
                    </a:cubicBezTo>
                    <a:cubicBezTo>
                      <a:pt x="23" y="81"/>
                      <a:pt x="27" y="54"/>
                      <a:pt x="47" y="48"/>
                    </a:cubicBezTo>
                    <a:cubicBezTo>
                      <a:pt x="67" y="42"/>
                      <a:pt x="71" y="55"/>
                      <a:pt x="85" y="55"/>
                    </a:cubicBezTo>
                    <a:cubicBezTo>
                      <a:pt x="100" y="55"/>
                      <a:pt x="105" y="42"/>
                      <a:pt x="124" y="48"/>
                    </a:cubicBezTo>
                    <a:cubicBezTo>
                      <a:pt x="143" y="53"/>
                      <a:pt x="148" y="81"/>
                      <a:pt x="148" y="111"/>
                    </a:cubicBezTo>
                    <a:cubicBezTo>
                      <a:pt x="148" y="121"/>
                      <a:pt x="150" y="123"/>
                      <a:pt x="154" y="121"/>
                    </a:cubicBezTo>
                    <a:cubicBezTo>
                      <a:pt x="157" y="108"/>
                      <a:pt x="163" y="98"/>
                      <a:pt x="168" y="98"/>
                    </a:cubicBezTo>
                    <a:close/>
                  </a:path>
                </a:pathLst>
              </a:custGeom>
              <a:solidFill>
                <a:srgbClr val="BA9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îşļïḍè">
                <a:extLst>
                  <a:ext uri="{FF2B5EF4-FFF2-40B4-BE49-F238E27FC236}">
                    <a16:creationId xmlns:a16="http://schemas.microsoft.com/office/drawing/2014/main" xmlns="" id="{54DEEDEA-BE2D-44A6-B50C-4EDB904802B6}"/>
                  </a:ext>
                </a:extLst>
              </p:cNvPr>
              <p:cNvSpPr/>
              <p:nvPr/>
            </p:nvSpPr>
            <p:spPr bwMode="auto">
              <a:xfrm>
                <a:off x="5154613" y="3070187"/>
                <a:ext cx="488950" cy="377825"/>
              </a:xfrm>
              <a:custGeom>
                <a:avLst/>
                <a:gdLst>
                  <a:gd name="T0" fmla="*/ 187 w 189"/>
                  <a:gd name="T1" fmla="*/ 49 h 146"/>
                  <a:gd name="T2" fmla="*/ 11 w 189"/>
                  <a:gd name="T3" fmla="*/ 146 h 146"/>
                  <a:gd name="T4" fmla="*/ 99 w 189"/>
                  <a:gd name="T5" fmla="*/ 50 h 146"/>
                  <a:gd name="T6" fmla="*/ 187 w 189"/>
                  <a:gd name="T7" fmla="*/ 49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" h="146">
                    <a:moveTo>
                      <a:pt x="187" y="49"/>
                    </a:moveTo>
                    <a:cubicBezTo>
                      <a:pt x="183" y="78"/>
                      <a:pt x="46" y="141"/>
                      <a:pt x="11" y="146"/>
                    </a:cubicBezTo>
                    <a:cubicBezTo>
                      <a:pt x="0" y="0"/>
                      <a:pt x="90" y="80"/>
                      <a:pt x="99" y="50"/>
                    </a:cubicBezTo>
                    <a:cubicBezTo>
                      <a:pt x="101" y="43"/>
                      <a:pt x="189" y="55"/>
                      <a:pt x="187" y="49"/>
                    </a:cubicBezTo>
                    <a:close/>
                  </a:path>
                </a:pathLst>
              </a:custGeom>
              <a:solidFill>
                <a:srgbClr val="BA9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iSļiḓê">
                <a:extLst>
                  <a:ext uri="{FF2B5EF4-FFF2-40B4-BE49-F238E27FC236}">
                    <a16:creationId xmlns:a16="http://schemas.microsoft.com/office/drawing/2014/main" xmlns="" id="{7D8FD9D1-2683-4EBD-A35B-A62A5E88C522}"/>
                  </a:ext>
                </a:extLst>
              </p:cNvPr>
              <p:cNvSpPr/>
              <p:nvPr/>
            </p:nvSpPr>
            <p:spPr bwMode="auto">
              <a:xfrm>
                <a:off x="5465763" y="3135274"/>
                <a:ext cx="242888" cy="323850"/>
              </a:xfrm>
              <a:custGeom>
                <a:avLst/>
                <a:gdLst>
                  <a:gd name="T0" fmla="*/ 3 w 94"/>
                  <a:gd name="T1" fmla="*/ 0 h 125"/>
                  <a:gd name="T2" fmla="*/ 81 w 94"/>
                  <a:gd name="T3" fmla="*/ 125 h 125"/>
                  <a:gd name="T4" fmla="*/ 48 w 94"/>
                  <a:gd name="T5" fmla="*/ 17 h 125"/>
                  <a:gd name="T6" fmla="*/ 3 w 94"/>
                  <a:gd name="T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125">
                    <a:moveTo>
                      <a:pt x="3" y="0"/>
                    </a:moveTo>
                    <a:cubicBezTo>
                      <a:pt x="1" y="29"/>
                      <a:pt x="48" y="113"/>
                      <a:pt x="81" y="125"/>
                    </a:cubicBezTo>
                    <a:cubicBezTo>
                      <a:pt x="94" y="20"/>
                      <a:pt x="67" y="26"/>
                      <a:pt x="48" y="17"/>
                    </a:cubicBezTo>
                    <a:cubicBezTo>
                      <a:pt x="41" y="14"/>
                      <a:pt x="0" y="6"/>
                      <a:pt x="3" y="0"/>
                    </a:cubicBezTo>
                    <a:close/>
                  </a:path>
                </a:pathLst>
              </a:custGeom>
              <a:solidFill>
                <a:srgbClr val="BA9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îṡļîḑè">
                <a:extLst>
                  <a:ext uri="{FF2B5EF4-FFF2-40B4-BE49-F238E27FC236}">
                    <a16:creationId xmlns:a16="http://schemas.microsoft.com/office/drawing/2014/main" xmlns="" id="{8AD1C422-046E-4C0B-B756-526847CBAC09}"/>
                  </a:ext>
                </a:extLst>
              </p:cNvPr>
              <p:cNvSpPr/>
              <p:nvPr/>
            </p:nvSpPr>
            <p:spPr bwMode="auto">
              <a:xfrm>
                <a:off x="3638551" y="4198899"/>
                <a:ext cx="4887913" cy="487363"/>
              </a:xfrm>
              <a:custGeom>
                <a:avLst/>
                <a:gdLst>
                  <a:gd name="T0" fmla="*/ 569 w 3079"/>
                  <a:gd name="T1" fmla="*/ 0 h 307"/>
                  <a:gd name="T2" fmla="*/ 2509 w 3079"/>
                  <a:gd name="T3" fmla="*/ 0 h 307"/>
                  <a:gd name="T4" fmla="*/ 3079 w 3079"/>
                  <a:gd name="T5" fmla="*/ 307 h 307"/>
                  <a:gd name="T6" fmla="*/ 0 w 3079"/>
                  <a:gd name="T7" fmla="*/ 307 h 307"/>
                  <a:gd name="T8" fmla="*/ 569 w 3079"/>
                  <a:gd name="T9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9" h="307">
                    <a:moveTo>
                      <a:pt x="569" y="0"/>
                    </a:moveTo>
                    <a:lnTo>
                      <a:pt x="2509" y="0"/>
                    </a:lnTo>
                    <a:lnTo>
                      <a:pt x="3079" y="307"/>
                    </a:lnTo>
                    <a:lnTo>
                      <a:pt x="0" y="307"/>
                    </a:lnTo>
                    <a:lnTo>
                      <a:pt x="569" y="0"/>
                    </a:lnTo>
                    <a:close/>
                  </a:path>
                </a:pathLst>
              </a:cu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ísľîḍè">
                <a:extLst>
                  <a:ext uri="{FF2B5EF4-FFF2-40B4-BE49-F238E27FC236}">
                    <a16:creationId xmlns:a16="http://schemas.microsoft.com/office/drawing/2014/main" xmlns="" id="{0AC1A7F0-CA7B-4F1A-AEE4-4EAB9EB48F17}"/>
                  </a:ext>
                </a:extLst>
              </p:cNvPr>
              <p:cNvSpPr/>
              <p:nvPr/>
            </p:nvSpPr>
            <p:spPr bwMode="auto">
              <a:xfrm>
                <a:off x="7115176" y="4341774"/>
                <a:ext cx="628650" cy="188913"/>
              </a:xfrm>
              <a:custGeom>
                <a:avLst/>
                <a:gdLst>
                  <a:gd name="T0" fmla="*/ 0 w 396"/>
                  <a:gd name="T1" fmla="*/ 0 h 119"/>
                  <a:gd name="T2" fmla="*/ 293 w 396"/>
                  <a:gd name="T3" fmla="*/ 2 h 119"/>
                  <a:gd name="T4" fmla="*/ 396 w 396"/>
                  <a:gd name="T5" fmla="*/ 117 h 119"/>
                  <a:gd name="T6" fmla="*/ 8 w 396"/>
                  <a:gd name="T7" fmla="*/ 119 h 119"/>
                  <a:gd name="T8" fmla="*/ 0 w 396"/>
                  <a:gd name="T9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6" h="119">
                    <a:moveTo>
                      <a:pt x="0" y="0"/>
                    </a:moveTo>
                    <a:lnTo>
                      <a:pt x="293" y="2"/>
                    </a:lnTo>
                    <a:lnTo>
                      <a:pt x="396" y="117"/>
                    </a:lnTo>
                    <a:lnTo>
                      <a:pt x="8" y="1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iṡļïḋé">
                <a:extLst>
                  <a:ext uri="{FF2B5EF4-FFF2-40B4-BE49-F238E27FC236}">
                    <a16:creationId xmlns:a16="http://schemas.microsoft.com/office/drawing/2014/main" xmlns="" id="{F5DAB3A1-8418-4AD0-A300-3F736CB41FF6}"/>
                  </a:ext>
                </a:extLst>
              </p:cNvPr>
              <p:cNvSpPr/>
              <p:nvPr/>
            </p:nvSpPr>
            <p:spPr bwMode="auto">
              <a:xfrm>
                <a:off x="7513638" y="4214774"/>
                <a:ext cx="173038" cy="73025"/>
              </a:xfrm>
              <a:custGeom>
                <a:avLst/>
                <a:gdLst>
                  <a:gd name="T0" fmla="*/ 3 w 67"/>
                  <a:gd name="T1" fmla="*/ 0 h 28"/>
                  <a:gd name="T2" fmla="*/ 43 w 67"/>
                  <a:gd name="T3" fmla="*/ 8 h 28"/>
                  <a:gd name="T4" fmla="*/ 66 w 67"/>
                  <a:gd name="T5" fmla="*/ 23 h 28"/>
                  <a:gd name="T6" fmla="*/ 44 w 67"/>
                  <a:gd name="T7" fmla="*/ 27 h 28"/>
                  <a:gd name="T8" fmla="*/ 16 w 67"/>
                  <a:gd name="T9" fmla="*/ 20 h 28"/>
                  <a:gd name="T10" fmla="*/ 3 w 67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28">
                    <a:moveTo>
                      <a:pt x="3" y="0"/>
                    </a:moveTo>
                    <a:cubicBezTo>
                      <a:pt x="43" y="8"/>
                      <a:pt x="43" y="8"/>
                      <a:pt x="43" y="8"/>
                    </a:cubicBezTo>
                    <a:cubicBezTo>
                      <a:pt x="48" y="9"/>
                      <a:pt x="67" y="18"/>
                      <a:pt x="66" y="23"/>
                    </a:cubicBezTo>
                    <a:cubicBezTo>
                      <a:pt x="65" y="28"/>
                      <a:pt x="49" y="28"/>
                      <a:pt x="44" y="27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0" y="16"/>
                      <a:pt x="2" y="6"/>
                      <a:pt x="3" y="0"/>
                    </a:cubicBezTo>
                    <a:close/>
                  </a:path>
                </a:pathLst>
              </a:custGeom>
              <a:solidFill>
                <a:srgbClr val="D1A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ïṧ1íde">
                <a:extLst>
                  <a:ext uri="{FF2B5EF4-FFF2-40B4-BE49-F238E27FC236}">
                    <a16:creationId xmlns:a16="http://schemas.microsoft.com/office/drawing/2014/main" xmlns="" id="{55FCF569-13C2-474F-9AD9-0643469AA939}"/>
                  </a:ext>
                </a:extLst>
              </p:cNvPr>
              <p:cNvSpPr/>
              <p:nvPr/>
            </p:nvSpPr>
            <p:spPr bwMode="auto">
              <a:xfrm>
                <a:off x="7461251" y="4252874"/>
                <a:ext cx="300038" cy="176213"/>
              </a:xfrm>
              <a:custGeom>
                <a:avLst/>
                <a:gdLst>
                  <a:gd name="T0" fmla="*/ 14 w 116"/>
                  <a:gd name="T1" fmla="*/ 18 h 68"/>
                  <a:gd name="T2" fmla="*/ 12 w 116"/>
                  <a:gd name="T3" fmla="*/ 18 h 68"/>
                  <a:gd name="T4" fmla="*/ 18 w 116"/>
                  <a:gd name="T5" fmla="*/ 35 h 68"/>
                  <a:gd name="T6" fmla="*/ 21 w 116"/>
                  <a:gd name="T7" fmla="*/ 52 h 68"/>
                  <a:gd name="T8" fmla="*/ 28 w 116"/>
                  <a:gd name="T9" fmla="*/ 68 h 68"/>
                  <a:gd name="T10" fmla="*/ 68 w 116"/>
                  <a:gd name="T11" fmla="*/ 68 h 68"/>
                  <a:gd name="T12" fmla="*/ 99 w 116"/>
                  <a:gd name="T13" fmla="*/ 57 h 68"/>
                  <a:gd name="T14" fmla="*/ 95 w 116"/>
                  <a:gd name="T15" fmla="*/ 10 h 68"/>
                  <a:gd name="T16" fmla="*/ 77 w 116"/>
                  <a:gd name="T17" fmla="*/ 1 h 68"/>
                  <a:gd name="T18" fmla="*/ 14 w 116"/>
                  <a:gd name="T19" fmla="*/ 1 h 68"/>
                  <a:gd name="T20" fmla="*/ 14 w 116"/>
                  <a:gd name="T21" fmla="*/ 1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6" h="68">
                    <a:moveTo>
                      <a:pt x="14" y="18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6" y="23"/>
                      <a:pt x="10" y="34"/>
                      <a:pt x="18" y="35"/>
                    </a:cubicBezTo>
                    <a:cubicBezTo>
                      <a:pt x="11" y="39"/>
                      <a:pt x="13" y="50"/>
                      <a:pt x="21" y="52"/>
                    </a:cubicBezTo>
                    <a:cubicBezTo>
                      <a:pt x="15" y="57"/>
                      <a:pt x="19" y="68"/>
                      <a:pt x="28" y="68"/>
                    </a:cubicBezTo>
                    <a:cubicBezTo>
                      <a:pt x="68" y="68"/>
                      <a:pt x="68" y="68"/>
                      <a:pt x="68" y="68"/>
                    </a:cubicBezTo>
                    <a:cubicBezTo>
                      <a:pt x="79" y="68"/>
                      <a:pt x="94" y="62"/>
                      <a:pt x="99" y="57"/>
                    </a:cubicBezTo>
                    <a:cubicBezTo>
                      <a:pt x="116" y="43"/>
                      <a:pt x="105" y="17"/>
                      <a:pt x="95" y="10"/>
                    </a:cubicBezTo>
                    <a:cubicBezTo>
                      <a:pt x="88" y="5"/>
                      <a:pt x="83" y="1"/>
                      <a:pt x="77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0" y="0"/>
                      <a:pt x="2" y="18"/>
                      <a:pt x="14" y="18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îŝ1ïḋe">
                <a:extLst>
                  <a:ext uri="{FF2B5EF4-FFF2-40B4-BE49-F238E27FC236}">
                    <a16:creationId xmlns:a16="http://schemas.microsoft.com/office/drawing/2014/main" xmlns="" id="{9A1ABAEC-A46A-4E3B-B469-BBDB75725791}"/>
                  </a:ext>
                </a:extLst>
              </p:cNvPr>
              <p:cNvSpPr/>
              <p:nvPr/>
            </p:nvSpPr>
            <p:spPr bwMode="auto">
              <a:xfrm>
                <a:off x="7489826" y="4300499"/>
                <a:ext cx="61913" cy="90488"/>
              </a:xfrm>
              <a:custGeom>
                <a:avLst/>
                <a:gdLst>
                  <a:gd name="T0" fmla="*/ 24 w 24"/>
                  <a:gd name="T1" fmla="*/ 35 h 35"/>
                  <a:gd name="T2" fmla="*/ 9 w 24"/>
                  <a:gd name="T3" fmla="*/ 35 h 35"/>
                  <a:gd name="T4" fmla="*/ 10 w 24"/>
                  <a:gd name="T5" fmla="*/ 34 h 35"/>
                  <a:gd name="T6" fmla="*/ 8 w 24"/>
                  <a:gd name="T7" fmla="*/ 34 h 35"/>
                  <a:gd name="T8" fmla="*/ 24 w 24"/>
                  <a:gd name="T9" fmla="*/ 35 h 35"/>
                  <a:gd name="T10" fmla="*/ 1 w 24"/>
                  <a:gd name="T11" fmla="*/ 0 h 35"/>
                  <a:gd name="T12" fmla="*/ 0 w 24"/>
                  <a:gd name="T13" fmla="*/ 2 h 35"/>
                  <a:gd name="T14" fmla="*/ 21 w 24"/>
                  <a:gd name="T15" fmla="*/ 1 h 35"/>
                  <a:gd name="T16" fmla="*/ 1 w 24"/>
                  <a:gd name="T17" fmla="*/ 0 h 35"/>
                  <a:gd name="T18" fmla="*/ 1 w 24"/>
                  <a:gd name="T19" fmla="*/ 0 h 35"/>
                  <a:gd name="T20" fmla="*/ 4 w 24"/>
                  <a:gd name="T21" fmla="*/ 16 h 35"/>
                  <a:gd name="T22" fmla="*/ 7 w 24"/>
                  <a:gd name="T23" fmla="*/ 17 h 35"/>
                  <a:gd name="T24" fmla="*/ 6 w 24"/>
                  <a:gd name="T25" fmla="*/ 18 h 35"/>
                  <a:gd name="T26" fmla="*/ 23 w 24"/>
                  <a:gd name="T27" fmla="*/ 18 h 35"/>
                  <a:gd name="T28" fmla="*/ 4 w 24"/>
                  <a:gd name="T29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35">
                    <a:moveTo>
                      <a:pt x="24" y="35"/>
                    </a:moveTo>
                    <a:cubicBezTo>
                      <a:pt x="24" y="35"/>
                      <a:pt x="16" y="35"/>
                      <a:pt x="9" y="35"/>
                    </a:cubicBezTo>
                    <a:cubicBezTo>
                      <a:pt x="9" y="35"/>
                      <a:pt x="10" y="35"/>
                      <a:pt x="10" y="34"/>
                    </a:cubicBezTo>
                    <a:cubicBezTo>
                      <a:pt x="9" y="34"/>
                      <a:pt x="9" y="34"/>
                      <a:pt x="8" y="34"/>
                    </a:cubicBezTo>
                    <a:cubicBezTo>
                      <a:pt x="15" y="34"/>
                      <a:pt x="24" y="35"/>
                      <a:pt x="24" y="35"/>
                    </a:cubicBezTo>
                    <a:close/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8" y="2"/>
                      <a:pt x="21" y="1"/>
                      <a:pt x="21" y="1"/>
                    </a:cubicBezTo>
                    <a:cubicBezTo>
                      <a:pt x="21" y="1"/>
                      <a:pt x="7" y="0"/>
                      <a:pt x="1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  <a:moveTo>
                      <a:pt x="4" y="16"/>
                    </a:moveTo>
                    <a:cubicBezTo>
                      <a:pt x="5" y="17"/>
                      <a:pt x="6" y="17"/>
                      <a:pt x="7" y="17"/>
                    </a:cubicBezTo>
                    <a:cubicBezTo>
                      <a:pt x="7" y="17"/>
                      <a:pt x="6" y="18"/>
                      <a:pt x="6" y="18"/>
                    </a:cubicBezTo>
                    <a:cubicBezTo>
                      <a:pt x="14" y="18"/>
                      <a:pt x="23" y="18"/>
                      <a:pt x="23" y="18"/>
                    </a:cubicBezTo>
                    <a:cubicBezTo>
                      <a:pt x="23" y="18"/>
                      <a:pt x="11" y="17"/>
                      <a:pt x="4" y="16"/>
                    </a:cubicBezTo>
                    <a:close/>
                  </a:path>
                </a:pathLst>
              </a:custGeom>
              <a:solidFill>
                <a:srgbClr val="D1A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îśľiḋè">
                <a:extLst>
                  <a:ext uri="{FF2B5EF4-FFF2-40B4-BE49-F238E27FC236}">
                    <a16:creationId xmlns:a16="http://schemas.microsoft.com/office/drawing/2014/main" xmlns="" id="{A12159E3-0885-4E31-B467-09AB8E3F26F6}"/>
                  </a:ext>
                </a:extLst>
              </p:cNvPr>
              <p:cNvSpPr/>
              <p:nvPr/>
            </p:nvSpPr>
            <p:spPr bwMode="auto">
              <a:xfrm>
                <a:off x="7667626" y="4260812"/>
                <a:ext cx="104775" cy="1666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islîḍe">
                <a:extLst>
                  <a:ext uri="{FF2B5EF4-FFF2-40B4-BE49-F238E27FC236}">
                    <a16:creationId xmlns:a16="http://schemas.microsoft.com/office/drawing/2014/main" xmlns="" id="{D6E56F2E-2ED3-4DA1-BDA0-06589C96FD89}"/>
                  </a:ext>
                </a:extLst>
              </p:cNvPr>
              <p:cNvSpPr/>
              <p:nvPr/>
            </p:nvSpPr>
            <p:spPr bwMode="auto">
              <a:xfrm>
                <a:off x="7735888" y="3829012"/>
                <a:ext cx="909638" cy="619125"/>
              </a:xfrm>
              <a:custGeom>
                <a:avLst/>
                <a:gdLst>
                  <a:gd name="T0" fmla="*/ 250 w 352"/>
                  <a:gd name="T1" fmla="*/ 45 h 239"/>
                  <a:gd name="T2" fmla="*/ 159 w 352"/>
                  <a:gd name="T3" fmla="*/ 160 h 239"/>
                  <a:gd name="T4" fmla="*/ 0 w 352"/>
                  <a:gd name="T5" fmla="*/ 160 h 239"/>
                  <a:gd name="T6" fmla="*/ 0 w 352"/>
                  <a:gd name="T7" fmla="*/ 238 h 239"/>
                  <a:gd name="T8" fmla="*/ 171 w 352"/>
                  <a:gd name="T9" fmla="*/ 239 h 239"/>
                  <a:gd name="T10" fmla="*/ 224 w 352"/>
                  <a:gd name="T11" fmla="*/ 207 h 239"/>
                  <a:gd name="T12" fmla="*/ 315 w 352"/>
                  <a:gd name="T13" fmla="*/ 100 h 239"/>
                  <a:gd name="T14" fmla="*/ 250 w 352"/>
                  <a:gd name="T15" fmla="*/ 45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2" h="239">
                    <a:moveTo>
                      <a:pt x="250" y="45"/>
                    </a:moveTo>
                    <a:cubicBezTo>
                      <a:pt x="159" y="160"/>
                      <a:pt x="159" y="160"/>
                      <a:pt x="159" y="160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171" y="239"/>
                      <a:pt x="171" y="239"/>
                      <a:pt x="171" y="239"/>
                    </a:cubicBezTo>
                    <a:cubicBezTo>
                      <a:pt x="201" y="239"/>
                      <a:pt x="216" y="216"/>
                      <a:pt x="224" y="207"/>
                    </a:cubicBezTo>
                    <a:cubicBezTo>
                      <a:pt x="315" y="100"/>
                      <a:pt x="315" y="100"/>
                      <a:pt x="315" y="100"/>
                    </a:cubicBezTo>
                    <a:cubicBezTo>
                      <a:pt x="352" y="57"/>
                      <a:pt x="285" y="0"/>
                      <a:pt x="250" y="45"/>
                    </a:cubicBezTo>
                    <a:close/>
                  </a:path>
                </a:pathLst>
              </a:custGeom>
              <a:solidFill>
                <a:srgbClr val="7BA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íSļiḓê">
                <a:extLst>
                  <a:ext uri="{FF2B5EF4-FFF2-40B4-BE49-F238E27FC236}">
                    <a16:creationId xmlns:a16="http://schemas.microsoft.com/office/drawing/2014/main" xmlns="" id="{4092FA47-AB80-449D-8C35-5DC5196F97AA}"/>
                  </a:ext>
                </a:extLst>
              </p:cNvPr>
              <p:cNvSpPr/>
              <p:nvPr/>
            </p:nvSpPr>
            <p:spPr bwMode="auto">
              <a:xfrm>
                <a:off x="8493126" y="5135524"/>
                <a:ext cx="73025" cy="593725"/>
              </a:xfrm>
              <a:prstGeom prst="rect">
                <a:avLst/>
              </a:prstGeom>
              <a:solidFill>
                <a:srgbClr val="99B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î$ḻiḍê">
                <a:extLst>
                  <a:ext uri="{FF2B5EF4-FFF2-40B4-BE49-F238E27FC236}">
                    <a16:creationId xmlns:a16="http://schemas.microsoft.com/office/drawing/2014/main" xmlns="" id="{66E8F9B3-9A91-46D0-81B3-2085F3C538A6}"/>
                  </a:ext>
                </a:extLst>
              </p:cNvPr>
              <p:cNvSpPr/>
              <p:nvPr/>
            </p:nvSpPr>
            <p:spPr bwMode="auto">
              <a:xfrm>
                <a:off x="8043863" y="5043449"/>
                <a:ext cx="971550" cy="209550"/>
              </a:xfrm>
              <a:custGeom>
                <a:avLst/>
                <a:gdLst>
                  <a:gd name="T0" fmla="*/ 335 w 376"/>
                  <a:gd name="T1" fmla="*/ 0 h 81"/>
                  <a:gd name="T2" fmla="*/ 41 w 376"/>
                  <a:gd name="T3" fmla="*/ 0 h 81"/>
                  <a:gd name="T4" fmla="*/ 0 w 376"/>
                  <a:gd name="T5" fmla="*/ 40 h 81"/>
                  <a:gd name="T6" fmla="*/ 0 w 376"/>
                  <a:gd name="T7" fmla="*/ 40 h 81"/>
                  <a:gd name="T8" fmla="*/ 41 w 376"/>
                  <a:gd name="T9" fmla="*/ 81 h 81"/>
                  <a:gd name="T10" fmla="*/ 335 w 376"/>
                  <a:gd name="T11" fmla="*/ 81 h 81"/>
                  <a:gd name="T12" fmla="*/ 376 w 376"/>
                  <a:gd name="T13" fmla="*/ 40 h 81"/>
                  <a:gd name="T14" fmla="*/ 376 w 376"/>
                  <a:gd name="T15" fmla="*/ 40 h 81"/>
                  <a:gd name="T16" fmla="*/ 335 w 376"/>
                  <a:gd name="T17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6" h="81">
                    <a:moveTo>
                      <a:pt x="335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9" y="0"/>
                      <a:pt x="0" y="18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63"/>
                      <a:pt x="19" y="81"/>
                      <a:pt x="41" y="81"/>
                    </a:cubicBezTo>
                    <a:cubicBezTo>
                      <a:pt x="335" y="81"/>
                      <a:pt x="335" y="81"/>
                      <a:pt x="335" y="81"/>
                    </a:cubicBezTo>
                    <a:cubicBezTo>
                      <a:pt x="357" y="81"/>
                      <a:pt x="376" y="63"/>
                      <a:pt x="376" y="40"/>
                    </a:cubicBezTo>
                    <a:cubicBezTo>
                      <a:pt x="376" y="40"/>
                      <a:pt x="376" y="40"/>
                      <a:pt x="376" y="40"/>
                    </a:cubicBezTo>
                    <a:cubicBezTo>
                      <a:pt x="376" y="18"/>
                      <a:pt x="357" y="0"/>
                      <a:pt x="335" y="0"/>
                    </a:cubicBezTo>
                    <a:close/>
                  </a:path>
                </a:pathLst>
              </a:cu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ïṡľídê">
                <a:extLst>
                  <a:ext uri="{FF2B5EF4-FFF2-40B4-BE49-F238E27FC236}">
                    <a16:creationId xmlns:a16="http://schemas.microsoft.com/office/drawing/2014/main" xmlns="" id="{A78639A0-3011-47BA-A8D5-078B2FC43D86}"/>
                  </a:ext>
                </a:extLst>
              </p:cNvPr>
              <p:cNvSpPr/>
              <p:nvPr/>
            </p:nvSpPr>
            <p:spPr bwMode="auto">
              <a:xfrm>
                <a:off x="8205788" y="5660987"/>
                <a:ext cx="646113" cy="192088"/>
              </a:xfrm>
              <a:custGeom>
                <a:avLst/>
                <a:gdLst>
                  <a:gd name="T0" fmla="*/ 250 w 250"/>
                  <a:gd name="T1" fmla="*/ 74 h 74"/>
                  <a:gd name="T2" fmla="*/ 206 w 250"/>
                  <a:gd name="T3" fmla="*/ 26 h 74"/>
                  <a:gd name="T4" fmla="*/ 125 w 250"/>
                  <a:gd name="T5" fmla="*/ 0 h 74"/>
                  <a:gd name="T6" fmla="*/ 43 w 250"/>
                  <a:gd name="T7" fmla="*/ 26 h 74"/>
                  <a:gd name="T8" fmla="*/ 0 w 250"/>
                  <a:gd name="T9" fmla="*/ 74 h 74"/>
                  <a:gd name="T10" fmla="*/ 30 w 250"/>
                  <a:gd name="T11" fmla="*/ 74 h 74"/>
                  <a:gd name="T12" fmla="*/ 58 w 250"/>
                  <a:gd name="T13" fmla="*/ 47 h 74"/>
                  <a:gd name="T14" fmla="*/ 125 w 250"/>
                  <a:gd name="T15" fmla="*/ 26 h 74"/>
                  <a:gd name="T16" fmla="*/ 192 w 250"/>
                  <a:gd name="T17" fmla="*/ 47 h 74"/>
                  <a:gd name="T18" fmla="*/ 219 w 250"/>
                  <a:gd name="T19" fmla="*/ 74 h 74"/>
                  <a:gd name="T20" fmla="*/ 250 w 250"/>
                  <a:gd name="T21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74">
                    <a:moveTo>
                      <a:pt x="250" y="74"/>
                    </a:moveTo>
                    <a:cubicBezTo>
                      <a:pt x="239" y="55"/>
                      <a:pt x="224" y="38"/>
                      <a:pt x="206" y="26"/>
                    </a:cubicBezTo>
                    <a:cubicBezTo>
                      <a:pt x="183" y="10"/>
                      <a:pt x="155" y="0"/>
                      <a:pt x="125" y="0"/>
                    </a:cubicBezTo>
                    <a:cubicBezTo>
                      <a:pt x="95" y="0"/>
                      <a:pt x="67" y="10"/>
                      <a:pt x="43" y="26"/>
                    </a:cubicBezTo>
                    <a:cubicBezTo>
                      <a:pt x="25" y="38"/>
                      <a:pt x="10" y="55"/>
                      <a:pt x="0" y="74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38" y="64"/>
                      <a:pt x="48" y="55"/>
                      <a:pt x="58" y="47"/>
                    </a:cubicBezTo>
                    <a:cubicBezTo>
                      <a:pt x="77" y="34"/>
                      <a:pt x="100" y="26"/>
                      <a:pt x="125" y="26"/>
                    </a:cubicBezTo>
                    <a:cubicBezTo>
                      <a:pt x="150" y="26"/>
                      <a:pt x="173" y="34"/>
                      <a:pt x="192" y="47"/>
                    </a:cubicBezTo>
                    <a:cubicBezTo>
                      <a:pt x="202" y="55"/>
                      <a:pt x="212" y="64"/>
                      <a:pt x="219" y="74"/>
                    </a:cubicBezTo>
                    <a:lnTo>
                      <a:pt x="250" y="74"/>
                    </a:lnTo>
                    <a:close/>
                  </a:path>
                </a:pathLst>
              </a:custGeom>
              <a:solidFill>
                <a:srgbClr val="99B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iṩḷíḓe">
                <a:extLst>
                  <a:ext uri="{FF2B5EF4-FFF2-40B4-BE49-F238E27FC236}">
                    <a16:creationId xmlns:a16="http://schemas.microsoft.com/office/drawing/2014/main" xmlns="" id="{ECFFB9FD-2EB3-49CD-BF38-D39F6732BD1D}"/>
                  </a:ext>
                </a:extLst>
              </p:cNvPr>
              <p:cNvSpPr/>
              <p:nvPr/>
            </p:nvSpPr>
            <p:spPr bwMode="auto">
              <a:xfrm>
                <a:off x="8805863" y="4183024"/>
                <a:ext cx="209550" cy="1069975"/>
              </a:xfrm>
              <a:custGeom>
                <a:avLst/>
                <a:gdLst>
                  <a:gd name="T0" fmla="*/ 81 w 81"/>
                  <a:gd name="T1" fmla="*/ 372 h 413"/>
                  <a:gd name="T2" fmla="*/ 81 w 81"/>
                  <a:gd name="T3" fmla="*/ 41 h 413"/>
                  <a:gd name="T4" fmla="*/ 40 w 81"/>
                  <a:gd name="T5" fmla="*/ 0 h 413"/>
                  <a:gd name="T6" fmla="*/ 40 w 81"/>
                  <a:gd name="T7" fmla="*/ 0 h 413"/>
                  <a:gd name="T8" fmla="*/ 0 w 81"/>
                  <a:gd name="T9" fmla="*/ 41 h 413"/>
                  <a:gd name="T10" fmla="*/ 0 w 81"/>
                  <a:gd name="T11" fmla="*/ 372 h 413"/>
                  <a:gd name="T12" fmla="*/ 40 w 81"/>
                  <a:gd name="T13" fmla="*/ 413 h 413"/>
                  <a:gd name="T14" fmla="*/ 40 w 81"/>
                  <a:gd name="T15" fmla="*/ 413 h 413"/>
                  <a:gd name="T16" fmla="*/ 81 w 81"/>
                  <a:gd name="T17" fmla="*/ 372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413">
                    <a:moveTo>
                      <a:pt x="81" y="372"/>
                    </a:moveTo>
                    <a:cubicBezTo>
                      <a:pt x="81" y="41"/>
                      <a:pt x="81" y="41"/>
                      <a:pt x="81" y="41"/>
                    </a:cubicBezTo>
                    <a:cubicBezTo>
                      <a:pt x="81" y="18"/>
                      <a:pt x="62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1"/>
                    </a:cubicBezTo>
                    <a:cubicBezTo>
                      <a:pt x="0" y="372"/>
                      <a:pt x="0" y="372"/>
                      <a:pt x="0" y="372"/>
                    </a:cubicBezTo>
                    <a:cubicBezTo>
                      <a:pt x="0" y="395"/>
                      <a:pt x="18" y="413"/>
                      <a:pt x="40" y="413"/>
                    </a:cubicBezTo>
                    <a:cubicBezTo>
                      <a:pt x="40" y="413"/>
                      <a:pt x="40" y="413"/>
                      <a:pt x="40" y="413"/>
                    </a:cubicBezTo>
                    <a:cubicBezTo>
                      <a:pt x="62" y="413"/>
                      <a:pt x="81" y="395"/>
                      <a:pt x="81" y="372"/>
                    </a:cubicBezTo>
                    <a:close/>
                  </a:path>
                </a:pathLst>
              </a:cu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ïS1iḓe">
                <a:extLst>
                  <a:ext uri="{FF2B5EF4-FFF2-40B4-BE49-F238E27FC236}">
                    <a16:creationId xmlns:a16="http://schemas.microsoft.com/office/drawing/2014/main" xmlns="" id="{B17D067F-D2CE-4F9D-AEDD-D69C70A7E2CF}"/>
                  </a:ext>
                </a:extLst>
              </p:cNvPr>
              <p:cNvSpPr/>
              <p:nvPr/>
            </p:nvSpPr>
            <p:spPr bwMode="auto">
              <a:xfrm>
                <a:off x="8348663" y="3746462"/>
                <a:ext cx="238125" cy="279400"/>
              </a:xfrm>
              <a:custGeom>
                <a:avLst/>
                <a:gdLst>
                  <a:gd name="T0" fmla="*/ 150 w 150"/>
                  <a:gd name="T1" fmla="*/ 57 h 176"/>
                  <a:gd name="T2" fmla="*/ 133 w 150"/>
                  <a:gd name="T3" fmla="*/ 0 h 176"/>
                  <a:gd name="T4" fmla="*/ 0 w 150"/>
                  <a:gd name="T5" fmla="*/ 155 h 176"/>
                  <a:gd name="T6" fmla="*/ 1 w 150"/>
                  <a:gd name="T7" fmla="*/ 176 h 176"/>
                  <a:gd name="T8" fmla="*/ 150 w 150"/>
                  <a:gd name="T9" fmla="*/ 5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176">
                    <a:moveTo>
                      <a:pt x="150" y="57"/>
                    </a:moveTo>
                    <a:lnTo>
                      <a:pt x="133" y="0"/>
                    </a:lnTo>
                    <a:lnTo>
                      <a:pt x="0" y="155"/>
                    </a:lnTo>
                    <a:lnTo>
                      <a:pt x="1" y="176"/>
                    </a:lnTo>
                    <a:lnTo>
                      <a:pt x="150" y="57"/>
                    </a:lnTo>
                    <a:close/>
                  </a:path>
                </a:pathLst>
              </a:custGeom>
              <a:solidFill>
                <a:srgbClr val="7BA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ísľïdê">
                <a:extLst>
                  <a:ext uri="{FF2B5EF4-FFF2-40B4-BE49-F238E27FC236}">
                    <a16:creationId xmlns:a16="http://schemas.microsoft.com/office/drawing/2014/main" xmlns="" id="{90FD0A4A-449B-463B-A301-BC14225CD8CB}"/>
                  </a:ext>
                </a:extLst>
              </p:cNvPr>
              <p:cNvSpPr/>
              <p:nvPr/>
            </p:nvSpPr>
            <p:spPr bwMode="auto">
              <a:xfrm>
                <a:off x="8050213" y="3052724"/>
                <a:ext cx="606425" cy="717550"/>
              </a:xfrm>
              <a:custGeom>
                <a:avLst/>
                <a:gdLst>
                  <a:gd name="T0" fmla="*/ 68 w 234"/>
                  <a:gd name="T1" fmla="*/ 267 h 277"/>
                  <a:gd name="T2" fmla="*/ 150 w 234"/>
                  <a:gd name="T3" fmla="*/ 44 h 277"/>
                  <a:gd name="T4" fmla="*/ 178 w 234"/>
                  <a:gd name="T5" fmla="*/ 228 h 277"/>
                  <a:gd name="T6" fmla="*/ 68 w 234"/>
                  <a:gd name="T7" fmla="*/ 267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4" h="277">
                    <a:moveTo>
                      <a:pt x="68" y="267"/>
                    </a:moveTo>
                    <a:cubicBezTo>
                      <a:pt x="0" y="246"/>
                      <a:pt x="6" y="0"/>
                      <a:pt x="150" y="44"/>
                    </a:cubicBezTo>
                    <a:cubicBezTo>
                      <a:pt x="234" y="70"/>
                      <a:pt x="224" y="170"/>
                      <a:pt x="178" y="228"/>
                    </a:cubicBezTo>
                    <a:cubicBezTo>
                      <a:pt x="150" y="262"/>
                      <a:pt x="101" y="277"/>
                      <a:pt x="68" y="267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îṩḻiḍe">
                <a:extLst>
                  <a:ext uri="{FF2B5EF4-FFF2-40B4-BE49-F238E27FC236}">
                    <a16:creationId xmlns:a16="http://schemas.microsoft.com/office/drawing/2014/main" xmlns="" id="{74CE266D-EC21-40E0-A379-260B620CEA35}"/>
                  </a:ext>
                </a:extLst>
              </p:cNvPr>
              <p:cNvSpPr/>
              <p:nvPr/>
            </p:nvSpPr>
            <p:spPr bwMode="auto">
              <a:xfrm>
                <a:off x="8328026" y="3681374"/>
                <a:ext cx="252413" cy="298450"/>
              </a:xfrm>
              <a:custGeom>
                <a:avLst/>
                <a:gdLst>
                  <a:gd name="T0" fmla="*/ 159 w 159"/>
                  <a:gd name="T1" fmla="*/ 41 h 188"/>
                  <a:gd name="T2" fmla="*/ 130 w 159"/>
                  <a:gd name="T3" fmla="*/ 0 h 188"/>
                  <a:gd name="T4" fmla="*/ 0 w 159"/>
                  <a:gd name="T5" fmla="*/ 150 h 188"/>
                  <a:gd name="T6" fmla="*/ 18 w 159"/>
                  <a:gd name="T7" fmla="*/ 188 h 188"/>
                  <a:gd name="T8" fmla="*/ 159 w 159"/>
                  <a:gd name="T9" fmla="*/ 41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88">
                    <a:moveTo>
                      <a:pt x="159" y="41"/>
                    </a:moveTo>
                    <a:lnTo>
                      <a:pt x="130" y="0"/>
                    </a:lnTo>
                    <a:lnTo>
                      <a:pt x="0" y="150"/>
                    </a:lnTo>
                    <a:lnTo>
                      <a:pt x="18" y="188"/>
                    </a:lnTo>
                    <a:lnTo>
                      <a:pt x="159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iŝḻîḋê">
                <a:extLst>
                  <a:ext uri="{FF2B5EF4-FFF2-40B4-BE49-F238E27FC236}">
                    <a16:creationId xmlns:a16="http://schemas.microsoft.com/office/drawing/2014/main" xmlns="" id="{13A55851-B8DF-443C-BFFF-0AC7BC12A2D9}"/>
                  </a:ext>
                </a:extLst>
              </p:cNvPr>
              <p:cNvSpPr/>
              <p:nvPr/>
            </p:nvSpPr>
            <p:spPr bwMode="auto">
              <a:xfrm>
                <a:off x="7539038" y="3220999"/>
                <a:ext cx="93663" cy="227013"/>
              </a:xfrm>
              <a:custGeom>
                <a:avLst/>
                <a:gdLst>
                  <a:gd name="T0" fmla="*/ 27 w 36"/>
                  <a:gd name="T1" fmla="*/ 1 h 88"/>
                  <a:gd name="T2" fmla="*/ 27 w 36"/>
                  <a:gd name="T3" fmla="*/ 1 h 88"/>
                  <a:gd name="T4" fmla="*/ 35 w 36"/>
                  <a:gd name="T5" fmla="*/ 10 h 88"/>
                  <a:gd name="T6" fmla="*/ 19 w 36"/>
                  <a:gd name="T7" fmla="*/ 80 h 88"/>
                  <a:gd name="T8" fmla="*/ 8 w 36"/>
                  <a:gd name="T9" fmla="*/ 87 h 88"/>
                  <a:gd name="T10" fmla="*/ 8 w 36"/>
                  <a:gd name="T11" fmla="*/ 87 h 88"/>
                  <a:gd name="T12" fmla="*/ 1 w 36"/>
                  <a:gd name="T13" fmla="*/ 78 h 88"/>
                  <a:gd name="T14" fmla="*/ 16 w 36"/>
                  <a:gd name="T15" fmla="*/ 9 h 88"/>
                  <a:gd name="T16" fmla="*/ 27 w 36"/>
                  <a:gd name="T17" fmla="*/ 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88">
                    <a:moveTo>
                      <a:pt x="27" y="1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32" y="1"/>
                      <a:pt x="36" y="6"/>
                      <a:pt x="35" y="10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8" y="84"/>
                      <a:pt x="13" y="88"/>
                      <a:pt x="8" y="87"/>
                    </a:cubicBezTo>
                    <a:cubicBezTo>
                      <a:pt x="8" y="87"/>
                      <a:pt x="8" y="87"/>
                      <a:pt x="8" y="87"/>
                    </a:cubicBezTo>
                    <a:cubicBezTo>
                      <a:pt x="3" y="87"/>
                      <a:pt x="0" y="83"/>
                      <a:pt x="1" y="7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4"/>
                      <a:pt x="22" y="0"/>
                      <a:pt x="27" y="1"/>
                    </a:cubicBezTo>
                    <a:close/>
                  </a:path>
                </a:pathLst>
              </a:custGeom>
              <a:solidFill>
                <a:srgbClr val="D1A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iš1íḑê">
                <a:extLst>
                  <a:ext uri="{FF2B5EF4-FFF2-40B4-BE49-F238E27FC236}">
                    <a16:creationId xmlns:a16="http://schemas.microsoft.com/office/drawing/2014/main" xmlns="" id="{8564BB09-C6A4-4598-9F6A-576DA653F68D}"/>
                  </a:ext>
                </a:extLst>
              </p:cNvPr>
              <p:cNvSpPr/>
              <p:nvPr/>
            </p:nvSpPr>
            <p:spPr bwMode="auto">
              <a:xfrm>
                <a:off x="7478713" y="3344824"/>
                <a:ext cx="192088" cy="307975"/>
              </a:xfrm>
              <a:custGeom>
                <a:avLst/>
                <a:gdLst>
                  <a:gd name="T0" fmla="*/ 8 w 74"/>
                  <a:gd name="T1" fmla="*/ 111 h 119"/>
                  <a:gd name="T2" fmla="*/ 48 w 74"/>
                  <a:gd name="T3" fmla="*/ 119 h 119"/>
                  <a:gd name="T4" fmla="*/ 65 w 74"/>
                  <a:gd name="T5" fmla="*/ 85 h 119"/>
                  <a:gd name="T6" fmla="*/ 64 w 74"/>
                  <a:gd name="T7" fmla="*/ 0 h 119"/>
                  <a:gd name="T8" fmla="*/ 34 w 74"/>
                  <a:gd name="T9" fmla="*/ 4 h 119"/>
                  <a:gd name="T10" fmla="*/ 0 w 74"/>
                  <a:gd name="T11" fmla="*/ 63 h 119"/>
                  <a:gd name="T12" fmla="*/ 8 w 74"/>
                  <a:gd name="T13" fmla="*/ 11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119">
                    <a:moveTo>
                      <a:pt x="8" y="111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74" y="67"/>
                      <a:pt x="67" y="21"/>
                      <a:pt x="64" y="0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0" y="63"/>
                      <a:pt x="0" y="63"/>
                      <a:pt x="0" y="63"/>
                    </a:cubicBezTo>
                    <a:lnTo>
                      <a:pt x="8" y="111"/>
                    </a:lnTo>
                    <a:close/>
                  </a:path>
                </a:pathLst>
              </a:custGeom>
              <a:solidFill>
                <a:srgbClr val="D1A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íSlîdê">
                <a:extLst>
                  <a:ext uri="{FF2B5EF4-FFF2-40B4-BE49-F238E27FC236}">
                    <a16:creationId xmlns:a16="http://schemas.microsoft.com/office/drawing/2014/main" xmlns="" id="{C85253D2-B378-4BCB-809E-E1FB06823A6C}"/>
                  </a:ext>
                </a:extLst>
              </p:cNvPr>
              <p:cNvSpPr/>
              <p:nvPr/>
            </p:nvSpPr>
            <p:spPr bwMode="auto">
              <a:xfrm>
                <a:off x="7472363" y="3322599"/>
                <a:ext cx="90488" cy="217488"/>
              </a:xfrm>
              <a:custGeom>
                <a:avLst/>
                <a:gdLst>
                  <a:gd name="T0" fmla="*/ 10 w 35"/>
                  <a:gd name="T1" fmla="*/ 81 h 84"/>
                  <a:gd name="T2" fmla="*/ 16 w 35"/>
                  <a:gd name="T3" fmla="*/ 84 h 84"/>
                  <a:gd name="T4" fmla="*/ 18 w 35"/>
                  <a:gd name="T5" fmla="*/ 77 h 84"/>
                  <a:gd name="T6" fmla="*/ 33 w 35"/>
                  <a:gd name="T7" fmla="*/ 20 h 84"/>
                  <a:gd name="T8" fmla="*/ 30 w 35"/>
                  <a:gd name="T9" fmla="*/ 6 h 84"/>
                  <a:gd name="T10" fmla="*/ 19 w 35"/>
                  <a:gd name="T11" fmla="*/ 3 h 84"/>
                  <a:gd name="T12" fmla="*/ 2 w 35"/>
                  <a:gd name="T13" fmla="*/ 67 h 84"/>
                  <a:gd name="T14" fmla="*/ 10 w 35"/>
                  <a:gd name="T15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84">
                    <a:moveTo>
                      <a:pt x="10" y="81"/>
                    </a:moveTo>
                    <a:cubicBezTo>
                      <a:pt x="16" y="84"/>
                      <a:pt x="16" y="84"/>
                      <a:pt x="16" y="84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5" y="14"/>
                      <a:pt x="33" y="9"/>
                      <a:pt x="30" y="6"/>
                    </a:cubicBezTo>
                    <a:cubicBezTo>
                      <a:pt x="27" y="3"/>
                      <a:pt x="20" y="0"/>
                      <a:pt x="19" y="3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0" y="73"/>
                      <a:pt x="4" y="79"/>
                      <a:pt x="10" y="81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ïṩľïḓe">
                <a:extLst>
                  <a:ext uri="{FF2B5EF4-FFF2-40B4-BE49-F238E27FC236}">
                    <a16:creationId xmlns:a16="http://schemas.microsoft.com/office/drawing/2014/main" xmlns="" id="{9ACF0A0E-8DB4-4983-83BB-86B67D3855E1}"/>
                  </a:ext>
                </a:extLst>
              </p:cNvPr>
              <p:cNvSpPr/>
              <p:nvPr/>
            </p:nvSpPr>
            <p:spPr bwMode="auto">
              <a:xfrm>
                <a:off x="7593013" y="3467062"/>
                <a:ext cx="69850" cy="73025"/>
              </a:xfrm>
              <a:custGeom>
                <a:avLst/>
                <a:gdLst>
                  <a:gd name="T0" fmla="*/ 22 w 27"/>
                  <a:gd name="T1" fmla="*/ 2 h 28"/>
                  <a:gd name="T2" fmla="*/ 22 w 27"/>
                  <a:gd name="T3" fmla="*/ 2 h 28"/>
                  <a:gd name="T4" fmla="*/ 24 w 27"/>
                  <a:gd name="T5" fmla="*/ 12 h 28"/>
                  <a:gd name="T6" fmla="*/ 16 w 27"/>
                  <a:gd name="T7" fmla="*/ 24 h 28"/>
                  <a:gd name="T8" fmla="*/ 5 w 27"/>
                  <a:gd name="T9" fmla="*/ 26 h 28"/>
                  <a:gd name="T10" fmla="*/ 5 w 27"/>
                  <a:gd name="T11" fmla="*/ 26 h 28"/>
                  <a:gd name="T12" fmla="*/ 2 w 27"/>
                  <a:gd name="T13" fmla="*/ 17 h 28"/>
                  <a:gd name="T14" fmla="*/ 10 w 27"/>
                  <a:gd name="T15" fmla="*/ 5 h 28"/>
                  <a:gd name="T16" fmla="*/ 22 w 27"/>
                  <a:gd name="T17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8">
                    <a:moveTo>
                      <a:pt x="22" y="2"/>
                    </a:moveTo>
                    <a:cubicBezTo>
                      <a:pt x="22" y="2"/>
                      <a:pt x="22" y="2"/>
                      <a:pt x="22" y="2"/>
                    </a:cubicBezTo>
                    <a:cubicBezTo>
                      <a:pt x="25" y="4"/>
                      <a:pt x="27" y="9"/>
                      <a:pt x="24" y="12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4" y="27"/>
                      <a:pt x="9" y="28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1" y="24"/>
                      <a:pt x="0" y="20"/>
                      <a:pt x="2" y="1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2" y="1"/>
                      <a:pt x="18" y="0"/>
                      <a:pt x="22" y="2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îşlíďé">
                <a:extLst>
                  <a:ext uri="{FF2B5EF4-FFF2-40B4-BE49-F238E27FC236}">
                    <a16:creationId xmlns:a16="http://schemas.microsoft.com/office/drawing/2014/main" xmlns="" id="{AE4F0A82-5642-4CCF-B7BC-77375C09FA81}"/>
                  </a:ext>
                </a:extLst>
              </p:cNvPr>
              <p:cNvSpPr/>
              <p:nvPr/>
            </p:nvSpPr>
            <p:spPr bwMode="auto">
              <a:xfrm>
                <a:off x="7580313" y="3397212"/>
                <a:ext cx="77788" cy="79375"/>
              </a:xfrm>
              <a:custGeom>
                <a:avLst/>
                <a:gdLst>
                  <a:gd name="T0" fmla="*/ 24 w 30"/>
                  <a:gd name="T1" fmla="*/ 2 h 31"/>
                  <a:gd name="T2" fmla="*/ 24 w 30"/>
                  <a:gd name="T3" fmla="*/ 2 h 31"/>
                  <a:gd name="T4" fmla="*/ 28 w 30"/>
                  <a:gd name="T5" fmla="*/ 14 h 31"/>
                  <a:gd name="T6" fmla="*/ 20 w 30"/>
                  <a:gd name="T7" fmla="*/ 25 h 31"/>
                  <a:gd name="T8" fmla="*/ 6 w 30"/>
                  <a:gd name="T9" fmla="*/ 28 h 31"/>
                  <a:gd name="T10" fmla="*/ 6 w 30"/>
                  <a:gd name="T11" fmla="*/ 28 h 31"/>
                  <a:gd name="T12" fmla="*/ 3 w 30"/>
                  <a:gd name="T13" fmla="*/ 17 h 31"/>
                  <a:gd name="T14" fmla="*/ 11 w 30"/>
                  <a:gd name="T15" fmla="*/ 6 h 31"/>
                  <a:gd name="T16" fmla="*/ 24 w 30"/>
                  <a:gd name="T17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1">
                    <a:moveTo>
                      <a:pt x="24" y="2"/>
                    </a:moveTo>
                    <a:cubicBezTo>
                      <a:pt x="24" y="2"/>
                      <a:pt x="24" y="2"/>
                      <a:pt x="24" y="2"/>
                    </a:cubicBezTo>
                    <a:cubicBezTo>
                      <a:pt x="29" y="5"/>
                      <a:pt x="30" y="10"/>
                      <a:pt x="28" y="14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17" y="29"/>
                      <a:pt x="11" y="31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2" y="26"/>
                      <a:pt x="0" y="21"/>
                      <a:pt x="3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4" y="2"/>
                      <a:pt x="20" y="0"/>
                      <a:pt x="24" y="2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ïs1îde">
                <a:extLst>
                  <a:ext uri="{FF2B5EF4-FFF2-40B4-BE49-F238E27FC236}">
                    <a16:creationId xmlns:a16="http://schemas.microsoft.com/office/drawing/2014/main" xmlns="" id="{5498FEBA-9120-47DD-82F9-9B1A8240D247}"/>
                  </a:ext>
                </a:extLst>
              </p:cNvPr>
              <p:cNvSpPr/>
              <p:nvPr/>
            </p:nvSpPr>
            <p:spPr bwMode="auto">
              <a:xfrm>
                <a:off x="7572376" y="3324187"/>
                <a:ext cx="77788" cy="80963"/>
              </a:xfrm>
              <a:custGeom>
                <a:avLst/>
                <a:gdLst>
                  <a:gd name="T0" fmla="*/ 23 w 30"/>
                  <a:gd name="T1" fmla="*/ 2 h 31"/>
                  <a:gd name="T2" fmla="*/ 23 w 30"/>
                  <a:gd name="T3" fmla="*/ 2 h 31"/>
                  <a:gd name="T4" fmla="*/ 27 w 30"/>
                  <a:gd name="T5" fmla="*/ 14 h 31"/>
                  <a:gd name="T6" fmla="*/ 19 w 30"/>
                  <a:gd name="T7" fmla="*/ 25 h 31"/>
                  <a:gd name="T8" fmla="*/ 6 w 30"/>
                  <a:gd name="T9" fmla="*/ 28 h 31"/>
                  <a:gd name="T10" fmla="*/ 6 w 30"/>
                  <a:gd name="T11" fmla="*/ 28 h 31"/>
                  <a:gd name="T12" fmla="*/ 2 w 30"/>
                  <a:gd name="T13" fmla="*/ 17 h 31"/>
                  <a:gd name="T14" fmla="*/ 10 w 30"/>
                  <a:gd name="T15" fmla="*/ 6 h 31"/>
                  <a:gd name="T16" fmla="*/ 23 w 30"/>
                  <a:gd name="T17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1">
                    <a:moveTo>
                      <a:pt x="23" y="2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8" y="5"/>
                      <a:pt x="30" y="10"/>
                      <a:pt x="27" y="14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6" y="29"/>
                      <a:pt x="10" y="31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1" y="26"/>
                      <a:pt x="0" y="21"/>
                      <a:pt x="2" y="1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3" y="2"/>
                      <a:pt x="19" y="0"/>
                      <a:pt x="23" y="2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iṩḷidê">
                <a:extLst>
                  <a:ext uri="{FF2B5EF4-FFF2-40B4-BE49-F238E27FC236}">
                    <a16:creationId xmlns:a16="http://schemas.microsoft.com/office/drawing/2014/main" xmlns="" id="{714A592A-380A-40E6-B438-FEC34095FE66}"/>
                  </a:ext>
                </a:extLst>
              </p:cNvPr>
              <p:cNvSpPr/>
              <p:nvPr/>
            </p:nvSpPr>
            <p:spPr bwMode="auto">
              <a:xfrm>
                <a:off x="7478713" y="3467062"/>
                <a:ext cx="114300" cy="177800"/>
              </a:xfrm>
              <a:custGeom>
                <a:avLst/>
                <a:gdLst>
                  <a:gd name="T0" fmla="*/ 8 w 44"/>
                  <a:gd name="T1" fmla="*/ 64 h 69"/>
                  <a:gd name="T2" fmla="*/ 36 w 44"/>
                  <a:gd name="T3" fmla="*/ 69 h 69"/>
                  <a:gd name="T4" fmla="*/ 19 w 44"/>
                  <a:gd name="T5" fmla="*/ 3 h 69"/>
                  <a:gd name="T6" fmla="*/ 9 w 44"/>
                  <a:gd name="T7" fmla="*/ 0 h 69"/>
                  <a:gd name="T8" fmla="*/ 0 w 44"/>
                  <a:gd name="T9" fmla="*/ 16 h 69"/>
                  <a:gd name="T10" fmla="*/ 8 w 44"/>
                  <a:gd name="T11" fmla="*/ 6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69">
                    <a:moveTo>
                      <a:pt x="8" y="64"/>
                    </a:moveTo>
                    <a:cubicBezTo>
                      <a:pt x="36" y="69"/>
                      <a:pt x="36" y="69"/>
                      <a:pt x="36" y="69"/>
                    </a:cubicBezTo>
                    <a:cubicBezTo>
                      <a:pt x="42" y="49"/>
                      <a:pt x="44" y="10"/>
                      <a:pt x="19" y="3"/>
                    </a:cubicBezTo>
                    <a:cubicBezTo>
                      <a:pt x="15" y="2"/>
                      <a:pt x="12" y="1"/>
                      <a:pt x="9" y="0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8" y="64"/>
                    </a:ln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išļíḑê">
                <a:extLst>
                  <a:ext uri="{FF2B5EF4-FFF2-40B4-BE49-F238E27FC236}">
                    <a16:creationId xmlns:a16="http://schemas.microsoft.com/office/drawing/2014/main" xmlns="" id="{40195821-43DE-4C8B-978D-ABF713F177AD}"/>
                  </a:ext>
                </a:extLst>
              </p:cNvPr>
              <p:cNvSpPr/>
              <p:nvPr/>
            </p:nvSpPr>
            <p:spPr bwMode="auto">
              <a:xfrm>
                <a:off x="7458076" y="3595649"/>
                <a:ext cx="192088" cy="127000"/>
              </a:xfrm>
              <a:custGeom>
                <a:avLst/>
                <a:gdLst>
                  <a:gd name="T0" fmla="*/ 0 w 121"/>
                  <a:gd name="T1" fmla="*/ 48 h 80"/>
                  <a:gd name="T2" fmla="*/ 108 w 121"/>
                  <a:gd name="T3" fmla="*/ 80 h 80"/>
                  <a:gd name="T4" fmla="*/ 121 w 121"/>
                  <a:gd name="T5" fmla="*/ 33 h 80"/>
                  <a:gd name="T6" fmla="*/ 13 w 121"/>
                  <a:gd name="T7" fmla="*/ 0 h 80"/>
                  <a:gd name="T8" fmla="*/ 0 w 121"/>
                  <a:gd name="T9" fmla="*/ 4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80">
                    <a:moveTo>
                      <a:pt x="0" y="48"/>
                    </a:moveTo>
                    <a:lnTo>
                      <a:pt x="108" y="80"/>
                    </a:lnTo>
                    <a:lnTo>
                      <a:pt x="121" y="33"/>
                    </a:lnTo>
                    <a:lnTo>
                      <a:pt x="13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îşliḋê">
                <a:extLst>
                  <a:ext uri="{FF2B5EF4-FFF2-40B4-BE49-F238E27FC236}">
                    <a16:creationId xmlns:a16="http://schemas.microsoft.com/office/drawing/2014/main" xmlns="" id="{8448D6C2-84EF-4EEA-BF46-055A985B4B70}"/>
                  </a:ext>
                </a:extLst>
              </p:cNvPr>
              <p:cNvSpPr/>
              <p:nvPr/>
            </p:nvSpPr>
            <p:spPr bwMode="auto">
              <a:xfrm>
                <a:off x="8147051" y="3127337"/>
                <a:ext cx="501650" cy="541338"/>
              </a:xfrm>
              <a:custGeom>
                <a:avLst/>
                <a:gdLst>
                  <a:gd name="T0" fmla="*/ 126 w 194"/>
                  <a:gd name="T1" fmla="*/ 22 h 209"/>
                  <a:gd name="T2" fmla="*/ 135 w 194"/>
                  <a:gd name="T3" fmla="*/ 209 h 209"/>
                  <a:gd name="T4" fmla="*/ 135 w 194"/>
                  <a:gd name="T5" fmla="*/ 146 h 209"/>
                  <a:gd name="T6" fmla="*/ 103 w 194"/>
                  <a:gd name="T7" fmla="*/ 121 h 209"/>
                  <a:gd name="T8" fmla="*/ 0 w 194"/>
                  <a:gd name="T9" fmla="*/ 67 h 209"/>
                  <a:gd name="T10" fmla="*/ 126 w 194"/>
                  <a:gd name="T11" fmla="*/ 22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209">
                    <a:moveTo>
                      <a:pt x="126" y="22"/>
                    </a:moveTo>
                    <a:cubicBezTo>
                      <a:pt x="194" y="47"/>
                      <a:pt x="194" y="151"/>
                      <a:pt x="135" y="209"/>
                    </a:cubicBezTo>
                    <a:cubicBezTo>
                      <a:pt x="138" y="196"/>
                      <a:pt x="139" y="183"/>
                      <a:pt x="135" y="146"/>
                    </a:cubicBezTo>
                    <a:cubicBezTo>
                      <a:pt x="130" y="149"/>
                      <a:pt x="105" y="160"/>
                      <a:pt x="103" y="121"/>
                    </a:cubicBezTo>
                    <a:cubicBezTo>
                      <a:pt x="99" y="66"/>
                      <a:pt x="36" y="61"/>
                      <a:pt x="0" y="67"/>
                    </a:cubicBezTo>
                    <a:cubicBezTo>
                      <a:pt x="28" y="8"/>
                      <a:pt x="67" y="0"/>
                      <a:pt x="126" y="22"/>
                    </a:cubicBezTo>
                    <a:close/>
                  </a:path>
                </a:pathLst>
              </a:custGeom>
              <a:solidFill>
                <a:srgbClr val="6E4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îśḻîďè">
                <a:extLst>
                  <a:ext uri="{FF2B5EF4-FFF2-40B4-BE49-F238E27FC236}">
                    <a16:creationId xmlns:a16="http://schemas.microsoft.com/office/drawing/2014/main" xmlns="" id="{1C48169F-5319-4194-BB3C-D6DEBF02FB46}"/>
                  </a:ext>
                </a:extLst>
              </p:cNvPr>
              <p:cNvSpPr/>
              <p:nvPr/>
            </p:nvSpPr>
            <p:spPr bwMode="auto">
              <a:xfrm>
                <a:off x="8418513" y="3421024"/>
                <a:ext cx="98425" cy="161925"/>
              </a:xfrm>
              <a:custGeom>
                <a:avLst/>
                <a:gdLst>
                  <a:gd name="T0" fmla="*/ 23 w 38"/>
                  <a:gd name="T1" fmla="*/ 1 h 63"/>
                  <a:gd name="T2" fmla="*/ 2 w 38"/>
                  <a:gd name="T3" fmla="*/ 30 h 63"/>
                  <a:gd name="T4" fmla="*/ 16 w 38"/>
                  <a:gd name="T5" fmla="*/ 62 h 63"/>
                  <a:gd name="T6" fmla="*/ 36 w 38"/>
                  <a:gd name="T7" fmla="*/ 33 h 63"/>
                  <a:gd name="T8" fmla="*/ 23 w 38"/>
                  <a:gd name="T9" fmla="*/ 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63">
                    <a:moveTo>
                      <a:pt x="23" y="1"/>
                    </a:moveTo>
                    <a:cubicBezTo>
                      <a:pt x="13" y="0"/>
                      <a:pt x="4" y="13"/>
                      <a:pt x="2" y="30"/>
                    </a:cubicBezTo>
                    <a:cubicBezTo>
                      <a:pt x="0" y="47"/>
                      <a:pt x="6" y="61"/>
                      <a:pt x="16" y="62"/>
                    </a:cubicBezTo>
                    <a:cubicBezTo>
                      <a:pt x="25" y="63"/>
                      <a:pt x="34" y="50"/>
                      <a:pt x="36" y="33"/>
                    </a:cubicBezTo>
                    <a:cubicBezTo>
                      <a:pt x="38" y="16"/>
                      <a:pt x="32" y="2"/>
                      <a:pt x="23" y="1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îŝḻíḑè">
                <a:extLst>
                  <a:ext uri="{FF2B5EF4-FFF2-40B4-BE49-F238E27FC236}">
                    <a16:creationId xmlns:a16="http://schemas.microsoft.com/office/drawing/2014/main" xmlns="" id="{830B6AC7-9E45-4195-B17A-8EAE721B7246}"/>
                  </a:ext>
                </a:extLst>
              </p:cNvPr>
              <p:cNvSpPr/>
              <p:nvPr/>
            </p:nvSpPr>
            <p:spPr bwMode="auto">
              <a:xfrm>
                <a:off x="6527801" y="3098762"/>
                <a:ext cx="436563" cy="322263"/>
              </a:xfrm>
              <a:custGeom>
                <a:avLst/>
                <a:gdLst>
                  <a:gd name="T0" fmla="*/ 166 w 169"/>
                  <a:gd name="T1" fmla="*/ 98 h 124"/>
                  <a:gd name="T2" fmla="*/ 84 w 169"/>
                  <a:gd name="T3" fmla="*/ 0 h 124"/>
                  <a:gd name="T4" fmla="*/ 3 w 169"/>
                  <a:gd name="T5" fmla="*/ 98 h 124"/>
                  <a:gd name="T6" fmla="*/ 15 w 169"/>
                  <a:gd name="T7" fmla="*/ 121 h 124"/>
                  <a:gd name="T8" fmla="*/ 23 w 169"/>
                  <a:gd name="T9" fmla="*/ 112 h 124"/>
                  <a:gd name="T10" fmla="*/ 46 w 169"/>
                  <a:gd name="T11" fmla="*/ 48 h 124"/>
                  <a:gd name="T12" fmla="*/ 84 w 169"/>
                  <a:gd name="T13" fmla="*/ 56 h 124"/>
                  <a:gd name="T14" fmla="*/ 122 w 169"/>
                  <a:gd name="T15" fmla="*/ 48 h 124"/>
                  <a:gd name="T16" fmla="*/ 146 w 169"/>
                  <a:gd name="T17" fmla="*/ 112 h 124"/>
                  <a:gd name="T18" fmla="*/ 152 w 169"/>
                  <a:gd name="T19" fmla="*/ 122 h 124"/>
                  <a:gd name="T20" fmla="*/ 166 w 169"/>
                  <a:gd name="T21" fmla="*/ 98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" h="124">
                    <a:moveTo>
                      <a:pt x="166" y="98"/>
                    </a:moveTo>
                    <a:cubicBezTo>
                      <a:pt x="169" y="47"/>
                      <a:pt x="147" y="0"/>
                      <a:pt x="84" y="0"/>
                    </a:cubicBezTo>
                    <a:cubicBezTo>
                      <a:pt x="21" y="0"/>
                      <a:pt x="0" y="47"/>
                      <a:pt x="3" y="98"/>
                    </a:cubicBezTo>
                    <a:cubicBezTo>
                      <a:pt x="8" y="100"/>
                      <a:pt x="13" y="109"/>
                      <a:pt x="15" y="121"/>
                    </a:cubicBezTo>
                    <a:cubicBezTo>
                      <a:pt x="20" y="124"/>
                      <a:pt x="23" y="122"/>
                      <a:pt x="23" y="112"/>
                    </a:cubicBezTo>
                    <a:cubicBezTo>
                      <a:pt x="23" y="82"/>
                      <a:pt x="26" y="55"/>
                      <a:pt x="46" y="48"/>
                    </a:cubicBezTo>
                    <a:cubicBezTo>
                      <a:pt x="65" y="42"/>
                      <a:pt x="70" y="56"/>
                      <a:pt x="84" y="56"/>
                    </a:cubicBezTo>
                    <a:cubicBezTo>
                      <a:pt x="99" y="56"/>
                      <a:pt x="103" y="43"/>
                      <a:pt x="122" y="48"/>
                    </a:cubicBezTo>
                    <a:cubicBezTo>
                      <a:pt x="141" y="54"/>
                      <a:pt x="146" y="82"/>
                      <a:pt x="146" y="112"/>
                    </a:cubicBezTo>
                    <a:cubicBezTo>
                      <a:pt x="146" y="122"/>
                      <a:pt x="148" y="124"/>
                      <a:pt x="152" y="122"/>
                    </a:cubicBezTo>
                    <a:cubicBezTo>
                      <a:pt x="155" y="109"/>
                      <a:pt x="160" y="99"/>
                      <a:pt x="166" y="98"/>
                    </a:cubicBezTo>
                    <a:close/>
                  </a:path>
                </a:pathLst>
              </a:custGeom>
              <a:solidFill>
                <a:srgbClr val="5729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ïŝḻiḍé">
                <a:extLst>
                  <a:ext uri="{FF2B5EF4-FFF2-40B4-BE49-F238E27FC236}">
                    <a16:creationId xmlns:a16="http://schemas.microsoft.com/office/drawing/2014/main" xmlns="" id="{16BCCCFF-FA40-4D59-9092-75C03C1D3151}"/>
                  </a:ext>
                </a:extLst>
              </p:cNvPr>
              <p:cNvSpPr/>
              <p:nvPr/>
            </p:nvSpPr>
            <p:spPr bwMode="auto">
              <a:xfrm>
                <a:off x="4133851" y="4748174"/>
                <a:ext cx="3895725" cy="1384300"/>
              </a:xfrm>
              <a:prstGeom prst="rect">
                <a:avLst/>
              </a:pr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ïŝľîḓê">
                <a:extLst>
                  <a:ext uri="{FF2B5EF4-FFF2-40B4-BE49-F238E27FC236}">
                    <a16:creationId xmlns:a16="http://schemas.microsoft.com/office/drawing/2014/main" xmlns="" id="{C492ABC3-9327-4975-9E3F-6507E56ABD26}"/>
                  </a:ext>
                </a:extLst>
              </p:cNvPr>
              <p:cNvSpPr/>
              <p:nvPr/>
            </p:nvSpPr>
            <p:spPr bwMode="auto">
              <a:xfrm>
                <a:off x="3638551" y="4686262"/>
                <a:ext cx="4887913" cy="111125"/>
              </a:xfrm>
              <a:prstGeom prst="rect">
                <a:avLst/>
              </a:prstGeom>
              <a:solidFill>
                <a:srgbClr val="AD5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îSľíḓê">
                <a:extLst>
                  <a:ext uri="{FF2B5EF4-FFF2-40B4-BE49-F238E27FC236}">
                    <a16:creationId xmlns:a16="http://schemas.microsoft.com/office/drawing/2014/main" xmlns="" id="{BFC7C780-D149-44F2-A0A4-9E446ECF5F17}"/>
                  </a:ext>
                </a:extLst>
              </p:cNvPr>
              <p:cNvSpPr/>
              <p:nvPr/>
            </p:nvSpPr>
            <p:spPr bwMode="auto">
              <a:xfrm>
                <a:off x="4872038" y="3779799"/>
                <a:ext cx="342900" cy="528638"/>
              </a:xfrm>
              <a:custGeom>
                <a:avLst/>
                <a:gdLst>
                  <a:gd name="T0" fmla="*/ 95 w 132"/>
                  <a:gd name="T1" fmla="*/ 14 h 204"/>
                  <a:gd name="T2" fmla="*/ 110 w 132"/>
                  <a:gd name="T3" fmla="*/ 0 h 204"/>
                  <a:gd name="T4" fmla="*/ 117 w 132"/>
                  <a:gd name="T5" fmla="*/ 103 h 204"/>
                  <a:gd name="T6" fmla="*/ 75 w 132"/>
                  <a:gd name="T7" fmla="*/ 173 h 204"/>
                  <a:gd name="T8" fmla="*/ 13 w 132"/>
                  <a:gd name="T9" fmla="*/ 204 h 204"/>
                  <a:gd name="T10" fmla="*/ 10 w 132"/>
                  <a:gd name="T11" fmla="*/ 157 h 204"/>
                  <a:gd name="T12" fmla="*/ 95 w 132"/>
                  <a:gd name="T13" fmla="*/ 1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204">
                    <a:moveTo>
                      <a:pt x="95" y="14"/>
                    </a:moveTo>
                    <a:cubicBezTo>
                      <a:pt x="98" y="8"/>
                      <a:pt x="102" y="2"/>
                      <a:pt x="110" y="0"/>
                    </a:cubicBezTo>
                    <a:cubicBezTo>
                      <a:pt x="132" y="24"/>
                      <a:pt x="131" y="81"/>
                      <a:pt x="117" y="103"/>
                    </a:cubicBezTo>
                    <a:cubicBezTo>
                      <a:pt x="75" y="173"/>
                      <a:pt x="75" y="173"/>
                      <a:pt x="75" y="173"/>
                    </a:cubicBezTo>
                    <a:cubicBezTo>
                      <a:pt x="13" y="204"/>
                      <a:pt x="13" y="204"/>
                      <a:pt x="13" y="204"/>
                    </a:cubicBezTo>
                    <a:cubicBezTo>
                      <a:pt x="0" y="185"/>
                      <a:pt x="6" y="166"/>
                      <a:pt x="10" y="157"/>
                    </a:cubicBezTo>
                    <a:cubicBezTo>
                      <a:pt x="17" y="142"/>
                      <a:pt x="92" y="20"/>
                      <a:pt x="95" y="14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íŝḷiďê">
                <a:extLst>
                  <a:ext uri="{FF2B5EF4-FFF2-40B4-BE49-F238E27FC236}">
                    <a16:creationId xmlns:a16="http://schemas.microsoft.com/office/drawing/2014/main" xmlns="" id="{551E88CD-F2D2-447C-9153-2E49C41DCC8D}"/>
                  </a:ext>
                </a:extLst>
              </p:cNvPr>
              <p:cNvSpPr/>
              <p:nvPr/>
            </p:nvSpPr>
            <p:spPr bwMode="auto">
              <a:xfrm>
                <a:off x="5356226" y="4165562"/>
                <a:ext cx="274638" cy="200025"/>
              </a:xfrm>
              <a:custGeom>
                <a:avLst/>
                <a:gdLst>
                  <a:gd name="T0" fmla="*/ 47 w 106"/>
                  <a:gd name="T1" fmla="*/ 18 h 77"/>
                  <a:gd name="T2" fmla="*/ 32 w 106"/>
                  <a:gd name="T3" fmla="*/ 18 h 77"/>
                  <a:gd name="T4" fmla="*/ 51 w 106"/>
                  <a:gd name="T5" fmla="*/ 15 h 77"/>
                  <a:gd name="T6" fmla="*/ 51 w 106"/>
                  <a:gd name="T7" fmla="*/ 0 h 77"/>
                  <a:gd name="T8" fmla="*/ 9 w 106"/>
                  <a:gd name="T9" fmla="*/ 15 h 77"/>
                  <a:gd name="T10" fmla="*/ 0 w 106"/>
                  <a:gd name="T11" fmla="*/ 38 h 77"/>
                  <a:gd name="T12" fmla="*/ 39 w 106"/>
                  <a:gd name="T13" fmla="*/ 68 h 77"/>
                  <a:gd name="T14" fmla="*/ 79 w 106"/>
                  <a:gd name="T15" fmla="*/ 75 h 77"/>
                  <a:gd name="T16" fmla="*/ 81 w 106"/>
                  <a:gd name="T17" fmla="*/ 63 h 77"/>
                  <a:gd name="T18" fmla="*/ 53 w 106"/>
                  <a:gd name="T19" fmla="*/ 58 h 77"/>
                  <a:gd name="T20" fmla="*/ 54 w 106"/>
                  <a:gd name="T21" fmla="*/ 57 h 77"/>
                  <a:gd name="T22" fmla="*/ 92 w 106"/>
                  <a:gd name="T23" fmla="*/ 60 h 77"/>
                  <a:gd name="T24" fmla="*/ 93 w 106"/>
                  <a:gd name="T25" fmla="*/ 48 h 77"/>
                  <a:gd name="T26" fmla="*/ 58 w 106"/>
                  <a:gd name="T27" fmla="*/ 45 h 77"/>
                  <a:gd name="T28" fmla="*/ 58 w 106"/>
                  <a:gd name="T29" fmla="*/ 43 h 77"/>
                  <a:gd name="T30" fmla="*/ 98 w 106"/>
                  <a:gd name="T31" fmla="*/ 44 h 77"/>
                  <a:gd name="T32" fmla="*/ 98 w 106"/>
                  <a:gd name="T33" fmla="*/ 31 h 77"/>
                  <a:gd name="T34" fmla="*/ 55 w 106"/>
                  <a:gd name="T35" fmla="*/ 31 h 77"/>
                  <a:gd name="T36" fmla="*/ 54 w 106"/>
                  <a:gd name="T37" fmla="*/ 30 h 77"/>
                  <a:gd name="T38" fmla="*/ 96 w 106"/>
                  <a:gd name="T39" fmla="*/ 25 h 77"/>
                  <a:gd name="T40" fmla="*/ 95 w 106"/>
                  <a:gd name="T41" fmla="*/ 13 h 77"/>
                  <a:gd name="T42" fmla="*/ 47 w 106"/>
                  <a:gd name="T43" fmla="*/ 1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77">
                    <a:moveTo>
                      <a:pt x="47" y="18"/>
                    </a:moveTo>
                    <a:cubicBezTo>
                      <a:pt x="43" y="18"/>
                      <a:pt x="38" y="18"/>
                      <a:pt x="32" y="18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8" y="10"/>
                      <a:pt x="55" y="2"/>
                      <a:pt x="51" y="0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2" y="18"/>
                      <a:pt x="0" y="28"/>
                      <a:pt x="0" y="38"/>
                    </a:cubicBezTo>
                    <a:cubicBezTo>
                      <a:pt x="0" y="57"/>
                      <a:pt x="13" y="63"/>
                      <a:pt x="39" y="68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87" y="77"/>
                      <a:pt x="90" y="65"/>
                      <a:pt x="81" y="63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3" y="58"/>
                      <a:pt x="53" y="58"/>
                      <a:pt x="54" y="57"/>
                    </a:cubicBezTo>
                    <a:cubicBezTo>
                      <a:pt x="92" y="60"/>
                      <a:pt x="92" y="60"/>
                      <a:pt x="92" y="60"/>
                    </a:cubicBezTo>
                    <a:cubicBezTo>
                      <a:pt x="101" y="61"/>
                      <a:pt x="100" y="48"/>
                      <a:pt x="93" y="48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8" y="44"/>
                      <a:pt x="58" y="44"/>
                      <a:pt x="58" y="43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106" y="44"/>
                      <a:pt x="106" y="31"/>
                      <a:pt x="98" y="31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5" y="31"/>
                      <a:pt x="55" y="30"/>
                      <a:pt x="54" y="30"/>
                    </a:cubicBezTo>
                    <a:cubicBezTo>
                      <a:pt x="96" y="25"/>
                      <a:pt x="96" y="25"/>
                      <a:pt x="96" y="25"/>
                    </a:cubicBezTo>
                    <a:cubicBezTo>
                      <a:pt x="104" y="25"/>
                      <a:pt x="103" y="12"/>
                      <a:pt x="95" y="13"/>
                    </a:cubicBezTo>
                    <a:lnTo>
                      <a:pt x="47" y="18"/>
                    </a:ln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iṥľîḑè">
                <a:extLst>
                  <a:ext uri="{FF2B5EF4-FFF2-40B4-BE49-F238E27FC236}">
                    <a16:creationId xmlns:a16="http://schemas.microsoft.com/office/drawing/2014/main" xmlns="" id="{0ED35B1C-821F-415D-B063-17F59165FE14}"/>
                  </a:ext>
                </a:extLst>
              </p:cNvPr>
              <p:cNvSpPr/>
              <p:nvPr/>
            </p:nvSpPr>
            <p:spPr bwMode="auto">
              <a:xfrm>
                <a:off x="5327651" y="4181437"/>
                <a:ext cx="69850" cy="160338"/>
              </a:xfrm>
              <a:custGeom>
                <a:avLst/>
                <a:gdLst>
                  <a:gd name="T0" fmla="*/ 0 w 44"/>
                  <a:gd name="T1" fmla="*/ 1 h 101"/>
                  <a:gd name="T2" fmla="*/ 0 w 44"/>
                  <a:gd name="T3" fmla="*/ 101 h 101"/>
                  <a:gd name="T4" fmla="*/ 44 w 44"/>
                  <a:gd name="T5" fmla="*/ 99 h 101"/>
                  <a:gd name="T6" fmla="*/ 44 w 44"/>
                  <a:gd name="T7" fmla="*/ 0 h 101"/>
                  <a:gd name="T8" fmla="*/ 0 w 44"/>
                  <a:gd name="T9" fmla="*/ 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01">
                    <a:moveTo>
                      <a:pt x="0" y="1"/>
                    </a:moveTo>
                    <a:lnTo>
                      <a:pt x="0" y="101"/>
                    </a:lnTo>
                    <a:lnTo>
                      <a:pt x="44" y="99"/>
                    </a:lnTo>
                    <a:lnTo>
                      <a:pt x="44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ïŝliḓê">
                <a:extLst>
                  <a:ext uri="{FF2B5EF4-FFF2-40B4-BE49-F238E27FC236}">
                    <a16:creationId xmlns:a16="http://schemas.microsoft.com/office/drawing/2014/main" xmlns="" id="{B8E99472-9992-43C4-A431-98B36A2C6731}"/>
                  </a:ext>
                </a:extLst>
              </p:cNvPr>
              <p:cNvSpPr/>
              <p:nvPr/>
            </p:nvSpPr>
            <p:spPr bwMode="auto">
              <a:xfrm>
                <a:off x="4862513" y="4144924"/>
                <a:ext cx="484188" cy="204788"/>
              </a:xfrm>
              <a:custGeom>
                <a:avLst/>
                <a:gdLst>
                  <a:gd name="T0" fmla="*/ 58 w 187"/>
                  <a:gd name="T1" fmla="*/ 10 h 79"/>
                  <a:gd name="T2" fmla="*/ 186 w 187"/>
                  <a:gd name="T3" fmla="*/ 12 h 79"/>
                  <a:gd name="T4" fmla="*/ 187 w 187"/>
                  <a:gd name="T5" fmla="*/ 79 h 79"/>
                  <a:gd name="T6" fmla="*/ 187 w 187"/>
                  <a:gd name="T7" fmla="*/ 79 h 79"/>
                  <a:gd name="T8" fmla="*/ 49 w 187"/>
                  <a:gd name="T9" fmla="*/ 79 h 79"/>
                  <a:gd name="T10" fmla="*/ 10 w 187"/>
                  <a:gd name="T11" fmla="*/ 54 h 79"/>
                  <a:gd name="T12" fmla="*/ 58 w 187"/>
                  <a:gd name="T13" fmla="*/ 1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79">
                    <a:moveTo>
                      <a:pt x="58" y="10"/>
                    </a:moveTo>
                    <a:cubicBezTo>
                      <a:pt x="186" y="12"/>
                      <a:pt x="186" y="12"/>
                      <a:pt x="186" y="12"/>
                    </a:cubicBezTo>
                    <a:cubicBezTo>
                      <a:pt x="187" y="79"/>
                      <a:pt x="187" y="79"/>
                      <a:pt x="187" y="79"/>
                    </a:cubicBezTo>
                    <a:cubicBezTo>
                      <a:pt x="187" y="79"/>
                      <a:pt x="187" y="79"/>
                      <a:pt x="187" y="7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26" y="79"/>
                      <a:pt x="15" y="62"/>
                      <a:pt x="10" y="54"/>
                    </a:cubicBezTo>
                    <a:cubicBezTo>
                      <a:pt x="0" y="27"/>
                      <a:pt x="37" y="0"/>
                      <a:pt x="58" y="10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iṥļîḋé">
                <a:extLst>
                  <a:ext uri="{FF2B5EF4-FFF2-40B4-BE49-F238E27FC236}">
                    <a16:creationId xmlns:a16="http://schemas.microsoft.com/office/drawing/2014/main" xmlns="" id="{8BC9CC3B-F687-4F0D-90E7-17E5C313147A}"/>
                  </a:ext>
                </a:extLst>
              </p:cNvPr>
              <p:cNvSpPr/>
              <p:nvPr/>
            </p:nvSpPr>
            <p:spPr bwMode="auto">
              <a:xfrm>
                <a:off x="5673726" y="3790912"/>
                <a:ext cx="341313" cy="527050"/>
              </a:xfrm>
              <a:custGeom>
                <a:avLst/>
                <a:gdLst>
                  <a:gd name="T0" fmla="*/ 37 w 132"/>
                  <a:gd name="T1" fmla="*/ 13 h 204"/>
                  <a:gd name="T2" fmla="*/ 22 w 132"/>
                  <a:gd name="T3" fmla="*/ 0 h 204"/>
                  <a:gd name="T4" fmla="*/ 15 w 132"/>
                  <a:gd name="T5" fmla="*/ 103 h 204"/>
                  <a:gd name="T6" fmla="*/ 58 w 132"/>
                  <a:gd name="T7" fmla="*/ 173 h 204"/>
                  <a:gd name="T8" fmla="*/ 119 w 132"/>
                  <a:gd name="T9" fmla="*/ 204 h 204"/>
                  <a:gd name="T10" fmla="*/ 122 w 132"/>
                  <a:gd name="T11" fmla="*/ 157 h 204"/>
                  <a:gd name="T12" fmla="*/ 37 w 132"/>
                  <a:gd name="T13" fmla="*/ 1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204">
                    <a:moveTo>
                      <a:pt x="37" y="13"/>
                    </a:moveTo>
                    <a:cubicBezTo>
                      <a:pt x="34" y="7"/>
                      <a:pt x="30" y="2"/>
                      <a:pt x="22" y="0"/>
                    </a:cubicBezTo>
                    <a:cubicBezTo>
                      <a:pt x="0" y="24"/>
                      <a:pt x="1" y="81"/>
                      <a:pt x="15" y="103"/>
                    </a:cubicBezTo>
                    <a:cubicBezTo>
                      <a:pt x="58" y="173"/>
                      <a:pt x="58" y="173"/>
                      <a:pt x="58" y="173"/>
                    </a:cubicBezTo>
                    <a:cubicBezTo>
                      <a:pt x="119" y="204"/>
                      <a:pt x="119" y="204"/>
                      <a:pt x="119" y="204"/>
                    </a:cubicBezTo>
                    <a:cubicBezTo>
                      <a:pt x="132" y="185"/>
                      <a:pt x="126" y="165"/>
                      <a:pt x="122" y="157"/>
                    </a:cubicBezTo>
                    <a:cubicBezTo>
                      <a:pt x="116" y="142"/>
                      <a:pt x="41" y="20"/>
                      <a:pt x="37" y="13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íSľidê">
                <a:extLst>
                  <a:ext uri="{FF2B5EF4-FFF2-40B4-BE49-F238E27FC236}">
                    <a16:creationId xmlns:a16="http://schemas.microsoft.com/office/drawing/2014/main" xmlns="" id="{7FBD9DEF-6885-4EA9-9F72-F257015EA636}"/>
                  </a:ext>
                </a:extLst>
              </p:cNvPr>
              <p:cNvSpPr/>
              <p:nvPr/>
            </p:nvSpPr>
            <p:spPr bwMode="auto">
              <a:xfrm>
                <a:off x="5257801" y="4170324"/>
                <a:ext cx="276225" cy="204788"/>
              </a:xfrm>
              <a:custGeom>
                <a:avLst/>
                <a:gdLst>
                  <a:gd name="T0" fmla="*/ 59 w 107"/>
                  <a:gd name="T1" fmla="*/ 20 h 79"/>
                  <a:gd name="T2" fmla="*/ 74 w 107"/>
                  <a:gd name="T3" fmla="*/ 20 h 79"/>
                  <a:gd name="T4" fmla="*/ 54 w 107"/>
                  <a:gd name="T5" fmla="*/ 15 h 79"/>
                  <a:gd name="T6" fmla="*/ 53 w 107"/>
                  <a:gd name="T7" fmla="*/ 0 h 79"/>
                  <a:gd name="T8" fmla="*/ 98 w 107"/>
                  <a:gd name="T9" fmla="*/ 17 h 79"/>
                  <a:gd name="T10" fmla="*/ 106 w 107"/>
                  <a:gd name="T11" fmla="*/ 39 h 79"/>
                  <a:gd name="T12" fmla="*/ 68 w 107"/>
                  <a:gd name="T13" fmla="*/ 70 h 79"/>
                  <a:gd name="T14" fmla="*/ 28 w 107"/>
                  <a:gd name="T15" fmla="*/ 77 h 79"/>
                  <a:gd name="T16" fmla="*/ 26 w 107"/>
                  <a:gd name="T17" fmla="*/ 65 h 79"/>
                  <a:gd name="T18" fmla="*/ 54 w 107"/>
                  <a:gd name="T19" fmla="*/ 60 h 79"/>
                  <a:gd name="T20" fmla="*/ 53 w 107"/>
                  <a:gd name="T21" fmla="*/ 59 h 79"/>
                  <a:gd name="T22" fmla="*/ 15 w 107"/>
                  <a:gd name="T23" fmla="*/ 62 h 79"/>
                  <a:gd name="T24" fmla="*/ 13 w 107"/>
                  <a:gd name="T25" fmla="*/ 50 h 79"/>
                  <a:gd name="T26" fmla="*/ 48 w 107"/>
                  <a:gd name="T27" fmla="*/ 47 h 79"/>
                  <a:gd name="T28" fmla="*/ 48 w 107"/>
                  <a:gd name="T29" fmla="*/ 45 h 79"/>
                  <a:gd name="T30" fmla="*/ 8 w 107"/>
                  <a:gd name="T31" fmla="*/ 45 h 79"/>
                  <a:gd name="T32" fmla="*/ 8 w 107"/>
                  <a:gd name="T33" fmla="*/ 33 h 79"/>
                  <a:gd name="T34" fmla="*/ 51 w 107"/>
                  <a:gd name="T35" fmla="*/ 33 h 79"/>
                  <a:gd name="T36" fmla="*/ 52 w 107"/>
                  <a:gd name="T37" fmla="*/ 31 h 79"/>
                  <a:gd name="T38" fmla="*/ 11 w 107"/>
                  <a:gd name="T39" fmla="*/ 27 h 79"/>
                  <a:gd name="T40" fmla="*/ 12 w 107"/>
                  <a:gd name="T41" fmla="*/ 15 h 79"/>
                  <a:gd name="T42" fmla="*/ 59 w 107"/>
                  <a:gd name="T43" fmla="*/ 2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7" h="79">
                    <a:moveTo>
                      <a:pt x="59" y="20"/>
                    </a:moveTo>
                    <a:cubicBezTo>
                      <a:pt x="63" y="20"/>
                      <a:pt x="68" y="20"/>
                      <a:pt x="74" y="20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47" y="10"/>
                      <a:pt x="50" y="2"/>
                      <a:pt x="53" y="0"/>
                    </a:cubicBezTo>
                    <a:cubicBezTo>
                      <a:pt x="98" y="17"/>
                      <a:pt x="98" y="17"/>
                      <a:pt x="98" y="17"/>
                    </a:cubicBezTo>
                    <a:cubicBezTo>
                      <a:pt x="104" y="20"/>
                      <a:pt x="106" y="30"/>
                      <a:pt x="106" y="39"/>
                    </a:cubicBezTo>
                    <a:cubicBezTo>
                      <a:pt x="107" y="59"/>
                      <a:pt x="94" y="65"/>
                      <a:pt x="68" y="70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19" y="79"/>
                      <a:pt x="17" y="67"/>
                      <a:pt x="26" y="65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3" y="60"/>
                      <a:pt x="53" y="59"/>
                      <a:pt x="53" y="59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6" y="63"/>
                      <a:pt x="6" y="50"/>
                      <a:pt x="13" y="50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6"/>
                      <a:pt x="48" y="46"/>
                      <a:pt x="4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0" y="45"/>
                      <a:pt x="0" y="33"/>
                      <a:pt x="8" y="33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2" y="33"/>
                      <a:pt x="52" y="32"/>
                      <a:pt x="52" y="31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3" y="27"/>
                      <a:pt x="4" y="14"/>
                      <a:pt x="12" y="15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ïśḻiďê">
                <a:extLst>
                  <a:ext uri="{FF2B5EF4-FFF2-40B4-BE49-F238E27FC236}">
                    <a16:creationId xmlns:a16="http://schemas.microsoft.com/office/drawing/2014/main" xmlns="" id="{B51E45AC-AE26-4776-AE3D-699ED7D1B93F}"/>
                  </a:ext>
                </a:extLst>
              </p:cNvPr>
              <p:cNvSpPr/>
              <p:nvPr/>
            </p:nvSpPr>
            <p:spPr bwMode="auto">
              <a:xfrm>
                <a:off x="5491163" y="4190962"/>
                <a:ext cx="69850" cy="160338"/>
              </a:xfrm>
              <a:custGeom>
                <a:avLst/>
                <a:gdLst>
                  <a:gd name="T0" fmla="*/ 44 w 44"/>
                  <a:gd name="T1" fmla="*/ 2 h 101"/>
                  <a:gd name="T2" fmla="*/ 44 w 44"/>
                  <a:gd name="T3" fmla="*/ 101 h 101"/>
                  <a:gd name="T4" fmla="*/ 0 w 44"/>
                  <a:gd name="T5" fmla="*/ 100 h 101"/>
                  <a:gd name="T6" fmla="*/ 1 w 44"/>
                  <a:gd name="T7" fmla="*/ 0 h 101"/>
                  <a:gd name="T8" fmla="*/ 44 w 44"/>
                  <a:gd name="T9" fmla="*/ 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01">
                    <a:moveTo>
                      <a:pt x="44" y="2"/>
                    </a:moveTo>
                    <a:lnTo>
                      <a:pt x="44" y="101"/>
                    </a:lnTo>
                    <a:lnTo>
                      <a:pt x="0" y="100"/>
                    </a:lnTo>
                    <a:lnTo>
                      <a:pt x="1" y="0"/>
                    </a:lnTo>
                    <a:lnTo>
                      <a:pt x="44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îṣḷidê">
                <a:extLst>
                  <a:ext uri="{FF2B5EF4-FFF2-40B4-BE49-F238E27FC236}">
                    <a16:creationId xmlns:a16="http://schemas.microsoft.com/office/drawing/2014/main" xmlns="" id="{D4458845-ABB6-4747-85EF-1B3D1250C77D}"/>
                  </a:ext>
                </a:extLst>
              </p:cNvPr>
              <p:cNvSpPr/>
              <p:nvPr/>
            </p:nvSpPr>
            <p:spPr bwMode="auto">
              <a:xfrm>
                <a:off x="5541963" y="4156037"/>
                <a:ext cx="487363" cy="203200"/>
              </a:xfrm>
              <a:custGeom>
                <a:avLst/>
                <a:gdLst>
                  <a:gd name="T0" fmla="*/ 130 w 188"/>
                  <a:gd name="T1" fmla="*/ 10 h 79"/>
                  <a:gd name="T2" fmla="*/ 1 w 188"/>
                  <a:gd name="T3" fmla="*/ 12 h 79"/>
                  <a:gd name="T4" fmla="*/ 0 w 188"/>
                  <a:gd name="T5" fmla="*/ 79 h 79"/>
                  <a:gd name="T6" fmla="*/ 0 w 188"/>
                  <a:gd name="T7" fmla="*/ 79 h 79"/>
                  <a:gd name="T8" fmla="*/ 138 w 188"/>
                  <a:gd name="T9" fmla="*/ 79 h 79"/>
                  <a:gd name="T10" fmla="*/ 177 w 188"/>
                  <a:gd name="T11" fmla="*/ 54 h 79"/>
                  <a:gd name="T12" fmla="*/ 130 w 188"/>
                  <a:gd name="T13" fmla="*/ 1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8" h="79">
                    <a:moveTo>
                      <a:pt x="130" y="10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38" y="79"/>
                      <a:pt x="138" y="79"/>
                      <a:pt x="138" y="79"/>
                    </a:cubicBezTo>
                    <a:cubicBezTo>
                      <a:pt x="161" y="79"/>
                      <a:pt x="173" y="62"/>
                      <a:pt x="177" y="54"/>
                    </a:cubicBezTo>
                    <a:cubicBezTo>
                      <a:pt x="188" y="27"/>
                      <a:pt x="151" y="0"/>
                      <a:pt x="130" y="10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iṡliḓe">
                <a:extLst>
                  <a:ext uri="{FF2B5EF4-FFF2-40B4-BE49-F238E27FC236}">
                    <a16:creationId xmlns:a16="http://schemas.microsoft.com/office/drawing/2014/main" xmlns="" id="{BC2F51E3-AA45-4475-A07A-491FC49AB2FA}"/>
                  </a:ext>
                </a:extLst>
              </p:cNvPr>
              <p:cNvSpPr/>
              <p:nvPr/>
            </p:nvSpPr>
            <p:spPr bwMode="auto">
              <a:xfrm>
                <a:off x="6119813" y="3779799"/>
                <a:ext cx="341313" cy="528638"/>
              </a:xfrm>
              <a:custGeom>
                <a:avLst/>
                <a:gdLst>
                  <a:gd name="T0" fmla="*/ 95 w 132"/>
                  <a:gd name="T1" fmla="*/ 14 h 204"/>
                  <a:gd name="T2" fmla="*/ 110 w 132"/>
                  <a:gd name="T3" fmla="*/ 0 h 204"/>
                  <a:gd name="T4" fmla="*/ 117 w 132"/>
                  <a:gd name="T5" fmla="*/ 103 h 204"/>
                  <a:gd name="T6" fmla="*/ 74 w 132"/>
                  <a:gd name="T7" fmla="*/ 173 h 204"/>
                  <a:gd name="T8" fmla="*/ 13 w 132"/>
                  <a:gd name="T9" fmla="*/ 204 h 204"/>
                  <a:gd name="T10" fmla="*/ 10 w 132"/>
                  <a:gd name="T11" fmla="*/ 157 h 204"/>
                  <a:gd name="T12" fmla="*/ 95 w 132"/>
                  <a:gd name="T13" fmla="*/ 1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204">
                    <a:moveTo>
                      <a:pt x="95" y="14"/>
                    </a:moveTo>
                    <a:cubicBezTo>
                      <a:pt x="98" y="8"/>
                      <a:pt x="102" y="2"/>
                      <a:pt x="110" y="0"/>
                    </a:cubicBezTo>
                    <a:cubicBezTo>
                      <a:pt x="132" y="24"/>
                      <a:pt x="131" y="81"/>
                      <a:pt x="117" y="103"/>
                    </a:cubicBezTo>
                    <a:cubicBezTo>
                      <a:pt x="74" y="173"/>
                      <a:pt x="74" y="173"/>
                      <a:pt x="74" y="173"/>
                    </a:cubicBezTo>
                    <a:cubicBezTo>
                      <a:pt x="13" y="204"/>
                      <a:pt x="13" y="204"/>
                      <a:pt x="13" y="204"/>
                    </a:cubicBezTo>
                    <a:cubicBezTo>
                      <a:pt x="0" y="185"/>
                      <a:pt x="6" y="166"/>
                      <a:pt x="10" y="157"/>
                    </a:cubicBezTo>
                    <a:cubicBezTo>
                      <a:pt x="16" y="142"/>
                      <a:pt x="91" y="20"/>
                      <a:pt x="95" y="14"/>
                    </a:cubicBezTo>
                    <a:close/>
                  </a:path>
                </a:pathLst>
              </a:custGeom>
              <a:solidFill>
                <a:srgbClr val="6F74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îṡľîḋe">
                <a:extLst>
                  <a:ext uri="{FF2B5EF4-FFF2-40B4-BE49-F238E27FC236}">
                    <a16:creationId xmlns:a16="http://schemas.microsoft.com/office/drawing/2014/main" xmlns="" id="{07D6F28C-037C-4EF0-BBC4-F2CD1BB0C4C7}"/>
                  </a:ext>
                </a:extLst>
              </p:cNvPr>
              <p:cNvSpPr/>
              <p:nvPr/>
            </p:nvSpPr>
            <p:spPr bwMode="auto">
              <a:xfrm>
                <a:off x="6600826" y="4165562"/>
                <a:ext cx="276225" cy="200025"/>
              </a:xfrm>
              <a:custGeom>
                <a:avLst/>
                <a:gdLst>
                  <a:gd name="T0" fmla="*/ 48 w 107"/>
                  <a:gd name="T1" fmla="*/ 18 h 77"/>
                  <a:gd name="T2" fmla="*/ 33 w 107"/>
                  <a:gd name="T3" fmla="*/ 18 h 77"/>
                  <a:gd name="T4" fmla="*/ 51 w 107"/>
                  <a:gd name="T5" fmla="*/ 15 h 77"/>
                  <a:gd name="T6" fmla="*/ 52 w 107"/>
                  <a:gd name="T7" fmla="*/ 0 h 77"/>
                  <a:gd name="T8" fmla="*/ 9 w 107"/>
                  <a:gd name="T9" fmla="*/ 15 h 77"/>
                  <a:gd name="T10" fmla="*/ 1 w 107"/>
                  <a:gd name="T11" fmla="*/ 38 h 77"/>
                  <a:gd name="T12" fmla="*/ 40 w 107"/>
                  <a:gd name="T13" fmla="*/ 68 h 77"/>
                  <a:gd name="T14" fmla="*/ 80 w 107"/>
                  <a:gd name="T15" fmla="*/ 75 h 77"/>
                  <a:gd name="T16" fmla="*/ 82 w 107"/>
                  <a:gd name="T17" fmla="*/ 63 h 77"/>
                  <a:gd name="T18" fmla="*/ 53 w 107"/>
                  <a:gd name="T19" fmla="*/ 58 h 77"/>
                  <a:gd name="T20" fmla="*/ 55 w 107"/>
                  <a:gd name="T21" fmla="*/ 57 h 77"/>
                  <a:gd name="T22" fmla="*/ 92 w 107"/>
                  <a:gd name="T23" fmla="*/ 60 h 77"/>
                  <a:gd name="T24" fmla="*/ 94 w 107"/>
                  <a:gd name="T25" fmla="*/ 48 h 77"/>
                  <a:gd name="T26" fmla="*/ 59 w 107"/>
                  <a:gd name="T27" fmla="*/ 45 h 77"/>
                  <a:gd name="T28" fmla="*/ 59 w 107"/>
                  <a:gd name="T29" fmla="*/ 43 h 77"/>
                  <a:gd name="T30" fmla="*/ 99 w 107"/>
                  <a:gd name="T31" fmla="*/ 44 h 77"/>
                  <a:gd name="T32" fmla="*/ 99 w 107"/>
                  <a:gd name="T33" fmla="*/ 31 h 77"/>
                  <a:gd name="T34" fmla="*/ 56 w 107"/>
                  <a:gd name="T35" fmla="*/ 31 h 77"/>
                  <a:gd name="T36" fmla="*/ 55 w 107"/>
                  <a:gd name="T37" fmla="*/ 30 h 77"/>
                  <a:gd name="T38" fmla="*/ 97 w 107"/>
                  <a:gd name="T39" fmla="*/ 25 h 77"/>
                  <a:gd name="T40" fmla="*/ 95 w 107"/>
                  <a:gd name="T41" fmla="*/ 13 h 77"/>
                  <a:gd name="T42" fmla="*/ 48 w 107"/>
                  <a:gd name="T43" fmla="*/ 1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7" h="77">
                    <a:moveTo>
                      <a:pt x="48" y="18"/>
                    </a:moveTo>
                    <a:cubicBezTo>
                      <a:pt x="44" y="18"/>
                      <a:pt x="39" y="18"/>
                      <a:pt x="33" y="18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9" y="10"/>
                      <a:pt x="56" y="2"/>
                      <a:pt x="52" y="0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3" y="18"/>
                      <a:pt x="1" y="28"/>
                      <a:pt x="1" y="38"/>
                    </a:cubicBezTo>
                    <a:cubicBezTo>
                      <a:pt x="0" y="57"/>
                      <a:pt x="14" y="63"/>
                      <a:pt x="40" y="68"/>
                    </a:cubicBezTo>
                    <a:cubicBezTo>
                      <a:pt x="80" y="75"/>
                      <a:pt x="80" y="75"/>
                      <a:pt x="80" y="75"/>
                    </a:cubicBezTo>
                    <a:cubicBezTo>
                      <a:pt x="88" y="77"/>
                      <a:pt x="90" y="65"/>
                      <a:pt x="82" y="63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4" y="58"/>
                      <a:pt x="54" y="58"/>
                      <a:pt x="55" y="57"/>
                    </a:cubicBezTo>
                    <a:cubicBezTo>
                      <a:pt x="92" y="60"/>
                      <a:pt x="92" y="60"/>
                      <a:pt x="92" y="60"/>
                    </a:cubicBezTo>
                    <a:cubicBezTo>
                      <a:pt x="101" y="61"/>
                      <a:pt x="101" y="48"/>
                      <a:pt x="94" y="48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59" y="44"/>
                      <a:pt x="59" y="44"/>
                      <a:pt x="59" y="43"/>
                    </a:cubicBezTo>
                    <a:cubicBezTo>
                      <a:pt x="99" y="44"/>
                      <a:pt x="99" y="44"/>
                      <a:pt x="99" y="44"/>
                    </a:cubicBezTo>
                    <a:cubicBezTo>
                      <a:pt x="107" y="44"/>
                      <a:pt x="107" y="31"/>
                      <a:pt x="99" y="31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5" y="30"/>
                      <a:pt x="55" y="30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104" y="25"/>
                      <a:pt x="103" y="12"/>
                      <a:pt x="95" y="13"/>
                    </a:cubicBezTo>
                    <a:lnTo>
                      <a:pt x="48" y="18"/>
                    </a:ln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íṧļíḓê">
                <a:extLst>
                  <a:ext uri="{FF2B5EF4-FFF2-40B4-BE49-F238E27FC236}">
                    <a16:creationId xmlns:a16="http://schemas.microsoft.com/office/drawing/2014/main" xmlns="" id="{CFE4FD17-16DC-43B3-93F6-2CF65F9F4547}"/>
                  </a:ext>
                </a:extLst>
              </p:cNvPr>
              <p:cNvSpPr/>
              <p:nvPr/>
            </p:nvSpPr>
            <p:spPr bwMode="auto">
              <a:xfrm>
                <a:off x="6573838" y="4181437"/>
                <a:ext cx="69850" cy="160338"/>
              </a:xfrm>
              <a:custGeom>
                <a:avLst/>
                <a:gdLst>
                  <a:gd name="T0" fmla="*/ 0 w 44"/>
                  <a:gd name="T1" fmla="*/ 1 h 101"/>
                  <a:gd name="T2" fmla="*/ 0 w 44"/>
                  <a:gd name="T3" fmla="*/ 101 h 101"/>
                  <a:gd name="T4" fmla="*/ 44 w 44"/>
                  <a:gd name="T5" fmla="*/ 99 h 101"/>
                  <a:gd name="T6" fmla="*/ 43 w 44"/>
                  <a:gd name="T7" fmla="*/ 0 h 101"/>
                  <a:gd name="T8" fmla="*/ 0 w 44"/>
                  <a:gd name="T9" fmla="*/ 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01">
                    <a:moveTo>
                      <a:pt x="0" y="1"/>
                    </a:moveTo>
                    <a:lnTo>
                      <a:pt x="0" y="101"/>
                    </a:lnTo>
                    <a:lnTo>
                      <a:pt x="44" y="99"/>
                    </a:lnTo>
                    <a:lnTo>
                      <a:pt x="43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íSľíḓe">
                <a:extLst>
                  <a:ext uri="{FF2B5EF4-FFF2-40B4-BE49-F238E27FC236}">
                    <a16:creationId xmlns:a16="http://schemas.microsoft.com/office/drawing/2014/main" xmlns="" id="{CC4541D5-9140-4FCF-ADCA-78C578E9EC29}"/>
                  </a:ext>
                </a:extLst>
              </p:cNvPr>
              <p:cNvSpPr/>
              <p:nvPr/>
            </p:nvSpPr>
            <p:spPr bwMode="auto">
              <a:xfrm>
                <a:off x="6108701" y="4144924"/>
                <a:ext cx="484188" cy="204788"/>
              </a:xfrm>
              <a:custGeom>
                <a:avLst/>
                <a:gdLst>
                  <a:gd name="T0" fmla="*/ 58 w 187"/>
                  <a:gd name="T1" fmla="*/ 10 h 79"/>
                  <a:gd name="T2" fmla="*/ 186 w 187"/>
                  <a:gd name="T3" fmla="*/ 12 h 79"/>
                  <a:gd name="T4" fmla="*/ 187 w 187"/>
                  <a:gd name="T5" fmla="*/ 79 h 79"/>
                  <a:gd name="T6" fmla="*/ 187 w 187"/>
                  <a:gd name="T7" fmla="*/ 79 h 79"/>
                  <a:gd name="T8" fmla="*/ 49 w 187"/>
                  <a:gd name="T9" fmla="*/ 79 h 79"/>
                  <a:gd name="T10" fmla="*/ 10 w 187"/>
                  <a:gd name="T11" fmla="*/ 54 h 79"/>
                  <a:gd name="T12" fmla="*/ 58 w 187"/>
                  <a:gd name="T13" fmla="*/ 1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79">
                    <a:moveTo>
                      <a:pt x="58" y="10"/>
                    </a:moveTo>
                    <a:cubicBezTo>
                      <a:pt x="186" y="12"/>
                      <a:pt x="186" y="12"/>
                      <a:pt x="186" y="12"/>
                    </a:cubicBezTo>
                    <a:cubicBezTo>
                      <a:pt x="187" y="79"/>
                      <a:pt x="187" y="79"/>
                      <a:pt x="187" y="79"/>
                    </a:cubicBezTo>
                    <a:cubicBezTo>
                      <a:pt x="187" y="79"/>
                      <a:pt x="187" y="79"/>
                      <a:pt x="187" y="7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26" y="79"/>
                      <a:pt x="14" y="62"/>
                      <a:pt x="10" y="54"/>
                    </a:cubicBezTo>
                    <a:cubicBezTo>
                      <a:pt x="0" y="27"/>
                      <a:pt x="36" y="0"/>
                      <a:pt x="58" y="10"/>
                    </a:cubicBezTo>
                    <a:close/>
                  </a:path>
                </a:pathLst>
              </a:custGeom>
              <a:solidFill>
                <a:srgbClr val="6F74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íŝḻíḓe">
                <a:extLst>
                  <a:ext uri="{FF2B5EF4-FFF2-40B4-BE49-F238E27FC236}">
                    <a16:creationId xmlns:a16="http://schemas.microsoft.com/office/drawing/2014/main" xmlns="" id="{8E2224F1-950F-4AEB-9201-CE92E96AEB85}"/>
                  </a:ext>
                </a:extLst>
              </p:cNvPr>
              <p:cNvSpPr/>
              <p:nvPr/>
            </p:nvSpPr>
            <p:spPr bwMode="auto">
              <a:xfrm>
                <a:off x="2281238" y="1758912"/>
                <a:ext cx="1204913" cy="2282825"/>
              </a:xfrm>
              <a:custGeom>
                <a:avLst/>
                <a:gdLst>
                  <a:gd name="T0" fmla="*/ 0 w 466"/>
                  <a:gd name="T1" fmla="*/ 0 h 882"/>
                  <a:gd name="T2" fmla="*/ 233 w 466"/>
                  <a:gd name="T3" fmla="*/ 96 h 882"/>
                  <a:gd name="T4" fmla="*/ 466 w 466"/>
                  <a:gd name="T5" fmla="*/ 193 h 882"/>
                  <a:gd name="T6" fmla="*/ 466 w 466"/>
                  <a:gd name="T7" fmla="*/ 463 h 882"/>
                  <a:gd name="T8" fmla="*/ 466 w 466"/>
                  <a:gd name="T9" fmla="*/ 733 h 882"/>
                  <a:gd name="T10" fmla="*/ 233 w 466"/>
                  <a:gd name="T11" fmla="*/ 807 h 882"/>
                  <a:gd name="T12" fmla="*/ 0 w 466"/>
                  <a:gd name="T13" fmla="*/ 882 h 882"/>
                  <a:gd name="T14" fmla="*/ 0 w 466"/>
                  <a:gd name="T15" fmla="*/ 441 h 882"/>
                  <a:gd name="T16" fmla="*/ 0 w 466"/>
                  <a:gd name="T17" fmla="*/ 0 h 8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6" h="882">
                    <a:moveTo>
                      <a:pt x="0" y="0"/>
                    </a:moveTo>
                    <a:cubicBezTo>
                      <a:pt x="77" y="32"/>
                      <a:pt x="155" y="64"/>
                      <a:pt x="233" y="96"/>
                    </a:cubicBezTo>
                    <a:cubicBezTo>
                      <a:pt x="310" y="128"/>
                      <a:pt x="388" y="160"/>
                      <a:pt x="466" y="193"/>
                    </a:cubicBezTo>
                    <a:cubicBezTo>
                      <a:pt x="466" y="283"/>
                      <a:pt x="466" y="373"/>
                      <a:pt x="466" y="463"/>
                    </a:cubicBezTo>
                    <a:cubicBezTo>
                      <a:pt x="466" y="553"/>
                      <a:pt x="466" y="643"/>
                      <a:pt x="466" y="733"/>
                    </a:cubicBezTo>
                    <a:cubicBezTo>
                      <a:pt x="388" y="757"/>
                      <a:pt x="310" y="782"/>
                      <a:pt x="233" y="807"/>
                    </a:cubicBezTo>
                    <a:cubicBezTo>
                      <a:pt x="155" y="832"/>
                      <a:pt x="77" y="857"/>
                      <a:pt x="0" y="882"/>
                    </a:cubicBezTo>
                    <a:cubicBezTo>
                      <a:pt x="0" y="735"/>
                      <a:pt x="0" y="588"/>
                      <a:pt x="0" y="441"/>
                    </a:cubicBezTo>
                    <a:cubicBezTo>
                      <a:pt x="0" y="294"/>
                      <a:pt x="0" y="147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ïSľîḍê">
                <a:extLst>
                  <a:ext uri="{FF2B5EF4-FFF2-40B4-BE49-F238E27FC236}">
                    <a16:creationId xmlns:a16="http://schemas.microsoft.com/office/drawing/2014/main" xmlns="" id="{38B17316-62DC-4E24-BC5A-1C13BF7E6160}"/>
                  </a:ext>
                </a:extLst>
              </p:cNvPr>
              <p:cNvSpPr/>
              <p:nvPr/>
            </p:nvSpPr>
            <p:spPr bwMode="auto">
              <a:xfrm>
                <a:off x="2922588" y="2838412"/>
                <a:ext cx="460375" cy="65088"/>
              </a:xfrm>
              <a:custGeom>
                <a:avLst/>
                <a:gdLst>
                  <a:gd name="T0" fmla="*/ 178 w 178"/>
                  <a:gd name="T1" fmla="*/ 15 h 25"/>
                  <a:gd name="T2" fmla="*/ 89 w 178"/>
                  <a:gd name="T3" fmla="*/ 7 h 25"/>
                  <a:gd name="T4" fmla="*/ 0 w 178"/>
                  <a:gd name="T5" fmla="*/ 0 h 25"/>
                  <a:gd name="T6" fmla="*/ 0 w 178"/>
                  <a:gd name="T7" fmla="*/ 13 h 25"/>
                  <a:gd name="T8" fmla="*/ 89 w 178"/>
                  <a:gd name="T9" fmla="*/ 19 h 25"/>
                  <a:gd name="T10" fmla="*/ 178 w 178"/>
                  <a:gd name="T11" fmla="*/ 25 h 25"/>
                  <a:gd name="T12" fmla="*/ 178 w 178"/>
                  <a:gd name="T13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25">
                    <a:moveTo>
                      <a:pt x="178" y="15"/>
                    </a:moveTo>
                    <a:cubicBezTo>
                      <a:pt x="148" y="12"/>
                      <a:pt x="119" y="10"/>
                      <a:pt x="89" y="7"/>
                    </a:cubicBezTo>
                    <a:cubicBezTo>
                      <a:pt x="59" y="5"/>
                      <a:pt x="29" y="2"/>
                      <a:pt x="0" y="0"/>
                    </a:cubicBezTo>
                    <a:cubicBezTo>
                      <a:pt x="0" y="4"/>
                      <a:pt x="0" y="8"/>
                      <a:pt x="0" y="13"/>
                    </a:cubicBezTo>
                    <a:cubicBezTo>
                      <a:pt x="29" y="15"/>
                      <a:pt x="59" y="17"/>
                      <a:pt x="89" y="19"/>
                    </a:cubicBezTo>
                    <a:cubicBezTo>
                      <a:pt x="119" y="21"/>
                      <a:pt x="148" y="23"/>
                      <a:pt x="178" y="25"/>
                    </a:cubicBezTo>
                    <a:cubicBezTo>
                      <a:pt x="178" y="22"/>
                      <a:pt x="178" y="18"/>
                      <a:pt x="178" y="15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íṡlíḍé">
                <a:extLst>
                  <a:ext uri="{FF2B5EF4-FFF2-40B4-BE49-F238E27FC236}">
                    <a16:creationId xmlns:a16="http://schemas.microsoft.com/office/drawing/2014/main" xmlns="" id="{DD6E4595-6E25-4833-B326-CBACC81EE4E4}"/>
                  </a:ext>
                </a:extLst>
              </p:cNvPr>
              <p:cNvSpPr/>
              <p:nvPr/>
            </p:nvSpPr>
            <p:spPr bwMode="auto">
              <a:xfrm>
                <a:off x="3300413" y="2289137"/>
                <a:ext cx="82550" cy="587375"/>
              </a:xfrm>
              <a:custGeom>
                <a:avLst/>
                <a:gdLst>
                  <a:gd name="T0" fmla="*/ 32 w 32"/>
                  <a:gd name="T1" fmla="*/ 11 h 227"/>
                  <a:gd name="T2" fmla="*/ 0 w 32"/>
                  <a:gd name="T3" fmla="*/ 0 h 227"/>
                  <a:gd name="T4" fmla="*/ 0 w 32"/>
                  <a:gd name="T5" fmla="*/ 112 h 227"/>
                  <a:gd name="T6" fmla="*/ 0 w 32"/>
                  <a:gd name="T7" fmla="*/ 224 h 227"/>
                  <a:gd name="T8" fmla="*/ 32 w 32"/>
                  <a:gd name="T9" fmla="*/ 227 h 227"/>
                  <a:gd name="T10" fmla="*/ 32 w 32"/>
                  <a:gd name="T11" fmla="*/ 119 h 227"/>
                  <a:gd name="T12" fmla="*/ 32 w 32"/>
                  <a:gd name="T13" fmla="*/ 1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27">
                    <a:moveTo>
                      <a:pt x="32" y="11"/>
                    </a:moveTo>
                    <a:cubicBezTo>
                      <a:pt x="22" y="8"/>
                      <a:pt x="11" y="4"/>
                      <a:pt x="0" y="0"/>
                    </a:cubicBezTo>
                    <a:cubicBezTo>
                      <a:pt x="0" y="37"/>
                      <a:pt x="0" y="75"/>
                      <a:pt x="0" y="112"/>
                    </a:cubicBezTo>
                    <a:cubicBezTo>
                      <a:pt x="0" y="149"/>
                      <a:pt x="0" y="187"/>
                      <a:pt x="0" y="224"/>
                    </a:cubicBezTo>
                    <a:cubicBezTo>
                      <a:pt x="11" y="225"/>
                      <a:pt x="22" y="226"/>
                      <a:pt x="32" y="227"/>
                    </a:cubicBezTo>
                    <a:cubicBezTo>
                      <a:pt x="32" y="191"/>
                      <a:pt x="32" y="155"/>
                      <a:pt x="32" y="119"/>
                    </a:cubicBezTo>
                    <a:cubicBezTo>
                      <a:pt x="32" y="83"/>
                      <a:pt x="32" y="47"/>
                      <a:pt x="32" y="11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î$1ïḓe">
                <a:extLst>
                  <a:ext uri="{FF2B5EF4-FFF2-40B4-BE49-F238E27FC236}">
                    <a16:creationId xmlns:a16="http://schemas.microsoft.com/office/drawing/2014/main" xmlns="" id="{D1396DE7-C012-417F-8FBE-76701E3EB0A2}"/>
                  </a:ext>
                </a:extLst>
              </p:cNvPr>
              <p:cNvSpPr/>
              <p:nvPr/>
            </p:nvSpPr>
            <p:spPr bwMode="auto">
              <a:xfrm>
                <a:off x="3206751" y="2482812"/>
                <a:ext cx="80963" cy="385763"/>
              </a:xfrm>
              <a:custGeom>
                <a:avLst/>
                <a:gdLst>
                  <a:gd name="T0" fmla="*/ 31 w 31"/>
                  <a:gd name="T1" fmla="*/ 8 h 149"/>
                  <a:gd name="T2" fmla="*/ 0 w 31"/>
                  <a:gd name="T3" fmla="*/ 0 h 149"/>
                  <a:gd name="T4" fmla="*/ 0 w 31"/>
                  <a:gd name="T5" fmla="*/ 146 h 149"/>
                  <a:gd name="T6" fmla="*/ 31 w 31"/>
                  <a:gd name="T7" fmla="*/ 149 h 149"/>
                  <a:gd name="T8" fmla="*/ 31 w 31"/>
                  <a:gd name="T9" fmla="*/ 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9">
                    <a:moveTo>
                      <a:pt x="31" y="8"/>
                    </a:moveTo>
                    <a:cubicBezTo>
                      <a:pt x="21" y="6"/>
                      <a:pt x="10" y="3"/>
                      <a:pt x="0" y="0"/>
                    </a:cubicBezTo>
                    <a:cubicBezTo>
                      <a:pt x="0" y="49"/>
                      <a:pt x="0" y="97"/>
                      <a:pt x="0" y="146"/>
                    </a:cubicBezTo>
                    <a:cubicBezTo>
                      <a:pt x="10" y="147"/>
                      <a:pt x="21" y="148"/>
                      <a:pt x="31" y="149"/>
                    </a:cubicBezTo>
                    <a:cubicBezTo>
                      <a:pt x="31" y="102"/>
                      <a:pt x="31" y="55"/>
                      <a:pt x="31" y="8"/>
                    </a:cubicBezTo>
                    <a:close/>
                  </a:path>
                </a:pathLst>
              </a:custGeom>
              <a:solidFill>
                <a:srgbClr val="5D8C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íśḻïḑê">
                <a:extLst>
                  <a:ext uri="{FF2B5EF4-FFF2-40B4-BE49-F238E27FC236}">
                    <a16:creationId xmlns:a16="http://schemas.microsoft.com/office/drawing/2014/main" xmlns="" id="{6620C098-B931-4FC1-BDE1-453533E52FF0}"/>
                  </a:ext>
                </a:extLst>
              </p:cNvPr>
              <p:cNvSpPr/>
              <p:nvPr/>
            </p:nvSpPr>
            <p:spPr bwMode="auto">
              <a:xfrm>
                <a:off x="3111501" y="2592349"/>
                <a:ext cx="82550" cy="268288"/>
              </a:xfrm>
              <a:custGeom>
                <a:avLst/>
                <a:gdLst>
                  <a:gd name="T0" fmla="*/ 32 w 32"/>
                  <a:gd name="T1" fmla="*/ 7 h 104"/>
                  <a:gd name="T2" fmla="*/ 0 w 32"/>
                  <a:gd name="T3" fmla="*/ 0 h 104"/>
                  <a:gd name="T4" fmla="*/ 0 w 32"/>
                  <a:gd name="T5" fmla="*/ 101 h 104"/>
                  <a:gd name="T6" fmla="*/ 32 w 32"/>
                  <a:gd name="T7" fmla="*/ 104 h 104"/>
                  <a:gd name="T8" fmla="*/ 32 w 32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04">
                    <a:moveTo>
                      <a:pt x="32" y="7"/>
                    </a:moveTo>
                    <a:cubicBezTo>
                      <a:pt x="21" y="4"/>
                      <a:pt x="11" y="2"/>
                      <a:pt x="0" y="0"/>
                    </a:cubicBezTo>
                    <a:cubicBezTo>
                      <a:pt x="0" y="34"/>
                      <a:pt x="0" y="67"/>
                      <a:pt x="0" y="101"/>
                    </a:cubicBezTo>
                    <a:cubicBezTo>
                      <a:pt x="11" y="102"/>
                      <a:pt x="21" y="103"/>
                      <a:pt x="32" y="104"/>
                    </a:cubicBezTo>
                    <a:cubicBezTo>
                      <a:pt x="32" y="71"/>
                      <a:pt x="32" y="39"/>
                      <a:pt x="32" y="7"/>
                    </a:cubicBezTo>
                    <a:close/>
                  </a:path>
                </a:pathLst>
              </a:custGeom>
              <a:solidFill>
                <a:srgbClr val="7BA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íṧḷïḓe">
                <a:extLst>
                  <a:ext uri="{FF2B5EF4-FFF2-40B4-BE49-F238E27FC236}">
                    <a16:creationId xmlns:a16="http://schemas.microsoft.com/office/drawing/2014/main" xmlns="" id="{BB879602-8686-430A-A90C-5E805072DEBE}"/>
                  </a:ext>
                </a:extLst>
              </p:cNvPr>
              <p:cNvSpPr/>
              <p:nvPr/>
            </p:nvSpPr>
            <p:spPr bwMode="auto">
              <a:xfrm>
                <a:off x="3016251" y="2447887"/>
                <a:ext cx="82550" cy="406400"/>
              </a:xfrm>
              <a:custGeom>
                <a:avLst/>
                <a:gdLst>
                  <a:gd name="T0" fmla="*/ 32 w 32"/>
                  <a:gd name="T1" fmla="*/ 8 h 157"/>
                  <a:gd name="T2" fmla="*/ 0 w 32"/>
                  <a:gd name="T3" fmla="*/ 0 h 157"/>
                  <a:gd name="T4" fmla="*/ 0 w 32"/>
                  <a:gd name="T5" fmla="*/ 154 h 157"/>
                  <a:gd name="T6" fmla="*/ 32 w 32"/>
                  <a:gd name="T7" fmla="*/ 157 h 157"/>
                  <a:gd name="T8" fmla="*/ 32 w 32"/>
                  <a:gd name="T9" fmla="*/ 8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7">
                    <a:moveTo>
                      <a:pt x="32" y="8"/>
                    </a:moveTo>
                    <a:cubicBezTo>
                      <a:pt x="21" y="5"/>
                      <a:pt x="11" y="2"/>
                      <a:pt x="0" y="0"/>
                    </a:cubicBezTo>
                    <a:cubicBezTo>
                      <a:pt x="0" y="51"/>
                      <a:pt x="0" y="103"/>
                      <a:pt x="0" y="154"/>
                    </a:cubicBezTo>
                    <a:cubicBezTo>
                      <a:pt x="11" y="155"/>
                      <a:pt x="21" y="156"/>
                      <a:pt x="32" y="157"/>
                    </a:cubicBezTo>
                    <a:cubicBezTo>
                      <a:pt x="32" y="107"/>
                      <a:pt x="32" y="57"/>
                      <a:pt x="32" y="8"/>
                    </a:cubicBezTo>
                    <a:close/>
                  </a:path>
                </a:pathLst>
              </a:custGeom>
              <a:solidFill>
                <a:srgbClr val="99B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íśḷíḑe">
                <a:extLst>
                  <a:ext uri="{FF2B5EF4-FFF2-40B4-BE49-F238E27FC236}">
                    <a16:creationId xmlns:a16="http://schemas.microsoft.com/office/drawing/2014/main" xmlns="" id="{0DF9DC32-E83C-4E6F-B91B-E14645DBF7E1}"/>
                  </a:ext>
                </a:extLst>
              </p:cNvPr>
              <p:cNvSpPr/>
              <p:nvPr/>
            </p:nvSpPr>
            <p:spPr bwMode="auto">
              <a:xfrm>
                <a:off x="2922588" y="2539962"/>
                <a:ext cx="80963" cy="306388"/>
              </a:xfrm>
              <a:custGeom>
                <a:avLst/>
                <a:gdLst>
                  <a:gd name="T0" fmla="*/ 31 w 31"/>
                  <a:gd name="T1" fmla="*/ 7 h 118"/>
                  <a:gd name="T2" fmla="*/ 0 w 31"/>
                  <a:gd name="T3" fmla="*/ 0 h 118"/>
                  <a:gd name="T4" fmla="*/ 0 w 31"/>
                  <a:gd name="T5" fmla="*/ 115 h 118"/>
                  <a:gd name="T6" fmla="*/ 31 w 31"/>
                  <a:gd name="T7" fmla="*/ 118 h 118"/>
                  <a:gd name="T8" fmla="*/ 31 w 31"/>
                  <a:gd name="T9" fmla="*/ 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18">
                    <a:moveTo>
                      <a:pt x="31" y="7"/>
                    </a:moveTo>
                    <a:cubicBezTo>
                      <a:pt x="21" y="5"/>
                      <a:pt x="10" y="2"/>
                      <a:pt x="0" y="0"/>
                    </a:cubicBezTo>
                    <a:cubicBezTo>
                      <a:pt x="0" y="39"/>
                      <a:pt x="0" y="77"/>
                      <a:pt x="0" y="115"/>
                    </a:cubicBezTo>
                    <a:cubicBezTo>
                      <a:pt x="10" y="116"/>
                      <a:pt x="21" y="117"/>
                      <a:pt x="31" y="118"/>
                    </a:cubicBezTo>
                    <a:cubicBezTo>
                      <a:pt x="31" y="81"/>
                      <a:pt x="31" y="44"/>
                      <a:pt x="31" y="7"/>
                    </a:cubicBezTo>
                    <a:close/>
                  </a:path>
                </a:pathLst>
              </a:custGeom>
              <a:solidFill>
                <a:srgbClr val="B7D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îṣľïďè">
                <a:extLst>
                  <a:ext uri="{FF2B5EF4-FFF2-40B4-BE49-F238E27FC236}">
                    <a16:creationId xmlns:a16="http://schemas.microsoft.com/office/drawing/2014/main" xmlns="" id="{A07F52FA-C476-4D5F-BBC2-20428FCFA8EA}"/>
                  </a:ext>
                </a:extLst>
              </p:cNvPr>
              <p:cNvSpPr/>
              <p:nvPr/>
            </p:nvSpPr>
            <p:spPr bwMode="auto">
              <a:xfrm>
                <a:off x="2387601" y="2470112"/>
                <a:ext cx="463550" cy="111125"/>
              </a:xfrm>
              <a:custGeom>
                <a:avLst/>
                <a:gdLst>
                  <a:gd name="T0" fmla="*/ 0 w 179"/>
                  <a:gd name="T1" fmla="*/ 0 h 43"/>
                  <a:gd name="T2" fmla="*/ 90 w 179"/>
                  <a:gd name="T3" fmla="*/ 17 h 43"/>
                  <a:gd name="T4" fmla="*/ 179 w 179"/>
                  <a:gd name="T5" fmla="*/ 34 h 43"/>
                  <a:gd name="T6" fmla="*/ 179 w 179"/>
                  <a:gd name="T7" fmla="*/ 43 h 43"/>
                  <a:gd name="T8" fmla="*/ 90 w 179"/>
                  <a:gd name="T9" fmla="*/ 27 h 43"/>
                  <a:gd name="T10" fmla="*/ 0 w 179"/>
                  <a:gd name="T11" fmla="*/ 11 h 43"/>
                  <a:gd name="T12" fmla="*/ 0 w 179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3">
                    <a:moveTo>
                      <a:pt x="0" y="0"/>
                    </a:moveTo>
                    <a:cubicBezTo>
                      <a:pt x="30" y="5"/>
                      <a:pt x="60" y="11"/>
                      <a:pt x="90" y="17"/>
                    </a:cubicBezTo>
                    <a:cubicBezTo>
                      <a:pt x="119" y="22"/>
                      <a:pt x="149" y="28"/>
                      <a:pt x="179" y="34"/>
                    </a:cubicBezTo>
                    <a:cubicBezTo>
                      <a:pt x="179" y="37"/>
                      <a:pt x="179" y="40"/>
                      <a:pt x="179" y="43"/>
                    </a:cubicBezTo>
                    <a:cubicBezTo>
                      <a:pt x="149" y="38"/>
                      <a:pt x="119" y="32"/>
                      <a:pt x="90" y="27"/>
                    </a:cubicBezTo>
                    <a:cubicBezTo>
                      <a:pt x="60" y="22"/>
                      <a:pt x="30" y="16"/>
                      <a:pt x="0" y="11"/>
                    </a:cubicBezTo>
                    <a:cubicBezTo>
                      <a:pt x="0" y="7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ïSļîďé">
                <a:extLst>
                  <a:ext uri="{FF2B5EF4-FFF2-40B4-BE49-F238E27FC236}">
                    <a16:creationId xmlns:a16="http://schemas.microsoft.com/office/drawing/2014/main" xmlns="" id="{FA50F05C-7175-474F-9D76-9B5C9B5F3438}"/>
                  </a:ext>
                </a:extLst>
              </p:cNvPr>
              <p:cNvSpPr/>
              <p:nvPr/>
            </p:nvSpPr>
            <p:spPr bwMode="auto">
              <a:xfrm>
                <a:off x="2387601" y="2532024"/>
                <a:ext cx="463550" cy="104775"/>
              </a:xfrm>
              <a:custGeom>
                <a:avLst/>
                <a:gdLst>
                  <a:gd name="T0" fmla="*/ 0 w 179"/>
                  <a:gd name="T1" fmla="*/ 0 h 40"/>
                  <a:gd name="T2" fmla="*/ 90 w 179"/>
                  <a:gd name="T3" fmla="*/ 15 h 40"/>
                  <a:gd name="T4" fmla="*/ 179 w 179"/>
                  <a:gd name="T5" fmla="*/ 30 h 40"/>
                  <a:gd name="T6" fmla="*/ 179 w 179"/>
                  <a:gd name="T7" fmla="*/ 40 h 40"/>
                  <a:gd name="T8" fmla="*/ 90 w 179"/>
                  <a:gd name="T9" fmla="*/ 25 h 40"/>
                  <a:gd name="T10" fmla="*/ 0 w 179"/>
                  <a:gd name="T11" fmla="*/ 11 h 40"/>
                  <a:gd name="T12" fmla="*/ 0 w 179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0">
                    <a:moveTo>
                      <a:pt x="0" y="0"/>
                    </a:moveTo>
                    <a:cubicBezTo>
                      <a:pt x="30" y="5"/>
                      <a:pt x="60" y="10"/>
                      <a:pt x="90" y="15"/>
                    </a:cubicBezTo>
                    <a:cubicBezTo>
                      <a:pt x="119" y="20"/>
                      <a:pt x="149" y="25"/>
                      <a:pt x="179" y="30"/>
                    </a:cubicBezTo>
                    <a:cubicBezTo>
                      <a:pt x="179" y="33"/>
                      <a:pt x="179" y="36"/>
                      <a:pt x="179" y="40"/>
                    </a:cubicBezTo>
                    <a:cubicBezTo>
                      <a:pt x="149" y="35"/>
                      <a:pt x="119" y="30"/>
                      <a:pt x="90" y="25"/>
                    </a:cubicBezTo>
                    <a:cubicBezTo>
                      <a:pt x="60" y="20"/>
                      <a:pt x="30" y="16"/>
                      <a:pt x="0" y="11"/>
                    </a:cubicBezTo>
                    <a:cubicBezTo>
                      <a:pt x="0" y="7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iṥḻîdè">
                <a:extLst>
                  <a:ext uri="{FF2B5EF4-FFF2-40B4-BE49-F238E27FC236}">
                    <a16:creationId xmlns:a16="http://schemas.microsoft.com/office/drawing/2014/main" xmlns="" id="{AB696718-AF61-4A8D-B9FA-F1CBDDD42265}"/>
                  </a:ext>
                </a:extLst>
              </p:cNvPr>
              <p:cNvSpPr/>
              <p:nvPr/>
            </p:nvSpPr>
            <p:spPr bwMode="auto">
              <a:xfrm>
                <a:off x="2387601" y="2595524"/>
                <a:ext cx="463550" cy="92075"/>
              </a:xfrm>
              <a:custGeom>
                <a:avLst/>
                <a:gdLst>
                  <a:gd name="T0" fmla="*/ 0 w 179"/>
                  <a:gd name="T1" fmla="*/ 0 h 36"/>
                  <a:gd name="T2" fmla="*/ 90 w 179"/>
                  <a:gd name="T3" fmla="*/ 13 h 36"/>
                  <a:gd name="T4" fmla="*/ 179 w 179"/>
                  <a:gd name="T5" fmla="*/ 27 h 36"/>
                  <a:gd name="T6" fmla="*/ 179 w 179"/>
                  <a:gd name="T7" fmla="*/ 36 h 36"/>
                  <a:gd name="T8" fmla="*/ 90 w 179"/>
                  <a:gd name="T9" fmla="*/ 24 h 36"/>
                  <a:gd name="T10" fmla="*/ 0 w 179"/>
                  <a:gd name="T11" fmla="*/ 11 h 36"/>
                  <a:gd name="T12" fmla="*/ 0 w 179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36">
                    <a:moveTo>
                      <a:pt x="0" y="0"/>
                    </a:moveTo>
                    <a:cubicBezTo>
                      <a:pt x="30" y="4"/>
                      <a:pt x="60" y="9"/>
                      <a:pt x="90" y="13"/>
                    </a:cubicBezTo>
                    <a:cubicBezTo>
                      <a:pt x="119" y="18"/>
                      <a:pt x="149" y="22"/>
                      <a:pt x="179" y="27"/>
                    </a:cubicBezTo>
                    <a:cubicBezTo>
                      <a:pt x="179" y="30"/>
                      <a:pt x="179" y="33"/>
                      <a:pt x="179" y="36"/>
                    </a:cubicBezTo>
                    <a:cubicBezTo>
                      <a:pt x="149" y="32"/>
                      <a:pt x="119" y="28"/>
                      <a:pt x="90" y="24"/>
                    </a:cubicBezTo>
                    <a:cubicBezTo>
                      <a:pt x="60" y="19"/>
                      <a:pt x="30" y="15"/>
                      <a:pt x="0" y="11"/>
                    </a:cubicBezTo>
                    <a:cubicBezTo>
                      <a:pt x="0" y="7"/>
                      <a:pt x="0" y="4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i$ľîḋé">
                <a:extLst>
                  <a:ext uri="{FF2B5EF4-FFF2-40B4-BE49-F238E27FC236}">
                    <a16:creationId xmlns:a16="http://schemas.microsoft.com/office/drawing/2014/main" xmlns="" id="{1942060F-DCFF-4F3D-9D9E-83B171270411}"/>
                  </a:ext>
                </a:extLst>
              </p:cNvPr>
              <p:cNvSpPr/>
              <p:nvPr/>
            </p:nvSpPr>
            <p:spPr bwMode="auto">
              <a:xfrm>
                <a:off x="2387601" y="2657437"/>
                <a:ext cx="463550" cy="82550"/>
              </a:xfrm>
              <a:custGeom>
                <a:avLst/>
                <a:gdLst>
                  <a:gd name="T0" fmla="*/ 0 w 179"/>
                  <a:gd name="T1" fmla="*/ 0 h 32"/>
                  <a:gd name="T2" fmla="*/ 90 w 179"/>
                  <a:gd name="T3" fmla="*/ 12 h 32"/>
                  <a:gd name="T4" fmla="*/ 179 w 179"/>
                  <a:gd name="T5" fmla="*/ 23 h 32"/>
                  <a:gd name="T6" fmla="*/ 179 w 179"/>
                  <a:gd name="T7" fmla="*/ 32 h 32"/>
                  <a:gd name="T8" fmla="*/ 90 w 179"/>
                  <a:gd name="T9" fmla="*/ 22 h 32"/>
                  <a:gd name="T10" fmla="*/ 0 w 179"/>
                  <a:gd name="T11" fmla="*/ 11 h 32"/>
                  <a:gd name="T12" fmla="*/ 0 w 179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32">
                    <a:moveTo>
                      <a:pt x="0" y="0"/>
                    </a:moveTo>
                    <a:cubicBezTo>
                      <a:pt x="30" y="4"/>
                      <a:pt x="60" y="8"/>
                      <a:pt x="90" y="12"/>
                    </a:cubicBezTo>
                    <a:cubicBezTo>
                      <a:pt x="119" y="15"/>
                      <a:pt x="149" y="19"/>
                      <a:pt x="179" y="23"/>
                    </a:cubicBezTo>
                    <a:cubicBezTo>
                      <a:pt x="179" y="26"/>
                      <a:pt x="179" y="29"/>
                      <a:pt x="179" y="32"/>
                    </a:cubicBezTo>
                    <a:cubicBezTo>
                      <a:pt x="149" y="29"/>
                      <a:pt x="119" y="25"/>
                      <a:pt x="90" y="22"/>
                    </a:cubicBezTo>
                    <a:cubicBezTo>
                      <a:pt x="60" y="18"/>
                      <a:pt x="30" y="15"/>
                      <a:pt x="0" y="11"/>
                    </a:cubicBezTo>
                    <a:cubicBezTo>
                      <a:pt x="0" y="7"/>
                      <a:pt x="0" y="4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iṡļide">
                <a:extLst>
                  <a:ext uri="{FF2B5EF4-FFF2-40B4-BE49-F238E27FC236}">
                    <a16:creationId xmlns:a16="http://schemas.microsoft.com/office/drawing/2014/main" xmlns="" id="{3CB6999A-79CB-4EE1-B31F-C3EB9DE9C9B4}"/>
                  </a:ext>
                </a:extLst>
              </p:cNvPr>
              <p:cNvSpPr/>
              <p:nvPr/>
            </p:nvSpPr>
            <p:spPr bwMode="auto">
              <a:xfrm>
                <a:off x="2387601" y="2719349"/>
                <a:ext cx="463550" cy="74613"/>
              </a:xfrm>
              <a:custGeom>
                <a:avLst/>
                <a:gdLst>
                  <a:gd name="T0" fmla="*/ 0 w 179"/>
                  <a:gd name="T1" fmla="*/ 0 h 29"/>
                  <a:gd name="T2" fmla="*/ 90 w 179"/>
                  <a:gd name="T3" fmla="*/ 10 h 29"/>
                  <a:gd name="T4" fmla="*/ 179 w 179"/>
                  <a:gd name="T5" fmla="*/ 20 h 29"/>
                  <a:gd name="T6" fmla="*/ 179 w 179"/>
                  <a:gd name="T7" fmla="*/ 29 h 29"/>
                  <a:gd name="T8" fmla="*/ 90 w 179"/>
                  <a:gd name="T9" fmla="*/ 20 h 29"/>
                  <a:gd name="T10" fmla="*/ 0 w 179"/>
                  <a:gd name="T11" fmla="*/ 11 h 29"/>
                  <a:gd name="T12" fmla="*/ 0 w 179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29">
                    <a:moveTo>
                      <a:pt x="0" y="0"/>
                    </a:moveTo>
                    <a:cubicBezTo>
                      <a:pt x="30" y="3"/>
                      <a:pt x="60" y="7"/>
                      <a:pt x="90" y="10"/>
                    </a:cubicBezTo>
                    <a:cubicBezTo>
                      <a:pt x="119" y="13"/>
                      <a:pt x="149" y="16"/>
                      <a:pt x="179" y="20"/>
                    </a:cubicBezTo>
                    <a:cubicBezTo>
                      <a:pt x="179" y="23"/>
                      <a:pt x="179" y="26"/>
                      <a:pt x="179" y="29"/>
                    </a:cubicBezTo>
                    <a:cubicBezTo>
                      <a:pt x="149" y="26"/>
                      <a:pt x="119" y="23"/>
                      <a:pt x="90" y="20"/>
                    </a:cubicBezTo>
                    <a:cubicBezTo>
                      <a:pt x="60" y="17"/>
                      <a:pt x="30" y="14"/>
                      <a:pt x="0" y="11"/>
                    </a:cubicBezTo>
                    <a:cubicBezTo>
                      <a:pt x="0" y="8"/>
                      <a:pt x="0" y="4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iṡļïde">
                <a:extLst>
                  <a:ext uri="{FF2B5EF4-FFF2-40B4-BE49-F238E27FC236}">
                    <a16:creationId xmlns:a16="http://schemas.microsoft.com/office/drawing/2014/main" xmlns="" id="{4ABD4652-F6F0-481C-BF80-F27DD9977AF9}"/>
                  </a:ext>
                </a:extLst>
              </p:cNvPr>
              <p:cNvSpPr/>
              <p:nvPr/>
            </p:nvSpPr>
            <p:spPr bwMode="auto">
              <a:xfrm>
                <a:off x="2387601" y="2217699"/>
                <a:ext cx="463550" cy="252413"/>
              </a:xfrm>
              <a:custGeom>
                <a:avLst/>
                <a:gdLst>
                  <a:gd name="T0" fmla="*/ 0 w 179"/>
                  <a:gd name="T1" fmla="*/ 0 h 98"/>
                  <a:gd name="T2" fmla="*/ 90 w 179"/>
                  <a:gd name="T3" fmla="*/ 25 h 98"/>
                  <a:gd name="T4" fmla="*/ 179 w 179"/>
                  <a:gd name="T5" fmla="*/ 49 h 98"/>
                  <a:gd name="T6" fmla="*/ 179 w 179"/>
                  <a:gd name="T7" fmla="*/ 98 h 98"/>
                  <a:gd name="T8" fmla="*/ 90 w 179"/>
                  <a:gd name="T9" fmla="*/ 78 h 98"/>
                  <a:gd name="T10" fmla="*/ 0 w 179"/>
                  <a:gd name="T11" fmla="*/ 58 h 98"/>
                  <a:gd name="T12" fmla="*/ 0 w 179"/>
                  <a:gd name="T1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98">
                    <a:moveTo>
                      <a:pt x="0" y="0"/>
                    </a:moveTo>
                    <a:cubicBezTo>
                      <a:pt x="30" y="8"/>
                      <a:pt x="60" y="16"/>
                      <a:pt x="90" y="25"/>
                    </a:cubicBezTo>
                    <a:cubicBezTo>
                      <a:pt x="119" y="33"/>
                      <a:pt x="149" y="41"/>
                      <a:pt x="179" y="49"/>
                    </a:cubicBezTo>
                    <a:cubicBezTo>
                      <a:pt x="179" y="66"/>
                      <a:pt x="179" y="82"/>
                      <a:pt x="179" y="98"/>
                    </a:cubicBezTo>
                    <a:cubicBezTo>
                      <a:pt x="149" y="92"/>
                      <a:pt x="119" y="85"/>
                      <a:pt x="90" y="78"/>
                    </a:cubicBezTo>
                    <a:cubicBezTo>
                      <a:pt x="60" y="72"/>
                      <a:pt x="30" y="65"/>
                      <a:pt x="0" y="58"/>
                    </a:cubicBezTo>
                    <a:cubicBezTo>
                      <a:pt x="0" y="39"/>
                      <a:pt x="0" y="19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ïṥľídé">
                <a:extLst>
                  <a:ext uri="{FF2B5EF4-FFF2-40B4-BE49-F238E27FC236}">
                    <a16:creationId xmlns:a16="http://schemas.microsoft.com/office/drawing/2014/main" xmlns="" id="{D99EE2B0-EAB4-413F-9EA9-619031A25C16}"/>
                  </a:ext>
                </a:extLst>
              </p:cNvPr>
              <p:cNvSpPr/>
              <p:nvPr/>
            </p:nvSpPr>
            <p:spPr bwMode="auto">
              <a:xfrm>
                <a:off x="2411413" y="3133687"/>
                <a:ext cx="390525" cy="671513"/>
              </a:xfrm>
              <a:custGeom>
                <a:avLst/>
                <a:gdLst>
                  <a:gd name="T0" fmla="*/ 76 w 151"/>
                  <a:gd name="T1" fmla="*/ 1 h 260"/>
                  <a:gd name="T2" fmla="*/ 0 w 151"/>
                  <a:gd name="T3" fmla="*/ 136 h 260"/>
                  <a:gd name="T4" fmla="*/ 76 w 151"/>
                  <a:gd name="T5" fmla="*/ 249 h 260"/>
                  <a:gd name="T6" fmla="*/ 151 w 151"/>
                  <a:gd name="T7" fmla="*/ 114 h 260"/>
                  <a:gd name="T8" fmla="*/ 76 w 151"/>
                  <a:gd name="T9" fmla="*/ 1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260">
                    <a:moveTo>
                      <a:pt x="76" y="1"/>
                    </a:moveTo>
                    <a:cubicBezTo>
                      <a:pt x="34" y="3"/>
                      <a:pt x="0" y="63"/>
                      <a:pt x="0" y="136"/>
                    </a:cubicBezTo>
                    <a:cubicBezTo>
                      <a:pt x="0" y="209"/>
                      <a:pt x="34" y="260"/>
                      <a:pt x="76" y="249"/>
                    </a:cubicBezTo>
                    <a:cubicBezTo>
                      <a:pt x="118" y="238"/>
                      <a:pt x="151" y="177"/>
                      <a:pt x="151" y="114"/>
                    </a:cubicBezTo>
                    <a:cubicBezTo>
                      <a:pt x="151" y="50"/>
                      <a:pt x="118" y="0"/>
                      <a:pt x="76" y="1"/>
                    </a:cubicBezTo>
                    <a:close/>
                  </a:path>
                </a:pathLst>
              </a:custGeom>
              <a:solidFill>
                <a:srgbClr val="B7D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íŝḻiďè">
                <a:extLst>
                  <a:ext uri="{FF2B5EF4-FFF2-40B4-BE49-F238E27FC236}">
                    <a16:creationId xmlns:a16="http://schemas.microsoft.com/office/drawing/2014/main" xmlns="" id="{B562C25B-BA2B-4990-A004-18529EEB04CB}"/>
                  </a:ext>
                </a:extLst>
              </p:cNvPr>
              <p:cNvSpPr/>
              <p:nvPr/>
            </p:nvSpPr>
            <p:spPr bwMode="auto">
              <a:xfrm>
                <a:off x="2606676" y="3455949"/>
                <a:ext cx="174625" cy="241300"/>
              </a:xfrm>
              <a:custGeom>
                <a:avLst/>
                <a:gdLst>
                  <a:gd name="T0" fmla="*/ 41 w 67"/>
                  <a:gd name="T1" fmla="*/ 93 h 93"/>
                  <a:gd name="T2" fmla="*/ 67 w 67"/>
                  <a:gd name="T3" fmla="*/ 43 h 93"/>
                  <a:gd name="T4" fmla="*/ 0 w 67"/>
                  <a:gd name="T5" fmla="*/ 0 h 93"/>
                  <a:gd name="T6" fmla="*/ 41 w 67"/>
                  <a:gd name="T7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93">
                    <a:moveTo>
                      <a:pt x="41" y="93"/>
                    </a:moveTo>
                    <a:cubicBezTo>
                      <a:pt x="52" y="79"/>
                      <a:pt x="61" y="62"/>
                      <a:pt x="67" y="43"/>
                    </a:cubicBezTo>
                    <a:cubicBezTo>
                      <a:pt x="45" y="29"/>
                      <a:pt x="22" y="15"/>
                      <a:pt x="0" y="0"/>
                    </a:cubicBezTo>
                    <a:cubicBezTo>
                      <a:pt x="14" y="32"/>
                      <a:pt x="27" y="63"/>
                      <a:pt x="41" y="93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iṥlídè">
                <a:extLst>
                  <a:ext uri="{FF2B5EF4-FFF2-40B4-BE49-F238E27FC236}">
                    <a16:creationId xmlns:a16="http://schemas.microsoft.com/office/drawing/2014/main" xmlns="" id="{EC224C93-43B3-4DC6-BD80-A724EE2B0E81}"/>
                  </a:ext>
                </a:extLst>
              </p:cNvPr>
              <p:cNvSpPr/>
              <p:nvPr/>
            </p:nvSpPr>
            <p:spPr bwMode="auto">
              <a:xfrm>
                <a:off x="2606676" y="3197187"/>
                <a:ext cx="195263" cy="369888"/>
              </a:xfrm>
              <a:custGeom>
                <a:avLst/>
                <a:gdLst>
                  <a:gd name="T0" fmla="*/ 67 w 75"/>
                  <a:gd name="T1" fmla="*/ 143 h 143"/>
                  <a:gd name="T2" fmla="*/ 75 w 75"/>
                  <a:gd name="T3" fmla="*/ 89 h 143"/>
                  <a:gd name="T4" fmla="*/ 46 w 75"/>
                  <a:gd name="T5" fmla="*/ 0 h 143"/>
                  <a:gd name="T6" fmla="*/ 0 w 75"/>
                  <a:gd name="T7" fmla="*/ 100 h 143"/>
                  <a:gd name="T8" fmla="*/ 67 w 75"/>
                  <a:gd name="T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43">
                    <a:moveTo>
                      <a:pt x="67" y="143"/>
                    </a:moveTo>
                    <a:cubicBezTo>
                      <a:pt x="72" y="126"/>
                      <a:pt x="75" y="117"/>
                      <a:pt x="75" y="89"/>
                    </a:cubicBezTo>
                    <a:cubicBezTo>
                      <a:pt x="75" y="61"/>
                      <a:pt x="64" y="20"/>
                      <a:pt x="46" y="0"/>
                    </a:cubicBezTo>
                    <a:cubicBezTo>
                      <a:pt x="31" y="32"/>
                      <a:pt x="15" y="66"/>
                      <a:pt x="0" y="100"/>
                    </a:cubicBezTo>
                    <a:cubicBezTo>
                      <a:pt x="22" y="115"/>
                      <a:pt x="45" y="129"/>
                      <a:pt x="67" y="143"/>
                    </a:cubicBezTo>
                    <a:close/>
                  </a:path>
                </a:pathLst>
              </a:custGeom>
              <a:solidFill>
                <a:srgbClr val="5D8C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ï$ľîḓé">
                <a:extLst>
                  <a:ext uri="{FF2B5EF4-FFF2-40B4-BE49-F238E27FC236}">
                    <a16:creationId xmlns:a16="http://schemas.microsoft.com/office/drawing/2014/main" xmlns="" id="{CAD459F8-1CE4-455E-972D-ED68D485A2F3}"/>
                  </a:ext>
                </a:extLst>
              </p:cNvPr>
              <p:cNvSpPr/>
              <p:nvPr/>
            </p:nvSpPr>
            <p:spPr bwMode="auto">
              <a:xfrm>
                <a:off x="2606676" y="3135274"/>
                <a:ext cx="119063" cy="320675"/>
              </a:xfrm>
              <a:custGeom>
                <a:avLst/>
                <a:gdLst>
                  <a:gd name="T0" fmla="*/ 46 w 46"/>
                  <a:gd name="T1" fmla="*/ 24 h 124"/>
                  <a:gd name="T2" fmla="*/ 0 w 46"/>
                  <a:gd name="T3" fmla="*/ 0 h 124"/>
                  <a:gd name="T4" fmla="*/ 0 w 46"/>
                  <a:gd name="T5" fmla="*/ 124 h 124"/>
                  <a:gd name="T6" fmla="*/ 46 w 46"/>
                  <a:gd name="T7" fmla="*/ 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124">
                    <a:moveTo>
                      <a:pt x="46" y="24"/>
                    </a:moveTo>
                    <a:cubicBezTo>
                      <a:pt x="34" y="9"/>
                      <a:pt x="17" y="0"/>
                      <a:pt x="0" y="0"/>
                    </a:cubicBezTo>
                    <a:cubicBezTo>
                      <a:pt x="0" y="42"/>
                      <a:pt x="0" y="83"/>
                      <a:pt x="0" y="124"/>
                    </a:cubicBezTo>
                    <a:cubicBezTo>
                      <a:pt x="15" y="90"/>
                      <a:pt x="31" y="56"/>
                      <a:pt x="46" y="24"/>
                    </a:cubicBezTo>
                    <a:close/>
                  </a:path>
                </a:pathLst>
              </a:custGeom>
              <a:solidFill>
                <a:srgbClr val="7BA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ïṣḻíḓé">
                <a:extLst>
                  <a:ext uri="{FF2B5EF4-FFF2-40B4-BE49-F238E27FC236}">
                    <a16:creationId xmlns:a16="http://schemas.microsoft.com/office/drawing/2014/main" xmlns="" id="{924A4142-6EEA-4DE1-AC24-2713F2E7240B}"/>
                  </a:ext>
                </a:extLst>
              </p:cNvPr>
              <p:cNvSpPr/>
              <p:nvPr/>
            </p:nvSpPr>
            <p:spPr bwMode="auto">
              <a:xfrm>
                <a:off x="2468563" y="3135274"/>
                <a:ext cx="138113" cy="320675"/>
              </a:xfrm>
              <a:custGeom>
                <a:avLst/>
                <a:gdLst>
                  <a:gd name="T0" fmla="*/ 54 w 54"/>
                  <a:gd name="T1" fmla="*/ 0 h 124"/>
                  <a:gd name="T2" fmla="*/ 54 w 54"/>
                  <a:gd name="T3" fmla="*/ 124 h 124"/>
                  <a:gd name="T4" fmla="*/ 0 w 54"/>
                  <a:gd name="T5" fmla="*/ 41 h 124"/>
                  <a:gd name="T6" fmla="*/ 54 w 54"/>
                  <a:gd name="T7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124">
                    <a:moveTo>
                      <a:pt x="54" y="0"/>
                    </a:moveTo>
                    <a:cubicBezTo>
                      <a:pt x="54" y="42"/>
                      <a:pt x="54" y="83"/>
                      <a:pt x="54" y="124"/>
                    </a:cubicBezTo>
                    <a:cubicBezTo>
                      <a:pt x="36" y="97"/>
                      <a:pt x="18" y="70"/>
                      <a:pt x="0" y="41"/>
                    </a:cubicBezTo>
                    <a:cubicBezTo>
                      <a:pt x="13" y="16"/>
                      <a:pt x="33" y="1"/>
                      <a:pt x="54" y="0"/>
                    </a:cubicBezTo>
                    <a:close/>
                  </a:path>
                </a:pathLst>
              </a:custGeom>
              <a:solidFill>
                <a:srgbClr val="99B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iśľïďé">
                <a:extLst>
                  <a:ext uri="{FF2B5EF4-FFF2-40B4-BE49-F238E27FC236}">
                    <a16:creationId xmlns:a16="http://schemas.microsoft.com/office/drawing/2014/main" xmlns="" id="{3DF4329A-0481-4FEE-AA7E-6C6479DEA20A}"/>
                  </a:ext>
                </a:extLst>
              </p:cNvPr>
              <p:cNvSpPr/>
              <p:nvPr/>
            </p:nvSpPr>
            <p:spPr bwMode="auto">
              <a:xfrm>
                <a:off x="2922588" y="3351174"/>
                <a:ext cx="460375" cy="92075"/>
              </a:xfrm>
              <a:custGeom>
                <a:avLst/>
                <a:gdLst>
                  <a:gd name="T0" fmla="*/ 0 w 178"/>
                  <a:gd name="T1" fmla="*/ 27 h 36"/>
                  <a:gd name="T2" fmla="*/ 89 w 178"/>
                  <a:gd name="T3" fmla="*/ 13 h 36"/>
                  <a:gd name="T4" fmla="*/ 178 w 178"/>
                  <a:gd name="T5" fmla="*/ 0 h 36"/>
                  <a:gd name="T6" fmla="*/ 178 w 178"/>
                  <a:gd name="T7" fmla="*/ 7 h 36"/>
                  <a:gd name="T8" fmla="*/ 89 w 178"/>
                  <a:gd name="T9" fmla="*/ 22 h 36"/>
                  <a:gd name="T10" fmla="*/ 0 w 178"/>
                  <a:gd name="T11" fmla="*/ 36 h 36"/>
                  <a:gd name="T12" fmla="*/ 0 w 178"/>
                  <a:gd name="T13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36">
                    <a:moveTo>
                      <a:pt x="0" y="27"/>
                    </a:moveTo>
                    <a:cubicBezTo>
                      <a:pt x="29" y="22"/>
                      <a:pt x="59" y="18"/>
                      <a:pt x="89" y="13"/>
                    </a:cubicBezTo>
                    <a:cubicBezTo>
                      <a:pt x="119" y="9"/>
                      <a:pt x="148" y="4"/>
                      <a:pt x="178" y="0"/>
                    </a:cubicBezTo>
                    <a:cubicBezTo>
                      <a:pt x="178" y="2"/>
                      <a:pt x="178" y="5"/>
                      <a:pt x="178" y="7"/>
                    </a:cubicBezTo>
                    <a:cubicBezTo>
                      <a:pt x="148" y="12"/>
                      <a:pt x="119" y="17"/>
                      <a:pt x="89" y="22"/>
                    </a:cubicBezTo>
                    <a:cubicBezTo>
                      <a:pt x="59" y="26"/>
                      <a:pt x="29" y="31"/>
                      <a:pt x="0" y="36"/>
                    </a:cubicBezTo>
                    <a:cubicBezTo>
                      <a:pt x="0" y="33"/>
                      <a:pt x="0" y="30"/>
                      <a:pt x="0" y="27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ïŝ1ïḋè">
                <a:extLst>
                  <a:ext uri="{FF2B5EF4-FFF2-40B4-BE49-F238E27FC236}">
                    <a16:creationId xmlns:a16="http://schemas.microsoft.com/office/drawing/2014/main" xmlns="" id="{B900CAC1-C831-4050-9D7E-63A972738947}"/>
                  </a:ext>
                </a:extLst>
              </p:cNvPr>
              <p:cNvSpPr/>
              <p:nvPr/>
            </p:nvSpPr>
            <p:spPr bwMode="auto">
              <a:xfrm>
                <a:off x="2922588" y="3392449"/>
                <a:ext cx="460375" cy="103188"/>
              </a:xfrm>
              <a:custGeom>
                <a:avLst/>
                <a:gdLst>
                  <a:gd name="T0" fmla="*/ 0 w 178"/>
                  <a:gd name="T1" fmla="*/ 31 h 40"/>
                  <a:gd name="T2" fmla="*/ 89 w 178"/>
                  <a:gd name="T3" fmla="*/ 15 h 40"/>
                  <a:gd name="T4" fmla="*/ 178 w 178"/>
                  <a:gd name="T5" fmla="*/ 0 h 40"/>
                  <a:gd name="T6" fmla="*/ 178 w 178"/>
                  <a:gd name="T7" fmla="*/ 7 h 40"/>
                  <a:gd name="T8" fmla="*/ 89 w 178"/>
                  <a:gd name="T9" fmla="*/ 24 h 40"/>
                  <a:gd name="T10" fmla="*/ 0 w 178"/>
                  <a:gd name="T11" fmla="*/ 40 h 40"/>
                  <a:gd name="T12" fmla="*/ 0 w 178"/>
                  <a:gd name="T13" fmla="*/ 3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40">
                    <a:moveTo>
                      <a:pt x="0" y="31"/>
                    </a:moveTo>
                    <a:cubicBezTo>
                      <a:pt x="29" y="26"/>
                      <a:pt x="59" y="21"/>
                      <a:pt x="89" y="15"/>
                    </a:cubicBezTo>
                    <a:cubicBezTo>
                      <a:pt x="119" y="10"/>
                      <a:pt x="148" y="5"/>
                      <a:pt x="178" y="0"/>
                    </a:cubicBezTo>
                    <a:cubicBezTo>
                      <a:pt x="178" y="2"/>
                      <a:pt x="178" y="5"/>
                      <a:pt x="178" y="7"/>
                    </a:cubicBezTo>
                    <a:cubicBezTo>
                      <a:pt x="148" y="13"/>
                      <a:pt x="119" y="18"/>
                      <a:pt x="89" y="24"/>
                    </a:cubicBezTo>
                    <a:cubicBezTo>
                      <a:pt x="59" y="29"/>
                      <a:pt x="29" y="34"/>
                      <a:pt x="0" y="40"/>
                    </a:cubicBezTo>
                    <a:cubicBezTo>
                      <a:pt x="0" y="37"/>
                      <a:pt x="0" y="34"/>
                      <a:pt x="0" y="31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îşļidé">
                <a:extLst>
                  <a:ext uri="{FF2B5EF4-FFF2-40B4-BE49-F238E27FC236}">
                    <a16:creationId xmlns:a16="http://schemas.microsoft.com/office/drawing/2014/main" xmlns="" id="{DB64ED77-A38A-4169-85E6-F8EE0EFB7478}"/>
                  </a:ext>
                </a:extLst>
              </p:cNvPr>
              <p:cNvSpPr/>
              <p:nvPr/>
            </p:nvSpPr>
            <p:spPr bwMode="auto">
              <a:xfrm>
                <a:off x="2922588" y="3433724"/>
                <a:ext cx="460375" cy="112713"/>
              </a:xfrm>
              <a:custGeom>
                <a:avLst/>
                <a:gdLst>
                  <a:gd name="T0" fmla="*/ 0 w 178"/>
                  <a:gd name="T1" fmla="*/ 35 h 44"/>
                  <a:gd name="T2" fmla="*/ 89 w 178"/>
                  <a:gd name="T3" fmla="*/ 17 h 44"/>
                  <a:gd name="T4" fmla="*/ 178 w 178"/>
                  <a:gd name="T5" fmla="*/ 0 h 44"/>
                  <a:gd name="T6" fmla="*/ 178 w 178"/>
                  <a:gd name="T7" fmla="*/ 7 h 44"/>
                  <a:gd name="T8" fmla="*/ 89 w 178"/>
                  <a:gd name="T9" fmla="*/ 26 h 44"/>
                  <a:gd name="T10" fmla="*/ 0 w 178"/>
                  <a:gd name="T11" fmla="*/ 44 h 44"/>
                  <a:gd name="T12" fmla="*/ 0 w 178"/>
                  <a:gd name="T13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44">
                    <a:moveTo>
                      <a:pt x="0" y="35"/>
                    </a:moveTo>
                    <a:cubicBezTo>
                      <a:pt x="29" y="29"/>
                      <a:pt x="59" y="23"/>
                      <a:pt x="89" y="17"/>
                    </a:cubicBezTo>
                    <a:cubicBezTo>
                      <a:pt x="119" y="12"/>
                      <a:pt x="148" y="6"/>
                      <a:pt x="178" y="0"/>
                    </a:cubicBezTo>
                    <a:cubicBezTo>
                      <a:pt x="178" y="3"/>
                      <a:pt x="178" y="5"/>
                      <a:pt x="178" y="7"/>
                    </a:cubicBezTo>
                    <a:cubicBezTo>
                      <a:pt x="148" y="13"/>
                      <a:pt x="119" y="20"/>
                      <a:pt x="89" y="26"/>
                    </a:cubicBezTo>
                    <a:cubicBezTo>
                      <a:pt x="59" y="32"/>
                      <a:pt x="29" y="38"/>
                      <a:pt x="0" y="44"/>
                    </a:cubicBezTo>
                    <a:cubicBezTo>
                      <a:pt x="0" y="41"/>
                      <a:pt x="0" y="38"/>
                      <a:pt x="0" y="35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iŝlidê">
                <a:extLst>
                  <a:ext uri="{FF2B5EF4-FFF2-40B4-BE49-F238E27FC236}">
                    <a16:creationId xmlns:a16="http://schemas.microsoft.com/office/drawing/2014/main" xmlns="" id="{F3FFE233-68C5-4604-9E9D-E1BD74743EB0}"/>
                  </a:ext>
                </a:extLst>
              </p:cNvPr>
              <p:cNvSpPr/>
              <p:nvPr/>
            </p:nvSpPr>
            <p:spPr bwMode="auto">
              <a:xfrm>
                <a:off x="2922588" y="3474999"/>
                <a:ext cx="460375" cy="123825"/>
              </a:xfrm>
              <a:custGeom>
                <a:avLst/>
                <a:gdLst>
                  <a:gd name="T0" fmla="*/ 0 w 178"/>
                  <a:gd name="T1" fmla="*/ 39 h 48"/>
                  <a:gd name="T2" fmla="*/ 89 w 178"/>
                  <a:gd name="T3" fmla="*/ 19 h 48"/>
                  <a:gd name="T4" fmla="*/ 178 w 178"/>
                  <a:gd name="T5" fmla="*/ 0 h 48"/>
                  <a:gd name="T6" fmla="*/ 178 w 178"/>
                  <a:gd name="T7" fmla="*/ 8 h 48"/>
                  <a:gd name="T8" fmla="*/ 89 w 178"/>
                  <a:gd name="T9" fmla="*/ 28 h 48"/>
                  <a:gd name="T10" fmla="*/ 0 w 178"/>
                  <a:gd name="T11" fmla="*/ 48 h 48"/>
                  <a:gd name="T12" fmla="*/ 0 w 178"/>
                  <a:gd name="T13" fmla="*/ 3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48">
                    <a:moveTo>
                      <a:pt x="0" y="39"/>
                    </a:moveTo>
                    <a:cubicBezTo>
                      <a:pt x="29" y="32"/>
                      <a:pt x="59" y="26"/>
                      <a:pt x="89" y="19"/>
                    </a:cubicBezTo>
                    <a:cubicBezTo>
                      <a:pt x="119" y="13"/>
                      <a:pt x="148" y="7"/>
                      <a:pt x="178" y="0"/>
                    </a:cubicBezTo>
                    <a:cubicBezTo>
                      <a:pt x="178" y="3"/>
                      <a:pt x="178" y="5"/>
                      <a:pt x="178" y="8"/>
                    </a:cubicBezTo>
                    <a:cubicBezTo>
                      <a:pt x="148" y="14"/>
                      <a:pt x="119" y="21"/>
                      <a:pt x="89" y="28"/>
                    </a:cubicBezTo>
                    <a:cubicBezTo>
                      <a:pt x="59" y="34"/>
                      <a:pt x="29" y="41"/>
                      <a:pt x="0" y="48"/>
                    </a:cubicBezTo>
                    <a:cubicBezTo>
                      <a:pt x="0" y="45"/>
                      <a:pt x="0" y="42"/>
                      <a:pt x="0" y="39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îSḷïḑè">
                <a:extLst>
                  <a:ext uri="{FF2B5EF4-FFF2-40B4-BE49-F238E27FC236}">
                    <a16:creationId xmlns:a16="http://schemas.microsoft.com/office/drawing/2014/main" xmlns="" id="{126D9702-2807-463F-ADA5-22652A6D757C}"/>
                  </a:ext>
                </a:extLst>
              </p:cNvPr>
              <p:cNvSpPr/>
              <p:nvPr/>
            </p:nvSpPr>
            <p:spPr bwMode="auto">
              <a:xfrm>
                <a:off x="2922588" y="3516274"/>
                <a:ext cx="460375" cy="131763"/>
              </a:xfrm>
              <a:custGeom>
                <a:avLst/>
                <a:gdLst>
                  <a:gd name="T0" fmla="*/ 0 w 178"/>
                  <a:gd name="T1" fmla="*/ 42 h 51"/>
                  <a:gd name="T2" fmla="*/ 89 w 178"/>
                  <a:gd name="T3" fmla="*/ 21 h 51"/>
                  <a:gd name="T4" fmla="*/ 178 w 178"/>
                  <a:gd name="T5" fmla="*/ 0 h 51"/>
                  <a:gd name="T6" fmla="*/ 178 w 178"/>
                  <a:gd name="T7" fmla="*/ 8 h 51"/>
                  <a:gd name="T8" fmla="*/ 89 w 178"/>
                  <a:gd name="T9" fmla="*/ 30 h 51"/>
                  <a:gd name="T10" fmla="*/ 0 w 178"/>
                  <a:gd name="T11" fmla="*/ 51 h 51"/>
                  <a:gd name="T12" fmla="*/ 0 w 178"/>
                  <a:gd name="T13" fmla="*/ 4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51">
                    <a:moveTo>
                      <a:pt x="0" y="42"/>
                    </a:moveTo>
                    <a:cubicBezTo>
                      <a:pt x="29" y="35"/>
                      <a:pt x="59" y="28"/>
                      <a:pt x="89" y="21"/>
                    </a:cubicBezTo>
                    <a:cubicBezTo>
                      <a:pt x="119" y="14"/>
                      <a:pt x="148" y="7"/>
                      <a:pt x="178" y="0"/>
                    </a:cubicBezTo>
                    <a:cubicBezTo>
                      <a:pt x="178" y="3"/>
                      <a:pt x="178" y="5"/>
                      <a:pt x="178" y="8"/>
                    </a:cubicBezTo>
                    <a:cubicBezTo>
                      <a:pt x="148" y="15"/>
                      <a:pt x="119" y="22"/>
                      <a:pt x="89" y="30"/>
                    </a:cubicBezTo>
                    <a:cubicBezTo>
                      <a:pt x="59" y="37"/>
                      <a:pt x="29" y="44"/>
                      <a:pt x="0" y="51"/>
                    </a:cubicBezTo>
                    <a:cubicBezTo>
                      <a:pt x="0" y="48"/>
                      <a:pt x="0" y="45"/>
                      <a:pt x="0" y="42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îš1ídé">
                <a:extLst>
                  <a:ext uri="{FF2B5EF4-FFF2-40B4-BE49-F238E27FC236}">
                    <a16:creationId xmlns:a16="http://schemas.microsoft.com/office/drawing/2014/main" xmlns="" id="{C85B8AC2-FC47-40BE-962F-90FD39A3CC5C}"/>
                  </a:ext>
                </a:extLst>
              </p:cNvPr>
              <p:cNvSpPr/>
              <p:nvPr/>
            </p:nvSpPr>
            <p:spPr bwMode="auto">
              <a:xfrm>
                <a:off x="2922588" y="3179724"/>
                <a:ext cx="460375" cy="157163"/>
              </a:xfrm>
              <a:custGeom>
                <a:avLst/>
                <a:gdLst>
                  <a:gd name="T0" fmla="*/ 0 w 178"/>
                  <a:gd name="T1" fmla="*/ 13 h 61"/>
                  <a:gd name="T2" fmla="*/ 89 w 178"/>
                  <a:gd name="T3" fmla="*/ 7 h 61"/>
                  <a:gd name="T4" fmla="*/ 178 w 178"/>
                  <a:gd name="T5" fmla="*/ 0 h 61"/>
                  <a:gd name="T6" fmla="*/ 178 w 178"/>
                  <a:gd name="T7" fmla="*/ 39 h 61"/>
                  <a:gd name="T8" fmla="*/ 89 w 178"/>
                  <a:gd name="T9" fmla="*/ 50 h 61"/>
                  <a:gd name="T10" fmla="*/ 0 w 178"/>
                  <a:gd name="T11" fmla="*/ 61 h 61"/>
                  <a:gd name="T12" fmla="*/ 0 w 178"/>
                  <a:gd name="T13" fmla="*/ 1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61">
                    <a:moveTo>
                      <a:pt x="0" y="13"/>
                    </a:moveTo>
                    <a:cubicBezTo>
                      <a:pt x="29" y="10"/>
                      <a:pt x="59" y="9"/>
                      <a:pt x="89" y="7"/>
                    </a:cubicBezTo>
                    <a:cubicBezTo>
                      <a:pt x="119" y="5"/>
                      <a:pt x="148" y="2"/>
                      <a:pt x="178" y="0"/>
                    </a:cubicBezTo>
                    <a:cubicBezTo>
                      <a:pt x="178" y="13"/>
                      <a:pt x="178" y="26"/>
                      <a:pt x="178" y="39"/>
                    </a:cubicBezTo>
                    <a:cubicBezTo>
                      <a:pt x="148" y="43"/>
                      <a:pt x="119" y="47"/>
                      <a:pt x="89" y="50"/>
                    </a:cubicBezTo>
                    <a:cubicBezTo>
                      <a:pt x="59" y="53"/>
                      <a:pt x="29" y="57"/>
                      <a:pt x="0" y="61"/>
                    </a:cubicBezTo>
                    <a:cubicBezTo>
                      <a:pt x="0" y="44"/>
                      <a:pt x="0" y="29"/>
                      <a:pt x="0" y="13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ïśļîḍè">
                <a:extLst>
                  <a:ext uri="{FF2B5EF4-FFF2-40B4-BE49-F238E27FC236}">
                    <a16:creationId xmlns:a16="http://schemas.microsoft.com/office/drawing/2014/main" xmlns="" id="{56419246-D0FD-4CD7-9E96-9F03B7939F38}"/>
                  </a:ext>
                </a:extLst>
              </p:cNvPr>
              <p:cNvSpPr/>
              <p:nvPr/>
            </p:nvSpPr>
            <p:spPr bwMode="auto">
              <a:xfrm>
                <a:off x="2255838" y="1704937"/>
                <a:ext cx="1254125" cy="2387600"/>
              </a:xfrm>
              <a:custGeom>
                <a:avLst/>
                <a:gdLst>
                  <a:gd name="T0" fmla="*/ 243 w 485"/>
                  <a:gd name="T1" fmla="*/ 103 h 923"/>
                  <a:gd name="T2" fmla="*/ 476 w 485"/>
                  <a:gd name="T3" fmla="*/ 203 h 923"/>
                  <a:gd name="T4" fmla="*/ 485 w 485"/>
                  <a:gd name="T5" fmla="*/ 207 h 923"/>
                  <a:gd name="T6" fmla="*/ 485 w 485"/>
                  <a:gd name="T7" fmla="*/ 218 h 923"/>
                  <a:gd name="T8" fmla="*/ 485 w 485"/>
                  <a:gd name="T9" fmla="*/ 484 h 923"/>
                  <a:gd name="T10" fmla="*/ 485 w 485"/>
                  <a:gd name="T11" fmla="*/ 751 h 923"/>
                  <a:gd name="T12" fmla="*/ 485 w 485"/>
                  <a:gd name="T13" fmla="*/ 761 h 923"/>
                  <a:gd name="T14" fmla="*/ 476 w 485"/>
                  <a:gd name="T15" fmla="*/ 764 h 923"/>
                  <a:gd name="T16" fmla="*/ 243 w 485"/>
                  <a:gd name="T17" fmla="*/ 842 h 923"/>
                  <a:gd name="T18" fmla="*/ 243 w 485"/>
                  <a:gd name="T19" fmla="*/ 814 h 923"/>
                  <a:gd name="T20" fmla="*/ 466 w 485"/>
                  <a:gd name="T21" fmla="*/ 746 h 923"/>
                  <a:gd name="T22" fmla="*/ 466 w 485"/>
                  <a:gd name="T23" fmla="*/ 483 h 923"/>
                  <a:gd name="T24" fmla="*/ 466 w 485"/>
                  <a:gd name="T25" fmla="*/ 220 h 923"/>
                  <a:gd name="T26" fmla="*/ 243 w 485"/>
                  <a:gd name="T27" fmla="*/ 131 h 923"/>
                  <a:gd name="T28" fmla="*/ 243 w 485"/>
                  <a:gd name="T29" fmla="*/ 103 h 923"/>
                  <a:gd name="T30" fmla="*/ 10 w 485"/>
                  <a:gd name="T31" fmla="*/ 4 h 923"/>
                  <a:gd name="T32" fmla="*/ 243 w 485"/>
                  <a:gd name="T33" fmla="*/ 103 h 923"/>
                  <a:gd name="T34" fmla="*/ 243 w 485"/>
                  <a:gd name="T35" fmla="*/ 103 h 923"/>
                  <a:gd name="T36" fmla="*/ 243 w 485"/>
                  <a:gd name="T37" fmla="*/ 131 h 923"/>
                  <a:gd name="T38" fmla="*/ 243 w 485"/>
                  <a:gd name="T39" fmla="*/ 131 h 923"/>
                  <a:gd name="T40" fmla="*/ 19 w 485"/>
                  <a:gd name="T41" fmla="*/ 42 h 923"/>
                  <a:gd name="T42" fmla="*/ 19 w 485"/>
                  <a:gd name="T43" fmla="*/ 462 h 923"/>
                  <a:gd name="T44" fmla="*/ 19 w 485"/>
                  <a:gd name="T45" fmla="*/ 883 h 923"/>
                  <a:gd name="T46" fmla="*/ 243 w 485"/>
                  <a:gd name="T47" fmla="*/ 814 h 923"/>
                  <a:gd name="T48" fmla="*/ 243 w 485"/>
                  <a:gd name="T49" fmla="*/ 814 h 923"/>
                  <a:gd name="T50" fmla="*/ 243 w 485"/>
                  <a:gd name="T51" fmla="*/ 842 h 923"/>
                  <a:gd name="T52" fmla="*/ 243 w 485"/>
                  <a:gd name="T53" fmla="*/ 842 h 923"/>
                  <a:gd name="T54" fmla="*/ 10 w 485"/>
                  <a:gd name="T55" fmla="*/ 920 h 923"/>
                  <a:gd name="T56" fmla="*/ 0 w 485"/>
                  <a:gd name="T57" fmla="*/ 923 h 923"/>
                  <a:gd name="T58" fmla="*/ 0 w 485"/>
                  <a:gd name="T59" fmla="*/ 906 h 923"/>
                  <a:gd name="T60" fmla="*/ 0 w 485"/>
                  <a:gd name="T61" fmla="*/ 461 h 923"/>
                  <a:gd name="T62" fmla="*/ 0 w 485"/>
                  <a:gd name="T63" fmla="*/ 17 h 923"/>
                  <a:gd name="T64" fmla="*/ 0 w 485"/>
                  <a:gd name="T65" fmla="*/ 0 h 923"/>
                  <a:gd name="T66" fmla="*/ 10 w 485"/>
                  <a:gd name="T67" fmla="*/ 4 h 9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85" h="923">
                    <a:moveTo>
                      <a:pt x="243" y="103"/>
                    </a:moveTo>
                    <a:cubicBezTo>
                      <a:pt x="320" y="136"/>
                      <a:pt x="398" y="170"/>
                      <a:pt x="476" y="203"/>
                    </a:cubicBezTo>
                    <a:cubicBezTo>
                      <a:pt x="479" y="204"/>
                      <a:pt x="482" y="206"/>
                      <a:pt x="485" y="207"/>
                    </a:cubicBezTo>
                    <a:cubicBezTo>
                      <a:pt x="485" y="210"/>
                      <a:pt x="485" y="214"/>
                      <a:pt x="485" y="218"/>
                    </a:cubicBezTo>
                    <a:cubicBezTo>
                      <a:pt x="485" y="306"/>
                      <a:pt x="485" y="395"/>
                      <a:pt x="485" y="484"/>
                    </a:cubicBezTo>
                    <a:cubicBezTo>
                      <a:pt x="485" y="573"/>
                      <a:pt x="485" y="662"/>
                      <a:pt x="485" y="751"/>
                    </a:cubicBezTo>
                    <a:cubicBezTo>
                      <a:pt x="485" y="754"/>
                      <a:pt x="485" y="757"/>
                      <a:pt x="485" y="761"/>
                    </a:cubicBezTo>
                    <a:cubicBezTo>
                      <a:pt x="482" y="762"/>
                      <a:pt x="479" y="763"/>
                      <a:pt x="476" y="764"/>
                    </a:cubicBezTo>
                    <a:cubicBezTo>
                      <a:pt x="398" y="790"/>
                      <a:pt x="320" y="816"/>
                      <a:pt x="243" y="842"/>
                    </a:cubicBezTo>
                    <a:cubicBezTo>
                      <a:pt x="243" y="814"/>
                      <a:pt x="243" y="814"/>
                      <a:pt x="243" y="814"/>
                    </a:cubicBezTo>
                    <a:cubicBezTo>
                      <a:pt x="317" y="792"/>
                      <a:pt x="392" y="769"/>
                      <a:pt x="466" y="746"/>
                    </a:cubicBezTo>
                    <a:cubicBezTo>
                      <a:pt x="466" y="658"/>
                      <a:pt x="466" y="571"/>
                      <a:pt x="466" y="483"/>
                    </a:cubicBezTo>
                    <a:cubicBezTo>
                      <a:pt x="466" y="396"/>
                      <a:pt x="466" y="308"/>
                      <a:pt x="466" y="220"/>
                    </a:cubicBezTo>
                    <a:cubicBezTo>
                      <a:pt x="392" y="191"/>
                      <a:pt x="317" y="161"/>
                      <a:pt x="243" y="131"/>
                    </a:cubicBezTo>
                    <a:lnTo>
                      <a:pt x="243" y="103"/>
                    </a:lnTo>
                    <a:close/>
                    <a:moveTo>
                      <a:pt x="10" y="4"/>
                    </a:moveTo>
                    <a:cubicBezTo>
                      <a:pt x="87" y="37"/>
                      <a:pt x="165" y="70"/>
                      <a:pt x="243" y="103"/>
                    </a:cubicBezTo>
                    <a:cubicBezTo>
                      <a:pt x="243" y="103"/>
                      <a:pt x="243" y="103"/>
                      <a:pt x="243" y="103"/>
                    </a:cubicBezTo>
                    <a:cubicBezTo>
                      <a:pt x="243" y="131"/>
                      <a:pt x="243" y="131"/>
                      <a:pt x="243" y="131"/>
                    </a:cubicBezTo>
                    <a:cubicBezTo>
                      <a:pt x="243" y="131"/>
                      <a:pt x="243" y="131"/>
                      <a:pt x="243" y="131"/>
                    </a:cubicBezTo>
                    <a:cubicBezTo>
                      <a:pt x="168" y="101"/>
                      <a:pt x="94" y="72"/>
                      <a:pt x="19" y="42"/>
                    </a:cubicBezTo>
                    <a:cubicBezTo>
                      <a:pt x="19" y="182"/>
                      <a:pt x="19" y="322"/>
                      <a:pt x="19" y="462"/>
                    </a:cubicBezTo>
                    <a:cubicBezTo>
                      <a:pt x="19" y="602"/>
                      <a:pt x="19" y="743"/>
                      <a:pt x="19" y="883"/>
                    </a:cubicBezTo>
                    <a:cubicBezTo>
                      <a:pt x="94" y="860"/>
                      <a:pt x="168" y="837"/>
                      <a:pt x="243" y="814"/>
                    </a:cubicBezTo>
                    <a:cubicBezTo>
                      <a:pt x="243" y="814"/>
                      <a:pt x="243" y="814"/>
                      <a:pt x="243" y="814"/>
                    </a:cubicBezTo>
                    <a:cubicBezTo>
                      <a:pt x="243" y="842"/>
                      <a:pt x="243" y="842"/>
                      <a:pt x="243" y="842"/>
                    </a:cubicBezTo>
                    <a:cubicBezTo>
                      <a:pt x="243" y="842"/>
                      <a:pt x="243" y="842"/>
                      <a:pt x="243" y="842"/>
                    </a:cubicBezTo>
                    <a:cubicBezTo>
                      <a:pt x="165" y="868"/>
                      <a:pt x="87" y="894"/>
                      <a:pt x="10" y="920"/>
                    </a:cubicBezTo>
                    <a:cubicBezTo>
                      <a:pt x="6" y="921"/>
                      <a:pt x="3" y="922"/>
                      <a:pt x="0" y="923"/>
                    </a:cubicBezTo>
                    <a:cubicBezTo>
                      <a:pt x="0" y="917"/>
                      <a:pt x="0" y="912"/>
                      <a:pt x="0" y="906"/>
                    </a:cubicBezTo>
                    <a:cubicBezTo>
                      <a:pt x="0" y="758"/>
                      <a:pt x="0" y="609"/>
                      <a:pt x="0" y="461"/>
                    </a:cubicBezTo>
                    <a:cubicBezTo>
                      <a:pt x="0" y="313"/>
                      <a:pt x="0" y="165"/>
                      <a:pt x="0" y="17"/>
                    </a:cubicBezTo>
                    <a:cubicBezTo>
                      <a:pt x="0" y="11"/>
                      <a:pt x="0" y="5"/>
                      <a:pt x="0" y="0"/>
                    </a:cubicBezTo>
                    <a:cubicBezTo>
                      <a:pt x="3" y="1"/>
                      <a:pt x="6" y="2"/>
                      <a:pt x="10" y="4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íşḻïďê">
                <a:extLst>
                  <a:ext uri="{FF2B5EF4-FFF2-40B4-BE49-F238E27FC236}">
                    <a16:creationId xmlns:a16="http://schemas.microsoft.com/office/drawing/2014/main" xmlns="" id="{787C2308-14B5-41F2-8483-27C2CE282A85}"/>
                  </a:ext>
                </a:extLst>
              </p:cNvPr>
              <p:cNvSpPr/>
              <p:nvPr/>
            </p:nvSpPr>
            <p:spPr bwMode="auto">
              <a:xfrm>
                <a:off x="4322763" y="4033799"/>
                <a:ext cx="47625" cy="23813"/>
              </a:xfrm>
              <a:custGeom>
                <a:avLst/>
                <a:gdLst>
                  <a:gd name="T0" fmla="*/ 0 w 19"/>
                  <a:gd name="T1" fmla="*/ 9 h 9"/>
                  <a:gd name="T2" fmla="*/ 19 w 19"/>
                  <a:gd name="T3" fmla="*/ 9 h 9"/>
                  <a:gd name="T4" fmla="*/ 19 w 19"/>
                  <a:gd name="T5" fmla="*/ 4 h 9"/>
                  <a:gd name="T6" fmla="*/ 16 w 19"/>
                  <a:gd name="T7" fmla="*/ 0 h 9"/>
                  <a:gd name="T8" fmla="*/ 2 w 19"/>
                  <a:gd name="T9" fmla="*/ 0 h 9"/>
                  <a:gd name="T10" fmla="*/ 0 w 19"/>
                  <a:gd name="T11" fmla="*/ 4 h 9"/>
                  <a:gd name="T12" fmla="*/ 0 w 19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9">
                    <a:moveTo>
                      <a:pt x="0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1"/>
                      <a:pt x="18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4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ïṣļíḍe">
                <a:extLst>
                  <a:ext uri="{FF2B5EF4-FFF2-40B4-BE49-F238E27FC236}">
                    <a16:creationId xmlns:a16="http://schemas.microsoft.com/office/drawing/2014/main" xmlns="" id="{13026E74-7B59-497A-9309-B53A10CBCDBF}"/>
                  </a:ext>
                </a:extLst>
              </p:cNvPr>
              <p:cNvSpPr/>
              <p:nvPr/>
            </p:nvSpPr>
            <p:spPr bwMode="auto">
              <a:xfrm>
                <a:off x="4464051" y="4033799"/>
                <a:ext cx="49213" cy="23813"/>
              </a:xfrm>
              <a:custGeom>
                <a:avLst/>
                <a:gdLst>
                  <a:gd name="T0" fmla="*/ 0 w 19"/>
                  <a:gd name="T1" fmla="*/ 9 h 9"/>
                  <a:gd name="T2" fmla="*/ 19 w 19"/>
                  <a:gd name="T3" fmla="*/ 9 h 9"/>
                  <a:gd name="T4" fmla="*/ 19 w 19"/>
                  <a:gd name="T5" fmla="*/ 4 h 9"/>
                  <a:gd name="T6" fmla="*/ 16 w 19"/>
                  <a:gd name="T7" fmla="*/ 0 h 9"/>
                  <a:gd name="T8" fmla="*/ 2 w 19"/>
                  <a:gd name="T9" fmla="*/ 0 h 9"/>
                  <a:gd name="T10" fmla="*/ 0 w 19"/>
                  <a:gd name="T11" fmla="*/ 4 h 9"/>
                  <a:gd name="T12" fmla="*/ 0 w 19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9">
                    <a:moveTo>
                      <a:pt x="0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1"/>
                      <a:pt x="18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4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A7BE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íSlîdê">
                <a:extLst>
                  <a:ext uri="{FF2B5EF4-FFF2-40B4-BE49-F238E27FC236}">
                    <a16:creationId xmlns:a16="http://schemas.microsoft.com/office/drawing/2014/main" xmlns="" id="{2A97DF9A-77B7-4694-BC39-385F6E5CF020}"/>
                  </a:ext>
                </a:extLst>
              </p:cNvPr>
              <p:cNvSpPr/>
              <p:nvPr/>
            </p:nvSpPr>
            <p:spPr bwMode="auto">
              <a:xfrm>
                <a:off x="4329113" y="3944899"/>
                <a:ext cx="176213" cy="220663"/>
              </a:xfrm>
              <a:custGeom>
                <a:avLst/>
                <a:gdLst>
                  <a:gd name="T0" fmla="*/ 34 w 68"/>
                  <a:gd name="T1" fmla="*/ 85 h 85"/>
                  <a:gd name="T2" fmla="*/ 60 w 68"/>
                  <a:gd name="T3" fmla="*/ 85 h 85"/>
                  <a:gd name="T4" fmla="*/ 68 w 68"/>
                  <a:gd name="T5" fmla="*/ 78 h 85"/>
                  <a:gd name="T6" fmla="*/ 68 w 68"/>
                  <a:gd name="T7" fmla="*/ 7 h 85"/>
                  <a:gd name="T8" fmla="*/ 60 w 68"/>
                  <a:gd name="T9" fmla="*/ 0 h 85"/>
                  <a:gd name="T10" fmla="*/ 34 w 68"/>
                  <a:gd name="T11" fmla="*/ 0 h 85"/>
                  <a:gd name="T12" fmla="*/ 34 w 68"/>
                  <a:gd name="T13" fmla="*/ 11 h 85"/>
                  <a:gd name="T14" fmla="*/ 52 w 68"/>
                  <a:gd name="T15" fmla="*/ 11 h 85"/>
                  <a:gd name="T16" fmla="*/ 56 w 68"/>
                  <a:gd name="T17" fmla="*/ 15 h 85"/>
                  <a:gd name="T18" fmla="*/ 56 w 68"/>
                  <a:gd name="T19" fmla="*/ 64 h 85"/>
                  <a:gd name="T20" fmla="*/ 52 w 68"/>
                  <a:gd name="T21" fmla="*/ 67 h 85"/>
                  <a:gd name="T22" fmla="*/ 34 w 68"/>
                  <a:gd name="T23" fmla="*/ 67 h 85"/>
                  <a:gd name="T24" fmla="*/ 34 w 68"/>
                  <a:gd name="T25" fmla="*/ 85 h 85"/>
                  <a:gd name="T26" fmla="*/ 7 w 68"/>
                  <a:gd name="T27" fmla="*/ 85 h 85"/>
                  <a:gd name="T28" fmla="*/ 34 w 68"/>
                  <a:gd name="T29" fmla="*/ 85 h 85"/>
                  <a:gd name="T30" fmla="*/ 34 w 68"/>
                  <a:gd name="T31" fmla="*/ 67 h 85"/>
                  <a:gd name="T32" fmla="*/ 16 w 68"/>
                  <a:gd name="T33" fmla="*/ 67 h 85"/>
                  <a:gd name="T34" fmla="*/ 12 w 68"/>
                  <a:gd name="T35" fmla="*/ 64 h 85"/>
                  <a:gd name="T36" fmla="*/ 12 w 68"/>
                  <a:gd name="T37" fmla="*/ 15 h 85"/>
                  <a:gd name="T38" fmla="*/ 16 w 68"/>
                  <a:gd name="T39" fmla="*/ 11 h 85"/>
                  <a:gd name="T40" fmla="*/ 34 w 68"/>
                  <a:gd name="T41" fmla="*/ 11 h 85"/>
                  <a:gd name="T42" fmla="*/ 34 w 68"/>
                  <a:gd name="T43" fmla="*/ 0 h 85"/>
                  <a:gd name="T44" fmla="*/ 7 w 68"/>
                  <a:gd name="T45" fmla="*/ 0 h 85"/>
                  <a:gd name="T46" fmla="*/ 0 w 68"/>
                  <a:gd name="T47" fmla="*/ 7 h 85"/>
                  <a:gd name="T48" fmla="*/ 0 w 68"/>
                  <a:gd name="T49" fmla="*/ 78 h 85"/>
                  <a:gd name="T50" fmla="*/ 7 w 68"/>
                  <a:gd name="T51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8" h="85">
                    <a:moveTo>
                      <a:pt x="34" y="85"/>
                    </a:moveTo>
                    <a:cubicBezTo>
                      <a:pt x="60" y="85"/>
                      <a:pt x="60" y="85"/>
                      <a:pt x="60" y="85"/>
                    </a:cubicBezTo>
                    <a:cubicBezTo>
                      <a:pt x="64" y="85"/>
                      <a:pt x="68" y="82"/>
                      <a:pt x="68" y="78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3"/>
                      <a:pt x="64" y="0"/>
                      <a:pt x="60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6" y="13"/>
                      <a:pt x="56" y="15"/>
                    </a:cubicBezTo>
                    <a:cubicBezTo>
                      <a:pt x="56" y="64"/>
                      <a:pt x="56" y="64"/>
                      <a:pt x="56" y="64"/>
                    </a:cubicBezTo>
                    <a:cubicBezTo>
                      <a:pt x="56" y="66"/>
                      <a:pt x="54" y="67"/>
                      <a:pt x="52" y="67"/>
                    </a:cubicBezTo>
                    <a:cubicBezTo>
                      <a:pt x="34" y="67"/>
                      <a:pt x="34" y="67"/>
                      <a:pt x="34" y="67"/>
                    </a:cubicBezTo>
                    <a:lnTo>
                      <a:pt x="34" y="85"/>
                    </a:lnTo>
                    <a:close/>
                    <a:moveTo>
                      <a:pt x="7" y="85"/>
                    </a:move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4" y="67"/>
                      <a:pt x="12" y="66"/>
                      <a:pt x="12" y="6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3"/>
                      <a:pt x="14" y="11"/>
                      <a:pt x="16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82"/>
                      <a:pt x="4" y="85"/>
                      <a:pt x="7" y="85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ïS1îḋè">
                <a:extLst>
                  <a:ext uri="{FF2B5EF4-FFF2-40B4-BE49-F238E27FC236}">
                    <a16:creationId xmlns:a16="http://schemas.microsoft.com/office/drawing/2014/main" xmlns="" id="{0988315F-7A99-4E15-BF5E-AED89780A550}"/>
                  </a:ext>
                </a:extLst>
              </p:cNvPr>
              <p:cNvSpPr/>
              <p:nvPr/>
            </p:nvSpPr>
            <p:spPr bwMode="auto">
              <a:xfrm>
                <a:off x="4022726" y="4075074"/>
                <a:ext cx="790575" cy="520700"/>
              </a:xfrm>
              <a:custGeom>
                <a:avLst/>
                <a:gdLst>
                  <a:gd name="T0" fmla="*/ 21 w 306"/>
                  <a:gd name="T1" fmla="*/ 0 h 201"/>
                  <a:gd name="T2" fmla="*/ 285 w 306"/>
                  <a:gd name="T3" fmla="*/ 0 h 201"/>
                  <a:gd name="T4" fmla="*/ 306 w 306"/>
                  <a:gd name="T5" fmla="*/ 21 h 201"/>
                  <a:gd name="T6" fmla="*/ 306 w 306"/>
                  <a:gd name="T7" fmla="*/ 180 h 201"/>
                  <a:gd name="T8" fmla="*/ 285 w 306"/>
                  <a:gd name="T9" fmla="*/ 201 h 201"/>
                  <a:gd name="T10" fmla="*/ 21 w 306"/>
                  <a:gd name="T11" fmla="*/ 201 h 201"/>
                  <a:gd name="T12" fmla="*/ 0 w 306"/>
                  <a:gd name="T13" fmla="*/ 180 h 201"/>
                  <a:gd name="T14" fmla="*/ 0 w 306"/>
                  <a:gd name="T15" fmla="*/ 21 h 201"/>
                  <a:gd name="T16" fmla="*/ 21 w 306"/>
                  <a:gd name="T17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6" h="201">
                    <a:moveTo>
                      <a:pt x="21" y="0"/>
                    </a:moveTo>
                    <a:cubicBezTo>
                      <a:pt x="285" y="0"/>
                      <a:pt x="285" y="0"/>
                      <a:pt x="285" y="0"/>
                    </a:cubicBezTo>
                    <a:cubicBezTo>
                      <a:pt x="296" y="0"/>
                      <a:pt x="306" y="9"/>
                      <a:pt x="306" y="21"/>
                    </a:cubicBezTo>
                    <a:cubicBezTo>
                      <a:pt x="306" y="180"/>
                      <a:pt x="306" y="180"/>
                      <a:pt x="306" y="180"/>
                    </a:cubicBezTo>
                    <a:cubicBezTo>
                      <a:pt x="306" y="192"/>
                      <a:pt x="296" y="201"/>
                      <a:pt x="285" y="201"/>
                    </a:cubicBezTo>
                    <a:cubicBezTo>
                      <a:pt x="21" y="201"/>
                      <a:pt x="21" y="201"/>
                      <a:pt x="21" y="201"/>
                    </a:cubicBezTo>
                    <a:cubicBezTo>
                      <a:pt x="10" y="201"/>
                      <a:pt x="0" y="192"/>
                      <a:pt x="0" y="18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10" y="0"/>
                      <a:pt x="21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íśḻïḍê">
                <a:extLst>
                  <a:ext uri="{FF2B5EF4-FFF2-40B4-BE49-F238E27FC236}">
                    <a16:creationId xmlns:a16="http://schemas.microsoft.com/office/drawing/2014/main" xmlns="" id="{B0AB7CD3-AC7A-4E9D-B188-2773948EF6A3}"/>
                  </a:ext>
                </a:extLst>
              </p:cNvPr>
              <p:cNvSpPr/>
              <p:nvPr/>
            </p:nvSpPr>
            <p:spPr bwMode="auto">
              <a:xfrm>
                <a:off x="4451351" y="4276687"/>
                <a:ext cx="242888" cy="261938"/>
              </a:xfrm>
              <a:custGeom>
                <a:avLst/>
                <a:gdLst>
                  <a:gd name="T0" fmla="*/ 13 w 94"/>
                  <a:gd name="T1" fmla="*/ 0 h 101"/>
                  <a:gd name="T2" fmla="*/ 81 w 94"/>
                  <a:gd name="T3" fmla="*/ 0 h 101"/>
                  <a:gd name="T4" fmla="*/ 94 w 94"/>
                  <a:gd name="T5" fmla="*/ 13 h 101"/>
                  <a:gd name="T6" fmla="*/ 94 w 94"/>
                  <a:gd name="T7" fmla="*/ 88 h 101"/>
                  <a:gd name="T8" fmla="*/ 81 w 94"/>
                  <a:gd name="T9" fmla="*/ 101 h 101"/>
                  <a:gd name="T10" fmla="*/ 13 w 94"/>
                  <a:gd name="T11" fmla="*/ 101 h 101"/>
                  <a:gd name="T12" fmla="*/ 0 w 94"/>
                  <a:gd name="T13" fmla="*/ 88 h 101"/>
                  <a:gd name="T14" fmla="*/ 0 w 94"/>
                  <a:gd name="T15" fmla="*/ 13 h 101"/>
                  <a:gd name="T16" fmla="*/ 13 w 94"/>
                  <a:gd name="T1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01">
                    <a:moveTo>
                      <a:pt x="13" y="0"/>
                    </a:moveTo>
                    <a:cubicBezTo>
                      <a:pt x="81" y="0"/>
                      <a:pt x="81" y="0"/>
                      <a:pt x="81" y="0"/>
                    </a:cubicBezTo>
                    <a:cubicBezTo>
                      <a:pt x="89" y="0"/>
                      <a:pt x="94" y="6"/>
                      <a:pt x="94" y="13"/>
                    </a:cubicBezTo>
                    <a:cubicBezTo>
                      <a:pt x="94" y="88"/>
                      <a:pt x="94" y="88"/>
                      <a:pt x="94" y="88"/>
                    </a:cubicBezTo>
                    <a:cubicBezTo>
                      <a:pt x="94" y="96"/>
                      <a:pt x="89" y="101"/>
                      <a:pt x="81" y="101"/>
                    </a:cubicBezTo>
                    <a:cubicBezTo>
                      <a:pt x="13" y="101"/>
                      <a:pt x="13" y="101"/>
                      <a:pt x="13" y="101"/>
                    </a:cubicBezTo>
                    <a:cubicBezTo>
                      <a:pt x="5" y="101"/>
                      <a:pt x="0" y="96"/>
                      <a:pt x="0" y="8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3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ïṩlïḓe">
                <a:extLst>
                  <a:ext uri="{FF2B5EF4-FFF2-40B4-BE49-F238E27FC236}">
                    <a16:creationId xmlns:a16="http://schemas.microsoft.com/office/drawing/2014/main" xmlns="" id="{677A3727-E606-4503-8C5D-FAD5429A9CD3}"/>
                  </a:ext>
                </a:extLst>
              </p:cNvPr>
              <p:cNvSpPr/>
              <p:nvPr/>
            </p:nvSpPr>
            <p:spPr bwMode="auto">
              <a:xfrm>
                <a:off x="4464051" y="4292562"/>
                <a:ext cx="217488" cy="233363"/>
              </a:xfrm>
              <a:custGeom>
                <a:avLst/>
                <a:gdLst>
                  <a:gd name="T0" fmla="*/ 9 w 84"/>
                  <a:gd name="T1" fmla="*/ 0 h 90"/>
                  <a:gd name="T2" fmla="*/ 75 w 84"/>
                  <a:gd name="T3" fmla="*/ 0 h 90"/>
                  <a:gd name="T4" fmla="*/ 84 w 84"/>
                  <a:gd name="T5" fmla="*/ 9 h 90"/>
                  <a:gd name="T6" fmla="*/ 84 w 84"/>
                  <a:gd name="T7" fmla="*/ 81 h 90"/>
                  <a:gd name="T8" fmla="*/ 75 w 84"/>
                  <a:gd name="T9" fmla="*/ 90 h 90"/>
                  <a:gd name="T10" fmla="*/ 9 w 84"/>
                  <a:gd name="T11" fmla="*/ 90 h 90"/>
                  <a:gd name="T12" fmla="*/ 0 w 84"/>
                  <a:gd name="T13" fmla="*/ 81 h 90"/>
                  <a:gd name="T14" fmla="*/ 0 w 84"/>
                  <a:gd name="T15" fmla="*/ 9 h 90"/>
                  <a:gd name="T16" fmla="*/ 9 w 84"/>
                  <a:gd name="T1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90">
                    <a:moveTo>
                      <a:pt x="9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cubicBezTo>
                      <a:pt x="84" y="81"/>
                      <a:pt x="84" y="81"/>
                      <a:pt x="84" y="81"/>
                    </a:cubicBezTo>
                    <a:cubicBezTo>
                      <a:pt x="84" y="86"/>
                      <a:pt x="80" y="90"/>
                      <a:pt x="75" y="90"/>
                    </a:cubicBezTo>
                    <a:cubicBezTo>
                      <a:pt x="9" y="90"/>
                      <a:pt x="9" y="90"/>
                      <a:pt x="9" y="90"/>
                    </a:cubicBezTo>
                    <a:cubicBezTo>
                      <a:pt x="4" y="90"/>
                      <a:pt x="0" y="86"/>
                      <a:pt x="0" y="8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ïŝ1iďê">
                <a:extLst>
                  <a:ext uri="{FF2B5EF4-FFF2-40B4-BE49-F238E27FC236}">
                    <a16:creationId xmlns:a16="http://schemas.microsoft.com/office/drawing/2014/main" xmlns="" id="{FFF7AC46-8FCC-445F-B8D7-EBD7A74D45AF}"/>
                  </a:ext>
                </a:extLst>
              </p:cNvPr>
              <p:cNvSpPr/>
              <p:nvPr/>
            </p:nvSpPr>
            <p:spPr bwMode="auto">
              <a:xfrm>
                <a:off x="4138613" y="4276687"/>
                <a:ext cx="246063" cy="261938"/>
              </a:xfrm>
              <a:custGeom>
                <a:avLst/>
                <a:gdLst>
                  <a:gd name="T0" fmla="*/ 13 w 95"/>
                  <a:gd name="T1" fmla="*/ 0 h 101"/>
                  <a:gd name="T2" fmla="*/ 82 w 95"/>
                  <a:gd name="T3" fmla="*/ 0 h 101"/>
                  <a:gd name="T4" fmla="*/ 95 w 95"/>
                  <a:gd name="T5" fmla="*/ 13 h 101"/>
                  <a:gd name="T6" fmla="*/ 95 w 95"/>
                  <a:gd name="T7" fmla="*/ 88 h 101"/>
                  <a:gd name="T8" fmla="*/ 82 w 95"/>
                  <a:gd name="T9" fmla="*/ 101 h 101"/>
                  <a:gd name="T10" fmla="*/ 13 w 95"/>
                  <a:gd name="T11" fmla="*/ 101 h 101"/>
                  <a:gd name="T12" fmla="*/ 0 w 95"/>
                  <a:gd name="T13" fmla="*/ 88 h 101"/>
                  <a:gd name="T14" fmla="*/ 0 w 95"/>
                  <a:gd name="T15" fmla="*/ 13 h 101"/>
                  <a:gd name="T16" fmla="*/ 13 w 95"/>
                  <a:gd name="T1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101">
                    <a:moveTo>
                      <a:pt x="13" y="0"/>
                    </a:moveTo>
                    <a:cubicBezTo>
                      <a:pt x="82" y="0"/>
                      <a:pt x="82" y="0"/>
                      <a:pt x="82" y="0"/>
                    </a:cubicBezTo>
                    <a:cubicBezTo>
                      <a:pt x="89" y="0"/>
                      <a:pt x="95" y="6"/>
                      <a:pt x="95" y="13"/>
                    </a:cubicBezTo>
                    <a:cubicBezTo>
                      <a:pt x="95" y="88"/>
                      <a:pt x="95" y="88"/>
                      <a:pt x="95" y="88"/>
                    </a:cubicBezTo>
                    <a:cubicBezTo>
                      <a:pt x="95" y="96"/>
                      <a:pt x="89" y="101"/>
                      <a:pt x="82" y="101"/>
                    </a:cubicBezTo>
                    <a:cubicBezTo>
                      <a:pt x="13" y="101"/>
                      <a:pt x="13" y="101"/>
                      <a:pt x="13" y="101"/>
                    </a:cubicBezTo>
                    <a:cubicBezTo>
                      <a:pt x="6" y="101"/>
                      <a:pt x="0" y="96"/>
                      <a:pt x="0" y="8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ï$ľide">
                <a:extLst>
                  <a:ext uri="{FF2B5EF4-FFF2-40B4-BE49-F238E27FC236}">
                    <a16:creationId xmlns:a16="http://schemas.microsoft.com/office/drawing/2014/main" xmlns="" id="{8A5F3392-51F0-4304-BECE-3A341BCC66A1}"/>
                  </a:ext>
                </a:extLst>
              </p:cNvPr>
              <p:cNvSpPr/>
              <p:nvPr/>
            </p:nvSpPr>
            <p:spPr bwMode="auto">
              <a:xfrm>
                <a:off x="4154488" y="4292562"/>
                <a:ext cx="215900" cy="233363"/>
              </a:xfrm>
              <a:custGeom>
                <a:avLst/>
                <a:gdLst>
                  <a:gd name="T0" fmla="*/ 9 w 84"/>
                  <a:gd name="T1" fmla="*/ 0 h 90"/>
                  <a:gd name="T2" fmla="*/ 75 w 84"/>
                  <a:gd name="T3" fmla="*/ 0 h 90"/>
                  <a:gd name="T4" fmla="*/ 84 w 84"/>
                  <a:gd name="T5" fmla="*/ 9 h 90"/>
                  <a:gd name="T6" fmla="*/ 84 w 84"/>
                  <a:gd name="T7" fmla="*/ 81 h 90"/>
                  <a:gd name="T8" fmla="*/ 75 w 84"/>
                  <a:gd name="T9" fmla="*/ 90 h 90"/>
                  <a:gd name="T10" fmla="*/ 9 w 84"/>
                  <a:gd name="T11" fmla="*/ 90 h 90"/>
                  <a:gd name="T12" fmla="*/ 0 w 84"/>
                  <a:gd name="T13" fmla="*/ 81 h 90"/>
                  <a:gd name="T14" fmla="*/ 0 w 84"/>
                  <a:gd name="T15" fmla="*/ 9 h 90"/>
                  <a:gd name="T16" fmla="*/ 9 w 84"/>
                  <a:gd name="T1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90">
                    <a:moveTo>
                      <a:pt x="9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cubicBezTo>
                      <a:pt x="84" y="81"/>
                      <a:pt x="84" y="81"/>
                      <a:pt x="84" y="81"/>
                    </a:cubicBezTo>
                    <a:cubicBezTo>
                      <a:pt x="84" y="86"/>
                      <a:pt x="80" y="90"/>
                      <a:pt x="75" y="90"/>
                    </a:cubicBezTo>
                    <a:cubicBezTo>
                      <a:pt x="9" y="90"/>
                      <a:pt x="9" y="90"/>
                      <a:pt x="9" y="90"/>
                    </a:cubicBezTo>
                    <a:cubicBezTo>
                      <a:pt x="4" y="90"/>
                      <a:pt x="0" y="86"/>
                      <a:pt x="0" y="8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íś1îḓè">
                <a:extLst>
                  <a:ext uri="{FF2B5EF4-FFF2-40B4-BE49-F238E27FC236}">
                    <a16:creationId xmlns:a16="http://schemas.microsoft.com/office/drawing/2014/main" xmlns="" id="{C0C06302-A9FA-43B9-BFF0-8F39EB62A20F}"/>
                  </a:ext>
                </a:extLst>
              </p:cNvPr>
              <p:cNvSpPr/>
              <p:nvPr/>
            </p:nvSpPr>
            <p:spPr bwMode="auto">
              <a:xfrm>
                <a:off x="4064001" y="4075074"/>
                <a:ext cx="708025" cy="269875"/>
              </a:xfrm>
              <a:custGeom>
                <a:avLst/>
                <a:gdLst>
                  <a:gd name="T0" fmla="*/ 5 w 274"/>
                  <a:gd name="T1" fmla="*/ 0 h 104"/>
                  <a:gd name="T2" fmla="*/ 269 w 274"/>
                  <a:gd name="T3" fmla="*/ 0 h 104"/>
                  <a:gd name="T4" fmla="*/ 274 w 274"/>
                  <a:gd name="T5" fmla="*/ 0 h 104"/>
                  <a:gd name="T6" fmla="*/ 274 w 274"/>
                  <a:gd name="T7" fmla="*/ 85 h 104"/>
                  <a:gd name="T8" fmla="*/ 255 w 274"/>
                  <a:gd name="T9" fmla="*/ 104 h 104"/>
                  <a:gd name="T10" fmla="*/ 19 w 274"/>
                  <a:gd name="T11" fmla="*/ 104 h 104"/>
                  <a:gd name="T12" fmla="*/ 0 w 274"/>
                  <a:gd name="T13" fmla="*/ 85 h 104"/>
                  <a:gd name="T14" fmla="*/ 0 w 274"/>
                  <a:gd name="T15" fmla="*/ 0 h 104"/>
                  <a:gd name="T16" fmla="*/ 5 w 274"/>
                  <a:gd name="T1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4" h="104">
                    <a:moveTo>
                      <a:pt x="5" y="0"/>
                    </a:moveTo>
                    <a:cubicBezTo>
                      <a:pt x="269" y="0"/>
                      <a:pt x="269" y="0"/>
                      <a:pt x="269" y="0"/>
                    </a:cubicBezTo>
                    <a:cubicBezTo>
                      <a:pt x="271" y="0"/>
                      <a:pt x="272" y="0"/>
                      <a:pt x="274" y="0"/>
                    </a:cubicBezTo>
                    <a:cubicBezTo>
                      <a:pt x="274" y="85"/>
                      <a:pt x="274" y="85"/>
                      <a:pt x="274" y="85"/>
                    </a:cubicBezTo>
                    <a:cubicBezTo>
                      <a:pt x="274" y="95"/>
                      <a:pt x="266" y="104"/>
                      <a:pt x="255" y="104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8" y="104"/>
                      <a:pt x="0" y="95"/>
                      <a:pt x="0" y="8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3" y="0"/>
                      <a:pt x="5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íṣḷîḑé">
                <a:extLst>
                  <a:ext uri="{FF2B5EF4-FFF2-40B4-BE49-F238E27FC236}">
                    <a16:creationId xmlns:a16="http://schemas.microsoft.com/office/drawing/2014/main" xmlns="" id="{FBA5D9B3-78CD-4CB0-A7E4-1A7D167BB2B4}"/>
                  </a:ext>
                </a:extLst>
              </p:cNvPr>
              <p:cNvSpPr/>
              <p:nvPr/>
            </p:nvSpPr>
            <p:spPr bwMode="auto">
              <a:xfrm>
                <a:off x="4081463" y="4075074"/>
                <a:ext cx="673100" cy="250825"/>
              </a:xfrm>
              <a:custGeom>
                <a:avLst/>
                <a:gdLst>
                  <a:gd name="T0" fmla="*/ 0 w 260"/>
                  <a:gd name="T1" fmla="*/ 0 h 97"/>
                  <a:gd name="T2" fmla="*/ 260 w 260"/>
                  <a:gd name="T3" fmla="*/ 0 h 97"/>
                  <a:gd name="T4" fmla="*/ 260 w 260"/>
                  <a:gd name="T5" fmla="*/ 85 h 97"/>
                  <a:gd name="T6" fmla="*/ 249 w 260"/>
                  <a:gd name="T7" fmla="*/ 97 h 97"/>
                  <a:gd name="T8" fmla="*/ 11 w 260"/>
                  <a:gd name="T9" fmla="*/ 97 h 97"/>
                  <a:gd name="T10" fmla="*/ 0 w 260"/>
                  <a:gd name="T11" fmla="*/ 85 h 97"/>
                  <a:gd name="T12" fmla="*/ 0 w 260"/>
                  <a:gd name="T13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0" h="97">
                    <a:moveTo>
                      <a:pt x="0" y="0"/>
                    </a:moveTo>
                    <a:cubicBezTo>
                      <a:pt x="260" y="0"/>
                      <a:pt x="260" y="0"/>
                      <a:pt x="260" y="0"/>
                    </a:cubicBezTo>
                    <a:cubicBezTo>
                      <a:pt x="260" y="85"/>
                      <a:pt x="260" y="85"/>
                      <a:pt x="260" y="85"/>
                    </a:cubicBezTo>
                    <a:cubicBezTo>
                      <a:pt x="260" y="92"/>
                      <a:pt x="255" y="97"/>
                      <a:pt x="249" y="97"/>
                    </a:cubicBezTo>
                    <a:cubicBezTo>
                      <a:pt x="11" y="97"/>
                      <a:pt x="11" y="97"/>
                      <a:pt x="11" y="97"/>
                    </a:cubicBezTo>
                    <a:cubicBezTo>
                      <a:pt x="5" y="97"/>
                      <a:pt x="0" y="92"/>
                      <a:pt x="0" y="8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ïSlïḍe">
                <a:extLst>
                  <a:ext uri="{FF2B5EF4-FFF2-40B4-BE49-F238E27FC236}">
                    <a16:creationId xmlns:a16="http://schemas.microsoft.com/office/drawing/2014/main" xmlns="" id="{2F09E1EC-258B-4035-A4B7-3FAB59372CAA}"/>
                  </a:ext>
                </a:extLst>
              </p:cNvPr>
              <p:cNvSpPr/>
              <p:nvPr/>
            </p:nvSpPr>
            <p:spPr bwMode="auto">
              <a:xfrm>
                <a:off x="4217988" y="4075074"/>
                <a:ext cx="88900" cy="319088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îṩliḑè">
                <a:extLst>
                  <a:ext uri="{FF2B5EF4-FFF2-40B4-BE49-F238E27FC236}">
                    <a16:creationId xmlns:a16="http://schemas.microsoft.com/office/drawing/2014/main" xmlns="" id="{52C2640F-99A7-4496-9BA5-102FDBA8E4C6}"/>
                  </a:ext>
                </a:extLst>
              </p:cNvPr>
              <p:cNvSpPr/>
              <p:nvPr/>
            </p:nvSpPr>
            <p:spPr bwMode="auto">
              <a:xfrm>
                <a:off x="4233863" y="4075074"/>
                <a:ext cx="53975" cy="319088"/>
              </a:xfrm>
              <a:prstGeom prst="rect">
                <a:avLst/>
              </a:pr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ïṧ1iḓê">
                <a:extLst>
                  <a:ext uri="{FF2B5EF4-FFF2-40B4-BE49-F238E27FC236}">
                    <a16:creationId xmlns:a16="http://schemas.microsoft.com/office/drawing/2014/main" xmlns="" id="{BCF0A5D7-6EDD-4EB7-B917-0925DBF5ECD4}"/>
                  </a:ext>
                </a:extLst>
              </p:cNvPr>
              <p:cNvSpPr/>
              <p:nvPr/>
            </p:nvSpPr>
            <p:spPr bwMode="auto">
              <a:xfrm>
                <a:off x="4200526" y="4383049"/>
                <a:ext cx="123825" cy="106363"/>
              </a:xfrm>
              <a:custGeom>
                <a:avLst/>
                <a:gdLst>
                  <a:gd name="T0" fmla="*/ 6 w 48"/>
                  <a:gd name="T1" fmla="*/ 0 h 41"/>
                  <a:gd name="T2" fmla="*/ 24 w 48"/>
                  <a:gd name="T3" fmla="*/ 0 h 41"/>
                  <a:gd name="T4" fmla="*/ 42 w 48"/>
                  <a:gd name="T5" fmla="*/ 0 h 41"/>
                  <a:gd name="T6" fmla="*/ 46 w 48"/>
                  <a:gd name="T7" fmla="*/ 6 h 41"/>
                  <a:gd name="T8" fmla="*/ 38 w 48"/>
                  <a:gd name="T9" fmla="*/ 37 h 41"/>
                  <a:gd name="T10" fmla="*/ 34 w 48"/>
                  <a:gd name="T11" fmla="*/ 41 h 41"/>
                  <a:gd name="T12" fmla="*/ 24 w 48"/>
                  <a:gd name="T13" fmla="*/ 41 h 41"/>
                  <a:gd name="T14" fmla="*/ 14 w 48"/>
                  <a:gd name="T15" fmla="*/ 41 h 41"/>
                  <a:gd name="T16" fmla="*/ 9 w 48"/>
                  <a:gd name="T17" fmla="*/ 37 h 41"/>
                  <a:gd name="T18" fmla="*/ 1 w 48"/>
                  <a:gd name="T19" fmla="*/ 6 h 41"/>
                  <a:gd name="T20" fmla="*/ 6 w 48"/>
                  <a:gd name="T2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1">
                    <a:moveTo>
                      <a:pt x="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0"/>
                      <a:pt x="48" y="2"/>
                      <a:pt x="46" y="6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9"/>
                      <a:pt x="37" y="41"/>
                      <a:pt x="3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1" y="41"/>
                      <a:pt x="10" y="39"/>
                      <a:pt x="9" y="3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2"/>
                      <a:pt x="2" y="0"/>
                      <a:pt x="6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ïṡlïḑe">
                <a:extLst>
                  <a:ext uri="{FF2B5EF4-FFF2-40B4-BE49-F238E27FC236}">
                    <a16:creationId xmlns:a16="http://schemas.microsoft.com/office/drawing/2014/main" xmlns="" id="{455A9854-8CD1-48A3-870E-C88BD7C16059}"/>
                  </a:ext>
                </a:extLst>
              </p:cNvPr>
              <p:cNvSpPr/>
              <p:nvPr/>
            </p:nvSpPr>
            <p:spPr bwMode="auto">
              <a:xfrm>
                <a:off x="4217988" y="4398924"/>
                <a:ext cx="88900" cy="74613"/>
              </a:xfrm>
              <a:custGeom>
                <a:avLst/>
                <a:gdLst>
                  <a:gd name="T0" fmla="*/ 4 w 34"/>
                  <a:gd name="T1" fmla="*/ 0 h 29"/>
                  <a:gd name="T2" fmla="*/ 17 w 34"/>
                  <a:gd name="T3" fmla="*/ 0 h 29"/>
                  <a:gd name="T4" fmla="*/ 30 w 34"/>
                  <a:gd name="T5" fmla="*/ 0 h 29"/>
                  <a:gd name="T6" fmla="*/ 33 w 34"/>
                  <a:gd name="T7" fmla="*/ 5 h 29"/>
                  <a:gd name="T8" fmla="*/ 27 w 34"/>
                  <a:gd name="T9" fmla="*/ 27 h 29"/>
                  <a:gd name="T10" fmla="*/ 24 w 34"/>
                  <a:gd name="T11" fmla="*/ 29 h 29"/>
                  <a:gd name="T12" fmla="*/ 17 w 34"/>
                  <a:gd name="T13" fmla="*/ 29 h 29"/>
                  <a:gd name="T14" fmla="*/ 10 w 34"/>
                  <a:gd name="T15" fmla="*/ 29 h 29"/>
                  <a:gd name="T16" fmla="*/ 6 w 34"/>
                  <a:gd name="T17" fmla="*/ 27 h 29"/>
                  <a:gd name="T18" fmla="*/ 1 w 34"/>
                  <a:gd name="T19" fmla="*/ 5 h 29"/>
                  <a:gd name="T20" fmla="*/ 4 w 34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29">
                    <a:moveTo>
                      <a:pt x="4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4" y="1"/>
                      <a:pt x="33" y="5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8"/>
                      <a:pt x="26" y="29"/>
                      <a:pt x="24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8" y="29"/>
                      <a:pt x="7" y="28"/>
                      <a:pt x="6" y="27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1"/>
                      <a:pt x="1" y="0"/>
                      <a:pt x="4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î$ļïḑe">
                <a:extLst>
                  <a:ext uri="{FF2B5EF4-FFF2-40B4-BE49-F238E27FC236}">
                    <a16:creationId xmlns:a16="http://schemas.microsoft.com/office/drawing/2014/main" xmlns="" id="{BD9DABEA-596D-4BE3-B1F4-7208B02EFBDB}"/>
                  </a:ext>
                </a:extLst>
              </p:cNvPr>
              <p:cNvSpPr/>
              <p:nvPr/>
            </p:nvSpPr>
            <p:spPr bwMode="auto">
              <a:xfrm>
                <a:off x="4257676" y="4424324"/>
                <a:ext cx="7938" cy="33338"/>
              </a:xfrm>
              <a:custGeom>
                <a:avLst/>
                <a:gdLst>
                  <a:gd name="T0" fmla="*/ 2 w 3"/>
                  <a:gd name="T1" fmla="*/ 0 h 13"/>
                  <a:gd name="T2" fmla="*/ 2 w 3"/>
                  <a:gd name="T3" fmla="*/ 0 h 13"/>
                  <a:gd name="T4" fmla="*/ 3 w 3"/>
                  <a:gd name="T5" fmla="*/ 2 h 13"/>
                  <a:gd name="T6" fmla="*/ 3 w 3"/>
                  <a:gd name="T7" fmla="*/ 12 h 13"/>
                  <a:gd name="T8" fmla="*/ 2 w 3"/>
                  <a:gd name="T9" fmla="*/ 13 h 13"/>
                  <a:gd name="T10" fmla="*/ 2 w 3"/>
                  <a:gd name="T11" fmla="*/ 13 h 13"/>
                  <a:gd name="T12" fmla="*/ 0 w 3"/>
                  <a:gd name="T13" fmla="*/ 12 h 13"/>
                  <a:gd name="T14" fmla="*/ 0 w 3"/>
                  <a:gd name="T15" fmla="*/ 2 h 13"/>
                  <a:gd name="T16" fmla="*/ 2 w 3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iś1ídê">
                <a:extLst>
                  <a:ext uri="{FF2B5EF4-FFF2-40B4-BE49-F238E27FC236}">
                    <a16:creationId xmlns:a16="http://schemas.microsoft.com/office/drawing/2014/main" xmlns="" id="{FF435DEC-C154-4ECD-AE5E-7AAB459DB241}"/>
                  </a:ext>
                </a:extLst>
              </p:cNvPr>
              <p:cNvSpPr/>
              <p:nvPr/>
            </p:nvSpPr>
            <p:spPr bwMode="auto">
              <a:xfrm>
                <a:off x="4252913" y="4414799"/>
                <a:ext cx="20638" cy="20638"/>
              </a:xfrm>
              <a:prstGeom prst="ellipse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" name="îsḷíḍé">
                <a:extLst>
                  <a:ext uri="{FF2B5EF4-FFF2-40B4-BE49-F238E27FC236}">
                    <a16:creationId xmlns:a16="http://schemas.microsoft.com/office/drawing/2014/main" xmlns="" id="{1793EBE0-4BFB-4F9A-B295-C355A4405C15}"/>
                  </a:ext>
                </a:extLst>
              </p:cNvPr>
              <p:cNvSpPr/>
              <p:nvPr/>
            </p:nvSpPr>
            <p:spPr bwMode="auto">
              <a:xfrm>
                <a:off x="4529138" y="4075074"/>
                <a:ext cx="87313" cy="319088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" name="ïsļîďê">
                <a:extLst>
                  <a:ext uri="{FF2B5EF4-FFF2-40B4-BE49-F238E27FC236}">
                    <a16:creationId xmlns:a16="http://schemas.microsoft.com/office/drawing/2014/main" xmlns="" id="{712418FA-AEB0-4350-B188-AD2326AB10E2}"/>
                  </a:ext>
                </a:extLst>
              </p:cNvPr>
              <p:cNvSpPr/>
              <p:nvPr/>
            </p:nvSpPr>
            <p:spPr bwMode="auto">
              <a:xfrm>
                <a:off x="4546601" y="4075074"/>
                <a:ext cx="53975" cy="319088"/>
              </a:xfrm>
              <a:prstGeom prst="rect">
                <a:avLst/>
              </a:pr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" name="isḷïḑe">
                <a:extLst>
                  <a:ext uri="{FF2B5EF4-FFF2-40B4-BE49-F238E27FC236}">
                    <a16:creationId xmlns:a16="http://schemas.microsoft.com/office/drawing/2014/main" xmlns="" id="{3CD7517F-127A-4CA1-890E-2A5C92BD152D}"/>
                  </a:ext>
                </a:extLst>
              </p:cNvPr>
              <p:cNvSpPr/>
              <p:nvPr/>
            </p:nvSpPr>
            <p:spPr bwMode="auto">
              <a:xfrm>
                <a:off x="4510088" y="4383049"/>
                <a:ext cx="125413" cy="106363"/>
              </a:xfrm>
              <a:custGeom>
                <a:avLst/>
                <a:gdLst>
                  <a:gd name="T0" fmla="*/ 6 w 48"/>
                  <a:gd name="T1" fmla="*/ 0 h 41"/>
                  <a:gd name="T2" fmla="*/ 24 w 48"/>
                  <a:gd name="T3" fmla="*/ 0 h 41"/>
                  <a:gd name="T4" fmla="*/ 42 w 48"/>
                  <a:gd name="T5" fmla="*/ 0 h 41"/>
                  <a:gd name="T6" fmla="*/ 47 w 48"/>
                  <a:gd name="T7" fmla="*/ 6 h 41"/>
                  <a:gd name="T8" fmla="*/ 39 w 48"/>
                  <a:gd name="T9" fmla="*/ 37 h 41"/>
                  <a:gd name="T10" fmla="*/ 34 w 48"/>
                  <a:gd name="T11" fmla="*/ 41 h 41"/>
                  <a:gd name="T12" fmla="*/ 24 w 48"/>
                  <a:gd name="T13" fmla="*/ 41 h 41"/>
                  <a:gd name="T14" fmla="*/ 14 w 48"/>
                  <a:gd name="T15" fmla="*/ 41 h 41"/>
                  <a:gd name="T16" fmla="*/ 9 w 48"/>
                  <a:gd name="T17" fmla="*/ 37 h 41"/>
                  <a:gd name="T18" fmla="*/ 1 w 48"/>
                  <a:gd name="T19" fmla="*/ 6 h 41"/>
                  <a:gd name="T20" fmla="*/ 6 w 48"/>
                  <a:gd name="T2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1">
                    <a:moveTo>
                      <a:pt x="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0"/>
                      <a:pt x="48" y="2"/>
                      <a:pt x="47" y="6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8" y="39"/>
                      <a:pt x="37" y="41"/>
                      <a:pt x="3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1" y="41"/>
                      <a:pt x="10" y="39"/>
                      <a:pt x="9" y="3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2"/>
                      <a:pt x="2" y="0"/>
                      <a:pt x="6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" name="íSļiḋè">
                <a:extLst>
                  <a:ext uri="{FF2B5EF4-FFF2-40B4-BE49-F238E27FC236}">
                    <a16:creationId xmlns:a16="http://schemas.microsoft.com/office/drawing/2014/main" xmlns="" id="{E7452E79-424A-4C83-9C55-BCEBCA08AA7B}"/>
                  </a:ext>
                </a:extLst>
              </p:cNvPr>
              <p:cNvSpPr/>
              <p:nvPr/>
            </p:nvSpPr>
            <p:spPr bwMode="auto">
              <a:xfrm>
                <a:off x="4529138" y="4398924"/>
                <a:ext cx="87313" cy="74613"/>
              </a:xfrm>
              <a:custGeom>
                <a:avLst/>
                <a:gdLst>
                  <a:gd name="T0" fmla="*/ 4 w 34"/>
                  <a:gd name="T1" fmla="*/ 0 h 29"/>
                  <a:gd name="T2" fmla="*/ 17 w 34"/>
                  <a:gd name="T3" fmla="*/ 0 h 29"/>
                  <a:gd name="T4" fmla="*/ 30 w 34"/>
                  <a:gd name="T5" fmla="*/ 0 h 29"/>
                  <a:gd name="T6" fmla="*/ 33 w 34"/>
                  <a:gd name="T7" fmla="*/ 5 h 29"/>
                  <a:gd name="T8" fmla="*/ 27 w 34"/>
                  <a:gd name="T9" fmla="*/ 27 h 29"/>
                  <a:gd name="T10" fmla="*/ 24 w 34"/>
                  <a:gd name="T11" fmla="*/ 29 h 29"/>
                  <a:gd name="T12" fmla="*/ 17 w 34"/>
                  <a:gd name="T13" fmla="*/ 29 h 29"/>
                  <a:gd name="T14" fmla="*/ 10 w 34"/>
                  <a:gd name="T15" fmla="*/ 29 h 29"/>
                  <a:gd name="T16" fmla="*/ 7 w 34"/>
                  <a:gd name="T17" fmla="*/ 27 h 29"/>
                  <a:gd name="T18" fmla="*/ 1 w 34"/>
                  <a:gd name="T19" fmla="*/ 5 h 29"/>
                  <a:gd name="T20" fmla="*/ 4 w 34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29">
                    <a:moveTo>
                      <a:pt x="4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4" y="1"/>
                      <a:pt x="33" y="5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8"/>
                      <a:pt x="26" y="29"/>
                      <a:pt x="24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8" y="29"/>
                      <a:pt x="7" y="28"/>
                      <a:pt x="7" y="27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1"/>
                      <a:pt x="1" y="0"/>
                      <a:pt x="4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" name="íŝḻiďè">
                <a:extLst>
                  <a:ext uri="{FF2B5EF4-FFF2-40B4-BE49-F238E27FC236}">
                    <a16:creationId xmlns:a16="http://schemas.microsoft.com/office/drawing/2014/main" xmlns="" id="{C03A9EF4-9C1A-4E0D-8D54-1759DAC519F9}"/>
                  </a:ext>
                </a:extLst>
              </p:cNvPr>
              <p:cNvSpPr/>
              <p:nvPr/>
            </p:nvSpPr>
            <p:spPr bwMode="auto">
              <a:xfrm>
                <a:off x="4570413" y="4424324"/>
                <a:ext cx="4763" cy="33338"/>
              </a:xfrm>
              <a:custGeom>
                <a:avLst/>
                <a:gdLst>
                  <a:gd name="T0" fmla="*/ 1 w 2"/>
                  <a:gd name="T1" fmla="*/ 0 h 13"/>
                  <a:gd name="T2" fmla="*/ 1 w 2"/>
                  <a:gd name="T3" fmla="*/ 0 h 13"/>
                  <a:gd name="T4" fmla="*/ 2 w 2"/>
                  <a:gd name="T5" fmla="*/ 2 h 13"/>
                  <a:gd name="T6" fmla="*/ 2 w 2"/>
                  <a:gd name="T7" fmla="*/ 12 h 13"/>
                  <a:gd name="T8" fmla="*/ 1 w 2"/>
                  <a:gd name="T9" fmla="*/ 13 h 13"/>
                  <a:gd name="T10" fmla="*/ 1 w 2"/>
                  <a:gd name="T11" fmla="*/ 13 h 13"/>
                  <a:gd name="T12" fmla="*/ 0 w 2"/>
                  <a:gd name="T13" fmla="*/ 12 h 13"/>
                  <a:gd name="T14" fmla="*/ 0 w 2"/>
                  <a:gd name="T15" fmla="*/ 2 h 13"/>
                  <a:gd name="T16" fmla="*/ 1 w 2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3"/>
                      <a:pt x="2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" name="íṩļíḑé">
                <a:extLst>
                  <a:ext uri="{FF2B5EF4-FFF2-40B4-BE49-F238E27FC236}">
                    <a16:creationId xmlns:a16="http://schemas.microsoft.com/office/drawing/2014/main" xmlns="" id="{C9DB62D9-6F3D-492B-B25B-FEA9BFA87A40}"/>
                  </a:ext>
                </a:extLst>
              </p:cNvPr>
              <p:cNvSpPr/>
              <p:nvPr/>
            </p:nvSpPr>
            <p:spPr bwMode="auto">
              <a:xfrm>
                <a:off x="4562476" y="4414799"/>
                <a:ext cx="20638" cy="20638"/>
              </a:xfrm>
              <a:prstGeom prst="ellipse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" name="iṣ1îdè">
                <a:extLst>
                  <a:ext uri="{FF2B5EF4-FFF2-40B4-BE49-F238E27FC236}">
                    <a16:creationId xmlns:a16="http://schemas.microsoft.com/office/drawing/2014/main" xmlns="" id="{4366760C-5BF9-4F2E-AA10-05E4C9028480}"/>
                  </a:ext>
                </a:extLst>
              </p:cNvPr>
              <p:cNvSpPr/>
              <p:nvPr/>
            </p:nvSpPr>
            <p:spPr bwMode="auto">
              <a:xfrm>
                <a:off x="4287838" y="4051262"/>
                <a:ext cx="258763" cy="23813"/>
              </a:xfrm>
              <a:custGeom>
                <a:avLst/>
                <a:gdLst>
                  <a:gd name="T0" fmla="*/ 0 w 100"/>
                  <a:gd name="T1" fmla="*/ 9 h 9"/>
                  <a:gd name="T2" fmla="*/ 100 w 100"/>
                  <a:gd name="T3" fmla="*/ 9 h 9"/>
                  <a:gd name="T4" fmla="*/ 100 w 100"/>
                  <a:gd name="T5" fmla="*/ 5 h 9"/>
                  <a:gd name="T6" fmla="*/ 95 w 100"/>
                  <a:gd name="T7" fmla="*/ 0 h 9"/>
                  <a:gd name="T8" fmla="*/ 5 w 100"/>
                  <a:gd name="T9" fmla="*/ 0 h 9"/>
                  <a:gd name="T10" fmla="*/ 0 w 100"/>
                  <a:gd name="T11" fmla="*/ 5 h 9"/>
                  <a:gd name="T12" fmla="*/ 0 w 100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9">
                    <a:moveTo>
                      <a:pt x="0" y="9"/>
                    </a:moveTo>
                    <a:cubicBezTo>
                      <a:pt x="100" y="9"/>
                      <a:pt x="100" y="9"/>
                      <a:pt x="100" y="9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0" y="2"/>
                      <a:pt x="98" y="0"/>
                      <a:pt x="9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" name="îšľîḓè">
                <a:extLst>
                  <a:ext uri="{FF2B5EF4-FFF2-40B4-BE49-F238E27FC236}">
                    <a16:creationId xmlns:a16="http://schemas.microsoft.com/office/drawing/2014/main" xmlns="" id="{DCDF3A84-D640-460A-823C-777D0B296109}"/>
                  </a:ext>
                </a:extLst>
              </p:cNvPr>
              <p:cNvSpPr/>
              <p:nvPr/>
            </p:nvSpPr>
            <p:spPr bwMode="auto">
              <a:xfrm>
                <a:off x="5268913" y="4386224"/>
                <a:ext cx="498475" cy="231775"/>
              </a:xfrm>
              <a:custGeom>
                <a:avLst/>
                <a:gdLst>
                  <a:gd name="T0" fmla="*/ 36 w 314"/>
                  <a:gd name="T1" fmla="*/ 0 h 146"/>
                  <a:gd name="T2" fmla="*/ 262 w 314"/>
                  <a:gd name="T3" fmla="*/ 1 h 146"/>
                  <a:gd name="T4" fmla="*/ 314 w 314"/>
                  <a:gd name="T5" fmla="*/ 145 h 146"/>
                  <a:gd name="T6" fmla="*/ 0 w 314"/>
                  <a:gd name="T7" fmla="*/ 146 h 146"/>
                  <a:gd name="T8" fmla="*/ 36 w 314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146">
                    <a:moveTo>
                      <a:pt x="36" y="0"/>
                    </a:moveTo>
                    <a:lnTo>
                      <a:pt x="262" y="1"/>
                    </a:lnTo>
                    <a:lnTo>
                      <a:pt x="314" y="145"/>
                    </a:lnTo>
                    <a:lnTo>
                      <a:pt x="0" y="146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" name="íṡḷïďe">
                <a:extLst>
                  <a:ext uri="{FF2B5EF4-FFF2-40B4-BE49-F238E27FC236}">
                    <a16:creationId xmlns:a16="http://schemas.microsoft.com/office/drawing/2014/main" xmlns="" id="{0420F20C-A223-45CE-B358-70444B0F9A44}"/>
                  </a:ext>
                </a:extLst>
              </p:cNvPr>
              <p:cNvSpPr/>
              <p:nvPr/>
            </p:nvSpPr>
            <p:spPr bwMode="auto">
              <a:xfrm>
                <a:off x="5224463" y="4432262"/>
                <a:ext cx="188913" cy="122238"/>
              </a:xfrm>
              <a:custGeom>
                <a:avLst/>
                <a:gdLst>
                  <a:gd name="T0" fmla="*/ 66 w 73"/>
                  <a:gd name="T1" fmla="*/ 1 h 47"/>
                  <a:gd name="T2" fmla="*/ 2 w 73"/>
                  <a:gd name="T3" fmla="*/ 42 h 47"/>
                  <a:gd name="T4" fmla="*/ 1 w 73"/>
                  <a:gd name="T5" fmla="*/ 45 h 47"/>
                  <a:gd name="T6" fmla="*/ 1 w 73"/>
                  <a:gd name="T7" fmla="*/ 45 h 47"/>
                  <a:gd name="T8" fmla="*/ 5 w 73"/>
                  <a:gd name="T9" fmla="*/ 46 h 47"/>
                  <a:gd name="T10" fmla="*/ 69 w 73"/>
                  <a:gd name="T11" fmla="*/ 6 h 47"/>
                  <a:gd name="T12" fmla="*/ 73 w 73"/>
                  <a:gd name="T13" fmla="*/ 0 h 47"/>
                  <a:gd name="T14" fmla="*/ 66 w 73"/>
                  <a:gd name="T15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47">
                    <a:moveTo>
                      <a:pt x="66" y="1"/>
                    </a:moveTo>
                    <a:cubicBezTo>
                      <a:pt x="2" y="42"/>
                      <a:pt x="2" y="42"/>
                      <a:pt x="2" y="42"/>
                    </a:cubicBezTo>
                    <a:cubicBezTo>
                      <a:pt x="0" y="42"/>
                      <a:pt x="0" y="44"/>
                      <a:pt x="1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2" y="47"/>
                      <a:pt x="3" y="47"/>
                      <a:pt x="5" y="46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73" y="0"/>
                      <a:pt x="73" y="0"/>
                      <a:pt x="73" y="0"/>
                    </a:cubicBezTo>
                    <a:lnTo>
                      <a:pt x="66" y="1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" name="íṩḻíďé">
                <a:extLst>
                  <a:ext uri="{FF2B5EF4-FFF2-40B4-BE49-F238E27FC236}">
                    <a16:creationId xmlns:a16="http://schemas.microsoft.com/office/drawing/2014/main" xmlns="" id="{38D5AB40-BF1A-4CF8-A04E-BCD42FC6ABF6}"/>
                  </a:ext>
                </a:extLst>
              </p:cNvPr>
              <p:cNvSpPr/>
              <p:nvPr/>
            </p:nvSpPr>
            <p:spPr bwMode="auto">
              <a:xfrm>
                <a:off x="7337426" y="4448137"/>
                <a:ext cx="188913" cy="120650"/>
              </a:xfrm>
              <a:custGeom>
                <a:avLst/>
                <a:gdLst>
                  <a:gd name="T0" fmla="*/ 8 w 73"/>
                  <a:gd name="T1" fmla="*/ 1 h 47"/>
                  <a:gd name="T2" fmla="*/ 71 w 73"/>
                  <a:gd name="T3" fmla="*/ 41 h 47"/>
                  <a:gd name="T4" fmla="*/ 72 w 73"/>
                  <a:gd name="T5" fmla="*/ 45 h 47"/>
                  <a:gd name="T6" fmla="*/ 72 w 73"/>
                  <a:gd name="T7" fmla="*/ 45 h 47"/>
                  <a:gd name="T8" fmla="*/ 69 w 73"/>
                  <a:gd name="T9" fmla="*/ 46 h 47"/>
                  <a:gd name="T10" fmla="*/ 5 w 73"/>
                  <a:gd name="T11" fmla="*/ 6 h 47"/>
                  <a:gd name="T12" fmla="*/ 0 w 73"/>
                  <a:gd name="T13" fmla="*/ 0 h 47"/>
                  <a:gd name="T14" fmla="*/ 8 w 73"/>
                  <a:gd name="T15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47">
                    <a:moveTo>
                      <a:pt x="8" y="1"/>
                    </a:moveTo>
                    <a:cubicBezTo>
                      <a:pt x="71" y="41"/>
                      <a:pt x="71" y="41"/>
                      <a:pt x="71" y="41"/>
                    </a:cubicBezTo>
                    <a:cubicBezTo>
                      <a:pt x="73" y="42"/>
                      <a:pt x="73" y="44"/>
                      <a:pt x="72" y="45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72" y="46"/>
                      <a:pt x="70" y="47"/>
                      <a:pt x="69" y="4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" y="1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" name="îṥlíḍè">
                <a:extLst>
                  <a:ext uri="{FF2B5EF4-FFF2-40B4-BE49-F238E27FC236}">
                    <a16:creationId xmlns:a16="http://schemas.microsoft.com/office/drawing/2014/main" xmlns="" id="{76543C11-F7DE-4A67-9DE4-8C33729760A4}"/>
                  </a:ext>
                </a:extLst>
              </p:cNvPr>
              <p:cNvSpPr/>
              <p:nvPr/>
            </p:nvSpPr>
            <p:spPr bwMode="auto">
              <a:xfrm>
                <a:off x="6853238" y="1965287"/>
                <a:ext cx="1476375" cy="1370013"/>
              </a:xfrm>
              <a:custGeom>
                <a:avLst/>
                <a:gdLst>
                  <a:gd name="T0" fmla="*/ 285 w 571"/>
                  <a:gd name="T1" fmla="*/ 0 h 529"/>
                  <a:gd name="T2" fmla="*/ 0 w 571"/>
                  <a:gd name="T3" fmla="*/ 212 h 529"/>
                  <a:gd name="T4" fmla="*/ 184 w 571"/>
                  <a:gd name="T5" fmla="*/ 411 h 529"/>
                  <a:gd name="T6" fmla="*/ 152 w 571"/>
                  <a:gd name="T7" fmla="*/ 529 h 529"/>
                  <a:gd name="T8" fmla="*/ 248 w 571"/>
                  <a:gd name="T9" fmla="*/ 423 h 529"/>
                  <a:gd name="T10" fmla="*/ 285 w 571"/>
                  <a:gd name="T11" fmla="*/ 424 h 529"/>
                  <a:gd name="T12" fmla="*/ 571 w 571"/>
                  <a:gd name="T13" fmla="*/ 212 h 529"/>
                  <a:gd name="T14" fmla="*/ 285 w 571"/>
                  <a:gd name="T15" fmla="*/ 0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1" h="529">
                    <a:moveTo>
                      <a:pt x="285" y="0"/>
                    </a:moveTo>
                    <a:cubicBezTo>
                      <a:pt x="128" y="0"/>
                      <a:pt x="0" y="95"/>
                      <a:pt x="0" y="212"/>
                    </a:cubicBezTo>
                    <a:cubicBezTo>
                      <a:pt x="0" y="303"/>
                      <a:pt x="77" y="380"/>
                      <a:pt x="184" y="411"/>
                    </a:cubicBezTo>
                    <a:cubicBezTo>
                      <a:pt x="152" y="529"/>
                      <a:pt x="152" y="529"/>
                      <a:pt x="152" y="529"/>
                    </a:cubicBezTo>
                    <a:cubicBezTo>
                      <a:pt x="248" y="423"/>
                      <a:pt x="248" y="423"/>
                      <a:pt x="248" y="423"/>
                    </a:cubicBezTo>
                    <a:cubicBezTo>
                      <a:pt x="260" y="424"/>
                      <a:pt x="273" y="424"/>
                      <a:pt x="285" y="424"/>
                    </a:cubicBezTo>
                    <a:cubicBezTo>
                      <a:pt x="443" y="424"/>
                      <a:pt x="571" y="329"/>
                      <a:pt x="571" y="212"/>
                    </a:cubicBezTo>
                    <a:cubicBezTo>
                      <a:pt x="571" y="95"/>
                      <a:pt x="443" y="0"/>
                      <a:pt x="285" y="0"/>
                    </a:cubicBezTo>
                    <a:close/>
                  </a:path>
                </a:pathLst>
              </a:custGeom>
              <a:solidFill>
                <a:srgbClr val="E6EA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" name="íşļiḑe">
                <a:extLst>
                  <a:ext uri="{FF2B5EF4-FFF2-40B4-BE49-F238E27FC236}">
                    <a16:creationId xmlns:a16="http://schemas.microsoft.com/office/drawing/2014/main" xmlns="" id="{51A41C72-7B61-4097-96FA-CC3EFA5C3810}"/>
                  </a:ext>
                </a:extLst>
              </p:cNvPr>
              <p:cNvSpPr/>
              <p:nvPr/>
            </p:nvSpPr>
            <p:spPr bwMode="auto">
              <a:xfrm>
                <a:off x="6827838" y="1943062"/>
                <a:ext cx="1525588" cy="1420813"/>
              </a:xfrm>
              <a:custGeom>
                <a:avLst/>
                <a:gdLst>
                  <a:gd name="T0" fmla="*/ 295 w 590"/>
                  <a:gd name="T1" fmla="*/ 424 h 549"/>
                  <a:gd name="T2" fmla="*/ 491 w 590"/>
                  <a:gd name="T3" fmla="*/ 363 h 549"/>
                  <a:gd name="T4" fmla="*/ 571 w 590"/>
                  <a:gd name="T5" fmla="*/ 221 h 549"/>
                  <a:gd name="T6" fmla="*/ 491 w 590"/>
                  <a:gd name="T7" fmla="*/ 79 h 549"/>
                  <a:gd name="T8" fmla="*/ 295 w 590"/>
                  <a:gd name="T9" fmla="*/ 19 h 549"/>
                  <a:gd name="T10" fmla="*/ 295 w 590"/>
                  <a:gd name="T11" fmla="*/ 0 h 549"/>
                  <a:gd name="T12" fmla="*/ 503 w 590"/>
                  <a:gd name="T13" fmla="*/ 64 h 549"/>
                  <a:gd name="T14" fmla="*/ 590 w 590"/>
                  <a:gd name="T15" fmla="*/ 221 h 549"/>
                  <a:gd name="T16" fmla="*/ 503 w 590"/>
                  <a:gd name="T17" fmla="*/ 379 h 549"/>
                  <a:gd name="T18" fmla="*/ 295 w 590"/>
                  <a:gd name="T19" fmla="*/ 443 h 549"/>
                  <a:gd name="T20" fmla="*/ 295 w 590"/>
                  <a:gd name="T21" fmla="*/ 424 h 549"/>
                  <a:gd name="T22" fmla="*/ 295 w 590"/>
                  <a:gd name="T23" fmla="*/ 19 h 549"/>
                  <a:gd name="T24" fmla="*/ 99 w 590"/>
                  <a:gd name="T25" fmla="*/ 79 h 549"/>
                  <a:gd name="T26" fmla="*/ 20 w 590"/>
                  <a:gd name="T27" fmla="*/ 221 h 549"/>
                  <a:gd name="T28" fmla="*/ 67 w 590"/>
                  <a:gd name="T29" fmla="*/ 335 h 549"/>
                  <a:gd name="T30" fmla="*/ 197 w 590"/>
                  <a:gd name="T31" fmla="*/ 410 h 549"/>
                  <a:gd name="T32" fmla="*/ 204 w 590"/>
                  <a:gd name="T33" fmla="*/ 422 h 549"/>
                  <a:gd name="T34" fmla="*/ 204 w 590"/>
                  <a:gd name="T35" fmla="*/ 423 h 549"/>
                  <a:gd name="T36" fmla="*/ 182 w 590"/>
                  <a:gd name="T37" fmla="*/ 501 h 549"/>
                  <a:gd name="T38" fmla="*/ 250 w 590"/>
                  <a:gd name="T39" fmla="*/ 425 h 549"/>
                  <a:gd name="T40" fmla="*/ 259 w 590"/>
                  <a:gd name="T41" fmla="*/ 422 h 549"/>
                  <a:gd name="T42" fmla="*/ 277 w 590"/>
                  <a:gd name="T43" fmla="*/ 423 h 549"/>
                  <a:gd name="T44" fmla="*/ 295 w 590"/>
                  <a:gd name="T45" fmla="*/ 424 h 549"/>
                  <a:gd name="T46" fmla="*/ 295 w 590"/>
                  <a:gd name="T47" fmla="*/ 443 h 549"/>
                  <a:gd name="T48" fmla="*/ 276 w 590"/>
                  <a:gd name="T49" fmla="*/ 443 h 549"/>
                  <a:gd name="T50" fmla="*/ 262 w 590"/>
                  <a:gd name="T51" fmla="*/ 442 h 549"/>
                  <a:gd name="T52" fmla="*/ 169 w 590"/>
                  <a:gd name="T53" fmla="*/ 545 h 549"/>
                  <a:gd name="T54" fmla="*/ 169 w 590"/>
                  <a:gd name="T55" fmla="*/ 545 h 549"/>
                  <a:gd name="T56" fmla="*/ 159 w 590"/>
                  <a:gd name="T57" fmla="*/ 548 h 549"/>
                  <a:gd name="T58" fmla="*/ 152 w 590"/>
                  <a:gd name="T59" fmla="*/ 536 h 549"/>
                  <a:gd name="T60" fmla="*/ 183 w 590"/>
                  <a:gd name="T61" fmla="*/ 426 h 549"/>
                  <a:gd name="T62" fmla="*/ 53 w 590"/>
                  <a:gd name="T63" fmla="*/ 348 h 549"/>
                  <a:gd name="T64" fmla="*/ 0 w 590"/>
                  <a:gd name="T65" fmla="*/ 221 h 549"/>
                  <a:gd name="T66" fmla="*/ 88 w 590"/>
                  <a:gd name="T67" fmla="*/ 64 h 549"/>
                  <a:gd name="T68" fmla="*/ 295 w 590"/>
                  <a:gd name="T69" fmla="*/ 0 h 549"/>
                  <a:gd name="T70" fmla="*/ 295 w 590"/>
                  <a:gd name="T71" fmla="*/ 19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90" h="549">
                    <a:moveTo>
                      <a:pt x="295" y="424"/>
                    </a:moveTo>
                    <a:cubicBezTo>
                      <a:pt x="372" y="424"/>
                      <a:pt x="441" y="401"/>
                      <a:pt x="491" y="363"/>
                    </a:cubicBezTo>
                    <a:cubicBezTo>
                      <a:pt x="541" y="327"/>
                      <a:pt x="571" y="277"/>
                      <a:pt x="571" y="221"/>
                    </a:cubicBezTo>
                    <a:cubicBezTo>
                      <a:pt x="571" y="166"/>
                      <a:pt x="541" y="116"/>
                      <a:pt x="491" y="79"/>
                    </a:cubicBezTo>
                    <a:cubicBezTo>
                      <a:pt x="441" y="42"/>
                      <a:pt x="372" y="19"/>
                      <a:pt x="295" y="19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376" y="0"/>
                      <a:pt x="450" y="24"/>
                      <a:pt x="503" y="64"/>
                    </a:cubicBezTo>
                    <a:cubicBezTo>
                      <a:pt x="557" y="104"/>
                      <a:pt x="590" y="160"/>
                      <a:pt x="590" y="221"/>
                    </a:cubicBezTo>
                    <a:cubicBezTo>
                      <a:pt x="590" y="283"/>
                      <a:pt x="557" y="339"/>
                      <a:pt x="503" y="379"/>
                    </a:cubicBezTo>
                    <a:cubicBezTo>
                      <a:pt x="450" y="419"/>
                      <a:pt x="376" y="443"/>
                      <a:pt x="295" y="443"/>
                    </a:cubicBezTo>
                    <a:lnTo>
                      <a:pt x="295" y="424"/>
                    </a:lnTo>
                    <a:close/>
                    <a:moveTo>
                      <a:pt x="295" y="19"/>
                    </a:moveTo>
                    <a:cubicBezTo>
                      <a:pt x="219" y="19"/>
                      <a:pt x="149" y="42"/>
                      <a:pt x="99" y="79"/>
                    </a:cubicBezTo>
                    <a:cubicBezTo>
                      <a:pt x="50" y="116"/>
                      <a:pt x="20" y="166"/>
                      <a:pt x="20" y="221"/>
                    </a:cubicBezTo>
                    <a:cubicBezTo>
                      <a:pt x="20" y="263"/>
                      <a:pt x="37" y="303"/>
                      <a:pt x="67" y="335"/>
                    </a:cubicBezTo>
                    <a:cubicBezTo>
                      <a:pt x="99" y="369"/>
                      <a:pt x="144" y="396"/>
                      <a:pt x="197" y="410"/>
                    </a:cubicBezTo>
                    <a:cubicBezTo>
                      <a:pt x="202" y="412"/>
                      <a:pt x="205" y="417"/>
                      <a:pt x="204" y="422"/>
                    </a:cubicBezTo>
                    <a:cubicBezTo>
                      <a:pt x="204" y="423"/>
                      <a:pt x="204" y="423"/>
                      <a:pt x="204" y="423"/>
                    </a:cubicBezTo>
                    <a:cubicBezTo>
                      <a:pt x="182" y="501"/>
                      <a:pt x="182" y="501"/>
                      <a:pt x="182" y="501"/>
                    </a:cubicBezTo>
                    <a:cubicBezTo>
                      <a:pt x="250" y="425"/>
                      <a:pt x="250" y="425"/>
                      <a:pt x="250" y="425"/>
                    </a:cubicBezTo>
                    <a:cubicBezTo>
                      <a:pt x="253" y="423"/>
                      <a:pt x="256" y="421"/>
                      <a:pt x="259" y="422"/>
                    </a:cubicBezTo>
                    <a:cubicBezTo>
                      <a:pt x="265" y="423"/>
                      <a:pt x="271" y="423"/>
                      <a:pt x="277" y="423"/>
                    </a:cubicBezTo>
                    <a:cubicBezTo>
                      <a:pt x="283" y="424"/>
                      <a:pt x="289" y="424"/>
                      <a:pt x="295" y="424"/>
                    </a:cubicBezTo>
                    <a:cubicBezTo>
                      <a:pt x="295" y="443"/>
                      <a:pt x="295" y="443"/>
                      <a:pt x="295" y="443"/>
                    </a:cubicBezTo>
                    <a:cubicBezTo>
                      <a:pt x="289" y="443"/>
                      <a:pt x="283" y="443"/>
                      <a:pt x="276" y="443"/>
                    </a:cubicBezTo>
                    <a:cubicBezTo>
                      <a:pt x="271" y="442"/>
                      <a:pt x="266" y="442"/>
                      <a:pt x="262" y="442"/>
                    </a:cubicBezTo>
                    <a:cubicBezTo>
                      <a:pt x="169" y="545"/>
                      <a:pt x="169" y="545"/>
                      <a:pt x="169" y="545"/>
                    </a:cubicBezTo>
                    <a:cubicBezTo>
                      <a:pt x="169" y="545"/>
                      <a:pt x="169" y="545"/>
                      <a:pt x="169" y="545"/>
                    </a:cubicBezTo>
                    <a:cubicBezTo>
                      <a:pt x="167" y="547"/>
                      <a:pt x="163" y="549"/>
                      <a:pt x="159" y="548"/>
                    </a:cubicBezTo>
                    <a:cubicBezTo>
                      <a:pt x="154" y="546"/>
                      <a:pt x="151" y="541"/>
                      <a:pt x="152" y="536"/>
                    </a:cubicBezTo>
                    <a:cubicBezTo>
                      <a:pt x="183" y="426"/>
                      <a:pt x="183" y="426"/>
                      <a:pt x="183" y="426"/>
                    </a:cubicBezTo>
                    <a:cubicBezTo>
                      <a:pt x="130" y="410"/>
                      <a:pt x="85" y="383"/>
                      <a:pt x="53" y="348"/>
                    </a:cubicBezTo>
                    <a:cubicBezTo>
                      <a:pt x="20" y="312"/>
                      <a:pt x="0" y="269"/>
                      <a:pt x="0" y="221"/>
                    </a:cubicBezTo>
                    <a:cubicBezTo>
                      <a:pt x="0" y="160"/>
                      <a:pt x="34" y="104"/>
                      <a:pt x="88" y="64"/>
                    </a:cubicBezTo>
                    <a:cubicBezTo>
                      <a:pt x="141" y="24"/>
                      <a:pt x="214" y="0"/>
                      <a:pt x="295" y="0"/>
                    </a:cubicBezTo>
                    <a:lnTo>
                      <a:pt x="295" y="19"/>
                    </a:lnTo>
                    <a:close/>
                  </a:path>
                </a:pathLst>
              </a:custGeom>
              <a:solidFill>
                <a:srgbClr val="99B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" name="işḻiḑè">
                <a:extLst>
                  <a:ext uri="{FF2B5EF4-FFF2-40B4-BE49-F238E27FC236}">
                    <a16:creationId xmlns:a16="http://schemas.microsoft.com/office/drawing/2014/main" xmlns="" id="{F85B7E78-AF8E-4499-B18F-D17DA1045600}"/>
                  </a:ext>
                </a:extLst>
              </p:cNvPr>
              <p:cNvSpPr/>
              <p:nvPr/>
            </p:nvSpPr>
            <p:spPr bwMode="auto">
              <a:xfrm>
                <a:off x="7158038" y="2265324"/>
                <a:ext cx="846138" cy="52388"/>
              </a:xfrm>
              <a:custGeom>
                <a:avLst/>
                <a:gdLst>
                  <a:gd name="T0" fmla="*/ 10 w 327"/>
                  <a:gd name="T1" fmla="*/ 20 h 20"/>
                  <a:gd name="T2" fmla="*/ 0 w 327"/>
                  <a:gd name="T3" fmla="*/ 10 h 20"/>
                  <a:gd name="T4" fmla="*/ 10 w 327"/>
                  <a:gd name="T5" fmla="*/ 0 h 20"/>
                  <a:gd name="T6" fmla="*/ 317 w 327"/>
                  <a:gd name="T7" fmla="*/ 0 h 20"/>
                  <a:gd name="T8" fmla="*/ 327 w 327"/>
                  <a:gd name="T9" fmla="*/ 10 h 20"/>
                  <a:gd name="T10" fmla="*/ 317 w 327"/>
                  <a:gd name="T11" fmla="*/ 20 h 20"/>
                  <a:gd name="T12" fmla="*/ 10 w 327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7" h="20">
                    <a:moveTo>
                      <a:pt x="10" y="20"/>
                    </a:moveTo>
                    <a:cubicBezTo>
                      <a:pt x="5" y="20"/>
                      <a:pt x="0" y="15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317" y="0"/>
                      <a:pt x="317" y="0"/>
                      <a:pt x="317" y="0"/>
                    </a:cubicBezTo>
                    <a:cubicBezTo>
                      <a:pt x="322" y="0"/>
                      <a:pt x="327" y="4"/>
                      <a:pt x="327" y="10"/>
                    </a:cubicBezTo>
                    <a:cubicBezTo>
                      <a:pt x="327" y="15"/>
                      <a:pt x="322" y="20"/>
                      <a:pt x="317" y="20"/>
                    </a:cubicBezTo>
                    <a:lnTo>
                      <a:pt x="10" y="20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" name="ïŝḻîďé">
                <a:extLst>
                  <a:ext uri="{FF2B5EF4-FFF2-40B4-BE49-F238E27FC236}">
                    <a16:creationId xmlns:a16="http://schemas.microsoft.com/office/drawing/2014/main" xmlns="" id="{C7AE095E-24BF-49A0-893F-8EDFB3392A48}"/>
                  </a:ext>
                </a:extLst>
              </p:cNvPr>
              <p:cNvSpPr/>
              <p:nvPr/>
            </p:nvSpPr>
            <p:spPr bwMode="auto">
              <a:xfrm>
                <a:off x="7158038" y="2416137"/>
                <a:ext cx="846138" cy="52388"/>
              </a:xfrm>
              <a:custGeom>
                <a:avLst/>
                <a:gdLst>
                  <a:gd name="T0" fmla="*/ 10 w 327"/>
                  <a:gd name="T1" fmla="*/ 20 h 20"/>
                  <a:gd name="T2" fmla="*/ 0 w 327"/>
                  <a:gd name="T3" fmla="*/ 10 h 20"/>
                  <a:gd name="T4" fmla="*/ 10 w 327"/>
                  <a:gd name="T5" fmla="*/ 0 h 20"/>
                  <a:gd name="T6" fmla="*/ 317 w 327"/>
                  <a:gd name="T7" fmla="*/ 0 h 20"/>
                  <a:gd name="T8" fmla="*/ 327 w 327"/>
                  <a:gd name="T9" fmla="*/ 10 h 20"/>
                  <a:gd name="T10" fmla="*/ 317 w 327"/>
                  <a:gd name="T11" fmla="*/ 20 h 20"/>
                  <a:gd name="T12" fmla="*/ 10 w 327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7" h="20">
                    <a:moveTo>
                      <a:pt x="10" y="20"/>
                    </a:moveTo>
                    <a:cubicBezTo>
                      <a:pt x="5" y="20"/>
                      <a:pt x="0" y="15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317" y="0"/>
                      <a:pt x="317" y="0"/>
                      <a:pt x="317" y="0"/>
                    </a:cubicBezTo>
                    <a:cubicBezTo>
                      <a:pt x="322" y="0"/>
                      <a:pt x="327" y="5"/>
                      <a:pt x="327" y="10"/>
                    </a:cubicBezTo>
                    <a:cubicBezTo>
                      <a:pt x="327" y="15"/>
                      <a:pt x="322" y="20"/>
                      <a:pt x="317" y="20"/>
                    </a:cubicBezTo>
                    <a:lnTo>
                      <a:pt x="10" y="20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" name="îṡļîďe">
                <a:extLst>
                  <a:ext uri="{FF2B5EF4-FFF2-40B4-BE49-F238E27FC236}">
                    <a16:creationId xmlns:a16="http://schemas.microsoft.com/office/drawing/2014/main" xmlns="" id="{B05A9275-7B37-4AE5-801C-AA11311F6702}"/>
                  </a:ext>
                </a:extLst>
              </p:cNvPr>
              <p:cNvSpPr/>
              <p:nvPr/>
            </p:nvSpPr>
            <p:spPr bwMode="auto">
              <a:xfrm>
                <a:off x="7158038" y="2566949"/>
                <a:ext cx="846138" cy="50800"/>
              </a:xfrm>
              <a:custGeom>
                <a:avLst/>
                <a:gdLst>
                  <a:gd name="T0" fmla="*/ 10 w 327"/>
                  <a:gd name="T1" fmla="*/ 20 h 20"/>
                  <a:gd name="T2" fmla="*/ 0 w 327"/>
                  <a:gd name="T3" fmla="*/ 10 h 20"/>
                  <a:gd name="T4" fmla="*/ 10 w 327"/>
                  <a:gd name="T5" fmla="*/ 0 h 20"/>
                  <a:gd name="T6" fmla="*/ 317 w 327"/>
                  <a:gd name="T7" fmla="*/ 0 h 20"/>
                  <a:gd name="T8" fmla="*/ 327 w 327"/>
                  <a:gd name="T9" fmla="*/ 10 h 20"/>
                  <a:gd name="T10" fmla="*/ 317 w 327"/>
                  <a:gd name="T11" fmla="*/ 20 h 20"/>
                  <a:gd name="T12" fmla="*/ 10 w 327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7" h="20">
                    <a:moveTo>
                      <a:pt x="10" y="20"/>
                    </a:moveTo>
                    <a:cubicBezTo>
                      <a:pt x="5" y="20"/>
                      <a:pt x="0" y="16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317" y="0"/>
                      <a:pt x="317" y="0"/>
                      <a:pt x="317" y="0"/>
                    </a:cubicBezTo>
                    <a:cubicBezTo>
                      <a:pt x="322" y="0"/>
                      <a:pt x="327" y="5"/>
                      <a:pt x="327" y="10"/>
                    </a:cubicBezTo>
                    <a:cubicBezTo>
                      <a:pt x="327" y="16"/>
                      <a:pt x="322" y="20"/>
                      <a:pt x="317" y="20"/>
                    </a:cubicBezTo>
                    <a:lnTo>
                      <a:pt x="10" y="20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" name="ïŝļíḓè">
                <a:extLst>
                  <a:ext uri="{FF2B5EF4-FFF2-40B4-BE49-F238E27FC236}">
                    <a16:creationId xmlns:a16="http://schemas.microsoft.com/office/drawing/2014/main" xmlns="" id="{CD5C94FC-03C8-42C6-BE16-073ED57E06B9}"/>
                  </a:ext>
                </a:extLst>
              </p:cNvPr>
              <p:cNvSpPr/>
              <p:nvPr/>
            </p:nvSpPr>
            <p:spPr bwMode="auto">
              <a:xfrm>
                <a:off x="7158038" y="2719349"/>
                <a:ext cx="846138" cy="49213"/>
              </a:xfrm>
              <a:custGeom>
                <a:avLst/>
                <a:gdLst>
                  <a:gd name="T0" fmla="*/ 10 w 327"/>
                  <a:gd name="T1" fmla="*/ 19 h 19"/>
                  <a:gd name="T2" fmla="*/ 0 w 327"/>
                  <a:gd name="T3" fmla="*/ 9 h 19"/>
                  <a:gd name="T4" fmla="*/ 10 w 327"/>
                  <a:gd name="T5" fmla="*/ 0 h 19"/>
                  <a:gd name="T6" fmla="*/ 317 w 327"/>
                  <a:gd name="T7" fmla="*/ 0 h 19"/>
                  <a:gd name="T8" fmla="*/ 327 w 327"/>
                  <a:gd name="T9" fmla="*/ 9 h 19"/>
                  <a:gd name="T10" fmla="*/ 317 w 327"/>
                  <a:gd name="T11" fmla="*/ 19 h 19"/>
                  <a:gd name="T12" fmla="*/ 10 w 327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7" h="19">
                    <a:moveTo>
                      <a:pt x="10" y="19"/>
                    </a:moveTo>
                    <a:cubicBezTo>
                      <a:pt x="5" y="19"/>
                      <a:pt x="0" y="15"/>
                      <a:pt x="0" y="9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317" y="0"/>
                      <a:pt x="317" y="0"/>
                      <a:pt x="317" y="0"/>
                    </a:cubicBezTo>
                    <a:cubicBezTo>
                      <a:pt x="322" y="0"/>
                      <a:pt x="327" y="4"/>
                      <a:pt x="327" y="9"/>
                    </a:cubicBezTo>
                    <a:cubicBezTo>
                      <a:pt x="327" y="15"/>
                      <a:pt x="322" y="19"/>
                      <a:pt x="317" y="19"/>
                    </a:cubicBezTo>
                    <a:lnTo>
                      <a:pt x="10" y="19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iśľiḋê">
              <a:extLst>
                <a:ext uri="{FF2B5EF4-FFF2-40B4-BE49-F238E27FC236}">
                  <a16:creationId xmlns:a16="http://schemas.microsoft.com/office/drawing/2014/main" xmlns="" id="{65FD1375-76E1-4CCB-A2DD-9B7F849C89E9}"/>
                </a:ext>
              </a:extLst>
            </p:cNvPr>
            <p:cNvSpPr txBox="1"/>
            <p:nvPr/>
          </p:nvSpPr>
          <p:spPr>
            <a:xfrm>
              <a:off x="5271240" y="1128869"/>
              <a:ext cx="5200032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85000" lnSpcReduction="1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0D40CBD5-71CE-432C-A464-24A1CC0FB6A6}"/>
                </a:ext>
              </a:extLst>
            </p:cNvPr>
            <p:cNvCxnSpPr>
              <a:cxnSpLocks/>
            </p:cNvCxnSpPr>
            <p:nvPr/>
          </p:nvCxnSpPr>
          <p:spPr>
            <a:xfrm>
              <a:off x="5296430" y="2437686"/>
              <a:ext cx="6224058" cy="0"/>
            </a:xfrm>
            <a:prstGeom prst="line">
              <a:avLst/>
            </a:prstGeom>
            <a:ln w="9525" cap="rnd">
              <a:solidFill>
                <a:schemeClr val="tx1">
                  <a:lumMod val="65000"/>
                  <a:lumOff val="3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ṣľíḑe">
              <a:extLst>
                <a:ext uri="{FF2B5EF4-FFF2-40B4-BE49-F238E27FC236}">
                  <a16:creationId xmlns:a16="http://schemas.microsoft.com/office/drawing/2014/main" xmlns="" id="{03329D9C-C208-4C5A-A1CC-9FAB88D5AD5B}"/>
                </a:ext>
              </a:extLst>
            </p:cNvPr>
            <p:cNvGrpSpPr/>
            <p:nvPr/>
          </p:nvGrpSpPr>
          <p:grpSpPr>
            <a:xfrm>
              <a:off x="5293593" y="2899929"/>
              <a:ext cx="2771719" cy="1495789"/>
              <a:chOff x="681600" y="2809400"/>
              <a:chExt cx="2887375" cy="1495789"/>
            </a:xfrm>
          </p:grpSpPr>
          <p:sp>
            <p:nvSpPr>
              <p:cNvPr id="29" name="ï$ḷîḓê">
                <a:extLst>
                  <a:ext uri="{FF2B5EF4-FFF2-40B4-BE49-F238E27FC236}">
                    <a16:creationId xmlns:a16="http://schemas.microsoft.com/office/drawing/2014/main" xmlns="" id="{8A69BFE7-E0E8-4E06-A7B9-6D6526DBD02B}"/>
                  </a:ext>
                </a:extLst>
              </p:cNvPr>
              <p:cNvSpPr txBox="1"/>
              <p:nvPr/>
            </p:nvSpPr>
            <p:spPr>
              <a:xfrm>
                <a:off x="1788357" y="2896664"/>
                <a:ext cx="1780618" cy="53233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r"/>
                <a:r>
                  <a:rPr lang="en-US" altLang="zh-CN" sz="2400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sz="24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0" name="i$ḻîḑe">
                <a:extLst>
                  <a:ext uri="{FF2B5EF4-FFF2-40B4-BE49-F238E27FC236}">
                    <a16:creationId xmlns:a16="http://schemas.microsoft.com/office/drawing/2014/main" xmlns="" id="{834A1328-3C1B-47CA-9B3D-24D882CC3594}"/>
                  </a:ext>
                </a:extLst>
              </p:cNvPr>
              <p:cNvSpPr txBox="1"/>
              <p:nvPr/>
            </p:nvSpPr>
            <p:spPr>
              <a:xfrm>
                <a:off x="681600" y="2809400"/>
                <a:ext cx="914400" cy="6196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32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60</a:t>
                </a:r>
                <a:r>
                  <a:rPr lang="en-US" altLang="zh-CN" sz="20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3200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1" name="î$ḷîḑê">
                <a:extLst>
                  <a:ext uri="{FF2B5EF4-FFF2-40B4-BE49-F238E27FC236}">
                    <a16:creationId xmlns:a16="http://schemas.microsoft.com/office/drawing/2014/main" xmlns="" id="{FA3FBD76-99FD-4022-A17D-9FAE0B3A11C2}"/>
                  </a:ext>
                </a:extLst>
              </p:cNvPr>
              <p:cNvSpPr txBox="1"/>
              <p:nvPr/>
            </p:nvSpPr>
            <p:spPr>
              <a:xfrm>
                <a:off x="681600" y="3429000"/>
                <a:ext cx="2887375" cy="87618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7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4E528DA3-96E8-45DD-B239-87B2ACC7EC9D}"/>
                  </a:ext>
                </a:extLst>
              </p:cNvPr>
              <p:cNvCxnSpPr/>
              <p:nvPr/>
            </p:nvCxnSpPr>
            <p:spPr>
              <a:xfrm>
                <a:off x="786000" y="3419273"/>
                <a:ext cx="27000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iŝḻïde">
              <a:extLst>
                <a:ext uri="{FF2B5EF4-FFF2-40B4-BE49-F238E27FC236}">
                  <a16:creationId xmlns:a16="http://schemas.microsoft.com/office/drawing/2014/main" xmlns="" id="{21CF2EB5-FE0D-4B02-AE2D-3B473DA8DB85}"/>
                </a:ext>
              </a:extLst>
            </p:cNvPr>
            <p:cNvGrpSpPr/>
            <p:nvPr/>
          </p:nvGrpSpPr>
          <p:grpSpPr>
            <a:xfrm>
              <a:off x="5293593" y="4672149"/>
              <a:ext cx="2771719" cy="1495789"/>
              <a:chOff x="681600" y="2809400"/>
              <a:chExt cx="2887375" cy="1495789"/>
            </a:xfrm>
          </p:grpSpPr>
          <p:sp>
            <p:nvSpPr>
              <p:cNvPr id="25" name="ïṧ1íḋê">
                <a:extLst>
                  <a:ext uri="{FF2B5EF4-FFF2-40B4-BE49-F238E27FC236}">
                    <a16:creationId xmlns:a16="http://schemas.microsoft.com/office/drawing/2014/main" xmlns="" id="{3F390F54-12BD-4CB6-BEBC-940C39ABEF80}"/>
                  </a:ext>
                </a:extLst>
              </p:cNvPr>
              <p:cNvSpPr txBox="1"/>
              <p:nvPr/>
            </p:nvSpPr>
            <p:spPr>
              <a:xfrm>
                <a:off x="1788357" y="2896664"/>
                <a:ext cx="1780618" cy="53233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r"/>
                <a:r>
                  <a:rPr lang="en-US" altLang="zh-CN" sz="2400" b="1" dirty="0"/>
                  <a:t>Text here</a:t>
                </a:r>
                <a:endParaRPr lang="zh-CN" altLang="en-US" sz="2400" b="1" dirty="0"/>
              </a:p>
            </p:txBody>
          </p:sp>
          <p:sp>
            <p:nvSpPr>
              <p:cNvPr id="26" name="íṧlîďè">
                <a:extLst>
                  <a:ext uri="{FF2B5EF4-FFF2-40B4-BE49-F238E27FC236}">
                    <a16:creationId xmlns:a16="http://schemas.microsoft.com/office/drawing/2014/main" xmlns="" id="{BF365EA5-4197-4AE5-AB58-214B1BFEB29C}"/>
                  </a:ext>
                </a:extLst>
              </p:cNvPr>
              <p:cNvSpPr txBox="1"/>
              <p:nvPr/>
            </p:nvSpPr>
            <p:spPr>
              <a:xfrm>
                <a:off x="681600" y="2809400"/>
                <a:ext cx="914400" cy="6196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3200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30</a:t>
                </a:r>
                <a:r>
                  <a:rPr lang="en-US" altLang="zh-CN" sz="2000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3200" dirty="0">
                  <a:solidFill>
                    <a:schemeClr val="tx2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7" name="ïšľiḑé">
                <a:extLst>
                  <a:ext uri="{FF2B5EF4-FFF2-40B4-BE49-F238E27FC236}">
                    <a16:creationId xmlns:a16="http://schemas.microsoft.com/office/drawing/2014/main" xmlns="" id="{68F71881-7E92-47C0-8A9E-78E5A44CB12E}"/>
                  </a:ext>
                </a:extLst>
              </p:cNvPr>
              <p:cNvSpPr txBox="1"/>
              <p:nvPr/>
            </p:nvSpPr>
            <p:spPr>
              <a:xfrm>
                <a:off x="681600" y="3429000"/>
                <a:ext cx="2887375" cy="87618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7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415354DF-2D0A-4928-A483-21CAC164A2C3}"/>
                  </a:ext>
                </a:extLst>
              </p:cNvPr>
              <p:cNvCxnSpPr/>
              <p:nvPr/>
            </p:nvCxnSpPr>
            <p:spPr>
              <a:xfrm>
                <a:off x="786000" y="3419273"/>
                <a:ext cx="27000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iṩ1ïďè">
              <a:extLst>
                <a:ext uri="{FF2B5EF4-FFF2-40B4-BE49-F238E27FC236}">
                  <a16:creationId xmlns:a16="http://schemas.microsoft.com/office/drawing/2014/main" xmlns="" id="{A712DFDE-1106-47BB-996B-07AB9D1368A6}"/>
                </a:ext>
              </a:extLst>
            </p:cNvPr>
            <p:cNvGrpSpPr/>
            <p:nvPr/>
          </p:nvGrpSpPr>
          <p:grpSpPr>
            <a:xfrm>
              <a:off x="8659239" y="2899929"/>
              <a:ext cx="2771719" cy="1495789"/>
              <a:chOff x="681600" y="2809400"/>
              <a:chExt cx="2887375" cy="1495789"/>
            </a:xfrm>
          </p:grpSpPr>
          <p:sp>
            <p:nvSpPr>
              <p:cNvPr id="21" name="ïšļîḍé">
                <a:extLst>
                  <a:ext uri="{FF2B5EF4-FFF2-40B4-BE49-F238E27FC236}">
                    <a16:creationId xmlns:a16="http://schemas.microsoft.com/office/drawing/2014/main" xmlns="" id="{6A94B892-763C-4D19-BAFE-0B59E72D32FF}"/>
                  </a:ext>
                </a:extLst>
              </p:cNvPr>
              <p:cNvSpPr txBox="1"/>
              <p:nvPr/>
            </p:nvSpPr>
            <p:spPr>
              <a:xfrm>
                <a:off x="1788357" y="2896664"/>
                <a:ext cx="1780618" cy="53233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r"/>
                <a:r>
                  <a:rPr lang="en-US" altLang="zh-CN" sz="2400" b="1" dirty="0">
                    <a:solidFill>
                      <a:schemeClr val="accent3"/>
                    </a:solidFill>
                  </a:rPr>
                  <a:t>Text here</a:t>
                </a:r>
                <a:endParaRPr lang="zh-CN" altLang="en-US" sz="2400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2" name="i$1íḓé">
                <a:extLst>
                  <a:ext uri="{FF2B5EF4-FFF2-40B4-BE49-F238E27FC236}">
                    <a16:creationId xmlns:a16="http://schemas.microsoft.com/office/drawing/2014/main" xmlns="" id="{BE9AC896-33F5-4FD8-B18B-400C57168AEF}"/>
                  </a:ext>
                </a:extLst>
              </p:cNvPr>
              <p:cNvSpPr txBox="1"/>
              <p:nvPr/>
            </p:nvSpPr>
            <p:spPr>
              <a:xfrm>
                <a:off x="681600" y="2809400"/>
                <a:ext cx="914400" cy="6196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3200" dirty="0">
                    <a:solidFill>
                      <a:schemeClr val="accent3"/>
                    </a:solidFill>
                    <a:latin typeface="Impact" panose="020B0806030902050204" pitchFamily="34" charset="0"/>
                  </a:rPr>
                  <a:t>40</a:t>
                </a:r>
                <a:r>
                  <a:rPr lang="en-US" altLang="zh-CN" sz="2000" dirty="0">
                    <a:solidFill>
                      <a:schemeClr val="accent3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3200" dirty="0">
                  <a:solidFill>
                    <a:schemeClr val="accent3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3" name="ïṣļíḋé">
                <a:extLst>
                  <a:ext uri="{FF2B5EF4-FFF2-40B4-BE49-F238E27FC236}">
                    <a16:creationId xmlns:a16="http://schemas.microsoft.com/office/drawing/2014/main" xmlns="" id="{3808FA33-0C08-4831-BE72-B0EFBA9B6EDB}"/>
                  </a:ext>
                </a:extLst>
              </p:cNvPr>
              <p:cNvSpPr txBox="1"/>
              <p:nvPr/>
            </p:nvSpPr>
            <p:spPr>
              <a:xfrm>
                <a:off x="681600" y="3429000"/>
                <a:ext cx="2887375" cy="87618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7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400EB2C5-C84B-45E9-8878-47CF8EC65CF7}"/>
                  </a:ext>
                </a:extLst>
              </p:cNvPr>
              <p:cNvCxnSpPr/>
              <p:nvPr/>
            </p:nvCxnSpPr>
            <p:spPr>
              <a:xfrm>
                <a:off x="786000" y="3419273"/>
                <a:ext cx="27000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ïsḻiḓè">
              <a:extLst>
                <a:ext uri="{FF2B5EF4-FFF2-40B4-BE49-F238E27FC236}">
                  <a16:creationId xmlns:a16="http://schemas.microsoft.com/office/drawing/2014/main" xmlns="" id="{1BB20BAA-CCEC-4B9C-9134-782805C9A52B}"/>
                </a:ext>
              </a:extLst>
            </p:cNvPr>
            <p:cNvGrpSpPr/>
            <p:nvPr/>
          </p:nvGrpSpPr>
          <p:grpSpPr>
            <a:xfrm>
              <a:off x="8659239" y="4672149"/>
              <a:ext cx="2771719" cy="1495789"/>
              <a:chOff x="681600" y="2809400"/>
              <a:chExt cx="2887375" cy="1495789"/>
            </a:xfrm>
          </p:grpSpPr>
          <p:sp>
            <p:nvSpPr>
              <p:cNvPr id="17" name="ïṡḻïḍe">
                <a:extLst>
                  <a:ext uri="{FF2B5EF4-FFF2-40B4-BE49-F238E27FC236}">
                    <a16:creationId xmlns:a16="http://schemas.microsoft.com/office/drawing/2014/main" xmlns="" id="{CD0D0E8C-94BF-481A-ACA7-AE7A8798EE94}"/>
                  </a:ext>
                </a:extLst>
              </p:cNvPr>
              <p:cNvSpPr txBox="1"/>
              <p:nvPr/>
            </p:nvSpPr>
            <p:spPr>
              <a:xfrm>
                <a:off x="1788357" y="2896664"/>
                <a:ext cx="1780618" cy="53233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r"/>
                <a:r>
                  <a:rPr lang="en-US" altLang="zh-CN" sz="2400" b="1" dirty="0"/>
                  <a:t>Text here</a:t>
                </a:r>
                <a:endParaRPr lang="zh-CN" altLang="en-US" sz="2400" b="1" dirty="0"/>
              </a:p>
            </p:txBody>
          </p:sp>
          <p:sp>
            <p:nvSpPr>
              <p:cNvPr id="18" name="îṣlîḓê">
                <a:extLst>
                  <a:ext uri="{FF2B5EF4-FFF2-40B4-BE49-F238E27FC236}">
                    <a16:creationId xmlns:a16="http://schemas.microsoft.com/office/drawing/2014/main" xmlns="" id="{A12423C6-7940-4D1C-B442-56CD9489DD03}"/>
                  </a:ext>
                </a:extLst>
              </p:cNvPr>
              <p:cNvSpPr txBox="1"/>
              <p:nvPr/>
            </p:nvSpPr>
            <p:spPr>
              <a:xfrm>
                <a:off x="681600" y="2809400"/>
                <a:ext cx="914400" cy="6196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3200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52</a:t>
                </a:r>
                <a:r>
                  <a:rPr lang="en-US" altLang="zh-CN" sz="2000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3200" dirty="0">
                  <a:solidFill>
                    <a:schemeClr val="tx2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9" name="ïṥļiḑé">
                <a:extLst>
                  <a:ext uri="{FF2B5EF4-FFF2-40B4-BE49-F238E27FC236}">
                    <a16:creationId xmlns:a16="http://schemas.microsoft.com/office/drawing/2014/main" xmlns="" id="{5DFDF794-DB5E-44BF-813C-B58863AEE9C5}"/>
                  </a:ext>
                </a:extLst>
              </p:cNvPr>
              <p:cNvSpPr txBox="1"/>
              <p:nvPr/>
            </p:nvSpPr>
            <p:spPr>
              <a:xfrm>
                <a:off x="681600" y="3429000"/>
                <a:ext cx="2887375" cy="87618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7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2531D97D-3F3A-4F50-879A-CF51CB39437E}"/>
                  </a:ext>
                </a:extLst>
              </p:cNvPr>
              <p:cNvCxnSpPr/>
              <p:nvPr/>
            </p:nvCxnSpPr>
            <p:spPr>
              <a:xfrm>
                <a:off x="786000" y="3419273"/>
                <a:ext cx="27000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iş1íḍé">
              <a:extLst>
                <a:ext uri="{FF2B5EF4-FFF2-40B4-BE49-F238E27FC236}">
                  <a16:creationId xmlns:a16="http://schemas.microsoft.com/office/drawing/2014/main" xmlns="" id="{56AD1732-83AE-4513-B0DD-14C68FBA393A}"/>
                </a:ext>
              </a:extLst>
            </p:cNvPr>
            <p:cNvGrpSpPr/>
            <p:nvPr/>
          </p:nvGrpSpPr>
          <p:grpSpPr>
            <a:xfrm>
              <a:off x="2249065" y="4391636"/>
              <a:ext cx="805420" cy="445477"/>
              <a:chOff x="1525662" y="5370761"/>
              <a:chExt cx="964663" cy="533554"/>
            </a:xfrm>
          </p:grpSpPr>
          <p:sp>
            <p:nvSpPr>
              <p:cNvPr id="14" name="íslíḋe">
                <a:extLst>
                  <a:ext uri="{FF2B5EF4-FFF2-40B4-BE49-F238E27FC236}">
                    <a16:creationId xmlns:a16="http://schemas.microsoft.com/office/drawing/2014/main" xmlns="" id="{21D95CAA-AF51-4F40-B7BE-A1CB3AC0F1E1}"/>
                  </a:ext>
                </a:extLst>
              </p:cNvPr>
              <p:cNvSpPr txBox="1"/>
              <p:nvPr/>
            </p:nvSpPr>
            <p:spPr>
              <a:xfrm>
                <a:off x="1866438" y="5373433"/>
                <a:ext cx="623887" cy="165329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PROJECT</a:t>
                </a:r>
                <a:endParaRPr lang="zh-CN" altLang="en-US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ïş1îḓe">
                <a:extLst>
                  <a:ext uri="{FF2B5EF4-FFF2-40B4-BE49-F238E27FC236}">
                    <a16:creationId xmlns:a16="http://schemas.microsoft.com/office/drawing/2014/main" xmlns="" id="{8C61C7EA-D505-47D8-B10C-7FB7AC49E8C7}"/>
                  </a:ext>
                </a:extLst>
              </p:cNvPr>
              <p:cNvSpPr txBox="1"/>
              <p:nvPr/>
            </p:nvSpPr>
            <p:spPr>
              <a:xfrm>
                <a:off x="1525693" y="5557299"/>
                <a:ext cx="930260" cy="34701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</a:rPr>
                  <a:t>PLAN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îṡļïḍe">
                <a:extLst>
                  <a:ext uri="{FF2B5EF4-FFF2-40B4-BE49-F238E27FC236}">
                    <a16:creationId xmlns:a16="http://schemas.microsoft.com/office/drawing/2014/main" xmlns="" id="{BC944D90-895B-409C-A82D-B10F53DD526F}"/>
                  </a:ext>
                </a:extLst>
              </p:cNvPr>
              <p:cNvSpPr txBox="1"/>
              <p:nvPr/>
            </p:nvSpPr>
            <p:spPr>
              <a:xfrm>
                <a:off x="1525662" y="5370761"/>
                <a:ext cx="321742" cy="164811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2018</a:t>
                </a:r>
                <a:endParaRPr lang="zh-CN" altLang="en-US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4890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1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218162"/>
            <a:ext cx="10858500" cy="4394952"/>
            <a:chOff x="660400" y="1218162"/>
            <a:chExt cx="10858500" cy="4394952"/>
          </a:xfrm>
        </p:grpSpPr>
        <p:sp>
          <p:nvSpPr>
            <p:cNvPr id="6" name="íš1íḍe"/>
            <p:cNvSpPr/>
            <p:nvPr/>
          </p:nvSpPr>
          <p:spPr bwMode="auto">
            <a:xfrm>
              <a:off x="2991937" y="2394000"/>
              <a:ext cx="1247323" cy="1284912"/>
            </a:xfrm>
            <a:custGeom>
              <a:avLst/>
              <a:gdLst>
                <a:gd name="connsiteX0" fmla="*/ 5290 w 1247323"/>
                <a:gd name="connsiteY0" fmla="*/ 0 h 1638297"/>
                <a:gd name="connsiteX1" fmla="*/ 381699 w 1247323"/>
                <a:gd name="connsiteY1" fmla="*/ 0 h 1638297"/>
                <a:gd name="connsiteX2" fmla="*/ 344885 w 1247323"/>
                <a:gd name="connsiteY2" fmla="*/ 100584 h 1638297"/>
                <a:gd name="connsiteX3" fmla="*/ 293217 w 1247323"/>
                <a:gd name="connsiteY3" fmla="*/ 442333 h 1638297"/>
                <a:gd name="connsiteX4" fmla="*/ 1210847 w 1247323"/>
                <a:gd name="connsiteY4" fmla="*/ 1568226 h 1638297"/>
                <a:gd name="connsiteX5" fmla="*/ 1247323 w 1247323"/>
                <a:gd name="connsiteY5" fmla="*/ 1573793 h 1638297"/>
                <a:gd name="connsiteX6" fmla="*/ 1247323 w 1247323"/>
                <a:gd name="connsiteY6" fmla="*/ 1638297 h 1638297"/>
                <a:gd name="connsiteX7" fmla="*/ 1100442 w 1247323"/>
                <a:gd name="connsiteY7" fmla="*/ 1600530 h 1638297"/>
                <a:gd name="connsiteX8" fmla="*/ 0 w 1247323"/>
                <a:gd name="connsiteY8" fmla="*/ 104768 h 1638297"/>
                <a:gd name="connsiteX9" fmla="*/ 5290 w 1247323"/>
                <a:gd name="connsiteY9" fmla="*/ 0 h 163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7323" h="1638297">
                  <a:moveTo>
                    <a:pt x="5290" y="0"/>
                  </a:moveTo>
                  <a:lnTo>
                    <a:pt x="381699" y="0"/>
                  </a:lnTo>
                  <a:lnTo>
                    <a:pt x="344885" y="100584"/>
                  </a:lnTo>
                  <a:cubicBezTo>
                    <a:pt x="311306" y="208542"/>
                    <a:pt x="293217" y="323325"/>
                    <a:pt x="293217" y="442333"/>
                  </a:cubicBezTo>
                  <a:cubicBezTo>
                    <a:pt x="293217" y="997704"/>
                    <a:pt x="687156" y="1461064"/>
                    <a:pt x="1210847" y="1568226"/>
                  </a:cubicBezTo>
                  <a:lnTo>
                    <a:pt x="1247323" y="1573793"/>
                  </a:lnTo>
                  <a:lnTo>
                    <a:pt x="1247323" y="1638297"/>
                  </a:lnTo>
                  <a:lnTo>
                    <a:pt x="1100442" y="1600530"/>
                  </a:lnTo>
                  <a:cubicBezTo>
                    <a:pt x="462902" y="1402234"/>
                    <a:pt x="0" y="807560"/>
                    <a:pt x="0" y="104768"/>
                  </a:cubicBezTo>
                  <a:lnTo>
                    <a:pt x="529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śľíḑê"/>
            <p:cNvSpPr/>
            <p:nvPr/>
          </p:nvSpPr>
          <p:spPr bwMode="auto">
            <a:xfrm>
              <a:off x="3285154" y="2394000"/>
              <a:ext cx="954106" cy="1234322"/>
            </a:xfrm>
            <a:custGeom>
              <a:avLst/>
              <a:gdLst>
                <a:gd name="connsiteX0" fmla="*/ 88482 w 954106"/>
                <a:gd name="connsiteY0" fmla="*/ 0 h 1573793"/>
                <a:gd name="connsiteX1" fmla="*/ 826561 w 954106"/>
                <a:gd name="connsiteY1" fmla="*/ 0 h 1573793"/>
                <a:gd name="connsiteX2" fmla="*/ 954106 w 954106"/>
                <a:gd name="connsiteY2" fmla="*/ 127545 h 1573793"/>
                <a:gd name="connsiteX3" fmla="*/ 954106 w 954106"/>
                <a:gd name="connsiteY3" fmla="*/ 1573793 h 1573793"/>
                <a:gd name="connsiteX4" fmla="*/ 917630 w 954106"/>
                <a:gd name="connsiteY4" fmla="*/ 1568226 h 1573793"/>
                <a:gd name="connsiteX5" fmla="*/ 0 w 954106"/>
                <a:gd name="connsiteY5" fmla="*/ 442333 h 1573793"/>
                <a:gd name="connsiteX6" fmla="*/ 51668 w 954106"/>
                <a:gd name="connsiteY6" fmla="*/ 100584 h 1573793"/>
                <a:gd name="connsiteX7" fmla="*/ 88482 w 954106"/>
                <a:gd name="connsiteY7" fmla="*/ 0 h 1573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4106" h="1573793">
                  <a:moveTo>
                    <a:pt x="88482" y="0"/>
                  </a:moveTo>
                  <a:lnTo>
                    <a:pt x="826561" y="0"/>
                  </a:lnTo>
                  <a:cubicBezTo>
                    <a:pt x="897002" y="0"/>
                    <a:pt x="954106" y="57104"/>
                    <a:pt x="954106" y="127545"/>
                  </a:cubicBezTo>
                  <a:lnTo>
                    <a:pt x="954106" y="1573793"/>
                  </a:lnTo>
                  <a:lnTo>
                    <a:pt x="917630" y="1568226"/>
                  </a:lnTo>
                  <a:cubicBezTo>
                    <a:pt x="393939" y="1461064"/>
                    <a:pt x="0" y="997704"/>
                    <a:pt x="0" y="442333"/>
                  </a:cubicBezTo>
                  <a:cubicBezTo>
                    <a:pt x="0" y="323325"/>
                    <a:pt x="18089" y="208542"/>
                    <a:pt x="51668" y="100584"/>
                  </a:cubicBezTo>
                  <a:lnTo>
                    <a:pt x="88482" y="0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/>
              <a:r>
                <a:rPr lang="en-US" altLang="zh-CN" sz="36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8" name="íśliḋê"/>
            <p:cNvSpPr/>
            <p:nvPr/>
          </p:nvSpPr>
          <p:spPr bwMode="auto">
            <a:xfrm>
              <a:off x="4826532" y="2394000"/>
              <a:ext cx="1247323" cy="1284912"/>
            </a:xfrm>
            <a:custGeom>
              <a:avLst/>
              <a:gdLst>
                <a:gd name="connsiteX0" fmla="*/ 5290 w 1247323"/>
                <a:gd name="connsiteY0" fmla="*/ 0 h 1638297"/>
                <a:gd name="connsiteX1" fmla="*/ 381699 w 1247323"/>
                <a:gd name="connsiteY1" fmla="*/ 0 h 1638297"/>
                <a:gd name="connsiteX2" fmla="*/ 344885 w 1247323"/>
                <a:gd name="connsiteY2" fmla="*/ 100584 h 1638297"/>
                <a:gd name="connsiteX3" fmla="*/ 293217 w 1247323"/>
                <a:gd name="connsiteY3" fmla="*/ 442333 h 1638297"/>
                <a:gd name="connsiteX4" fmla="*/ 1210847 w 1247323"/>
                <a:gd name="connsiteY4" fmla="*/ 1568226 h 1638297"/>
                <a:gd name="connsiteX5" fmla="*/ 1247323 w 1247323"/>
                <a:gd name="connsiteY5" fmla="*/ 1573793 h 1638297"/>
                <a:gd name="connsiteX6" fmla="*/ 1247323 w 1247323"/>
                <a:gd name="connsiteY6" fmla="*/ 1638297 h 1638297"/>
                <a:gd name="connsiteX7" fmla="*/ 1100442 w 1247323"/>
                <a:gd name="connsiteY7" fmla="*/ 1600530 h 1638297"/>
                <a:gd name="connsiteX8" fmla="*/ 0 w 1247323"/>
                <a:gd name="connsiteY8" fmla="*/ 104768 h 1638297"/>
                <a:gd name="connsiteX9" fmla="*/ 5290 w 1247323"/>
                <a:gd name="connsiteY9" fmla="*/ 0 h 163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7323" h="1638297">
                  <a:moveTo>
                    <a:pt x="5290" y="0"/>
                  </a:moveTo>
                  <a:lnTo>
                    <a:pt x="381699" y="0"/>
                  </a:lnTo>
                  <a:lnTo>
                    <a:pt x="344885" y="100584"/>
                  </a:lnTo>
                  <a:cubicBezTo>
                    <a:pt x="311306" y="208542"/>
                    <a:pt x="293217" y="323325"/>
                    <a:pt x="293217" y="442333"/>
                  </a:cubicBezTo>
                  <a:cubicBezTo>
                    <a:pt x="293217" y="997704"/>
                    <a:pt x="687156" y="1461064"/>
                    <a:pt x="1210847" y="1568226"/>
                  </a:cubicBezTo>
                  <a:lnTo>
                    <a:pt x="1247323" y="1573793"/>
                  </a:lnTo>
                  <a:lnTo>
                    <a:pt x="1247323" y="1638297"/>
                  </a:lnTo>
                  <a:lnTo>
                    <a:pt x="1100442" y="1600530"/>
                  </a:lnTo>
                  <a:cubicBezTo>
                    <a:pt x="462902" y="1402234"/>
                    <a:pt x="0" y="807560"/>
                    <a:pt x="0" y="104768"/>
                  </a:cubicBezTo>
                  <a:lnTo>
                    <a:pt x="529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is1ïḑe"/>
            <p:cNvSpPr/>
            <p:nvPr/>
          </p:nvSpPr>
          <p:spPr bwMode="auto">
            <a:xfrm>
              <a:off x="5119749" y="2394000"/>
              <a:ext cx="954106" cy="1234322"/>
            </a:xfrm>
            <a:custGeom>
              <a:avLst/>
              <a:gdLst>
                <a:gd name="connsiteX0" fmla="*/ 88482 w 954106"/>
                <a:gd name="connsiteY0" fmla="*/ 0 h 1573793"/>
                <a:gd name="connsiteX1" fmla="*/ 826561 w 954106"/>
                <a:gd name="connsiteY1" fmla="*/ 0 h 1573793"/>
                <a:gd name="connsiteX2" fmla="*/ 954106 w 954106"/>
                <a:gd name="connsiteY2" fmla="*/ 127545 h 1573793"/>
                <a:gd name="connsiteX3" fmla="*/ 954106 w 954106"/>
                <a:gd name="connsiteY3" fmla="*/ 1573793 h 1573793"/>
                <a:gd name="connsiteX4" fmla="*/ 917630 w 954106"/>
                <a:gd name="connsiteY4" fmla="*/ 1568226 h 1573793"/>
                <a:gd name="connsiteX5" fmla="*/ 0 w 954106"/>
                <a:gd name="connsiteY5" fmla="*/ 442333 h 1573793"/>
                <a:gd name="connsiteX6" fmla="*/ 51668 w 954106"/>
                <a:gd name="connsiteY6" fmla="*/ 100584 h 1573793"/>
                <a:gd name="connsiteX7" fmla="*/ 88482 w 954106"/>
                <a:gd name="connsiteY7" fmla="*/ 0 h 1573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4106" h="1573793">
                  <a:moveTo>
                    <a:pt x="88482" y="0"/>
                  </a:moveTo>
                  <a:lnTo>
                    <a:pt x="826561" y="0"/>
                  </a:lnTo>
                  <a:cubicBezTo>
                    <a:pt x="897002" y="0"/>
                    <a:pt x="954106" y="57104"/>
                    <a:pt x="954106" y="127545"/>
                  </a:cubicBezTo>
                  <a:lnTo>
                    <a:pt x="954106" y="1573793"/>
                  </a:lnTo>
                  <a:lnTo>
                    <a:pt x="917630" y="1568226"/>
                  </a:lnTo>
                  <a:cubicBezTo>
                    <a:pt x="393939" y="1461064"/>
                    <a:pt x="0" y="997704"/>
                    <a:pt x="0" y="442333"/>
                  </a:cubicBezTo>
                  <a:cubicBezTo>
                    <a:pt x="0" y="323325"/>
                    <a:pt x="18089" y="208542"/>
                    <a:pt x="51668" y="100584"/>
                  </a:cubicBezTo>
                  <a:lnTo>
                    <a:pt x="88482" y="0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/>
              <a:r>
                <a:rPr lang="en-US" altLang="zh-CN" sz="3600">
                  <a:solidFill>
                    <a:schemeClr val="accent1"/>
                  </a:solidFill>
                  <a:latin typeface="Impact" panose="020B0806030902050204" pitchFamily="34" charset="0"/>
                </a:rPr>
                <a:t>03</a:t>
              </a:r>
              <a:endParaRPr lang="en-US" altLang="zh-CN" sz="36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í$ľíḓe"/>
            <p:cNvSpPr/>
            <p:nvPr/>
          </p:nvSpPr>
          <p:spPr bwMode="auto">
            <a:xfrm>
              <a:off x="8472958" y="2394000"/>
              <a:ext cx="1247323" cy="1284912"/>
            </a:xfrm>
            <a:custGeom>
              <a:avLst/>
              <a:gdLst>
                <a:gd name="connsiteX0" fmla="*/ 5290 w 1247323"/>
                <a:gd name="connsiteY0" fmla="*/ 0 h 1638297"/>
                <a:gd name="connsiteX1" fmla="*/ 381699 w 1247323"/>
                <a:gd name="connsiteY1" fmla="*/ 0 h 1638297"/>
                <a:gd name="connsiteX2" fmla="*/ 344885 w 1247323"/>
                <a:gd name="connsiteY2" fmla="*/ 100584 h 1638297"/>
                <a:gd name="connsiteX3" fmla="*/ 293217 w 1247323"/>
                <a:gd name="connsiteY3" fmla="*/ 442333 h 1638297"/>
                <a:gd name="connsiteX4" fmla="*/ 1210847 w 1247323"/>
                <a:gd name="connsiteY4" fmla="*/ 1568226 h 1638297"/>
                <a:gd name="connsiteX5" fmla="*/ 1247323 w 1247323"/>
                <a:gd name="connsiteY5" fmla="*/ 1573793 h 1638297"/>
                <a:gd name="connsiteX6" fmla="*/ 1247323 w 1247323"/>
                <a:gd name="connsiteY6" fmla="*/ 1638297 h 1638297"/>
                <a:gd name="connsiteX7" fmla="*/ 1100442 w 1247323"/>
                <a:gd name="connsiteY7" fmla="*/ 1600530 h 1638297"/>
                <a:gd name="connsiteX8" fmla="*/ 0 w 1247323"/>
                <a:gd name="connsiteY8" fmla="*/ 104768 h 1638297"/>
                <a:gd name="connsiteX9" fmla="*/ 5290 w 1247323"/>
                <a:gd name="connsiteY9" fmla="*/ 0 h 163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7323" h="1638297">
                  <a:moveTo>
                    <a:pt x="5290" y="0"/>
                  </a:moveTo>
                  <a:lnTo>
                    <a:pt x="381699" y="0"/>
                  </a:lnTo>
                  <a:lnTo>
                    <a:pt x="344885" y="100584"/>
                  </a:lnTo>
                  <a:cubicBezTo>
                    <a:pt x="311306" y="208542"/>
                    <a:pt x="293217" y="323325"/>
                    <a:pt x="293217" y="442333"/>
                  </a:cubicBezTo>
                  <a:cubicBezTo>
                    <a:pt x="293217" y="997704"/>
                    <a:pt x="687156" y="1461064"/>
                    <a:pt x="1210847" y="1568226"/>
                  </a:cubicBezTo>
                  <a:lnTo>
                    <a:pt x="1247323" y="1573793"/>
                  </a:lnTo>
                  <a:lnTo>
                    <a:pt x="1247323" y="1638297"/>
                  </a:lnTo>
                  <a:lnTo>
                    <a:pt x="1100442" y="1600530"/>
                  </a:lnTo>
                  <a:cubicBezTo>
                    <a:pt x="462902" y="1402234"/>
                    <a:pt x="0" y="807560"/>
                    <a:pt x="0" y="104768"/>
                  </a:cubicBezTo>
                  <a:lnTo>
                    <a:pt x="529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ï$ļïḍê"/>
            <p:cNvSpPr/>
            <p:nvPr/>
          </p:nvSpPr>
          <p:spPr bwMode="auto">
            <a:xfrm>
              <a:off x="8766175" y="2394000"/>
              <a:ext cx="954106" cy="1234322"/>
            </a:xfrm>
            <a:custGeom>
              <a:avLst/>
              <a:gdLst>
                <a:gd name="connsiteX0" fmla="*/ 88482 w 954106"/>
                <a:gd name="connsiteY0" fmla="*/ 0 h 1573793"/>
                <a:gd name="connsiteX1" fmla="*/ 826561 w 954106"/>
                <a:gd name="connsiteY1" fmla="*/ 0 h 1573793"/>
                <a:gd name="connsiteX2" fmla="*/ 954106 w 954106"/>
                <a:gd name="connsiteY2" fmla="*/ 127545 h 1573793"/>
                <a:gd name="connsiteX3" fmla="*/ 954106 w 954106"/>
                <a:gd name="connsiteY3" fmla="*/ 1573793 h 1573793"/>
                <a:gd name="connsiteX4" fmla="*/ 917630 w 954106"/>
                <a:gd name="connsiteY4" fmla="*/ 1568226 h 1573793"/>
                <a:gd name="connsiteX5" fmla="*/ 0 w 954106"/>
                <a:gd name="connsiteY5" fmla="*/ 442333 h 1573793"/>
                <a:gd name="connsiteX6" fmla="*/ 51668 w 954106"/>
                <a:gd name="connsiteY6" fmla="*/ 100584 h 1573793"/>
                <a:gd name="connsiteX7" fmla="*/ 88482 w 954106"/>
                <a:gd name="connsiteY7" fmla="*/ 0 h 1573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4106" h="1573793">
                  <a:moveTo>
                    <a:pt x="88482" y="0"/>
                  </a:moveTo>
                  <a:lnTo>
                    <a:pt x="826561" y="0"/>
                  </a:lnTo>
                  <a:cubicBezTo>
                    <a:pt x="897002" y="0"/>
                    <a:pt x="954106" y="57104"/>
                    <a:pt x="954106" y="127545"/>
                  </a:cubicBezTo>
                  <a:lnTo>
                    <a:pt x="954106" y="1573793"/>
                  </a:lnTo>
                  <a:lnTo>
                    <a:pt x="917630" y="1568226"/>
                  </a:lnTo>
                  <a:cubicBezTo>
                    <a:pt x="393939" y="1461064"/>
                    <a:pt x="0" y="997704"/>
                    <a:pt x="0" y="442333"/>
                  </a:cubicBezTo>
                  <a:cubicBezTo>
                    <a:pt x="0" y="323325"/>
                    <a:pt x="18089" y="208542"/>
                    <a:pt x="51668" y="100584"/>
                  </a:cubicBezTo>
                  <a:lnTo>
                    <a:pt x="88482" y="0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/>
              <a:r>
                <a:rPr lang="en-US" altLang="zh-CN" sz="3600">
                  <a:solidFill>
                    <a:schemeClr val="accent1"/>
                  </a:solidFill>
                  <a:latin typeface="Impact" panose="020B0806030902050204" pitchFamily="34" charset="0"/>
                </a:rPr>
                <a:t>05</a:t>
              </a:r>
              <a:endParaRPr lang="en-US" altLang="zh-CN" sz="36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îṣḻïḑe"/>
            <p:cNvSpPr/>
            <p:nvPr/>
          </p:nvSpPr>
          <p:spPr bwMode="auto">
            <a:xfrm>
              <a:off x="6661127" y="2394000"/>
              <a:ext cx="1247323" cy="1284912"/>
            </a:xfrm>
            <a:custGeom>
              <a:avLst/>
              <a:gdLst>
                <a:gd name="connsiteX0" fmla="*/ 5290 w 1247323"/>
                <a:gd name="connsiteY0" fmla="*/ 0 h 1638297"/>
                <a:gd name="connsiteX1" fmla="*/ 381699 w 1247323"/>
                <a:gd name="connsiteY1" fmla="*/ 0 h 1638297"/>
                <a:gd name="connsiteX2" fmla="*/ 344885 w 1247323"/>
                <a:gd name="connsiteY2" fmla="*/ 100584 h 1638297"/>
                <a:gd name="connsiteX3" fmla="*/ 293217 w 1247323"/>
                <a:gd name="connsiteY3" fmla="*/ 442333 h 1638297"/>
                <a:gd name="connsiteX4" fmla="*/ 1210847 w 1247323"/>
                <a:gd name="connsiteY4" fmla="*/ 1568226 h 1638297"/>
                <a:gd name="connsiteX5" fmla="*/ 1247323 w 1247323"/>
                <a:gd name="connsiteY5" fmla="*/ 1573793 h 1638297"/>
                <a:gd name="connsiteX6" fmla="*/ 1247323 w 1247323"/>
                <a:gd name="connsiteY6" fmla="*/ 1638297 h 1638297"/>
                <a:gd name="connsiteX7" fmla="*/ 1100442 w 1247323"/>
                <a:gd name="connsiteY7" fmla="*/ 1600530 h 1638297"/>
                <a:gd name="connsiteX8" fmla="*/ 0 w 1247323"/>
                <a:gd name="connsiteY8" fmla="*/ 104768 h 1638297"/>
                <a:gd name="connsiteX9" fmla="*/ 5290 w 1247323"/>
                <a:gd name="connsiteY9" fmla="*/ 0 h 163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7323" h="1638297">
                  <a:moveTo>
                    <a:pt x="5290" y="0"/>
                  </a:moveTo>
                  <a:lnTo>
                    <a:pt x="381699" y="0"/>
                  </a:lnTo>
                  <a:lnTo>
                    <a:pt x="344885" y="100584"/>
                  </a:lnTo>
                  <a:cubicBezTo>
                    <a:pt x="311306" y="208542"/>
                    <a:pt x="293217" y="323325"/>
                    <a:pt x="293217" y="442333"/>
                  </a:cubicBezTo>
                  <a:cubicBezTo>
                    <a:pt x="293217" y="997704"/>
                    <a:pt x="687156" y="1461064"/>
                    <a:pt x="1210847" y="1568226"/>
                  </a:cubicBezTo>
                  <a:lnTo>
                    <a:pt x="1247323" y="1573793"/>
                  </a:lnTo>
                  <a:lnTo>
                    <a:pt x="1247323" y="1638297"/>
                  </a:lnTo>
                  <a:lnTo>
                    <a:pt x="1100442" y="1600530"/>
                  </a:lnTo>
                  <a:cubicBezTo>
                    <a:pt x="462902" y="1402234"/>
                    <a:pt x="0" y="807560"/>
                    <a:pt x="0" y="104768"/>
                  </a:cubicBezTo>
                  <a:lnTo>
                    <a:pt x="529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ïşļïḓe"/>
            <p:cNvSpPr/>
            <p:nvPr/>
          </p:nvSpPr>
          <p:spPr bwMode="auto">
            <a:xfrm>
              <a:off x="6954344" y="2394000"/>
              <a:ext cx="954106" cy="1234322"/>
            </a:xfrm>
            <a:custGeom>
              <a:avLst/>
              <a:gdLst>
                <a:gd name="connsiteX0" fmla="*/ 88482 w 954106"/>
                <a:gd name="connsiteY0" fmla="*/ 0 h 1573793"/>
                <a:gd name="connsiteX1" fmla="*/ 826561 w 954106"/>
                <a:gd name="connsiteY1" fmla="*/ 0 h 1573793"/>
                <a:gd name="connsiteX2" fmla="*/ 954106 w 954106"/>
                <a:gd name="connsiteY2" fmla="*/ 127545 h 1573793"/>
                <a:gd name="connsiteX3" fmla="*/ 954106 w 954106"/>
                <a:gd name="connsiteY3" fmla="*/ 1573793 h 1573793"/>
                <a:gd name="connsiteX4" fmla="*/ 917630 w 954106"/>
                <a:gd name="connsiteY4" fmla="*/ 1568226 h 1573793"/>
                <a:gd name="connsiteX5" fmla="*/ 0 w 954106"/>
                <a:gd name="connsiteY5" fmla="*/ 442333 h 1573793"/>
                <a:gd name="connsiteX6" fmla="*/ 51668 w 954106"/>
                <a:gd name="connsiteY6" fmla="*/ 100584 h 1573793"/>
                <a:gd name="connsiteX7" fmla="*/ 88482 w 954106"/>
                <a:gd name="connsiteY7" fmla="*/ 0 h 1573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4106" h="1573793">
                  <a:moveTo>
                    <a:pt x="88482" y="0"/>
                  </a:moveTo>
                  <a:lnTo>
                    <a:pt x="826561" y="0"/>
                  </a:lnTo>
                  <a:cubicBezTo>
                    <a:pt x="897002" y="0"/>
                    <a:pt x="954106" y="57104"/>
                    <a:pt x="954106" y="127545"/>
                  </a:cubicBezTo>
                  <a:lnTo>
                    <a:pt x="954106" y="1573793"/>
                  </a:lnTo>
                  <a:lnTo>
                    <a:pt x="917630" y="1568226"/>
                  </a:lnTo>
                  <a:cubicBezTo>
                    <a:pt x="393939" y="1461064"/>
                    <a:pt x="0" y="997704"/>
                    <a:pt x="0" y="442333"/>
                  </a:cubicBezTo>
                  <a:cubicBezTo>
                    <a:pt x="0" y="323325"/>
                    <a:pt x="18089" y="208542"/>
                    <a:pt x="51668" y="100584"/>
                  </a:cubicBezTo>
                  <a:lnTo>
                    <a:pt x="88482" y="0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/>
              <a:r>
                <a:rPr lang="en-US" altLang="zh-CN" sz="3600">
                  <a:solidFill>
                    <a:schemeClr val="accent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4" name="îSļíḍe"/>
            <p:cNvSpPr/>
            <p:nvPr/>
          </p:nvSpPr>
          <p:spPr bwMode="auto">
            <a:xfrm>
              <a:off x="10271577" y="2394000"/>
              <a:ext cx="1247323" cy="1284912"/>
            </a:xfrm>
            <a:custGeom>
              <a:avLst/>
              <a:gdLst>
                <a:gd name="connsiteX0" fmla="*/ 5290 w 1247323"/>
                <a:gd name="connsiteY0" fmla="*/ 0 h 1638297"/>
                <a:gd name="connsiteX1" fmla="*/ 381699 w 1247323"/>
                <a:gd name="connsiteY1" fmla="*/ 0 h 1638297"/>
                <a:gd name="connsiteX2" fmla="*/ 344885 w 1247323"/>
                <a:gd name="connsiteY2" fmla="*/ 100584 h 1638297"/>
                <a:gd name="connsiteX3" fmla="*/ 293217 w 1247323"/>
                <a:gd name="connsiteY3" fmla="*/ 442333 h 1638297"/>
                <a:gd name="connsiteX4" fmla="*/ 1210847 w 1247323"/>
                <a:gd name="connsiteY4" fmla="*/ 1568226 h 1638297"/>
                <a:gd name="connsiteX5" fmla="*/ 1247323 w 1247323"/>
                <a:gd name="connsiteY5" fmla="*/ 1573793 h 1638297"/>
                <a:gd name="connsiteX6" fmla="*/ 1247323 w 1247323"/>
                <a:gd name="connsiteY6" fmla="*/ 1638297 h 1638297"/>
                <a:gd name="connsiteX7" fmla="*/ 1100442 w 1247323"/>
                <a:gd name="connsiteY7" fmla="*/ 1600530 h 1638297"/>
                <a:gd name="connsiteX8" fmla="*/ 0 w 1247323"/>
                <a:gd name="connsiteY8" fmla="*/ 104768 h 1638297"/>
                <a:gd name="connsiteX9" fmla="*/ 5290 w 1247323"/>
                <a:gd name="connsiteY9" fmla="*/ 0 h 163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7323" h="1638297">
                  <a:moveTo>
                    <a:pt x="5290" y="0"/>
                  </a:moveTo>
                  <a:lnTo>
                    <a:pt x="381699" y="0"/>
                  </a:lnTo>
                  <a:lnTo>
                    <a:pt x="344885" y="100584"/>
                  </a:lnTo>
                  <a:cubicBezTo>
                    <a:pt x="311306" y="208542"/>
                    <a:pt x="293217" y="323325"/>
                    <a:pt x="293217" y="442333"/>
                  </a:cubicBezTo>
                  <a:cubicBezTo>
                    <a:pt x="293217" y="997704"/>
                    <a:pt x="687156" y="1461064"/>
                    <a:pt x="1210847" y="1568226"/>
                  </a:cubicBezTo>
                  <a:lnTo>
                    <a:pt x="1247323" y="1573793"/>
                  </a:lnTo>
                  <a:lnTo>
                    <a:pt x="1247323" y="1638297"/>
                  </a:lnTo>
                  <a:lnTo>
                    <a:pt x="1100442" y="1600530"/>
                  </a:lnTo>
                  <a:cubicBezTo>
                    <a:pt x="462902" y="1402234"/>
                    <a:pt x="0" y="807560"/>
                    <a:pt x="0" y="104768"/>
                  </a:cubicBezTo>
                  <a:lnTo>
                    <a:pt x="529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iṥľïďe"/>
            <p:cNvSpPr/>
            <p:nvPr/>
          </p:nvSpPr>
          <p:spPr bwMode="auto">
            <a:xfrm>
              <a:off x="10564794" y="2394000"/>
              <a:ext cx="954106" cy="1234322"/>
            </a:xfrm>
            <a:custGeom>
              <a:avLst/>
              <a:gdLst>
                <a:gd name="connsiteX0" fmla="*/ 88482 w 954106"/>
                <a:gd name="connsiteY0" fmla="*/ 0 h 1573793"/>
                <a:gd name="connsiteX1" fmla="*/ 826561 w 954106"/>
                <a:gd name="connsiteY1" fmla="*/ 0 h 1573793"/>
                <a:gd name="connsiteX2" fmla="*/ 954106 w 954106"/>
                <a:gd name="connsiteY2" fmla="*/ 127545 h 1573793"/>
                <a:gd name="connsiteX3" fmla="*/ 954106 w 954106"/>
                <a:gd name="connsiteY3" fmla="*/ 1573793 h 1573793"/>
                <a:gd name="connsiteX4" fmla="*/ 917630 w 954106"/>
                <a:gd name="connsiteY4" fmla="*/ 1568226 h 1573793"/>
                <a:gd name="connsiteX5" fmla="*/ 0 w 954106"/>
                <a:gd name="connsiteY5" fmla="*/ 442333 h 1573793"/>
                <a:gd name="connsiteX6" fmla="*/ 51668 w 954106"/>
                <a:gd name="connsiteY6" fmla="*/ 100584 h 1573793"/>
                <a:gd name="connsiteX7" fmla="*/ 88482 w 954106"/>
                <a:gd name="connsiteY7" fmla="*/ 0 h 1573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4106" h="1573793">
                  <a:moveTo>
                    <a:pt x="88482" y="0"/>
                  </a:moveTo>
                  <a:lnTo>
                    <a:pt x="826561" y="0"/>
                  </a:lnTo>
                  <a:cubicBezTo>
                    <a:pt x="897002" y="0"/>
                    <a:pt x="954106" y="57104"/>
                    <a:pt x="954106" y="127545"/>
                  </a:cubicBezTo>
                  <a:lnTo>
                    <a:pt x="954106" y="1573793"/>
                  </a:lnTo>
                  <a:lnTo>
                    <a:pt x="917630" y="1568226"/>
                  </a:lnTo>
                  <a:cubicBezTo>
                    <a:pt x="393939" y="1461064"/>
                    <a:pt x="0" y="997704"/>
                    <a:pt x="0" y="442333"/>
                  </a:cubicBezTo>
                  <a:cubicBezTo>
                    <a:pt x="0" y="323325"/>
                    <a:pt x="18089" y="208542"/>
                    <a:pt x="51668" y="100584"/>
                  </a:cubicBezTo>
                  <a:lnTo>
                    <a:pt x="88482" y="0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/>
              <a:r>
                <a:rPr lang="en-US" altLang="zh-CN" sz="36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06</a:t>
              </a:r>
            </a:p>
          </p:txBody>
        </p:sp>
        <p:sp>
          <p:nvSpPr>
            <p:cNvPr id="16" name="ïśļiḍè"/>
            <p:cNvSpPr/>
            <p:nvPr/>
          </p:nvSpPr>
          <p:spPr bwMode="auto">
            <a:xfrm>
              <a:off x="1157342" y="2394000"/>
              <a:ext cx="1247323" cy="1284912"/>
            </a:xfrm>
            <a:custGeom>
              <a:avLst/>
              <a:gdLst>
                <a:gd name="connsiteX0" fmla="*/ 5290 w 1247323"/>
                <a:gd name="connsiteY0" fmla="*/ 0 h 1638297"/>
                <a:gd name="connsiteX1" fmla="*/ 381699 w 1247323"/>
                <a:gd name="connsiteY1" fmla="*/ 0 h 1638297"/>
                <a:gd name="connsiteX2" fmla="*/ 344885 w 1247323"/>
                <a:gd name="connsiteY2" fmla="*/ 100584 h 1638297"/>
                <a:gd name="connsiteX3" fmla="*/ 293217 w 1247323"/>
                <a:gd name="connsiteY3" fmla="*/ 442333 h 1638297"/>
                <a:gd name="connsiteX4" fmla="*/ 1210847 w 1247323"/>
                <a:gd name="connsiteY4" fmla="*/ 1568226 h 1638297"/>
                <a:gd name="connsiteX5" fmla="*/ 1247323 w 1247323"/>
                <a:gd name="connsiteY5" fmla="*/ 1573793 h 1638297"/>
                <a:gd name="connsiteX6" fmla="*/ 1247323 w 1247323"/>
                <a:gd name="connsiteY6" fmla="*/ 1638297 h 1638297"/>
                <a:gd name="connsiteX7" fmla="*/ 1100442 w 1247323"/>
                <a:gd name="connsiteY7" fmla="*/ 1600530 h 1638297"/>
                <a:gd name="connsiteX8" fmla="*/ 0 w 1247323"/>
                <a:gd name="connsiteY8" fmla="*/ 104768 h 1638297"/>
                <a:gd name="connsiteX9" fmla="*/ 5290 w 1247323"/>
                <a:gd name="connsiteY9" fmla="*/ 0 h 163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7323" h="1638297">
                  <a:moveTo>
                    <a:pt x="5290" y="0"/>
                  </a:moveTo>
                  <a:lnTo>
                    <a:pt x="381699" y="0"/>
                  </a:lnTo>
                  <a:lnTo>
                    <a:pt x="344885" y="100584"/>
                  </a:lnTo>
                  <a:cubicBezTo>
                    <a:pt x="311306" y="208542"/>
                    <a:pt x="293217" y="323325"/>
                    <a:pt x="293217" y="442333"/>
                  </a:cubicBezTo>
                  <a:cubicBezTo>
                    <a:pt x="293217" y="997704"/>
                    <a:pt x="687156" y="1461064"/>
                    <a:pt x="1210847" y="1568226"/>
                  </a:cubicBezTo>
                  <a:lnTo>
                    <a:pt x="1247323" y="1573793"/>
                  </a:lnTo>
                  <a:lnTo>
                    <a:pt x="1247323" y="1638297"/>
                  </a:lnTo>
                  <a:lnTo>
                    <a:pt x="1100442" y="1600530"/>
                  </a:lnTo>
                  <a:cubicBezTo>
                    <a:pt x="462902" y="1402234"/>
                    <a:pt x="0" y="807560"/>
                    <a:pt x="0" y="104768"/>
                  </a:cubicBezTo>
                  <a:lnTo>
                    <a:pt x="529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63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íṣḷíḍé"/>
            <p:cNvSpPr/>
            <p:nvPr/>
          </p:nvSpPr>
          <p:spPr bwMode="auto">
            <a:xfrm>
              <a:off x="1450559" y="2394000"/>
              <a:ext cx="954106" cy="1234322"/>
            </a:xfrm>
            <a:custGeom>
              <a:avLst/>
              <a:gdLst>
                <a:gd name="connsiteX0" fmla="*/ 88482 w 954106"/>
                <a:gd name="connsiteY0" fmla="*/ 0 h 1573793"/>
                <a:gd name="connsiteX1" fmla="*/ 826561 w 954106"/>
                <a:gd name="connsiteY1" fmla="*/ 0 h 1573793"/>
                <a:gd name="connsiteX2" fmla="*/ 954106 w 954106"/>
                <a:gd name="connsiteY2" fmla="*/ 127545 h 1573793"/>
                <a:gd name="connsiteX3" fmla="*/ 954106 w 954106"/>
                <a:gd name="connsiteY3" fmla="*/ 1573793 h 1573793"/>
                <a:gd name="connsiteX4" fmla="*/ 917630 w 954106"/>
                <a:gd name="connsiteY4" fmla="*/ 1568226 h 1573793"/>
                <a:gd name="connsiteX5" fmla="*/ 0 w 954106"/>
                <a:gd name="connsiteY5" fmla="*/ 442333 h 1573793"/>
                <a:gd name="connsiteX6" fmla="*/ 51668 w 954106"/>
                <a:gd name="connsiteY6" fmla="*/ 100584 h 1573793"/>
                <a:gd name="connsiteX7" fmla="*/ 88482 w 954106"/>
                <a:gd name="connsiteY7" fmla="*/ 0 h 1573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4106" h="1573793">
                  <a:moveTo>
                    <a:pt x="88482" y="0"/>
                  </a:moveTo>
                  <a:lnTo>
                    <a:pt x="826561" y="0"/>
                  </a:lnTo>
                  <a:cubicBezTo>
                    <a:pt x="897002" y="0"/>
                    <a:pt x="954106" y="57104"/>
                    <a:pt x="954106" y="127545"/>
                  </a:cubicBezTo>
                  <a:lnTo>
                    <a:pt x="954106" y="1573793"/>
                  </a:lnTo>
                  <a:lnTo>
                    <a:pt x="917630" y="1568226"/>
                  </a:lnTo>
                  <a:cubicBezTo>
                    <a:pt x="393939" y="1461064"/>
                    <a:pt x="0" y="997704"/>
                    <a:pt x="0" y="442333"/>
                  </a:cubicBezTo>
                  <a:cubicBezTo>
                    <a:pt x="0" y="323325"/>
                    <a:pt x="18089" y="208542"/>
                    <a:pt x="51668" y="100584"/>
                  </a:cubicBezTo>
                  <a:lnTo>
                    <a:pt x="88482" y="0"/>
                  </a:lnTo>
                  <a:close/>
                </a:path>
              </a:pathLst>
            </a:custGeom>
            <a:solidFill>
              <a:schemeClr val="bg1">
                <a:alpha val="63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/>
              <a:r>
                <a:rPr lang="en-US" altLang="zh-CN" sz="36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8" name="ïśļiďé"/>
            <p:cNvSpPr/>
            <p:nvPr/>
          </p:nvSpPr>
          <p:spPr>
            <a:xfrm>
              <a:off x="660400" y="1218162"/>
              <a:ext cx="1917810" cy="524311"/>
            </a:xfrm>
            <a:prstGeom prst="rect">
              <a:avLst/>
            </a:prstGeom>
          </p:spPr>
          <p:txBody>
            <a:bodyPr wrap="square" lIns="91440" tIns="45720" rIns="91440" bIns="45720" anchor="b">
              <a:normAutofit/>
            </a:bodyPr>
            <a:lstStyle/>
            <a:p>
              <a:r>
                <a:rPr lang="en-US" altLang="zh-CN" sz="2800" b="1" dirty="0">
                  <a:solidFill>
                    <a:schemeClr val="accent1"/>
                  </a:solidFill>
                </a:rPr>
                <a:t>CONTENT</a:t>
              </a: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2494995" y="1742473"/>
              <a:ext cx="902390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îṥľíďé"/>
            <p:cNvSpPr/>
            <p:nvPr/>
          </p:nvSpPr>
          <p:spPr bwMode="auto">
            <a:xfrm>
              <a:off x="660400" y="2394000"/>
              <a:ext cx="1744265" cy="3219114"/>
            </a:xfrm>
            <a:prstGeom prst="roundRect">
              <a:avLst>
                <a:gd name="adj" fmla="val 6684"/>
              </a:avLst>
            </a:prstGeom>
            <a:noFill/>
            <a:ln w="12700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rot="0" spcFirstLastPara="0" vert="horz" wrap="square" lIns="91440" tIns="45720" rIns="91440" bIns="45720" anchor="t" anchorCtr="1" forceAA="0" compatLnSpc="1">
              <a:normAutofit/>
            </a:bodyPr>
            <a:lstStyle/>
            <a:p>
              <a:pPr algn="ctr"/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îṥḻíḓê">
              <a:extLst>
                <a:ext uri="{FF2B5EF4-FFF2-40B4-BE49-F238E27FC236}">
                  <a16:creationId xmlns:a16="http://schemas.microsoft.com/office/drawing/2014/main" xmlns="" id="{7C19E4A7-EF5C-45BD-87E4-5B0640D23EC8}"/>
                </a:ext>
              </a:extLst>
            </p:cNvPr>
            <p:cNvSpPr/>
            <p:nvPr/>
          </p:nvSpPr>
          <p:spPr bwMode="auto">
            <a:xfrm>
              <a:off x="660400" y="4170199"/>
              <a:ext cx="1744265" cy="1339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28600" indent="-228600">
                <a:lnSpc>
                  <a:spcPct val="150000"/>
                </a:lnSpc>
                <a:spcBef>
                  <a:spcPct val="0"/>
                </a:spcBef>
                <a:buFont typeface="+mj-lt"/>
                <a:buAutoNum type="arabicPeriod"/>
              </a:pPr>
              <a:r>
                <a:rPr lang="en-US" altLang="zh-CN" sz="1100" dirty="0"/>
                <a:t>Supporting text here.</a:t>
              </a:r>
            </a:p>
            <a:p>
              <a:pPr marL="228600" indent="-228600">
                <a:lnSpc>
                  <a:spcPct val="150000"/>
                </a:lnSpc>
                <a:spcBef>
                  <a:spcPct val="0"/>
                </a:spcBef>
                <a:buFont typeface="+mj-lt"/>
                <a:buAutoNum type="arabicPeriod"/>
              </a:pPr>
              <a:r>
                <a:rPr lang="en-US" altLang="zh-CN" sz="1100" dirty="0"/>
                <a:t>Supporting text here. </a:t>
              </a:r>
            </a:p>
            <a:p>
              <a:pPr marL="228600" indent="-228600">
                <a:lnSpc>
                  <a:spcPct val="150000"/>
                </a:lnSpc>
                <a:spcBef>
                  <a:spcPct val="0"/>
                </a:spcBef>
                <a:buFont typeface="+mj-lt"/>
                <a:buAutoNum type="arabicPeriod"/>
              </a:pPr>
              <a:endParaRPr lang="en-US" altLang="zh-CN" sz="1100" dirty="0"/>
            </a:p>
            <a:p>
              <a:pPr marL="228600" indent="-228600">
                <a:lnSpc>
                  <a:spcPct val="150000"/>
                </a:lnSpc>
                <a:spcBef>
                  <a:spcPct val="0"/>
                </a:spcBef>
                <a:buFont typeface="+mj-lt"/>
                <a:buAutoNum type="arabicPeriod"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22" name="íšļîdè">
              <a:extLst>
                <a:ext uri="{FF2B5EF4-FFF2-40B4-BE49-F238E27FC236}">
                  <a16:creationId xmlns:a16="http://schemas.microsoft.com/office/drawing/2014/main" xmlns="" id="{AACA9EE7-A7AC-484A-86E1-7A5552E8C71C}"/>
                </a:ext>
              </a:extLst>
            </p:cNvPr>
            <p:cNvSpPr txBox="1"/>
            <p:nvPr/>
          </p:nvSpPr>
          <p:spPr bwMode="auto">
            <a:xfrm>
              <a:off x="660400" y="3782601"/>
              <a:ext cx="1744265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3" name="íṧļiḑe"/>
            <p:cNvSpPr/>
            <p:nvPr/>
          </p:nvSpPr>
          <p:spPr bwMode="auto">
            <a:xfrm>
              <a:off x="2494995" y="2394000"/>
              <a:ext cx="1744265" cy="3219114"/>
            </a:xfrm>
            <a:prstGeom prst="roundRect">
              <a:avLst>
                <a:gd name="adj" fmla="val 6684"/>
              </a:avLst>
            </a:prstGeom>
            <a:noFill/>
            <a:ln w="12700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rot="0" spcFirstLastPara="0" vert="horz" wrap="square" lIns="91440" tIns="45720" rIns="91440" bIns="45720" anchor="t" anchorCtr="1" forceAA="0" compatLnSpc="1">
              <a:normAutofit/>
            </a:bodyPr>
            <a:lstStyle/>
            <a:p>
              <a:pPr algn="ctr"/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i$ļiḍe">
              <a:extLst>
                <a:ext uri="{FF2B5EF4-FFF2-40B4-BE49-F238E27FC236}">
                  <a16:creationId xmlns:a16="http://schemas.microsoft.com/office/drawing/2014/main" xmlns="" id="{E3B6CDAA-F8C5-4EC3-BACB-74C59E0A2375}"/>
                </a:ext>
              </a:extLst>
            </p:cNvPr>
            <p:cNvSpPr/>
            <p:nvPr/>
          </p:nvSpPr>
          <p:spPr bwMode="auto">
            <a:xfrm>
              <a:off x="2483247" y="4170199"/>
              <a:ext cx="1744265" cy="1339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28600" indent="-228600">
                <a:lnSpc>
                  <a:spcPct val="150000"/>
                </a:lnSpc>
                <a:spcBef>
                  <a:spcPct val="0"/>
                </a:spcBef>
                <a:buFont typeface="+mj-lt"/>
                <a:buAutoNum type="arabicPeriod"/>
              </a:pPr>
              <a:r>
                <a:rPr lang="en-US" altLang="zh-CN" sz="1100" dirty="0"/>
                <a:t>Supporting text here.</a:t>
              </a:r>
            </a:p>
            <a:p>
              <a:pPr marL="228600" indent="-228600">
                <a:lnSpc>
                  <a:spcPct val="150000"/>
                </a:lnSpc>
                <a:spcBef>
                  <a:spcPct val="0"/>
                </a:spcBef>
                <a:buFont typeface="+mj-lt"/>
                <a:buAutoNum type="arabicPeriod"/>
              </a:pPr>
              <a:r>
                <a:rPr lang="en-US" altLang="zh-CN" sz="1100" dirty="0"/>
                <a:t>Supporting text here. </a:t>
              </a:r>
            </a:p>
            <a:p>
              <a:pPr marL="228600" indent="-228600">
                <a:lnSpc>
                  <a:spcPct val="150000"/>
                </a:lnSpc>
                <a:spcBef>
                  <a:spcPct val="0"/>
                </a:spcBef>
                <a:buFont typeface="+mj-lt"/>
                <a:buAutoNum type="arabicPeriod"/>
              </a:pPr>
              <a:endParaRPr lang="en-US" altLang="zh-CN" sz="1100" dirty="0"/>
            </a:p>
            <a:p>
              <a:pPr marL="228600" indent="-228600">
                <a:lnSpc>
                  <a:spcPct val="150000"/>
                </a:lnSpc>
                <a:spcBef>
                  <a:spcPct val="0"/>
                </a:spcBef>
                <a:buFont typeface="+mj-lt"/>
                <a:buAutoNum type="arabicPeriod"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25" name="îSḷïdè">
              <a:extLst>
                <a:ext uri="{FF2B5EF4-FFF2-40B4-BE49-F238E27FC236}">
                  <a16:creationId xmlns:a16="http://schemas.microsoft.com/office/drawing/2014/main" xmlns="" id="{067BD33C-3EC0-4D8C-84ED-F906616691EC}"/>
                </a:ext>
              </a:extLst>
            </p:cNvPr>
            <p:cNvSpPr txBox="1"/>
            <p:nvPr/>
          </p:nvSpPr>
          <p:spPr bwMode="auto">
            <a:xfrm>
              <a:off x="2483247" y="3782601"/>
              <a:ext cx="1744265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6" name="ïṩľïḑê"/>
            <p:cNvSpPr/>
            <p:nvPr/>
          </p:nvSpPr>
          <p:spPr bwMode="auto">
            <a:xfrm>
              <a:off x="4329590" y="2394000"/>
              <a:ext cx="1744265" cy="3219114"/>
            </a:xfrm>
            <a:prstGeom prst="roundRect">
              <a:avLst>
                <a:gd name="adj" fmla="val 6684"/>
              </a:avLst>
            </a:prstGeom>
            <a:noFill/>
            <a:ln w="12700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rot="0" spcFirstLastPara="0" vert="horz" wrap="square" lIns="91440" tIns="45720" rIns="91440" bIns="45720" anchor="t" anchorCtr="1" forceAA="0" compatLnSpc="1">
              <a:normAutofit/>
            </a:bodyPr>
            <a:lstStyle/>
            <a:p>
              <a:pPr algn="ctr"/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7" name="íSḻïďé">
              <a:extLst>
                <a:ext uri="{FF2B5EF4-FFF2-40B4-BE49-F238E27FC236}">
                  <a16:creationId xmlns:a16="http://schemas.microsoft.com/office/drawing/2014/main" xmlns="" id="{FAEC8FD9-D88C-4DDF-B15C-98FCAA846EDC}"/>
                </a:ext>
              </a:extLst>
            </p:cNvPr>
            <p:cNvSpPr/>
            <p:nvPr/>
          </p:nvSpPr>
          <p:spPr bwMode="auto">
            <a:xfrm>
              <a:off x="4306094" y="4170199"/>
              <a:ext cx="1744265" cy="1339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28600" indent="-228600">
                <a:lnSpc>
                  <a:spcPct val="150000"/>
                </a:lnSpc>
                <a:spcBef>
                  <a:spcPct val="0"/>
                </a:spcBef>
                <a:buFont typeface="+mj-lt"/>
                <a:buAutoNum type="arabicPeriod"/>
              </a:pPr>
              <a:r>
                <a:rPr lang="en-US" altLang="zh-CN" sz="1100" dirty="0"/>
                <a:t>Supporting text here.</a:t>
              </a:r>
            </a:p>
            <a:p>
              <a:pPr marL="228600" indent="-228600">
                <a:lnSpc>
                  <a:spcPct val="150000"/>
                </a:lnSpc>
                <a:spcBef>
                  <a:spcPct val="0"/>
                </a:spcBef>
                <a:buFont typeface="+mj-lt"/>
                <a:buAutoNum type="arabicPeriod"/>
              </a:pPr>
              <a:r>
                <a:rPr lang="en-US" altLang="zh-CN" sz="1100" dirty="0"/>
                <a:t>Supporting text here. </a:t>
              </a:r>
            </a:p>
            <a:p>
              <a:pPr marL="228600" indent="-228600">
                <a:lnSpc>
                  <a:spcPct val="150000"/>
                </a:lnSpc>
                <a:spcBef>
                  <a:spcPct val="0"/>
                </a:spcBef>
                <a:buFont typeface="+mj-lt"/>
                <a:buAutoNum type="arabicPeriod"/>
              </a:pPr>
              <a:endParaRPr lang="en-US" altLang="zh-CN" sz="1100" dirty="0"/>
            </a:p>
            <a:p>
              <a:pPr marL="228600" indent="-228600">
                <a:lnSpc>
                  <a:spcPct val="150000"/>
                </a:lnSpc>
                <a:spcBef>
                  <a:spcPct val="0"/>
                </a:spcBef>
                <a:buFont typeface="+mj-lt"/>
                <a:buAutoNum type="arabicPeriod"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28" name="ïś1íḑe">
              <a:extLst>
                <a:ext uri="{FF2B5EF4-FFF2-40B4-BE49-F238E27FC236}">
                  <a16:creationId xmlns:a16="http://schemas.microsoft.com/office/drawing/2014/main" xmlns="" id="{1E57D361-41AF-4C0F-B5DE-8F8F69D21EBB}"/>
                </a:ext>
              </a:extLst>
            </p:cNvPr>
            <p:cNvSpPr txBox="1"/>
            <p:nvPr/>
          </p:nvSpPr>
          <p:spPr bwMode="auto">
            <a:xfrm>
              <a:off x="4306094" y="3782601"/>
              <a:ext cx="1744265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9" name="ïṩḻídé"/>
            <p:cNvSpPr/>
            <p:nvPr/>
          </p:nvSpPr>
          <p:spPr bwMode="auto">
            <a:xfrm>
              <a:off x="7976016" y="2394000"/>
              <a:ext cx="1744265" cy="3219114"/>
            </a:xfrm>
            <a:prstGeom prst="roundRect">
              <a:avLst>
                <a:gd name="adj" fmla="val 6684"/>
              </a:avLst>
            </a:prstGeom>
            <a:noFill/>
            <a:ln w="12700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rot="0" spcFirstLastPara="0" vert="horz" wrap="square" lIns="91440" tIns="45720" rIns="91440" bIns="45720" anchor="t" anchorCtr="1" forceAA="0" compatLnSpc="1">
              <a:normAutofit/>
            </a:bodyPr>
            <a:lstStyle/>
            <a:p>
              <a:pPr algn="ctr"/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30" name="iṩ1ïḓé">
              <a:extLst>
                <a:ext uri="{FF2B5EF4-FFF2-40B4-BE49-F238E27FC236}">
                  <a16:creationId xmlns:a16="http://schemas.microsoft.com/office/drawing/2014/main" xmlns="" id="{4D7C87AC-1B47-474C-807B-3CF062DFD87B}"/>
                </a:ext>
              </a:extLst>
            </p:cNvPr>
            <p:cNvSpPr/>
            <p:nvPr/>
          </p:nvSpPr>
          <p:spPr bwMode="auto">
            <a:xfrm>
              <a:off x="7951788" y="4170199"/>
              <a:ext cx="1744265" cy="1339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28600" indent="-228600">
                <a:lnSpc>
                  <a:spcPct val="150000"/>
                </a:lnSpc>
                <a:spcBef>
                  <a:spcPct val="0"/>
                </a:spcBef>
                <a:buFont typeface="+mj-lt"/>
                <a:buAutoNum type="arabicPeriod"/>
              </a:pPr>
              <a:r>
                <a:rPr lang="en-US" altLang="zh-CN" sz="1100" dirty="0"/>
                <a:t>Supporting text here.</a:t>
              </a:r>
            </a:p>
            <a:p>
              <a:pPr marL="228600" indent="-228600">
                <a:lnSpc>
                  <a:spcPct val="150000"/>
                </a:lnSpc>
                <a:spcBef>
                  <a:spcPct val="0"/>
                </a:spcBef>
                <a:buFont typeface="+mj-lt"/>
                <a:buAutoNum type="arabicPeriod"/>
              </a:pPr>
              <a:r>
                <a:rPr lang="en-US" altLang="zh-CN" sz="1100" dirty="0"/>
                <a:t>Supporting text here. </a:t>
              </a:r>
            </a:p>
            <a:p>
              <a:pPr marL="228600" indent="-228600">
                <a:lnSpc>
                  <a:spcPct val="150000"/>
                </a:lnSpc>
                <a:spcBef>
                  <a:spcPct val="0"/>
                </a:spcBef>
                <a:buFont typeface="+mj-lt"/>
                <a:buAutoNum type="arabicPeriod"/>
              </a:pPr>
              <a:endParaRPr lang="en-US" altLang="zh-CN" sz="1100" dirty="0"/>
            </a:p>
            <a:p>
              <a:pPr marL="228600" indent="-228600">
                <a:lnSpc>
                  <a:spcPct val="150000"/>
                </a:lnSpc>
                <a:spcBef>
                  <a:spcPct val="0"/>
                </a:spcBef>
                <a:buFont typeface="+mj-lt"/>
                <a:buAutoNum type="arabicPeriod"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31" name="iṣḷiďé">
              <a:extLst>
                <a:ext uri="{FF2B5EF4-FFF2-40B4-BE49-F238E27FC236}">
                  <a16:creationId xmlns:a16="http://schemas.microsoft.com/office/drawing/2014/main" xmlns="" id="{A51173C9-6778-4B78-BE9D-01DDDC5B099C}"/>
                </a:ext>
              </a:extLst>
            </p:cNvPr>
            <p:cNvSpPr txBox="1"/>
            <p:nvPr/>
          </p:nvSpPr>
          <p:spPr bwMode="auto">
            <a:xfrm>
              <a:off x="7951788" y="3782601"/>
              <a:ext cx="1744265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2" name="ïṣ1ïḓé"/>
            <p:cNvSpPr/>
            <p:nvPr/>
          </p:nvSpPr>
          <p:spPr bwMode="auto">
            <a:xfrm>
              <a:off x="6164185" y="2394000"/>
              <a:ext cx="1744265" cy="3219114"/>
            </a:xfrm>
            <a:prstGeom prst="roundRect">
              <a:avLst>
                <a:gd name="adj" fmla="val 6684"/>
              </a:avLst>
            </a:prstGeom>
            <a:noFill/>
            <a:ln w="12700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rot="0" spcFirstLastPara="0" vert="horz" wrap="square" lIns="91440" tIns="45720" rIns="91440" bIns="45720" anchor="t" anchorCtr="1" forceAA="0" compatLnSpc="1">
              <a:normAutofit/>
            </a:bodyPr>
            <a:lstStyle/>
            <a:p>
              <a:pPr algn="ctr"/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33" name="iślide">
              <a:extLst>
                <a:ext uri="{FF2B5EF4-FFF2-40B4-BE49-F238E27FC236}">
                  <a16:creationId xmlns:a16="http://schemas.microsoft.com/office/drawing/2014/main" xmlns="" id="{7E16A281-230F-4D23-88B9-B412F0049E55}"/>
                </a:ext>
              </a:extLst>
            </p:cNvPr>
            <p:cNvSpPr/>
            <p:nvPr/>
          </p:nvSpPr>
          <p:spPr bwMode="auto">
            <a:xfrm>
              <a:off x="6128941" y="4170199"/>
              <a:ext cx="1744265" cy="1339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28600" indent="-228600">
                <a:lnSpc>
                  <a:spcPct val="150000"/>
                </a:lnSpc>
                <a:spcBef>
                  <a:spcPct val="0"/>
                </a:spcBef>
                <a:buFont typeface="+mj-lt"/>
                <a:buAutoNum type="arabicPeriod"/>
              </a:pPr>
              <a:r>
                <a:rPr lang="en-US" altLang="zh-CN" sz="1100" dirty="0"/>
                <a:t>Supporting text here.</a:t>
              </a:r>
            </a:p>
            <a:p>
              <a:pPr marL="228600" indent="-228600">
                <a:lnSpc>
                  <a:spcPct val="150000"/>
                </a:lnSpc>
                <a:spcBef>
                  <a:spcPct val="0"/>
                </a:spcBef>
                <a:buFont typeface="+mj-lt"/>
                <a:buAutoNum type="arabicPeriod"/>
              </a:pPr>
              <a:r>
                <a:rPr lang="en-US" altLang="zh-CN" sz="1100" dirty="0"/>
                <a:t>Supporting text here. </a:t>
              </a:r>
            </a:p>
            <a:p>
              <a:pPr marL="228600" indent="-228600">
                <a:lnSpc>
                  <a:spcPct val="150000"/>
                </a:lnSpc>
                <a:spcBef>
                  <a:spcPct val="0"/>
                </a:spcBef>
                <a:buFont typeface="+mj-lt"/>
                <a:buAutoNum type="arabicPeriod"/>
              </a:pPr>
              <a:endParaRPr lang="en-US" altLang="zh-CN" sz="1100" dirty="0"/>
            </a:p>
            <a:p>
              <a:pPr marL="228600" indent="-228600">
                <a:lnSpc>
                  <a:spcPct val="150000"/>
                </a:lnSpc>
                <a:spcBef>
                  <a:spcPct val="0"/>
                </a:spcBef>
                <a:buFont typeface="+mj-lt"/>
                <a:buAutoNum type="arabicPeriod"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34" name="ïśļîďé">
              <a:extLst>
                <a:ext uri="{FF2B5EF4-FFF2-40B4-BE49-F238E27FC236}">
                  <a16:creationId xmlns:a16="http://schemas.microsoft.com/office/drawing/2014/main" xmlns="" id="{3C460C72-F678-49F4-AA9A-483E04D0CD94}"/>
                </a:ext>
              </a:extLst>
            </p:cNvPr>
            <p:cNvSpPr txBox="1"/>
            <p:nvPr/>
          </p:nvSpPr>
          <p:spPr bwMode="auto">
            <a:xfrm>
              <a:off x="6128941" y="3782601"/>
              <a:ext cx="1744265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5" name="îṡlïḓe"/>
            <p:cNvSpPr/>
            <p:nvPr/>
          </p:nvSpPr>
          <p:spPr bwMode="auto">
            <a:xfrm>
              <a:off x="9774634" y="2394000"/>
              <a:ext cx="1744265" cy="3219114"/>
            </a:xfrm>
            <a:prstGeom prst="roundRect">
              <a:avLst>
                <a:gd name="adj" fmla="val 6684"/>
              </a:avLst>
            </a:prstGeom>
            <a:noFill/>
            <a:ln w="12700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rot="0" spcFirstLastPara="0" vert="horz" wrap="square" lIns="91440" tIns="45720" rIns="91440" bIns="45720" anchor="t" anchorCtr="1" forceAA="0" compatLnSpc="1">
              <a:normAutofit/>
            </a:bodyPr>
            <a:lstStyle/>
            <a:p>
              <a:pPr algn="ctr"/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îŝlíḓè">
              <a:extLst>
                <a:ext uri="{FF2B5EF4-FFF2-40B4-BE49-F238E27FC236}">
                  <a16:creationId xmlns:a16="http://schemas.microsoft.com/office/drawing/2014/main" xmlns="" id="{4A38933A-F3A3-48B9-9C3E-C39C5AFA3CBC}"/>
                </a:ext>
              </a:extLst>
            </p:cNvPr>
            <p:cNvSpPr/>
            <p:nvPr/>
          </p:nvSpPr>
          <p:spPr bwMode="auto">
            <a:xfrm>
              <a:off x="9774634" y="4170199"/>
              <a:ext cx="1744265" cy="1339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28600" indent="-228600">
                <a:lnSpc>
                  <a:spcPct val="150000"/>
                </a:lnSpc>
                <a:spcBef>
                  <a:spcPct val="0"/>
                </a:spcBef>
                <a:buFont typeface="+mj-lt"/>
                <a:buAutoNum type="arabicPeriod"/>
              </a:pPr>
              <a:r>
                <a:rPr lang="en-US" altLang="zh-CN" sz="1100" dirty="0"/>
                <a:t>Supporting text here.</a:t>
              </a:r>
            </a:p>
            <a:p>
              <a:pPr marL="228600" indent="-228600">
                <a:lnSpc>
                  <a:spcPct val="150000"/>
                </a:lnSpc>
                <a:spcBef>
                  <a:spcPct val="0"/>
                </a:spcBef>
                <a:buFont typeface="+mj-lt"/>
                <a:buAutoNum type="arabicPeriod"/>
              </a:pPr>
              <a:r>
                <a:rPr lang="en-US" altLang="zh-CN" sz="1100" dirty="0"/>
                <a:t>Supporting text here. </a:t>
              </a:r>
            </a:p>
            <a:p>
              <a:pPr marL="228600" indent="-228600">
                <a:lnSpc>
                  <a:spcPct val="150000"/>
                </a:lnSpc>
                <a:spcBef>
                  <a:spcPct val="0"/>
                </a:spcBef>
                <a:buFont typeface="+mj-lt"/>
                <a:buAutoNum type="arabicPeriod"/>
              </a:pPr>
              <a:endParaRPr lang="en-US" altLang="zh-CN" sz="1100" dirty="0"/>
            </a:p>
            <a:p>
              <a:pPr marL="228600" indent="-228600">
                <a:lnSpc>
                  <a:spcPct val="150000"/>
                </a:lnSpc>
                <a:spcBef>
                  <a:spcPct val="0"/>
                </a:spcBef>
                <a:buFont typeface="+mj-lt"/>
                <a:buAutoNum type="arabicPeriod"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37" name="ïṧľíḍê">
              <a:extLst>
                <a:ext uri="{FF2B5EF4-FFF2-40B4-BE49-F238E27FC236}">
                  <a16:creationId xmlns:a16="http://schemas.microsoft.com/office/drawing/2014/main" xmlns="" id="{307DE002-3757-4A31-B1EE-D46568AAD38D}"/>
                </a:ext>
              </a:extLst>
            </p:cNvPr>
            <p:cNvSpPr txBox="1"/>
            <p:nvPr/>
          </p:nvSpPr>
          <p:spPr bwMode="auto">
            <a:xfrm>
              <a:off x="9774634" y="3782601"/>
              <a:ext cx="1744265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691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7BC11DD-DE41-4D17-BCD9-36876F5A5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C0AA993-6DCA-4D4F-A7E5-93084B6F3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C7D94AC-AC6B-4BB0-9677-1F3877F8D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2f24e75f-e597-478e-9e8c-1c342560a79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CDD127C-1C2E-4CEE-88F8-2849453D4A0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1600" y="1739900"/>
            <a:ext cx="10846026" cy="4022701"/>
            <a:chOff x="691600" y="1739900"/>
            <a:chExt cx="10846026" cy="4022701"/>
          </a:xfrm>
        </p:grpSpPr>
        <p:sp>
          <p:nvSpPr>
            <p:cNvPr id="6" name="íşľîḍé">
              <a:extLst>
                <a:ext uri="{FF2B5EF4-FFF2-40B4-BE49-F238E27FC236}">
                  <a16:creationId xmlns:a16="http://schemas.microsoft.com/office/drawing/2014/main" xmlns="" id="{79619173-4DBE-4655-8642-67B716FD465B}"/>
                </a:ext>
              </a:extLst>
            </p:cNvPr>
            <p:cNvSpPr/>
            <p:nvPr/>
          </p:nvSpPr>
          <p:spPr>
            <a:xfrm>
              <a:off x="7248234" y="2850294"/>
              <a:ext cx="1642685" cy="164268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ṥ1iḓè">
              <a:extLst>
                <a:ext uri="{FF2B5EF4-FFF2-40B4-BE49-F238E27FC236}">
                  <a16:creationId xmlns:a16="http://schemas.microsoft.com/office/drawing/2014/main" xmlns="" id="{DD80256B-FAE9-4A3D-BEEF-FE236818F523}"/>
                </a:ext>
              </a:extLst>
            </p:cNvPr>
            <p:cNvSpPr/>
            <p:nvPr/>
          </p:nvSpPr>
          <p:spPr>
            <a:xfrm>
              <a:off x="3389228" y="2850294"/>
              <a:ext cx="1642685" cy="1642685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ṩliḍè">
              <a:extLst>
                <a:ext uri="{FF2B5EF4-FFF2-40B4-BE49-F238E27FC236}">
                  <a16:creationId xmlns:a16="http://schemas.microsoft.com/office/drawing/2014/main" xmlns="" id="{51827357-167C-4907-B415-E865DCC1965A}"/>
                </a:ext>
              </a:extLst>
            </p:cNvPr>
            <p:cNvSpPr/>
            <p:nvPr/>
          </p:nvSpPr>
          <p:spPr>
            <a:xfrm>
              <a:off x="4675563" y="2850294"/>
              <a:ext cx="1642685" cy="164268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iṡ1íďè">
              <a:extLst>
                <a:ext uri="{FF2B5EF4-FFF2-40B4-BE49-F238E27FC236}">
                  <a16:creationId xmlns:a16="http://schemas.microsoft.com/office/drawing/2014/main" xmlns="" id="{E48075C6-DFB0-481C-A50A-C40C06AD0496}"/>
                </a:ext>
              </a:extLst>
            </p:cNvPr>
            <p:cNvSpPr/>
            <p:nvPr/>
          </p:nvSpPr>
          <p:spPr>
            <a:xfrm>
              <a:off x="5961898" y="2850294"/>
              <a:ext cx="1642685" cy="1642685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10" name="肘形连接符 6">
              <a:extLst>
                <a:ext uri="{FF2B5EF4-FFF2-40B4-BE49-F238E27FC236}">
                  <a16:creationId xmlns:a16="http://schemas.microsoft.com/office/drawing/2014/main" xmlns="" id="{85F00393-896C-44A1-95A3-A5D31BC01150}"/>
                </a:ext>
              </a:extLst>
            </p:cNvPr>
            <p:cNvCxnSpPr/>
            <p:nvPr/>
          </p:nvCxnSpPr>
          <p:spPr>
            <a:xfrm flipV="1">
              <a:off x="8035168" y="2196167"/>
              <a:ext cx="924055" cy="636471"/>
            </a:xfrm>
            <a:prstGeom prst="bentConnector3">
              <a:avLst>
                <a:gd name="adj1" fmla="val -1089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肘形连接符 7">
              <a:extLst>
                <a:ext uri="{FF2B5EF4-FFF2-40B4-BE49-F238E27FC236}">
                  <a16:creationId xmlns:a16="http://schemas.microsoft.com/office/drawing/2014/main" xmlns="" id="{04B0ABA5-C7E1-4663-A834-921A6D3C6BBC}"/>
                </a:ext>
              </a:extLst>
            </p:cNvPr>
            <p:cNvCxnSpPr/>
            <p:nvPr/>
          </p:nvCxnSpPr>
          <p:spPr>
            <a:xfrm flipH="1" flipV="1">
              <a:off x="3271893" y="2215367"/>
              <a:ext cx="924055" cy="636471"/>
            </a:xfrm>
            <a:prstGeom prst="bentConnector3">
              <a:avLst>
                <a:gd name="adj1" fmla="val -505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肘形连接符 8">
              <a:extLst>
                <a:ext uri="{FF2B5EF4-FFF2-40B4-BE49-F238E27FC236}">
                  <a16:creationId xmlns:a16="http://schemas.microsoft.com/office/drawing/2014/main" xmlns="" id="{80BAF13A-37BF-41DD-8572-832EB7ADA5C3}"/>
                </a:ext>
              </a:extLst>
            </p:cNvPr>
            <p:cNvCxnSpPr/>
            <p:nvPr/>
          </p:nvCxnSpPr>
          <p:spPr>
            <a:xfrm>
              <a:off x="6734208" y="4494949"/>
              <a:ext cx="924055" cy="636471"/>
            </a:xfrm>
            <a:prstGeom prst="bentConnector3">
              <a:avLst>
                <a:gd name="adj1" fmla="val 78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9">
              <a:extLst>
                <a:ext uri="{FF2B5EF4-FFF2-40B4-BE49-F238E27FC236}">
                  <a16:creationId xmlns:a16="http://schemas.microsoft.com/office/drawing/2014/main" xmlns="" id="{963C8353-AC76-4751-A98B-EDD97E58FF9B}"/>
                </a:ext>
              </a:extLst>
            </p:cNvPr>
            <p:cNvCxnSpPr/>
            <p:nvPr/>
          </p:nvCxnSpPr>
          <p:spPr>
            <a:xfrm flipH="1">
              <a:off x="4569885" y="4494949"/>
              <a:ext cx="924055" cy="636471"/>
            </a:xfrm>
            <a:prstGeom prst="bentConnector3">
              <a:avLst>
                <a:gd name="adj1" fmla="val 467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Sľïḍe">
              <a:extLst>
                <a:ext uri="{FF2B5EF4-FFF2-40B4-BE49-F238E27FC236}">
                  <a16:creationId xmlns:a16="http://schemas.microsoft.com/office/drawing/2014/main" xmlns="" id="{B149151C-F876-4159-A5FE-0AAB54BF975E}"/>
                </a:ext>
              </a:extLst>
            </p:cNvPr>
            <p:cNvSpPr/>
            <p:nvPr/>
          </p:nvSpPr>
          <p:spPr bwMode="auto">
            <a:xfrm>
              <a:off x="6414506" y="3284441"/>
              <a:ext cx="716510" cy="716510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iṧ1îḋê">
              <a:extLst>
                <a:ext uri="{FF2B5EF4-FFF2-40B4-BE49-F238E27FC236}">
                  <a16:creationId xmlns:a16="http://schemas.microsoft.com/office/drawing/2014/main" xmlns="" id="{0AEB96B9-7F50-4E78-8F95-5E04830C8D7E}"/>
                </a:ext>
              </a:extLst>
            </p:cNvPr>
            <p:cNvSpPr/>
            <p:nvPr/>
          </p:nvSpPr>
          <p:spPr bwMode="auto">
            <a:xfrm>
              <a:off x="7693327" y="3284441"/>
              <a:ext cx="716510" cy="716510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îṥḷïḋe">
              <a:extLst>
                <a:ext uri="{FF2B5EF4-FFF2-40B4-BE49-F238E27FC236}">
                  <a16:creationId xmlns:a16="http://schemas.microsoft.com/office/drawing/2014/main" xmlns="" id="{F16FEAAB-30EF-494F-A32B-6D5462F8D25B}"/>
                </a:ext>
              </a:extLst>
            </p:cNvPr>
            <p:cNvSpPr/>
            <p:nvPr/>
          </p:nvSpPr>
          <p:spPr bwMode="auto">
            <a:xfrm>
              <a:off x="3856865" y="3284441"/>
              <a:ext cx="716510" cy="716510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isḷiḑé">
              <a:extLst>
                <a:ext uri="{FF2B5EF4-FFF2-40B4-BE49-F238E27FC236}">
                  <a16:creationId xmlns:a16="http://schemas.microsoft.com/office/drawing/2014/main" xmlns="" id="{058AB565-7FEB-4111-B1C0-F95BA124FFC2}"/>
                </a:ext>
              </a:extLst>
            </p:cNvPr>
            <p:cNvSpPr/>
            <p:nvPr/>
          </p:nvSpPr>
          <p:spPr bwMode="auto">
            <a:xfrm>
              <a:off x="5135686" y="3284441"/>
              <a:ext cx="716510" cy="716510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íśḻíḍ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91600" y="2229415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îs1ïd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91600" y="1790824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í$lïď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964608" y="5131869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íṣl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964608" y="4693278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2" name="î$1iḋ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183367" y="2178491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îṡľïḑ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183367" y="1739900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4" name="iŝľíd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859439" y="5131869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ïṧľíḓ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859439" y="4693278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600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015686" y="2602133"/>
            <a:ext cx="5419185" cy="895350"/>
          </a:xfrm>
        </p:spPr>
        <p:txBody>
          <a:bodyPr/>
          <a:lstStyle/>
          <a:p>
            <a:r>
              <a:rPr lang="en-US" altLang="zh-CN" dirty="0">
                <a:solidFill>
                  <a:schemeClr val="accent3"/>
                </a:solidFill>
              </a:rPr>
              <a:t>Section Header Here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016802" y="3497483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accent3"/>
                </a:solidFill>
              </a:rPr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accent3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268134" y="2404848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71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ED68F7-B781-48F4-81BA-78B5D3F27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BBA0EF1-4841-4835-9F11-D0AF2DC68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F1EAC61-8884-4037-AFD7-8DCBAEE4A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3e908547-8c33-4f16-af9f-761563c29e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9632252-90AB-495A-94D1-3BC80E4713C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53557" y="1674000"/>
            <a:ext cx="10484887" cy="3876110"/>
            <a:chOff x="853557" y="1674000"/>
            <a:chExt cx="10484887" cy="3876110"/>
          </a:xfrm>
        </p:grpSpPr>
        <p:sp>
          <p:nvSpPr>
            <p:cNvPr id="6" name="îş1ïďe">
              <a:extLst>
                <a:ext uri="{FF2B5EF4-FFF2-40B4-BE49-F238E27FC236}">
                  <a16:creationId xmlns:a16="http://schemas.microsoft.com/office/drawing/2014/main" xmlns="" id="{28C78FAC-BC36-43B2-B627-5779E0CAE744}"/>
                </a:ext>
              </a:extLst>
            </p:cNvPr>
            <p:cNvSpPr/>
            <p:nvPr/>
          </p:nvSpPr>
          <p:spPr bwMode="auto">
            <a:xfrm>
              <a:off x="1271556" y="1674000"/>
              <a:ext cx="9648889" cy="2683201"/>
            </a:xfrm>
            <a:custGeom>
              <a:avLst/>
              <a:gdLst>
                <a:gd name="T0" fmla="+- 0 10799 137"/>
                <a:gd name="T1" fmla="*/ T0 w 21325"/>
                <a:gd name="T2" fmla="*/ 10297 h 20595"/>
                <a:gd name="T3" fmla="+- 0 10799 137"/>
                <a:gd name="T4" fmla="*/ T3 w 21325"/>
                <a:gd name="T5" fmla="*/ 10297 h 20595"/>
                <a:gd name="T6" fmla="+- 0 10799 137"/>
                <a:gd name="T7" fmla="*/ T6 w 21325"/>
                <a:gd name="T8" fmla="*/ 10297 h 20595"/>
                <a:gd name="T9" fmla="+- 0 10799 137"/>
                <a:gd name="T10" fmla="*/ T9 w 21325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25" h="20595">
                  <a:moveTo>
                    <a:pt x="7460" y="0"/>
                  </a:moveTo>
                  <a:cubicBezTo>
                    <a:pt x="6701" y="0"/>
                    <a:pt x="5943" y="1004"/>
                    <a:pt x="5364" y="3015"/>
                  </a:cubicBezTo>
                  <a:cubicBezTo>
                    <a:pt x="5216" y="3528"/>
                    <a:pt x="5088" y="4082"/>
                    <a:pt x="4978" y="4666"/>
                  </a:cubicBezTo>
                  <a:cubicBezTo>
                    <a:pt x="4802" y="5522"/>
                    <a:pt x="4623" y="6511"/>
                    <a:pt x="4433" y="7355"/>
                  </a:cubicBezTo>
                  <a:cubicBezTo>
                    <a:pt x="4291" y="7986"/>
                    <a:pt x="4091" y="8422"/>
                    <a:pt x="3868" y="8636"/>
                  </a:cubicBezTo>
                  <a:cubicBezTo>
                    <a:pt x="3543" y="8949"/>
                    <a:pt x="3237" y="8788"/>
                    <a:pt x="2957" y="8196"/>
                  </a:cubicBezTo>
                  <a:cubicBezTo>
                    <a:pt x="2717" y="7690"/>
                    <a:pt x="2519" y="6882"/>
                    <a:pt x="2273" y="6452"/>
                  </a:cubicBezTo>
                  <a:cubicBezTo>
                    <a:pt x="1721" y="4949"/>
                    <a:pt x="920" y="5076"/>
                    <a:pt x="412" y="6842"/>
                  </a:cubicBezTo>
                  <a:cubicBezTo>
                    <a:pt x="-137" y="8749"/>
                    <a:pt x="-137" y="11844"/>
                    <a:pt x="412" y="13751"/>
                  </a:cubicBezTo>
                  <a:cubicBezTo>
                    <a:pt x="961" y="15659"/>
                    <a:pt x="1852" y="15659"/>
                    <a:pt x="2401" y="13751"/>
                  </a:cubicBezTo>
                  <a:cubicBezTo>
                    <a:pt x="2424" y="13672"/>
                    <a:pt x="2444" y="13587"/>
                    <a:pt x="2465" y="13503"/>
                  </a:cubicBezTo>
                  <a:cubicBezTo>
                    <a:pt x="2512" y="13392"/>
                    <a:pt x="2559" y="13278"/>
                    <a:pt x="2605" y="13164"/>
                  </a:cubicBezTo>
                  <a:cubicBezTo>
                    <a:pt x="2877" y="12500"/>
                    <a:pt x="3169" y="11842"/>
                    <a:pt x="3508" y="11816"/>
                  </a:cubicBezTo>
                  <a:cubicBezTo>
                    <a:pt x="4045" y="11775"/>
                    <a:pt x="4450" y="13254"/>
                    <a:pt x="4790" y="14750"/>
                  </a:cubicBezTo>
                  <a:cubicBezTo>
                    <a:pt x="4931" y="15771"/>
                    <a:pt x="5120" y="16732"/>
                    <a:pt x="5364" y="17578"/>
                  </a:cubicBezTo>
                  <a:cubicBezTo>
                    <a:pt x="6521" y="21599"/>
                    <a:pt x="8399" y="21599"/>
                    <a:pt x="9557" y="17578"/>
                  </a:cubicBezTo>
                  <a:cubicBezTo>
                    <a:pt x="9601" y="17424"/>
                    <a:pt x="9643" y="17265"/>
                    <a:pt x="9684" y="17104"/>
                  </a:cubicBezTo>
                  <a:cubicBezTo>
                    <a:pt x="10226" y="15788"/>
                    <a:pt x="10609" y="13433"/>
                    <a:pt x="11267" y="12762"/>
                  </a:cubicBezTo>
                  <a:cubicBezTo>
                    <a:pt x="11933" y="12084"/>
                    <a:pt x="12577" y="13243"/>
                    <a:pt x="13119" y="14575"/>
                  </a:cubicBezTo>
                  <a:cubicBezTo>
                    <a:pt x="13319" y="15068"/>
                    <a:pt x="13514" y="15594"/>
                    <a:pt x="13724" y="16048"/>
                  </a:cubicBezTo>
                  <a:cubicBezTo>
                    <a:pt x="14395" y="17738"/>
                    <a:pt x="15294" y="17839"/>
                    <a:pt x="15993" y="16344"/>
                  </a:cubicBezTo>
                  <a:lnTo>
                    <a:pt x="15993" y="16388"/>
                  </a:lnTo>
                  <a:cubicBezTo>
                    <a:pt x="16008" y="16345"/>
                    <a:pt x="16022" y="16299"/>
                    <a:pt x="16036" y="16255"/>
                  </a:cubicBezTo>
                  <a:cubicBezTo>
                    <a:pt x="16154" y="15989"/>
                    <a:pt x="16265" y="15679"/>
                    <a:pt x="16368" y="15321"/>
                  </a:cubicBezTo>
                  <a:cubicBezTo>
                    <a:pt x="16431" y="15103"/>
                    <a:pt x="16487" y="14870"/>
                    <a:pt x="16540" y="14632"/>
                  </a:cubicBezTo>
                  <a:cubicBezTo>
                    <a:pt x="16575" y="14515"/>
                    <a:pt x="16611" y="14401"/>
                    <a:pt x="16645" y="14282"/>
                  </a:cubicBezTo>
                  <a:cubicBezTo>
                    <a:pt x="16984" y="13107"/>
                    <a:pt x="17343" y="11817"/>
                    <a:pt x="17817" y="11816"/>
                  </a:cubicBezTo>
                  <a:cubicBezTo>
                    <a:pt x="18157" y="11815"/>
                    <a:pt x="18449" y="12494"/>
                    <a:pt x="18720" y="13164"/>
                  </a:cubicBezTo>
                  <a:cubicBezTo>
                    <a:pt x="18767" y="13280"/>
                    <a:pt x="18813" y="13395"/>
                    <a:pt x="18861" y="13508"/>
                  </a:cubicBezTo>
                  <a:cubicBezTo>
                    <a:pt x="18881" y="13590"/>
                    <a:pt x="18902" y="13673"/>
                    <a:pt x="18924" y="13751"/>
                  </a:cubicBezTo>
                  <a:cubicBezTo>
                    <a:pt x="19473" y="15659"/>
                    <a:pt x="20364" y="15659"/>
                    <a:pt x="20913" y="13751"/>
                  </a:cubicBezTo>
                  <a:cubicBezTo>
                    <a:pt x="21463" y="11844"/>
                    <a:pt x="21463" y="8749"/>
                    <a:pt x="20913" y="6842"/>
                  </a:cubicBezTo>
                  <a:cubicBezTo>
                    <a:pt x="20405" y="5076"/>
                    <a:pt x="19604" y="4949"/>
                    <a:pt x="19052" y="6452"/>
                  </a:cubicBezTo>
                  <a:cubicBezTo>
                    <a:pt x="18805" y="6879"/>
                    <a:pt x="18606" y="7682"/>
                    <a:pt x="18368" y="8196"/>
                  </a:cubicBezTo>
                  <a:cubicBezTo>
                    <a:pt x="18088" y="8801"/>
                    <a:pt x="17781" y="8993"/>
                    <a:pt x="17457" y="8636"/>
                  </a:cubicBezTo>
                  <a:cubicBezTo>
                    <a:pt x="17243" y="8400"/>
                    <a:pt x="17054" y="7922"/>
                    <a:pt x="16892" y="7355"/>
                  </a:cubicBezTo>
                  <a:cubicBezTo>
                    <a:pt x="16806" y="7055"/>
                    <a:pt x="16727" y="6740"/>
                    <a:pt x="16642" y="6456"/>
                  </a:cubicBezTo>
                  <a:cubicBezTo>
                    <a:pt x="16564" y="6037"/>
                    <a:pt x="16474" y="5639"/>
                    <a:pt x="16368" y="5272"/>
                  </a:cubicBezTo>
                  <a:cubicBezTo>
                    <a:pt x="15619" y="2669"/>
                    <a:pt x="14432" y="2508"/>
                    <a:pt x="13628" y="4789"/>
                  </a:cubicBezTo>
                  <a:cubicBezTo>
                    <a:pt x="13546" y="4942"/>
                    <a:pt x="13465" y="5101"/>
                    <a:pt x="13386" y="5272"/>
                  </a:cubicBezTo>
                  <a:cubicBezTo>
                    <a:pt x="12852" y="6421"/>
                    <a:pt x="12348" y="8048"/>
                    <a:pt x="11685" y="8121"/>
                  </a:cubicBezTo>
                  <a:cubicBezTo>
                    <a:pt x="11111" y="8184"/>
                    <a:pt x="10652" y="7089"/>
                    <a:pt x="10263" y="5658"/>
                  </a:cubicBezTo>
                  <a:cubicBezTo>
                    <a:pt x="10080" y="4985"/>
                    <a:pt x="9913" y="4244"/>
                    <a:pt x="9722" y="3643"/>
                  </a:cubicBezTo>
                  <a:cubicBezTo>
                    <a:pt x="9670" y="3428"/>
                    <a:pt x="9615" y="3217"/>
                    <a:pt x="9557" y="3015"/>
                  </a:cubicBezTo>
                  <a:cubicBezTo>
                    <a:pt x="8978" y="1004"/>
                    <a:pt x="8219" y="0"/>
                    <a:pt x="7460" y="0"/>
                  </a:cubicBezTo>
                  <a:close/>
                  <a:moveTo>
                    <a:pt x="7460" y="2478"/>
                  </a:moveTo>
                  <a:cubicBezTo>
                    <a:pt x="8043" y="2478"/>
                    <a:pt x="8625" y="3248"/>
                    <a:pt x="9070" y="4792"/>
                  </a:cubicBezTo>
                  <a:cubicBezTo>
                    <a:pt x="9959" y="7878"/>
                    <a:pt x="9959" y="12884"/>
                    <a:pt x="9070" y="15971"/>
                  </a:cubicBezTo>
                  <a:cubicBezTo>
                    <a:pt x="8181" y="19058"/>
                    <a:pt x="6740" y="19058"/>
                    <a:pt x="5851" y="15971"/>
                  </a:cubicBezTo>
                  <a:cubicBezTo>
                    <a:pt x="4962" y="12884"/>
                    <a:pt x="4962" y="7878"/>
                    <a:pt x="5851" y="4792"/>
                  </a:cubicBezTo>
                  <a:cubicBezTo>
                    <a:pt x="6295" y="3248"/>
                    <a:pt x="6878" y="2478"/>
                    <a:pt x="7460" y="2478"/>
                  </a:cubicBezTo>
                  <a:close/>
                  <a:moveTo>
                    <a:pt x="14921" y="5071"/>
                  </a:moveTo>
                  <a:cubicBezTo>
                    <a:pt x="15307" y="5071"/>
                    <a:pt x="15692" y="5581"/>
                    <a:pt x="15985" y="6602"/>
                  </a:cubicBezTo>
                  <a:cubicBezTo>
                    <a:pt x="16573" y="8642"/>
                    <a:pt x="16573" y="11951"/>
                    <a:pt x="15985" y="13992"/>
                  </a:cubicBezTo>
                  <a:cubicBezTo>
                    <a:pt x="15398" y="16032"/>
                    <a:pt x="14445" y="16032"/>
                    <a:pt x="13857" y="13992"/>
                  </a:cubicBezTo>
                  <a:cubicBezTo>
                    <a:pt x="13270" y="11951"/>
                    <a:pt x="13270" y="8642"/>
                    <a:pt x="13857" y="6602"/>
                  </a:cubicBezTo>
                  <a:cubicBezTo>
                    <a:pt x="14151" y="5581"/>
                    <a:pt x="14536" y="5071"/>
                    <a:pt x="14921" y="5071"/>
                  </a:cubicBezTo>
                  <a:close/>
                  <a:moveTo>
                    <a:pt x="1407" y="6850"/>
                  </a:moveTo>
                  <a:cubicBezTo>
                    <a:pt x="1667" y="6850"/>
                    <a:pt x="1927" y="7194"/>
                    <a:pt x="2126" y="7884"/>
                  </a:cubicBezTo>
                  <a:cubicBezTo>
                    <a:pt x="2523" y="9264"/>
                    <a:pt x="2523" y="11502"/>
                    <a:pt x="2126" y="12882"/>
                  </a:cubicBezTo>
                  <a:cubicBezTo>
                    <a:pt x="1729" y="14262"/>
                    <a:pt x="1084" y="14262"/>
                    <a:pt x="687" y="12882"/>
                  </a:cubicBezTo>
                  <a:cubicBezTo>
                    <a:pt x="290" y="11502"/>
                    <a:pt x="290" y="9264"/>
                    <a:pt x="687" y="7884"/>
                  </a:cubicBezTo>
                  <a:cubicBezTo>
                    <a:pt x="886" y="7194"/>
                    <a:pt x="1146" y="6850"/>
                    <a:pt x="1407" y="6850"/>
                  </a:cubicBezTo>
                  <a:close/>
                  <a:moveTo>
                    <a:pt x="19918" y="6850"/>
                  </a:moveTo>
                  <a:cubicBezTo>
                    <a:pt x="20179" y="6850"/>
                    <a:pt x="20439" y="7194"/>
                    <a:pt x="20638" y="7884"/>
                  </a:cubicBezTo>
                  <a:cubicBezTo>
                    <a:pt x="21035" y="9264"/>
                    <a:pt x="21035" y="11502"/>
                    <a:pt x="20638" y="12882"/>
                  </a:cubicBezTo>
                  <a:cubicBezTo>
                    <a:pt x="20241" y="14262"/>
                    <a:pt x="19596" y="14262"/>
                    <a:pt x="19199" y="12882"/>
                  </a:cubicBezTo>
                  <a:cubicBezTo>
                    <a:pt x="18802" y="11502"/>
                    <a:pt x="18802" y="9264"/>
                    <a:pt x="19199" y="7884"/>
                  </a:cubicBezTo>
                  <a:cubicBezTo>
                    <a:pt x="19398" y="7194"/>
                    <a:pt x="19658" y="6850"/>
                    <a:pt x="19918" y="6850"/>
                  </a:cubicBezTo>
                  <a:close/>
                </a:path>
              </a:pathLst>
            </a:custGeom>
            <a:solidFill>
              <a:srgbClr val="D7D5D6">
                <a:alpha val="616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ṥļïḑé">
              <a:extLst>
                <a:ext uri="{FF2B5EF4-FFF2-40B4-BE49-F238E27FC236}">
                  <a16:creationId xmlns:a16="http://schemas.microsoft.com/office/drawing/2014/main" xmlns="" id="{48915A66-697E-470C-A939-8CEF511361E4}"/>
                </a:ext>
              </a:extLst>
            </p:cNvPr>
            <p:cNvSpPr/>
            <p:nvPr/>
          </p:nvSpPr>
          <p:spPr bwMode="auto">
            <a:xfrm flipH="1">
              <a:off x="1573416" y="2692471"/>
              <a:ext cx="668346" cy="66834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ṥľiḋè">
              <a:extLst>
                <a:ext uri="{FF2B5EF4-FFF2-40B4-BE49-F238E27FC236}">
                  <a16:creationId xmlns:a16="http://schemas.microsoft.com/office/drawing/2014/main" xmlns="" id="{DFCBBC93-5204-470E-BDBD-8AABE405ABF1}"/>
                </a:ext>
              </a:extLst>
            </p:cNvPr>
            <p:cNvSpPr/>
            <p:nvPr/>
          </p:nvSpPr>
          <p:spPr bwMode="auto">
            <a:xfrm>
              <a:off x="3842684" y="2222093"/>
              <a:ext cx="1608284" cy="1608284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śļíḑè">
              <a:extLst>
                <a:ext uri="{FF2B5EF4-FFF2-40B4-BE49-F238E27FC236}">
                  <a16:creationId xmlns:a16="http://schemas.microsoft.com/office/drawing/2014/main" xmlns="" id="{4CD67778-8972-4B02-9F03-CD7232F5DB99}"/>
                </a:ext>
              </a:extLst>
            </p:cNvPr>
            <p:cNvSpPr/>
            <p:nvPr/>
          </p:nvSpPr>
          <p:spPr bwMode="auto">
            <a:xfrm>
              <a:off x="7511634" y="2504320"/>
              <a:ext cx="1022561" cy="102174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şḷïḑé">
              <a:extLst>
                <a:ext uri="{FF2B5EF4-FFF2-40B4-BE49-F238E27FC236}">
                  <a16:creationId xmlns:a16="http://schemas.microsoft.com/office/drawing/2014/main" xmlns="" id="{31E6330F-5078-4D7F-8204-7BDD4598FAF6}"/>
                </a:ext>
              </a:extLst>
            </p:cNvPr>
            <p:cNvSpPr/>
            <p:nvPr/>
          </p:nvSpPr>
          <p:spPr bwMode="auto">
            <a:xfrm>
              <a:off x="9950239" y="2692471"/>
              <a:ext cx="668346" cy="66834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sļïďe">
              <a:extLst>
                <a:ext uri="{FF2B5EF4-FFF2-40B4-BE49-F238E27FC236}">
                  <a16:creationId xmlns:a16="http://schemas.microsoft.com/office/drawing/2014/main" xmlns="" id="{3913F16D-F509-45F6-BAA8-9EE01114A1F8}"/>
                </a:ext>
              </a:extLst>
            </p:cNvPr>
            <p:cNvSpPr/>
            <p:nvPr/>
          </p:nvSpPr>
          <p:spPr bwMode="auto">
            <a:xfrm>
              <a:off x="1794290" y="2890439"/>
              <a:ext cx="227418" cy="24950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15882" y="21600"/>
                  </a:lnTo>
                  <a:lnTo>
                    <a:pt x="15882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  <a:moveTo>
                    <a:pt x="13658" y="21600"/>
                  </a:moveTo>
                  <a:lnTo>
                    <a:pt x="7941" y="21600"/>
                  </a:lnTo>
                  <a:lnTo>
                    <a:pt x="7941" y="9983"/>
                  </a:lnTo>
                  <a:lnTo>
                    <a:pt x="13658" y="9983"/>
                  </a:lnTo>
                  <a:cubicBezTo>
                    <a:pt x="13658" y="9983"/>
                    <a:pt x="13658" y="21600"/>
                    <a:pt x="13658" y="21600"/>
                  </a:cubicBezTo>
                  <a:close/>
                  <a:moveTo>
                    <a:pt x="5717" y="21600"/>
                  </a:moveTo>
                  <a:lnTo>
                    <a:pt x="0" y="21600"/>
                  </a:lnTo>
                  <a:lnTo>
                    <a:pt x="0" y="5989"/>
                  </a:lnTo>
                  <a:lnTo>
                    <a:pt x="5717" y="5989"/>
                  </a:lnTo>
                  <a:cubicBezTo>
                    <a:pt x="5717" y="5989"/>
                    <a:pt x="5717" y="21600"/>
                    <a:pt x="5717" y="216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ŝḷîḑe">
              <a:extLst>
                <a:ext uri="{FF2B5EF4-FFF2-40B4-BE49-F238E27FC236}">
                  <a16:creationId xmlns:a16="http://schemas.microsoft.com/office/drawing/2014/main" xmlns="" id="{F0D7A256-A648-4545-A89A-7B1392D2488B}"/>
                </a:ext>
              </a:extLst>
            </p:cNvPr>
            <p:cNvSpPr/>
            <p:nvPr/>
          </p:nvSpPr>
          <p:spPr bwMode="auto">
            <a:xfrm>
              <a:off x="7855215" y="2847901"/>
              <a:ext cx="335400" cy="335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277" y="9428"/>
                  </a:moveTo>
                  <a:lnTo>
                    <a:pt x="12277" y="0"/>
                  </a:lnTo>
                  <a:cubicBezTo>
                    <a:pt x="17448" y="0"/>
                    <a:pt x="21599" y="4151"/>
                    <a:pt x="21599" y="9322"/>
                  </a:cubicBezTo>
                  <a:cubicBezTo>
                    <a:pt x="21599" y="9357"/>
                    <a:pt x="21599" y="9392"/>
                    <a:pt x="21599" y="9428"/>
                  </a:cubicBezTo>
                  <a:cubicBezTo>
                    <a:pt x="21599" y="9428"/>
                    <a:pt x="12277" y="9428"/>
                    <a:pt x="12277" y="9428"/>
                  </a:cubicBezTo>
                  <a:close/>
                  <a:moveTo>
                    <a:pt x="18680" y="12383"/>
                  </a:moveTo>
                  <a:cubicBezTo>
                    <a:pt x="18680" y="12312"/>
                    <a:pt x="18680" y="12277"/>
                    <a:pt x="18680" y="12277"/>
                  </a:cubicBezTo>
                  <a:cubicBezTo>
                    <a:pt x="18680" y="17448"/>
                    <a:pt x="14493" y="21599"/>
                    <a:pt x="9322" y="21599"/>
                  </a:cubicBezTo>
                  <a:cubicBezTo>
                    <a:pt x="4151" y="21599"/>
                    <a:pt x="0" y="17448"/>
                    <a:pt x="0" y="12277"/>
                  </a:cubicBezTo>
                  <a:cubicBezTo>
                    <a:pt x="0" y="7106"/>
                    <a:pt x="4151" y="2919"/>
                    <a:pt x="9322" y="2919"/>
                  </a:cubicBezTo>
                  <a:lnTo>
                    <a:pt x="9322" y="12383"/>
                  </a:lnTo>
                  <a:cubicBezTo>
                    <a:pt x="9322" y="12383"/>
                    <a:pt x="18680" y="12383"/>
                    <a:pt x="18680" y="123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śļidè">
              <a:extLst>
                <a:ext uri="{FF2B5EF4-FFF2-40B4-BE49-F238E27FC236}">
                  <a16:creationId xmlns:a16="http://schemas.microsoft.com/office/drawing/2014/main" xmlns="" id="{ADFCE756-934F-4505-8AB8-B36C36C2BDDE}"/>
                </a:ext>
              </a:extLst>
            </p:cNvPr>
            <p:cNvSpPr/>
            <p:nvPr/>
          </p:nvSpPr>
          <p:spPr bwMode="auto">
            <a:xfrm>
              <a:off x="4388323" y="2785729"/>
              <a:ext cx="517007" cy="4810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188" y="12491"/>
                  </a:moveTo>
                  <a:lnTo>
                    <a:pt x="19188" y="9719"/>
                  </a:lnTo>
                  <a:lnTo>
                    <a:pt x="16141" y="9719"/>
                  </a:lnTo>
                  <a:lnTo>
                    <a:pt x="16141" y="12491"/>
                  </a:lnTo>
                  <a:cubicBezTo>
                    <a:pt x="16141" y="12491"/>
                    <a:pt x="19188" y="12491"/>
                    <a:pt x="19188" y="12491"/>
                  </a:cubicBezTo>
                  <a:close/>
                  <a:moveTo>
                    <a:pt x="19188" y="6551"/>
                  </a:moveTo>
                  <a:lnTo>
                    <a:pt x="16141" y="6299"/>
                  </a:lnTo>
                  <a:lnTo>
                    <a:pt x="16141" y="8891"/>
                  </a:lnTo>
                  <a:lnTo>
                    <a:pt x="19188" y="8891"/>
                  </a:lnTo>
                  <a:cubicBezTo>
                    <a:pt x="19188" y="8891"/>
                    <a:pt x="19188" y="6551"/>
                    <a:pt x="19188" y="6551"/>
                  </a:cubicBezTo>
                  <a:close/>
                  <a:moveTo>
                    <a:pt x="18217" y="16775"/>
                  </a:moveTo>
                  <a:cubicBezTo>
                    <a:pt x="17011" y="16775"/>
                    <a:pt x="16007" y="17855"/>
                    <a:pt x="16007" y="19188"/>
                  </a:cubicBezTo>
                  <a:cubicBezTo>
                    <a:pt x="16007" y="20519"/>
                    <a:pt x="17011" y="21599"/>
                    <a:pt x="18217" y="21599"/>
                  </a:cubicBezTo>
                  <a:cubicBezTo>
                    <a:pt x="19456" y="21599"/>
                    <a:pt x="20460" y="20519"/>
                    <a:pt x="20460" y="19188"/>
                  </a:cubicBezTo>
                  <a:cubicBezTo>
                    <a:pt x="20427" y="17855"/>
                    <a:pt x="19456" y="16775"/>
                    <a:pt x="18217" y="16775"/>
                  </a:cubicBezTo>
                  <a:close/>
                  <a:moveTo>
                    <a:pt x="11720" y="9719"/>
                  </a:moveTo>
                  <a:lnTo>
                    <a:pt x="11720" y="12491"/>
                  </a:lnTo>
                  <a:lnTo>
                    <a:pt x="15069" y="12491"/>
                  </a:lnTo>
                  <a:lnTo>
                    <a:pt x="15069" y="9719"/>
                  </a:lnTo>
                  <a:cubicBezTo>
                    <a:pt x="15069" y="9719"/>
                    <a:pt x="11720" y="9719"/>
                    <a:pt x="11720" y="9719"/>
                  </a:cubicBezTo>
                  <a:close/>
                  <a:moveTo>
                    <a:pt x="15069" y="8891"/>
                  </a:moveTo>
                  <a:lnTo>
                    <a:pt x="15069" y="6228"/>
                  </a:lnTo>
                  <a:lnTo>
                    <a:pt x="11720" y="5975"/>
                  </a:lnTo>
                  <a:lnTo>
                    <a:pt x="11720" y="8891"/>
                  </a:lnTo>
                  <a:cubicBezTo>
                    <a:pt x="11720" y="8891"/>
                    <a:pt x="15069" y="8891"/>
                    <a:pt x="15069" y="8891"/>
                  </a:cubicBezTo>
                  <a:close/>
                  <a:moveTo>
                    <a:pt x="8438" y="12491"/>
                  </a:moveTo>
                  <a:lnTo>
                    <a:pt x="10649" y="12491"/>
                  </a:lnTo>
                  <a:lnTo>
                    <a:pt x="10649" y="9719"/>
                  </a:lnTo>
                  <a:lnTo>
                    <a:pt x="7635" y="9719"/>
                  </a:lnTo>
                  <a:cubicBezTo>
                    <a:pt x="7635" y="9719"/>
                    <a:pt x="8438" y="12491"/>
                    <a:pt x="8438" y="12491"/>
                  </a:cubicBezTo>
                  <a:close/>
                  <a:moveTo>
                    <a:pt x="6362" y="5616"/>
                  </a:moveTo>
                  <a:lnTo>
                    <a:pt x="7367" y="8891"/>
                  </a:lnTo>
                  <a:lnTo>
                    <a:pt x="10649" y="8891"/>
                  </a:lnTo>
                  <a:lnTo>
                    <a:pt x="10649" y="5904"/>
                  </a:lnTo>
                  <a:cubicBezTo>
                    <a:pt x="10649" y="5904"/>
                    <a:pt x="6362" y="5616"/>
                    <a:pt x="6362" y="5616"/>
                  </a:cubicBezTo>
                  <a:close/>
                  <a:moveTo>
                    <a:pt x="7367" y="16775"/>
                  </a:moveTo>
                  <a:cubicBezTo>
                    <a:pt x="6127" y="16775"/>
                    <a:pt x="5124" y="17855"/>
                    <a:pt x="5124" y="19188"/>
                  </a:cubicBezTo>
                  <a:cubicBezTo>
                    <a:pt x="5124" y="20519"/>
                    <a:pt x="6127" y="21599"/>
                    <a:pt x="7367" y="21599"/>
                  </a:cubicBezTo>
                  <a:cubicBezTo>
                    <a:pt x="8606" y="21599"/>
                    <a:pt x="9610" y="20519"/>
                    <a:pt x="9610" y="19188"/>
                  </a:cubicBezTo>
                  <a:cubicBezTo>
                    <a:pt x="9610" y="17855"/>
                    <a:pt x="8606" y="16775"/>
                    <a:pt x="7367" y="16775"/>
                  </a:cubicBezTo>
                  <a:close/>
                  <a:moveTo>
                    <a:pt x="21599" y="5508"/>
                  </a:moveTo>
                  <a:lnTo>
                    <a:pt x="21599" y="13607"/>
                  </a:lnTo>
                  <a:cubicBezTo>
                    <a:pt x="21599" y="14436"/>
                    <a:pt x="20996" y="15083"/>
                    <a:pt x="20226" y="15083"/>
                  </a:cubicBezTo>
                  <a:lnTo>
                    <a:pt x="7434" y="15083"/>
                  </a:lnTo>
                  <a:cubicBezTo>
                    <a:pt x="6797" y="15083"/>
                    <a:pt x="6228" y="14543"/>
                    <a:pt x="6127" y="13860"/>
                  </a:cubicBezTo>
                  <a:lnTo>
                    <a:pt x="3750" y="4715"/>
                  </a:lnTo>
                  <a:cubicBezTo>
                    <a:pt x="3750" y="4715"/>
                    <a:pt x="3348" y="3060"/>
                    <a:pt x="2645" y="2843"/>
                  </a:cubicBezTo>
                  <a:cubicBezTo>
                    <a:pt x="1540" y="2519"/>
                    <a:pt x="0" y="3168"/>
                    <a:pt x="0" y="1259"/>
                  </a:cubicBezTo>
                  <a:cubicBezTo>
                    <a:pt x="0" y="36"/>
                    <a:pt x="1037" y="36"/>
                    <a:pt x="1037" y="36"/>
                  </a:cubicBezTo>
                  <a:cubicBezTo>
                    <a:pt x="1071" y="36"/>
                    <a:pt x="1272" y="0"/>
                    <a:pt x="1540" y="0"/>
                  </a:cubicBezTo>
                  <a:cubicBezTo>
                    <a:pt x="3147" y="0"/>
                    <a:pt x="5056" y="647"/>
                    <a:pt x="5793" y="2951"/>
                  </a:cubicBezTo>
                  <a:lnTo>
                    <a:pt x="20293" y="4068"/>
                  </a:lnTo>
                  <a:cubicBezTo>
                    <a:pt x="21030" y="4103"/>
                    <a:pt x="21599" y="4715"/>
                    <a:pt x="21599" y="55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ṧľíḍé">
              <a:extLst>
                <a:ext uri="{FF2B5EF4-FFF2-40B4-BE49-F238E27FC236}">
                  <a16:creationId xmlns:a16="http://schemas.microsoft.com/office/drawing/2014/main" xmlns="" id="{1825EC98-AC65-4EB3-84CF-C35AD782F24B}"/>
                </a:ext>
              </a:extLst>
            </p:cNvPr>
            <p:cNvSpPr/>
            <p:nvPr/>
          </p:nvSpPr>
          <p:spPr bwMode="auto">
            <a:xfrm>
              <a:off x="10157205" y="2937068"/>
              <a:ext cx="254414" cy="1783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303"/>
                  </a:moveTo>
                  <a:lnTo>
                    <a:pt x="21599" y="19991"/>
                  </a:lnTo>
                  <a:lnTo>
                    <a:pt x="15324" y="10736"/>
                  </a:lnTo>
                  <a:cubicBezTo>
                    <a:pt x="15324" y="10736"/>
                    <a:pt x="21599" y="2303"/>
                    <a:pt x="21599" y="2303"/>
                  </a:cubicBezTo>
                  <a:close/>
                  <a:moveTo>
                    <a:pt x="20046" y="0"/>
                  </a:moveTo>
                  <a:lnTo>
                    <a:pt x="10784" y="12560"/>
                  </a:lnTo>
                  <a:lnTo>
                    <a:pt x="1523" y="0"/>
                  </a:lnTo>
                  <a:cubicBezTo>
                    <a:pt x="1523" y="0"/>
                    <a:pt x="20046" y="0"/>
                    <a:pt x="20046" y="0"/>
                  </a:cubicBezTo>
                  <a:close/>
                  <a:moveTo>
                    <a:pt x="20412" y="21600"/>
                  </a:moveTo>
                  <a:lnTo>
                    <a:pt x="1188" y="21600"/>
                  </a:lnTo>
                  <a:lnTo>
                    <a:pt x="7494" y="12430"/>
                  </a:lnTo>
                  <a:lnTo>
                    <a:pt x="10784" y="16862"/>
                  </a:lnTo>
                  <a:lnTo>
                    <a:pt x="14136" y="12342"/>
                  </a:lnTo>
                  <a:cubicBezTo>
                    <a:pt x="14136" y="12342"/>
                    <a:pt x="20412" y="21600"/>
                    <a:pt x="20412" y="21600"/>
                  </a:cubicBezTo>
                  <a:close/>
                  <a:moveTo>
                    <a:pt x="0" y="2303"/>
                  </a:moveTo>
                  <a:lnTo>
                    <a:pt x="6306" y="10778"/>
                  </a:lnTo>
                  <a:lnTo>
                    <a:pt x="0" y="19991"/>
                  </a:lnTo>
                  <a:cubicBezTo>
                    <a:pt x="0" y="19991"/>
                    <a:pt x="0" y="2303"/>
                    <a:pt x="0" y="23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ślîḓ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53557" y="416695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íşḻïḑ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53557" y="375407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iṧ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3592794" y="499271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îṡḷíḓ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592794" y="457983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ï$ḻíḋ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968882" y="457983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íSḷiḑ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968882" y="416695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1" name="ïṩḻïḋ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230381" y="416695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iŝļiď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230381" y="375407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94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7C59FE9-9642-446B-820F-15A9490D7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7540666-D674-40EB-A93F-FB0914FAA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447AF29-ECA5-4D5F-9B7E-A4F02EC9A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grpSp>
        <p:nvGrpSpPr>
          <p:cNvPr id="5" name="5d1d28bd-e487-4c7b-be7d-aaf96066aea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CD27F30-BA8C-428E-ADA9-CEFA804EE43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28275"/>
            <a:ext cx="10858666" cy="5018525"/>
            <a:chOff x="673100" y="1128275"/>
            <a:chExt cx="10858666" cy="5018525"/>
          </a:xfrm>
        </p:grpSpPr>
        <p:sp>
          <p:nvSpPr>
            <p:cNvPr id="6" name="ïṩḷíḑê">
              <a:extLst>
                <a:ext uri="{FF2B5EF4-FFF2-40B4-BE49-F238E27FC236}">
                  <a16:creationId xmlns:a16="http://schemas.microsoft.com/office/drawing/2014/main" xmlns="" id="{9D375BA6-18A6-48AC-A9F1-F1A4F96ED102}"/>
                </a:ext>
              </a:extLst>
            </p:cNvPr>
            <p:cNvSpPr/>
            <p:nvPr/>
          </p:nvSpPr>
          <p:spPr>
            <a:xfrm flipH="1">
              <a:off x="3531000" y="3462023"/>
              <a:ext cx="1110801" cy="2684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1" y="11419"/>
                  </a:moveTo>
                  <a:lnTo>
                    <a:pt x="21589" y="10555"/>
                  </a:lnTo>
                  <a:cubicBezTo>
                    <a:pt x="21600" y="10555"/>
                    <a:pt x="21600" y="3745"/>
                    <a:pt x="21600" y="3745"/>
                  </a:cubicBezTo>
                  <a:cubicBezTo>
                    <a:pt x="21600" y="1676"/>
                    <a:pt x="17403" y="0"/>
                    <a:pt x="12227" y="0"/>
                  </a:cubicBezTo>
                  <a:cubicBezTo>
                    <a:pt x="7050" y="0"/>
                    <a:pt x="2854" y="1676"/>
                    <a:pt x="2854" y="3745"/>
                  </a:cubicBezTo>
                  <a:lnTo>
                    <a:pt x="2854" y="5872"/>
                  </a:lnTo>
                  <a:lnTo>
                    <a:pt x="0" y="5872"/>
                  </a:lnTo>
                  <a:lnTo>
                    <a:pt x="0" y="6093"/>
                  </a:lnTo>
                  <a:lnTo>
                    <a:pt x="0" y="16077"/>
                  </a:lnTo>
                  <a:lnTo>
                    <a:pt x="0" y="16077"/>
                  </a:lnTo>
                  <a:cubicBezTo>
                    <a:pt x="0" y="16828"/>
                    <a:pt x="0" y="17347"/>
                    <a:pt x="0" y="17347"/>
                  </a:cubicBezTo>
                  <a:cubicBezTo>
                    <a:pt x="0" y="17773"/>
                    <a:pt x="181" y="18182"/>
                    <a:pt x="509" y="18564"/>
                  </a:cubicBezTo>
                  <a:cubicBezTo>
                    <a:pt x="1864" y="20322"/>
                    <a:pt x="5962" y="21600"/>
                    <a:pt x="10808" y="21600"/>
                  </a:cubicBezTo>
                  <a:cubicBezTo>
                    <a:pt x="16759" y="21600"/>
                    <a:pt x="21584" y="19672"/>
                    <a:pt x="21584" y="17295"/>
                  </a:cubicBezTo>
                  <a:cubicBezTo>
                    <a:pt x="21584" y="17257"/>
                    <a:pt x="21579" y="17220"/>
                    <a:pt x="21576" y="17183"/>
                  </a:cubicBezTo>
                  <a:lnTo>
                    <a:pt x="21600" y="17183"/>
                  </a:lnTo>
                  <a:lnTo>
                    <a:pt x="21600" y="14999"/>
                  </a:lnTo>
                  <a:lnTo>
                    <a:pt x="21600" y="11419"/>
                  </a:lnTo>
                  <a:cubicBezTo>
                    <a:pt x="21600" y="11419"/>
                    <a:pt x="21591" y="11419"/>
                    <a:pt x="21591" y="11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şḻïḓê">
              <a:extLst>
                <a:ext uri="{FF2B5EF4-FFF2-40B4-BE49-F238E27FC236}">
                  <a16:creationId xmlns:a16="http://schemas.microsoft.com/office/drawing/2014/main" xmlns="" id="{A11948D7-BADD-4C7F-8A3F-594BACF4C016}"/>
                </a:ext>
              </a:extLst>
            </p:cNvPr>
            <p:cNvSpPr/>
            <p:nvPr/>
          </p:nvSpPr>
          <p:spPr>
            <a:xfrm flipH="1">
              <a:off x="6013975" y="1950830"/>
              <a:ext cx="1299512" cy="26137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33" y="21600"/>
                  </a:moveTo>
                  <a:lnTo>
                    <a:pt x="21600" y="21600"/>
                  </a:lnTo>
                  <a:cubicBezTo>
                    <a:pt x="19869" y="21600"/>
                    <a:pt x="18467" y="20495"/>
                    <a:pt x="18467" y="18780"/>
                  </a:cubicBezTo>
                  <a:lnTo>
                    <a:pt x="18453" y="10842"/>
                  </a:lnTo>
                  <a:cubicBezTo>
                    <a:pt x="18463" y="10842"/>
                    <a:pt x="18463" y="3847"/>
                    <a:pt x="18463" y="3847"/>
                  </a:cubicBezTo>
                  <a:cubicBezTo>
                    <a:pt x="18463" y="1722"/>
                    <a:pt x="14875" y="0"/>
                    <a:pt x="10451" y="0"/>
                  </a:cubicBezTo>
                  <a:cubicBezTo>
                    <a:pt x="6026" y="0"/>
                    <a:pt x="2439" y="1722"/>
                    <a:pt x="2439" y="3847"/>
                  </a:cubicBezTo>
                  <a:lnTo>
                    <a:pt x="2439" y="6031"/>
                  </a:lnTo>
                  <a:lnTo>
                    <a:pt x="0" y="6031"/>
                  </a:lnTo>
                  <a:lnTo>
                    <a:pt x="0" y="6259"/>
                  </a:lnTo>
                  <a:lnTo>
                    <a:pt x="0" y="18780"/>
                  </a:lnTo>
                  <a:cubicBezTo>
                    <a:pt x="0" y="20740"/>
                    <a:pt x="1402" y="21600"/>
                    <a:pt x="3133" y="2160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ş1íḍé">
              <a:extLst>
                <a:ext uri="{FF2B5EF4-FFF2-40B4-BE49-F238E27FC236}">
                  <a16:creationId xmlns:a16="http://schemas.microsoft.com/office/drawing/2014/main" xmlns="" id="{56E4A38E-ECB2-44AC-A90A-453F1930098F}"/>
                </a:ext>
              </a:extLst>
            </p:cNvPr>
            <p:cNvSpPr/>
            <p:nvPr/>
          </p:nvSpPr>
          <p:spPr>
            <a:xfrm flipH="1">
              <a:off x="6678399" y="1950830"/>
              <a:ext cx="860774" cy="1856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30" y="21600"/>
                  </a:moveTo>
                  <a:cubicBezTo>
                    <a:pt x="7342" y="21600"/>
                    <a:pt x="9460" y="20652"/>
                    <a:pt x="9460" y="19482"/>
                  </a:cubicBezTo>
                  <a:lnTo>
                    <a:pt x="9460" y="5432"/>
                  </a:lnTo>
                  <a:cubicBezTo>
                    <a:pt x="9464" y="5342"/>
                    <a:pt x="9487" y="5250"/>
                    <a:pt x="9519" y="5157"/>
                  </a:cubicBezTo>
                  <a:cubicBezTo>
                    <a:pt x="9820" y="2286"/>
                    <a:pt x="15113" y="0"/>
                    <a:pt x="21600" y="0"/>
                  </a:cubicBezTo>
                  <a:lnTo>
                    <a:pt x="0" y="0"/>
                  </a:lnTo>
                  <a:lnTo>
                    <a:pt x="0" y="17629"/>
                  </a:lnTo>
                  <a:cubicBezTo>
                    <a:pt x="0" y="20388"/>
                    <a:pt x="2117" y="21600"/>
                    <a:pt x="473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$ḷídê">
              <a:extLst>
                <a:ext uri="{FF2B5EF4-FFF2-40B4-BE49-F238E27FC236}">
                  <a16:creationId xmlns:a16="http://schemas.microsoft.com/office/drawing/2014/main" xmlns="" id="{7D5CCBDA-BF6A-4081-82BE-33CD6E6FD4F7}"/>
                </a:ext>
              </a:extLst>
            </p:cNvPr>
            <p:cNvSpPr/>
            <p:nvPr/>
          </p:nvSpPr>
          <p:spPr>
            <a:xfrm flipH="1">
              <a:off x="4672596" y="2706425"/>
              <a:ext cx="1299510" cy="2613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34" y="21600"/>
                  </a:moveTo>
                  <a:lnTo>
                    <a:pt x="21600" y="21600"/>
                  </a:lnTo>
                  <a:cubicBezTo>
                    <a:pt x="19870" y="21600"/>
                    <a:pt x="18467" y="20495"/>
                    <a:pt x="18467" y="18780"/>
                  </a:cubicBezTo>
                  <a:lnTo>
                    <a:pt x="18454" y="10842"/>
                  </a:lnTo>
                  <a:cubicBezTo>
                    <a:pt x="18463" y="10842"/>
                    <a:pt x="18463" y="3847"/>
                    <a:pt x="18463" y="3847"/>
                  </a:cubicBezTo>
                  <a:cubicBezTo>
                    <a:pt x="18463" y="1722"/>
                    <a:pt x="14876" y="0"/>
                    <a:pt x="10450" y="0"/>
                  </a:cubicBezTo>
                  <a:cubicBezTo>
                    <a:pt x="6026" y="0"/>
                    <a:pt x="2439" y="1722"/>
                    <a:pt x="2439" y="3847"/>
                  </a:cubicBezTo>
                  <a:lnTo>
                    <a:pt x="2439" y="6031"/>
                  </a:lnTo>
                  <a:lnTo>
                    <a:pt x="0" y="6031"/>
                  </a:lnTo>
                  <a:lnTo>
                    <a:pt x="0" y="6259"/>
                  </a:lnTo>
                  <a:lnTo>
                    <a:pt x="0" y="18780"/>
                  </a:lnTo>
                  <a:cubicBezTo>
                    <a:pt x="0" y="20740"/>
                    <a:pt x="1403" y="21600"/>
                    <a:pt x="3134" y="2160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ślïḑê">
              <a:extLst>
                <a:ext uri="{FF2B5EF4-FFF2-40B4-BE49-F238E27FC236}">
                  <a16:creationId xmlns:a16="http://schemas.microsoft.com/office/drawing/2014/main" xmlns="" id="{A8256ADE-6960-4663-ACC4-C069F58E6E87}"/>
                </a:ext>
              </a:extLst>
            </p:cNvPr>
            <p:cNvSpPr/>
            <p:nvPr/>
          </p:nvSpPr>
          <p:spPr>
            <a:xfrm flipH="1">
              <a:off x="5334941" y="2706425"/>
              <a:ext cx="860728" cy="1856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30" y="21600"/>
                  </a:moveTo>
                  <a:cubicBezTo>
                    <a:pt x="7342" y="21600"/>
                    <a:pt x="9461" y="20652"/>
                    <a:pt x="9461" y="19482"/>
                  </a:cubicBezTo>
                  <a:lnTo>
                    <a:pt x="9461" y="5432"/>
                  </a:lnTo>
                  <a:cubicBezTo>
                    <a:pt x="9464" y="5342"/>
                    <a:pt x="9488" y="5250"/>
                    <a:pt x="9520" y="5157"/>
                  </a:cubicBezTo>
                  <a:cubicBezTo>
                    <a:pt x="9821" y="2286"/>
                    <a:pt x="15115" y="0"/>
                    <a:pt x="21600" y="0"/>
                  </a:cubicBezTo>
                  <a:lnTo>
                    <a:pt x="0" y="0"/>
                  </a:lnTo>
                  <a:lnTo>
                    <a:pt x="0" y="17629"/>
                  </a:lnTo>
                  <a:cubicBezTo>
                    <a:pt x="0" y="20389"/>
                    <a:pt x="2118" y="21600"/>
                    <a:pt x="473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sḷíḋé">
              <a:extLst>
                <a:ext uri="{FF2B5EF4-FFF2-40B4-BE49-F238E27FC236}">
                  <a16:creationId xmlns:a16="http://schemas.microsoft.com/office/drawing/2014/main" xmlns="" id="{EA3C7E23-0964-4A1E-B36D-C36F99D79B55}"/>
                </a:ext>
              </a:extLst>
            </p:cNvPr>
            <p:cNvSpPr/>
            <p:nvPr/>
          </p:nvSpPr>
          <p:spPr>
            <a:xfrm flipH="1">
              <a:off x="4004546" y="3462023"/>
              <a:ext cx="860819" cy="1856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30" y="21600"/>
                  </a:moveTo>
                  <a:cubicBezTo>
                    <a:pt x="7343" y="21600"/>
                    <a:pt x="9459" y="20652"/>
                    <a:pt x="9459" y="19482"/>
                  </a:cubicBezTo>
                  <a:lnTo>
                    <a:pt x="9459" y="5432"/>
                  </a:lnTo>
                  <a:cubicBezTo>
                    <a:pt x="9464" y="5342"/>
                    <a:pt x="9487" y="5250"/>
                    <a:pt x="9520" y="5157"/>
                  </a:cubicBezTo>
                  <a:cubicBezTo>
                    <a:pt x="9821" y="2286"/>
                    <a:pt x="15114" y="0"/>
                    <a:pt x="21600" y="0"/>
                  </a:cubicBezTo>
                  <a:lnTo>
                    <a:pt x="0" y="0"/>
                  </a:lnTo>
                  <a:lnTo>
                    <a:pt x="0" y="17629"/>
                  </a:lnTo>
                  <a:cubicBezTo>
                    <a:pt x="0" y="20389"/>
                    <a:pt x="2119" y="21600"/>
                    <a:pt x="473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ŝḷîḓé">
              <a:extLst>
                <a:ext uri="{FF2B5EF4-FFF2-40B4-BE49-F238E27FC236}">
                  <a16:creationId xmlns:a16="http://schemas.microsoft.com/office/drawing/2014/main" xmlns="" id="{4E8A253E-82C5-4901-8E76-0E75C07F0D72}"/>
                </a:ext>
              </a:extLst>
            </p:cNvPr>
            <p:cNvSpPr/>
            <p:nvPr/>
          </p:nvSpPr>
          <p:spPr>
            <a:xfrm flipH="1">
              <a:off x="7361490" y="1130300"/>
              <a:ext cx="1299510" cy="2676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67" y="18846"/>
                  </a:moveTo>
                  <a:lnTo>
                    <a:pt x="18456" y="11095"/>
                  </a:lnTo>
                  <a:cubicBezTo>
                    <a:pt x="18463" y="11095"/>
                    <a:pt x="18463" y="4265"/>
                    <a:pt x="18463" y="4265"/>
                  </a:cubicBezTo>
                  <a:cubicBezTo>
                    <a:pt x="18463" y="3838"/>
                    <a:pt x="18309" y="3428"/>
                    <a:pt x="18028" y="3045"/>
                  </a:cubicBezTo>
                  <a:cubicBezTo>
                    <a:pt x="16870" y="1282"/>
                    <a:pt x="13367" y="0"/>
                    <a:pt x="9225" y="0"/>
                  </a:cubicBezTo>
                  <a:cubicBezTo>
                    <a:pt x="4138" y="0"/>
                    <a:pt x="14" y="1933"/>
                    <a:pt x="14" y="4318"/>
                  </a:cubicBezTo>
                  <a:cubicBezTo>
                    <a:pt x="14" y="4356"/>
                    <a:pt x="18" y="4393"/>
                    <a:pt x="20" y="4430"/>
                  </a:cubicBezTo>
                  <a:lnTo>
                    <a:pt x="0" y="4430"/>
                  </a:lnTo>
                  <a:lnTo>
                    <a:pt x="0" y="6621"/>
                  </a:lnTo>
                  <a:lnTo>
                    <a:pt x="0" y="18846"/>
                  </a:lnTo>
                  <a:cubicBezTo>
                    <a:pt x="0" y="20760"/>
                    <a:pt x="1403" y="21600"/>
                    <a:pt x="3133" y="21600"/>
                  </a:cubicBezTo>
                  <a:lnTo>
                    <a:pt x="21600" y="21600"/>
                  </a:lnTo>
                  <a:cubicBezTo>
                    <a:pt x="19870" y="21600"/>
                    <a:pt x="18467" y="20521"/>
                    <a:pt x="18467" y="18846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ṥ1îďé">
              <a:extLst>
                <a:ext uri="{FF2B5EF4-FFF2-40B4-BE49-F238E27FC236}">
                  <a16:creationId xmlns:a16="http://schemas.microsoft.com/office/drawing/2014/main" xmlns="" id="{D923DB3B-FCA0-4218-ABF1-39F6864E935C}"/>
                </a:ext>
              </a:extLst>
            </p:cNvPr>
            <p:cNvSpPr/>
            <p:nvPr/>
          </p:nvSpPr>
          <p:spPr>
            <a:xfrm>
              <a:off x="3917674" y="5590754"/>
              <a:ext cx="337451" cy="283641"/>
            </a:xfrm>
            <a:custGeom>
              <a:avLst/>
              <a:gdLst>
                <a:gd name="connsiteX0" fmla="*/ 536415 w 607227"/>
                <a:gd name="connsiteY0" fmla="*/ 12631 h 510399"/>
                <a:gd name="connsiteX1" fmla="*/ 557192 w 607227"/>
                <a:gd name="connsiteY1" fmla="*/ 21221 h 510399"/>
                <a:gd name="connsiteX2" fmla="*/ 598584 w 607227"/>
                <a:gd name="connsiteY2" fmla="*/ 62633 h 510399"/>
                <a:gd name="connsiteX3" fmla="*/ 598584 w 607227"/>
                <a:gd name="connsiteY3" fmla="*/ 104044 h 510399"/>
                <a:gd name="connsiteX4" fmla="*/ 511175 w 607227"/>
                <a:gd name="connsiteY4" fmla="*/ 191324 h 510399"/>
                <a:gd name="connsiteX5" fmla="*/ 444948 w 607227"/>
                <a:gd name="connsiteY5" fmla="*/ 257453 h 510399"/>
                <a:gd name="connsiteX6" fmla="*/ 339441 w 607227"/>
                <a:gd name="connsiteY6" fmla="*/ 362805 h 510399"/>
                <a:gd name="connsiteX7" fmla="*/ 297968 w 607227"/>
                <a:gd name="connsiteY7" fmla="*/ 404217 h 510399"/>
                <a:gd name="connsiteX8" fmla="*/ 277191 w 607227"/>
                <a:gd name="connsiteY8" fmla="*/ 412807 h 510399"/>
                <a:gd name="connsiteX9" fmla="*/ 256495 w 607227"/>
                <a:gd name="connsiteY9" fmla="*/ 404217 h 510399"/>
                <a:gd name="connsiteX10" fmla="*/ 215023 w 607227"/>
                <a:gd name="connsiteY10" fmla="*/ 362805 h 510399"/>
                <a:gd name="connsiteX11" fmla="*/ 138814 w 607227"/>
                <a:gd name="connsiteY11" fmla="*/ 286790 h 510399"/>
                <a:gd name="connsiteX12" fmla="*/ 138814 w 607227"/>
                <a:gd name="connsiteY12" fmla="*/ 245378 h 510399"/>
                <a:gd name="connsiteX13" fmla="*/ 180286 w 607227"/>
                <a:gd name="connsiteY13" fmla="*/ 203967 h 510399"/>
                <a:gd name="connsiteX14" fmla="*/ 201063 w 607227"/>
                <a:gd name="connsiteY14" fmla="*/ 195376 h 510399"/>
                <a:gd name="connsiteX15" fmla="*/ 221759 w 607227"/>
                <a:gd name="connsiteY15" fmla="*/ 203967 h 510399"/>
                <a:gd name="connsiteX16" fmla="*/ 277191 w 607227"/>
                <a:gd name="connsiteY16" fmla="*/ 259317 h 510399"/>
                <a:gd name="connsiteX17" fmla="*/ 444948 w 607227"/>
                <a:gd name="connsiteY17" fmla="*/ 91807 h 510399"/>
                <a:gd name="connsiteX18" fmla="*/ 503951 w 607227"/>
                <a:gd name="connsiteY18" fmla="*/ 32891 h 510399"/>
                <a:gd name="connsiteX19" fmla="*/ 515719 w 607227"/>
                <a:gd name="connsiteY19" fmla="*/ 21221 h 510399"/>
                <a:gd name="connsiteX20" fmla="*/ 536415 w 607227"/>
                <a:gd name="connsiteY20" fmla="*/ 12631 h 510399"/>
                <a:gd name="connsiteX21" fmla="*/ 61847 w 607227"/>
                <a:gd name="connsiteY21" fmla="*/ 0 h 510399"/>
                <a:gd name="connsiteX22" fmla="*/ 449328 w 607227"/>
                <a:gd name="connsiteY22" fmla="*/ 0 h 510399"/>
                <a:gd name="connsiteX23" fmla="*/ 491858 w 607227"/>
                <a:gd name="connsiteY23" fmla="*/ 17019 h 510399"/>
                <a:gd name="connsiteX24" fmla="*/ 442591 w 607227"/>
                <a:gd name="connsiteY24" fmla="*/ 66130 h 510399"/>
                <a:gd name="connsiteX25" fmla="*/ 66230 w 607227"/>
                <a:gd name="connsiteY25" fmla="*/ 66130 h 510399"/>
                <a:gd name="connsiteX26" fmla="*/ 66230 w 607227"/>
                <a:gd name="connsiteY26" fmla="*/ 444269 h 510399"/>
                <a:gd name="connsiteX27" fmla="*/ 444945 w 607227"/>
                <a:gd name="connsiteY27" fmla="*/ 444269 h 510399"/>
                <a:gd name="connsiteX28" fmla="*/ 444945 w 607227"/>
                <a:gd name="connsiteY28" fmla="*/ 285590 h 510399"/>
                <a:gd name="connsiteX29" fmla="*/ 511175 w 607227"/>
                <a:gd name="connsiteY29" fmla="*/ 219460 h 510399"/>
                <a:gd name="connsiteX30" fmla="*/ 511175 w 607227"/>
                <a:gd name="connsiteY30" fmla="*/ 448645 h 510399"/>
                <a:gd name="connsiteX31" fmla="*/ 449328 w 607227"/>
                <a:gd name="connsiteY31" fmla="*/ 510399 h 510399"/>
                <a:gd name="connsiteX32" fmla="*/ 61847 w 607227"/>
                <a:gd name="connsiteY32" fmla="*/ 510399 h 510399"/>
                <a:gd name="connsiteX33" fmla="*/ 0 w 607227"/>
                <a:gd name="connsiteY33" fmla="*/ 448645 h 510399"/>
                <a:gd name="connsiteX34" fmla="*/ 0 w 607227"/>
                <a:gd name="connsiteY34" fmla="*/ 61673 h 510399"/>
                <a:gd name="connsiteX35" fmla="*/ 61847 w 607227"/>
                <a:gd name="connsiteY35" fmla="*/ 0 h 51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7227" h="510399">
                  <a:moveTo>
                    <a:pt x="536415" y="12631"/>
                  </a:moveTo>
                  <a:cubicBezTo>
                    <a:pt x="543882" y="12631"/>
                    <a:pt x="551430" y="15467"/>
                    <a:pt x="557192" y="21221"/>
                  </a:cubicBezTo>
                  <a:lnTo>
                    <a:pt x="598584" y="62633"/>
                  </a:lnTo>
                  <a:cubicBezTo>
                    <a:pt x="610108" y="74059"/>
                    <a:pt x="610108" y="92618"/>
                    <a:pt x="598584" y="104044"/>
                  </a:cubicBezTo>
                  <a:lnTo>
                    <a:pt x="511175" y="191324"/>
                  </a:lnTo>
                  <a:lnTo>
                    <a:pt x="444948" y="257453"/>
                  </a:lnTo>
                  <a:lnTo>
                    <a:pt x="339441" y="362805"/>
                  </a:lnTo>
                  <a:lnTo>
                    <a:pt x="297968" y="404217"/>
                  </a:lnTo>
                  <a:cubicBezTo>
                    <a:pt x="292206" y="409971"/>
                    <a:pt x="284739" y="412807"/>
                    <a:pt x="277191" y="412807"/>
                  </a:cubicBezTo>
                  <a:cubicBezTo>
                    <a:pt x="269724" y="412807"/>
                    <a:pt x="262177" y="409971"/>
                    <a:pt x="256495" y="404217"/>
                  </a:cubicBezTo>
                  <a:lnTo>
                    <a:pt x="215023" y="362805"/>
                  </a:lnTo>
                  <a:lnTo>
                    <a:pt x="138814" y="286790"/>
                  </a:lnTo>
                  <a:cubicBezTo>
                    <a:pt x="127370" y="275363"/>
                    <a:pt x="127370" y="256805"/>
                    <a:pt x="138814" y="245378"/>
                  </a:cubicBezTo>
                  <a:lnTo>
                    <a:pt x="180286" y="203967"/>
                  </a:lnTo>
                  <a:cubicBezTo>
                    <a:pt x="186049" y="198213"/>
                    <a:pt x="193515" y="195376"/>
                    <a:pt x="201063" y="195376"/>
                  </a:cubicBezTo>
                  <a:cubicBezTo>
                    <a:pt x="208530" y="195376"/>
                    <a:pt x="215997" y="198213"/>
                    <a:pt x="221759" y="203967"/>
                  </a:cubicBezTo>
                  <a:lnTo>
                    <a:pt x="277191" y="259317"/>
                  </a:lnTo>
                  <a:lnTo>
                    <a:pt x="444948" y="91807"/>
                  </a:lnTo>
                  <a:lnTo>
                    <a:pt x="503951" y="32891"/>
                  </a:lnTo>
                  <a:lnTo>
                    <a:pt x="515719" y="21221"/>
                  </a:lnTo>
                  <a:cubicBezTo>
                    <a:pt x="521401" y="15467"/>
                    <a:pt x="528949" y="12631"/>
                    <a:pt x="536415" y="12631"/>
                  </a:cubicBezTo>
                  <a:close/>
                  <a:moveTo>
                    <a:pt x="61847" y="0"/>
                  </a:moveTo>
                  <a:lnTo>
                    <a:pt x="449328" y="0"/>
                  </a:lnTo>
                  <a:cubicBezTo>
                    <a:pt x="465804" y="0"/>
                    <a:pt x="480738" y="6483"/>
                    <a:pt x="491858" y="17019"/>
                  </a:cubicBezTo>
                  <a:lnTo>
                    <a:pt x="442591" y="66130"/>
                  </a:lnTo>
                  <a:lnTo>
                    <a:pt x="66230" y="66130"/>
                  </a:lnTo>
                  <a:lnTo>
                    <a:pt x="66230" y="444269"/>
                  </a:lnTo>
                  <a:lnTo>
                    <a:pt x="444945" y="444269"/>
                  </a:lnTo>
                  <a:lnTo>
                    <a:pt x="444945" y="285590"/>
                  </a:lnTo>
                  <a:lnTo>
                    <a:pt x="511175" y="219460"/>
                  </a:lnTo>
                  <a:lnTo>
                    <a:pt x="511175" y="448645"/>
                  </a:lnTo>
                  <a:cubicBezTo>
                    <a:pt x="511175" y="482683"/>
                    <a:pt x="483417" y="510399"/>
                    <a:pt x="449328" y="510399"/>
                  </a:cubicBezTo>
                  <a:lnTo>
                    <a:pt x="61847" y="510399"/>
                  </a:lnTo>
                  <a:cubicBezTo>
                    <a:pt x="27758" y="510399"/>
                    <a:pt x="0" y="482683"/>
                    <a:pt x="0" y="448645"/>
                  </a:cubicBezTo>
                  <a:lnTo>
                    <a:pt x="0" y="61673"/>
                  </a:lnTo>
                  <a:cubicBezTo>
                    <a:pt x="0" y="27635"/>
                    <a:pt x="27758" y="0"/>
                    <a:pt x="61847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isḷiḍê">
              <a:extLst>
                <a:ext uri="{FF2B5EF4-FFF2-40B4-BE49-F238E27FC236}">
                  <a16:creationId xmlns:a16="http://schemas.microsoft.com/office/drawing/2014/main" xmlns="" id="{0DF64333-1E5D-4C2E-AE8A-AE7F5B09DA5D}"/>
                </a:ext>
              </a:extLst>
            </p:cNvPr>
            <p:cNvSpPr/>
            <p:nvPr/>
          </p:nvSpPr>
          <p:spPr>
            <a:xfrm>
              <a:off x="5166215" y="4862270"/>
              <a:ext cx="337451" cy="334403"/>
            </a:xfrm>
            <a:custGeom>
              <a:avLst/>
              <a:gdLst>
                <a:gd name="connsiteX0" fmla="*/ 509642 w 605882"/>
                <a:gd name="connsiteY0" fmla="*/ 502443 h 600411"/>
                <a:gd name="connsiteX1" fmla="*/ 515394 w 605882"/>
                <a:gd name="connsiteY1" fmla="*/ 505314 h 600411"/>
                <a:gd name="connsiteX2" fmla="*/ 515394 w 605882"/>
                <a:gd name="connsiteY2" fmla="*/ 509621 h 600411"/>
                <a:gd name="connsiteX3" fmla="*/ 525460 w 605882"/>
                <a:gd name="connsiteY3" fmla="*/ 502443 h 600411"/>
                <a:gd name="connsiteX4" fmla="*/ 531211 w 605882"/>
                <a:gd name="connsiteY4" fmla="*/ 511056 h 600411"/>
                <a:gd name="connsiteX5" fmla="*/ 542715 w 605882"/>
                <a:gd name="connsiteY5" fmla="*/ 526846 h 600411"/>
                <a:gd name="connsiteX6" fmla="*/ 544153 w 605882"/>
                <a:gd name="connsiteY6" fmla="*/ 536894 h 600411"/>
                <a:gd name="connsiteX7" fmla="*/ 539839 w 605882"/>
                <a:gd name="connsiteY7" fmla="*/ 552684 h 600411"/>
                <a:gd name="connsiteX8" fmla="*/ 531211 w 605882"/>
                <a:gd name="connsiteY8" fmla="*/ 556990 h 600411"/>
                <a:gd name="connsiteX9" fmla="*/ 522584 w 605882"/>
                <a:gd name="connsiteY9" fmla="*/ 555555 h 600411"/>
                <a:gd name="connsiteX10" fmla="*/ 515394 w 605882"/>
                <a:gd name="connsiteY10" fmla="*/ 549813 h 600411"/>
                <a:gd name="connsiteX11" fmla="*/ 508204 w 605882"/>
                <a:gd name="connsiteY11" fmla="*/ 542636 h 600411"/>
                <a:gd name="connsiteX12" fmla="*/ 488072 w 605882"/>
                <a:gd name="connsiteY12" fmla="*/ 548377 h 600411"/>
                <a:gd name="connsiteX13" fmla="*/ 479444 w 605882"/>
                <a:gd name="connsiteY13" fmla="*/ 548377 h 600411"/>
                <a:gd name="connsiteX14" fmla="*/ 478006 w 605882"/>
                <a:gd name="connsiteY14" fmla="*/ 536894 h 600411"/>
                <a:gd name="connsiteX15" fmla="*/ 476568 w 605882"/>
                <a:gd name="connsiteY15" fmla="*/ 523975 h 600411"/>
                <a:gd name="connsiteX16" fmla="*/ 488072 w 605882"/>
                <a:gd name="connsiteY16" fmla="*/ 518233 h 600411"/>
                <a:gd name="connsiteX17" fmla="*/ 493824 w 605882"/>
                <a:gd name="connsiteY17" fmla="*/ 509621 h 600411"/>
                <a:gd name="connsiteX18" fmla="*/ 501014 w 605882"/>
                <a:gd name="connsiteY18" fmla="*/ 509621 h 600411"/>
                <a:gd name="connsiteX19" fmla="*/ 509642 w 605882"/>
                <a:gd name="connsiteY19" fmla="*/ 502443 h 600411"/>
                <a:gd name="connsiteX20" fmla="*/ 510755 w 605882"/>
                <a:gd name="connsiteY20" fmla="*/ 484065 h 600411"/>
                <a:gd name="connsiteX21" fmla="*/ 515433 w 605882"/>
                <a:gd name="connsiteY21" fmla="*/ 485139 h 600411"/>
                <a:gd name="connsiteX22" fmla="*/ 525509 w 605882"/>
                <a:gd name="connsiteY22" fmla="*/ 486572 h 600411"/>
                <a:gd name="connsiteX23" fmla="*/ 534145 w 605882"/>
                <a:gd name="connsiteY23" fmla="*/ 490869 h 600411"/>
                <a:gd name="connsiteX24" fmla="*/ 537024 w 605882"/>
                <a:gd name="connsiteY24" fmla="*/ 493734 h 600411"/>
                <a:gd name="connsiteX25" fmla="*/ 539902 w 605882"/>
                <a:gd name="connsiteY25" fmla="*/ 499464 h 600411"/>
                <a:gd name="connsiteX26" fmla="*/ 534145 w 605882"/>
                <a:gd name="connsiteY26" fmla="*/ 500896 h 600411"/>
                <a:gd name="connsiteX27" fmla="*/ 525509 w 605882"/>
                <a:gd name="connsiteY27" fmla="*/ 499464 h 600411"/>
                <a:gd name="connsiteX28" fmla="*/ 516873 w 605882"/>
                <a:gd name="connsiteY28" fmla="*/ 495166 h 600411"/>
                <a:gd name="connsiteX29" fmla="*/ 516873 w 605882"/>
                <a:gd name="connsiteY29" fmla="*/ 490869 h 600411"/>
                <a:gd name="connsiteX30" fmla="*/ 508237 w 605882"/>
                <a:gd name="connsiteY30" fmla="*/ 485139 h 600411"/>
                <a:gd name="connsiteX31" fmla="*/ 510755 w 605882"/>
                <a:gd name="connsiteY31" fmla="*/ 484065 h 600411"/>
                <a:gd name="connsiteX32" fmla="*/ 447040 w 605882"/>
                <a:gd name="connsiteY32" fmla="*/ 472502 h 600411"/>
                <a:gd name="connsiteX33" fmla="*/ 452243 w 605882"/>
                <a:gd name="connsiteY33" fmla="*/ 476625 h 600411"/>
                <a:gd name="connsiteX34" fmla="*/ 462290 w 605882"/>
                <a:gd name="connsiteY34" fmla="*/ 485229 h 600411"/>
                <a:gd name="connsiteX35" fmla="*/ 468032 w 605882"/>
                <a:gd name="connsiteY35" fmla="*/ 480927 h 600411"/>
                <a:gd name="connsiteX36" fmla="*/ 476643 w 605882"/>
                <a:gd name="connsiteY36" fmla="*/ 476625 h 600411"/>
                <a:gd name="connsiteX37" fmla="*/ 480949 w 605882"/>
                <a:gd name="connsiteY37" fmla="*/ 479493 h 600411"/>
                <a:gd name="connsiteX38" fmla="*/ 479514 w 605882"/>
                <a:gd name="connsiteY38" fmla="*/ 486663 h 600411"/>
                <a:gd name="connsiteX39" fmla="*/ 486690 w 605882"/>
                <a:gd name="connsiteY39" fmla="*/ 480927 h 600411"/>
                <a:gd name="connsiteX40" fmla="*/ 493867 w 605882"/>
                <a:gd name="connsiteY40" fmla="*/ 482361 h 600411"/>
                <a:gd name="connsiteX41" fmla="*/ 495302 w 605882"/>
                <a:gd name="connsiteY41" fmla="*/ 490966 h 600411"/>
                <a:gd name="connsiteX42" fmla="*/ 489561 w 605882"/>
                <a:gd name="connsiteY42" fmla="*/ 495268 h 600411"/>
                <a:gd name="connsiteX43" fmla="*/ 482385 w 605882"/>
                <a:gd name="connsiteY43" fmla="*/ 493834 h 600411"/>
                <a:gd name="connsiteX44" fmla="*/ 479514 w 605882"/>
                <a:gd name="connsiteY44" fmla="*/ 498136 h 600411"/>
                <a:gd name="connsiteX45" fmla="*/ 469467 w 605882"/>
                <a:gd name="connsiteY45" fmla="*/ 493834 h 600411"/>
                <a:gd name="connsiteX46" fmla="*/ 462290 w 605882"/>
                <a:gd name="connsiteY46" fmla="*/ 493834 h 600411"/>
                <a:gd name="connsiteX47" fmla="*/ 455114 w 605882"/>
                <a:gd name="connsiteY47" fmla="*/ 489532 h 600411"/>
                <a:gd name="connsiteX48" fmla="*/ 445067 w 605882"/>
                <a:gd name="connsiteY48" fmla="*/ 473757 h 600411"/>
                <a:gd name="connsiteX49" fmla="*/ 447040 w 605882"/>
                <a:gd name="connsiteY49" fmla="*/ 472502 h 600411"/>
                <a:gd name="connsiteX50" fmla="*/ 526863 w 605882"/>
                <a:gd name="connsiteY50" fmla="*/ 387676 h 600411"/>
                <a:gd name="connsiteX51" fmla="*/ 528297 w 605882"/>
                <a:gd name="connsiteY51" fmla="*/ 387676 h 600411"/>
                <a:gd name="connsiteX52" fmla="*/ 529731 w 605882"/>
                <a:gd name="connsiteY52" fmla="*/ 397747 h 600411"/>
                <a:gd name="connsiteX53" fmla="*/ 525429 w 605882"/>
                <a:gd name="connsiteY53" fmla="*/ 404940 h 600411"/>
                <a:gd name="connsiteX54" fmla="*/ 521127 w 605882"/>
                <a:gd name="connsiteY54" fmla="*/ 416450 h 600411"/>
                <a:gd name="connsiteX55" fmla="*/ 503917 w 605882"/>
                <a:gd name="connsiteY55" fmla="*/ 425082 h 600411"/>
                <a:gd name="connsiteX56" fmla="*/ 508220 w 605882"/>
                <a:gd name="connsiteY56" fmla="*/ 417888 h 600411"/>
                <a:gd name="connsiteX57" fmla="*/ 516824 w 605882"/>
                <a:gd name="connsiteY57" fmla="*/ 410695 h 600411"/>
                <a:gd name="connsiteX58" fmla="*/ 521127 w 605882"/>
                <a:gd name="connsiteY58" fmla="*/ 402063 h 600411"/>
                <a:gd name="connsiteX59" fmla="*/ 525429 w 605882"/>
                <a:gd name="connsiteY59" fmla="*/ 391992 h 600411"/>
                <a:gd name="connsiteX60" fmla="*/ 526863 w 605882"/>
                <a:gd name="connsiteY60" fmla="*/ 387676 h 600411"/>
                <a:gd name="connsiteX61" fmla="*/ 15955 w 605882"/>
                <a:gd name="connsiteY61" fmla="*/ 301859 h 600411"/>
                <a:gd name="connsiteX62" fmla="*/ 26006 w 605882"/>
                <a:gd name="connsiteY62" fmla="*/ 301859 h 600411"/>
                <a:gd name="connsiteX63" fmla="*/ 34621 w 605882"/>
                <a:gd name="connsiteY63" fmla="*/ 304725 h 600411"/>
                <a:gd name="connsiteX64" fmla="*/ 51850 w 605882"/>
                <a:gd name="connsiteY64" fmla="*/ 309024 h 600411"/>
                <a:gd name="connsiteX65" fmla="*/ 60465 w 605882"/>
                <a:gd name="connsiteY65" fmla="*/ 307591 h 600411"/>
                <a:gd name="connsiteX66" fmla="*/ 73387 w 605882"/>
                <a:gd name="connsiteY66" fmla="*/ 307591 h 600411"/>
                <a:gd name="connsiteX67" fmla="*/ 80566 w 605882"/>
                <a:gd name="connsiteY67" fmla="*/ 309024 h 600411"/>
                <a:gd name="connsiteX68" fmla="*/ 113589 w 605882"/>
                <a:gd name="connsiteY68" fmla="*/ 313323 h 600411"/>
                <a:gd name="connsiteX69" fmla="*/ 123640 w 605882"/>
                <a:gd name="connsiteY69" fmla="*/ 311890 h 600411"/>
                <a:gd name="connsiteX70" fmla="*/ 137998 w 605882"/>
                <a:gd name="connsiteY70" fmla="*/ 307591 h 600411"/>
                <a:gd name="connsiteX71" fmla="*/ 146612 w 605882"/>
                <a:gd name="connsiteY71" fmla="*/ 320488 h 600411"/>
                <a:gd name="connsiteX72" fmla="*/ 143741 w 605882"/>
                <a:gd name="connsiteY72" fmla="*/ 327653 h 600411"/>
                <a:gd name="connsiteX73" fmla="*/ 146612 w 605882"/>
                <a:gd name="connsiteY73" fmla="*/ 333386 h 600411"/>
                <a:gd name="connsiteX74" fmla="*/ 142305 w 605882"/>
                <a:gd name="connsiteY74" fmla="*/ 336252 h 600411"/>
                <a:gd name="connsiteX75" fmla="*/ 135126 w 605882"/>
                <a:gd name="connsiteY75" fmla="*/ 337685 h 600411"/>
                <a:gd name="connsiteX76" fmla="*/ 127947 w 605882"/>
                <a:gd name="connsiteY76" fmla="*/ 340551 h 600411"/>
                <a:gd name="connsiteX77" fmla="*/ 123640 w 605882"/>
                <a:gd name="connsiteY77" fmla="*/ 352015 h 600411"/>
                <a:gd name="connsiteX78" fmla="*/ 129383 w 605882"/>
                <a:gd name="connsiteY78" fmla="*/ 359180 h 600411"/>
                <a:gd name="connsiteX79" fmla="*/ 140869 w 605882"/>
                <a:gd name="connsiteY79" fmla="*/ 363479 h 600411"/>
                <a:gd name="connsiteX80" fmla="*/ 143741 w 605882"/>
                <a:gd name="connsiteY80" fmla="*/ 372077 h 600411"/>
                <a:gd name="connsiteX81" fmla="*/ 148048 w 605882"/>
                <a:gd name="connsiteY81" fmla="*/ 374943 h 600411"/>
                <a:gd name="connsiteX82" fmla="*/ 150920 w 605882"/>
                <a:gd name="connsiteY82" fmla="*/ 364912 h 600411"/>
                <a:gd name="connsiteX83" fmla="*/ 149484 w 605882"/>
                <a:gd name="connsiteY83" fmla="*/ 354881 h 600411"/>
                <a:gd name="connsiteX84" fmla="*/ 150920 w 605882"/>
                <a:gd name="connsiteY84" fmla="*/ 343417 h 600411"/>
                <a:gd name="connsiteX85" fmla="*/ 156663 w 605882"/>
                <a:gd name="connsiteY85" fmla="*/ 340551 h 600411"/>
                <a:gd name="connsiteX86" fmla="*/ 163842 w 605882"/>
                <a:gd name="connsiteY86" fmla="*/ 343417 h 600411"/>
                <a:gd name="connsiteX87" fmla="*/ 168149 w 605882"/>
                <a:gd name="connsiteY87" fmla="*/ 349149 h 600411"/>
                <a:gd name="connsiteX88" fmla="*/ 173892 w 605882"/>
                <a:gd name="connsiteY88" fmla="*/ 346283 h 600411"/>
                <a:gd name="connsiteX89" fmla="*/ 179635 w 605882"/>
                <a:gd name="connsiteY89" fmla="*/ 352015 h 600411"/>
                <a:gd name="connsiteX90" fmla="*/ 186815 w 605882"/>
                <a:gd name="connsiteY90" fmla="*/ 363479 h 600411"/>
                <a:gd name="connsiteX91" fmla="*/ 195430 w 605882"/>
                <a:gd name="connsiteY91" fmla="*/ 384974 h 600411"/>
                <a:gd name="connsiteX92" fmla="*/ 193994 w 605882"/>
                <a:gd name="connsiteY92" fmla="*/ 389273 h 600411"/>
                <a:gd name="connsiteX93" fmla="*/ 181071 w 605882"/>
                <a:gd name="connsiteY93" fmla="*/ 393572 h 600411"/>
                <a:gd name="connsiteX94" fmla="*/ 171021 w 605882"/>
                <a:gd name="connsiteY94" fmla="*/ 399304 h 600411"/>
                <a:gd name="connsiteX95" fmla="*/ 163842 w 605882"/>
                <a:gd name="connsiteY95" fmla="*/ 405037 h 600411"/>
                <a:gd name="connsiteX96" fmla="*/ 156663 w 605882"/>
                <a:gd name="connsiteY96" fmla="*/ 413635 h 600411"/>
                <a:gd name="connsiteX97" fmla="*/ 148048 w 605882"/>
                <a:gd name="connsiteY97" fmla="*/ 427965 h 600411"/>
                <a:gd name="connsiteX98" fmla="*/ 145176 w 605882"/>
                <a:gd name="connsiteY98" fmla="*/ 436563 h 600411"/>
                <a:gd name="connsiteX99" fmla="*/ 139433 w 605882"/>
                <a:gd name="connsiteY99" fmla="*/ 429398 h 600411"/>
                <a:gd name="connsiteX100" fmla="*/ 123640 w 605882"/>
                <a:gd name="connsiteY100" fmla="*/ 427965 h 600411"/>
                <a:gd name="connsiteX101" fmla="*/ 122204 w 605882"/>
                <a:gd name="connsiteY101" fmla="*/ 446594 h 600411"/>
                <a:gd name="connsiteX102" fmla="*/ 132254 w 605882"/>
                <a:gd name="connsiteY102" fmla="*/ 440862 h 600411"/>
                <a:gd name="connsiteX103" fmla="*/ 136562 w 605882"/>
                <a:gd name="connsiteY103" fmla="*/ 445161 h 600411"/>
                <a:gd name="connsiteX104" fmla="*/ 137998 w 605882"/>
                <a:gd name="connsiteY104" fmla="*/ 452326 h 600411"/>
                <a:gd name="connsiteX105" fmla="*/ 145176 w 605882"/>
                <a:gd name="connsiteY105" fmla="*/ 459491 h 600411"/>
                <a:gd name="connsiteX106" fmla="*/ 156663 w 605882"/>
                <a:gd name="connsiteY106" fmla="*/ 459491 h 600411"/>
                <a:gd name="connsiteX107" fmla="*/ 181071 w 605882"/>
                <a:gd name="connsiteY107" fmla="*/ 463790 h 600411"/>
                <a:gd name="connsiteX108" fmla="*/ 192558 w 605882"/>
                <a:gd name="connsiteY108" fmla="*/ 469522 h 600411"/>
                <a:gd name="connsiteX109" fmla="*/ 206916 w 605882"/>
                <a:gd name="connsiteY109" fmla="*/ 482420 h 600411"/>
                <a:gd name="connsiteX110" fmla="*/ 228453 w 605882"/>
                <a:gd name="connsiteY110" fmla="*/ 489585 h 600411"/>
                <a:gd name="connsiteX111" fmla="*/ 224145 w 605882"/>
                <a:gd name="connsiteY111" fmla="*/ 513946 h 600411"/>
                <a:gd name="connsiteX112" fmla="*/ 214095 w 605882"/>
                <a:gd name="connsiteY112" fmla="*/ 526843 h 600411"/>
                <a:gd name="connsiteX113" fmla="*/ 191122 w 605882"/>
                <a:gd name="connsiteY113" fmla="*/ 554071 h 600411"/>
                <a:gd name="connsiteX114" fmla="*/ 176764 w 605882"/>
                <a:gd name="connsiteY114" fmla="*/ 566968 h 600411"/>
                <a:gd name="connsiteX115" fmla="*/ 173892 w 605882"/>
                <a:gd name="connsiteY115" fmla="*/ 575566 h 600411"/>
                <a:gd name="connsiteX116" fmla="*/ 173892 w 605882"/>
                <a:gd name="connsiteY116" fmla="*/ 585597 h 600411"/>
                <a:gd name="connsiteX117" fmla="*/ 173892 w 605882"/>
                <a:gd name="connsiteY117" fmla="*/ 595628 h 600411"/>
                <a:gd name="connsiteX118" fmla="*/ 173892 w 605882"/>
                <a:gd name="connsiteY118" fmla="*/ 599927 h 600411"/>
                <a:gd name="connsiteX119" fmla="*/ 159534 w 605882"/>
                <a:gd name="connsiteY119" fmla="*/ 591329 h 600411"/>
                <a:gd name="connsiteX120" fmla="*/ 159534 w 605882"/>
                <a:gd name="connsiteY120" fmla="*/ 561236 h 600411"/>
                <a:gd name="connsiteX121" fmla="*/ 163842 w 605882"/>
                <a:gd name="connsiteY121" fmla="*/ 523977 h 600411"/>
                <a:gd name="connsiteX122" fmla="*/ 158099 w 605882"/>
                <a:gd name="connsiteY122" fmla="*/ 512513 h 600411"/>
                <a:gd name="connsiteX123" fmla="*/ 146612 w 605882"/>
                <a:gd name="connsiteY123" fmla="*/ 493884 h 600411"/>
                <a:gd name="connsiteX124" fmla="*/ 148048 w 605882"/>
                <a:gd name="connsiteY124" fmla="*/ 480987 h 600411"/>
                <a:gd name="connsiteX125" fmla="*/ 148048 w 605882"/>
                <a:gd name="connsiteY125" fmla="*/ 470955 h 600411"/>
                <a:gd name="connsiteX126" fmla="*/ 136562 w 605882"/>
                <a:gd name="connsiteY126" fmla="*/ 462357 h 600411"/>
                <a:gd name="connsiteX127" fmla="*/ 127947 w 605882"/>
                <a:gd name="connsiteY127" fmla="*/ 456625 h 600411"/>
                <a:gd name="connsiteX128" fmla="*/ 113589 w 605882"/>
                <a:gd name="connsiteY128" fmla="*/ 452326 h 600411"/>
                <a:gd name="connsiteX129" fmla="*/ 99231 w 605882"/>
                <a:gd name="connsiteY129" fmla="*/ 437996 h 600411"/>
                <a:gd name="connsiteX130" fmla="*/ 97795 w 605882"/>
                <a:gd name="connsiteY130" fmla="*/ 443728 h 600411"/>
                <a:gd name="connsiteX131" fmla="*/ 80566 w 605882"/>
                <a:gd name="connsiteY131" fmla="*/ 420800 h 600411"/>
                <a:gd name="connsiteX132" fmla="*/ 71951 w 605882"/>
                <a:gd name="connsiteY132" fmla="*/ 387840 h 600411"/>
                <a:gd name="connsiteX133" fmla="*/ 57593 w 605882"/>
                <a:gd name="connsiteY133" fmla="*/ 367778 h 600411"/>
                <a:gd name="connsiteX134" fmla="*/ 46107 w 605882"/>
                <a:gd name="connsiteY134" fmla="*/ 352015 h 600411"/>
                <a:gd name="connsiteX135" fmla="*/ 30313 w 605882"/>
                <a:gd name="connsiteY135" fmla="*/ 352015 h 600411"/>
                <a:gd name="connsiteX136" fmla="*/ 8776 w 605882"/>
                <a:gd name="connsiteY136" fmla="*/ 352015 h 600411"/>
                <a:gd name="connsiteX137" fmla="*/ 162 w 605882"/>
                <a:gd name="connsiteY137" fmla="*/ 329087 h 600411"/>
                <a:gd name="connsiteX138" fmla="*/ 4469 w 605882"/>
                <a:gd name="connsiteY138" fmla="*/ 316189 h 600411"/>
                <a:gd name="connsiteX139" fmla="*/ 7340 w 605882"/>
                <a:gd name="connsiteY139" fmla="*/ 309024 h 600411"/>
                <a:gd name="connsiteX140" fmla="*/ 15955 w 605882"/>
                <a:gd name="connsiteY140" fmla="*/ 301859 h 600411"/>
                <a:gd name="connsiteX141" fmla="*/ 186781 w 605882"/>
                <a:gd name="connsiteY141" fmla="*/ 274448 h 600411"/>
                <a:gd name="connsiteX142" fmla="*/ 257129 w 605882"/>
                <a:gd name="connsiteY142" fmla="*/ 274448 h 600411"/>
                <a:gd name="connsiteX143" fmla="*/ 249951 w 605882"/>
                <a:gd name="connsiteY143" fmla="*/ 287371 h 600411"/>
                <a:gd name="connsiteX144" fmla="*/ 251387 w 605882"/>
                <a:gd name="connsiteY144" fmla="*/ 301729 h 600411"/>
                <a:gd name="connsiteX145" fmla="*/ 245644 w 605882"/>
                <a:gd name="connsiteY145" fmla="*/ 311780 h 600411"/>
                <a:gd name="connsiteX146" fmla="*/ 222673 w 605882"/>
                <a:gd name="connsiteY146" fmla="*/ 329010 h 600411"/>
                <a:gd name="connsiteX147" fmla="*/ 215495 w 605882"/>
                <a:gd name="connsiteY147" fmla="*/ 341933 h 600411"/>
                <a:gd name="connsiteX148" fmla="*/ 211188 w 605882"/>
                <a:gd name="connsiteY148" fmla="*/ 353419 h 600411"/>
                <a:gd name="connsiteX149" fmla="*/ 205445 w 605882"/>
                <a:gd name="connsiteY149" fmla="*/ 350548 h 600411"/>
                <a:gd name="connsiteX150" fmla="*/ 195395 w 605882"/>
                <a:gd name="connsiteY150" fmla="*/ 331882 h 600411"/>
                <a:gd name="connsiteX151" fmla="*/ 192524 w 605882"/>
                <a:gd name="connsiteY151" fmla="*/ 314652 h 600411"/>
                <a:gd name="connsiteX152" fmla="*/ 192524 w 605882"/>
                <a:gd name="connsiteY152" fmla="*/ 304601 h 600411"/>
                <a:gd name="connsiteX153" fmla="*/ 189653 w 605882"/>
                <a:gd name="connsiteY153" fmla="*/ 297422 h 600411"/>
                <a:gd name="connsiteX154" fmla="*/ 186781 w 605882"/>
                <a:gd name="connsiteY154" fmla="*/ 274448 h 600411"/>
                <a:gd name="connsiteX155" fmla="*/ 465186 w 605882"/>
                <a:gd name="connsiteY155" fmla="*/ 265820 h 600411"/>
                <a:gd name="connsiteX156" fmla="*/ 492464 w 605882"/>
                <a:gd name="connsiteY156" fmla="*/ 283021 h 600411"/>
                <a:gd name="connsiteX157" fmla="*/ 522613 w 605882"/>
                <a:gd name="connsiteY157" fmla="*/ 290188 h 600411"/>
                <a:gd name="connsiteX158" fmla="*/ 549891 w 605882"/>
                <a:gd name="connsiteY158" fmla="*/ 295921 h 600411"/>
                <a:gd name="connsiteX159" fmla="*/ 571426 w 605882"/>
                <a:gd name="connsiteY159" fmla="*/ 301655 h 600411"/>
                <a:gd name="connsiteX160" fmla="*/ 595832 w 605882"/>
                <a:gd name="connsiteY160" fmla="*/ 314556 h 600411"/>
                <a:gd name="connsiteX161" fmla="*/ 605882 w 605882"/>
                <a:gd name="connsiteY161" fmla="*/ 323156 h 600411"/>
                <a:gd name="connsiteX162" fmla="*/ 600140 w 605882"/>
                <a:gd name="connsiteY162" fmla="*/ 333190 h 600411"/>
                <a:gd name="connsiteX163" fmla="*/ 590090 w 605882"/>
                <a:gd name="connsiteY163" fmla="*/ 330323 h 600411"/>
                <a:gd name="connsiteX164" fmla="*/ 587218 w 605882"/>
                <a:gd name="connsiteY164" fmla="*/ 338923 h 600411"/>
                <a:gd name="connsiteX165" fmla="*/ 565683 w 605882"/>
                <a:gd name="connsiteY165" fmla="*/ 351824 h 600411"/>
                <a:gd name="connsiteX166" fmla="*/ 561376 w 605882"/>
                <a:gd name="connsiteY166" fmla="*/ 357558 h 600411"/>
                <a:gd name="connsiteX167" fmla="*/ 555634 w 605882"/>
                <a:gd name="connsiteY167" fmla="*/ 367591 h 600411"/>
                <a:gd name="connsiteX168" fmla="*/ 547019 w 605882"/>
                <a:gd name="connsiteY168" fmla="*/ 381925 h 600411"/>
                <a:gd name="connsiteX169" fmla="*/ 544148 w 605882"/>
                <a:gd name="connsiteY169" fmla="*/ 373325 h 600411"/>
                <a:gd name="connsiteX170" fmla="*/ 534098 w 605882"/>
                <a:gd name="connsiteY170" fmla="*/ 354691 h 600411"/>
                <a:gd name="connsiteX171" fmla="*/ 521177 w 605882"/>
                <a:gd name="connsiteY171" fmla="*/ 363291 h 600411"/>
                <a:gd name="connsiteX172" fmla="*/ 525484 w 605882"/>
                <a:gd name="connsiteY172" fmla="*/ 370458 h 600411"/>
                <a:gd name="connsiteX173" fmla="*/ 522613 w 605882"/>
                <a:gd name="connsiteY173" fmla="*/ 383359 h 600411"/>
                <a:gd name="connsiteX174" fmla="*/ 506820 w 605882"/>
                <a:gd name="connsiteY174" fmla="*/ 401993 h 600411"/>
                <a:gd name="connsiteX175" fmla="*/ 505385 w 605882"/>
                <a:gd name="connsiteY175" fmla="*/ 414894 h 600411"/>
                <a:gd name="connsiteX176" fmla="*/ 496771 w 605882"/>
                <a:gd name="connsiteY176" fmla="*/ 417760 h 600411"/>
                <a:gd name="connsiteX177" fmla="*/ 495335 w 605882"/>
                <a:gd name="connsiteY177" fmla="*/ 407727 h 600411"/>
                <a:gd name="connsiteX178" fmla="*/ 486721 w 605882"/>
                <a:gd name="connsiteY178" fmla="*/ 413460 h 600411"/>
                <a:gd name="connsiteX179" fmla="*/ 489592 w 605882"/>
                <a:gd name="connsiteY179" fmla="*/ 432094 h 600411"/>
                <a:gd name="connsiteX180" fmla="*/ 470929 w 605882"/>
                <a:gd name="connsiteY180" fmla="*/ 444995 h 600411"/>
                <a:gd name="connsiteX181" fmla="*/ 469493 w 605882"/>
                <a:gd name="connsiteY181" fmla="*/ 455029 h 600411"/>
                <a:gd name="connsiteX182" fmla="*/ 462314 w 605882"/>
                <a:gd name="connsiteY182" fmla="*/ 466496 h 600411"/>
                <a:gd name="connsiteX183" fmla="*/ 456572 w 605882"/>
                <a:gd name="connsiteY183" fmla="*/ 462196 h 600411"/>
                <a:gd name="connsiteX184" fmla="*/ 450829 w 605882"/>
                <a:gd name="connsiteY184" fmla="*/ 469363 h 600411"/>
                <a:gd name="connsiteX185" fmla="*/ 449393 w 605882"/>
                <a:gd name="connsiteY185" fmla="*/ 457896 h 600411"/>
                <a:gd name="connsiteX186" fmla="*/ 436472 w 605882"/>
                <a:gd name="connsiteY186" fmla="*/ 444995 h 600411"/>
                <a:gd name="connsiteX187" fmla="*/ 430730 w 605882"/>
                <a:gd name="connsiteY187" fmla="*/ 449295 h 600411"/>
                <a:gd name="connsiteX188" fmla="*/ 419244 w 605882"/>
                <a:gd name="connsiteY188" fmla="*/ 467929 h 600411"/>
                <a:gd name="connsiteX189" fmla="*/ 413501 w 605882"/>
                <a:gd name="connsiteY189" fmla="*/ 469363 h 600411"/>
                <a:gd name="connsiteX190" fmla="*/ 402016 w 605882"/>
                <a:gd name="connsiteY190" fmla="*/ 446428 h 600411"/>
                <a:gd name="connsiteX191" fmla="*/ 384788 w 605882"/>
                <a:gd name="connsiteY191" fmla="*/ 436395 h 600411"/>
                <a:gd name="connsiteX192" fmla="*/ 373302 w 605882"/>
                <a:gd name="connsiteY192" fmla="*/ 432094 h 600411"/>
                <a:gd name="connsiteX193" fmla="*/ 367560 w 605882"/>
                <a:gd name="connsiteY193" fmla="*/ 432094 h 600411"/>
                <a:gd name="connsiteX194" fmla="*/ 376174 w 605882"/>
                <a:gd name="connsiteY194" fmla="*/ 436395 h 600411"/>
                <a:gd name="connsiteX195" fmla="*/ 381917 w 605882"/>
                <a:gd name="connsiteY195" fmla="*/ 446428 h 600411"/>
                <a:gd name="connsiteX196" fmla="*/ 364688 w 605882"/>
                <a:gd name="connsiteY196" fmla="*/ 456462 h 600411"/>
                <a:gd name="connsiteX197" fmla="*/ 350332 w 605882"/>
                <a:gd name="connsiteY197" fmla="*/ 442128 h 600411"/>
                <a:gd name="connsiteX198" fmla="*/ 344589 w 605882"/>
                <a:gd name="connsiteY198" fmla="*/ 439261 h 600411"/>
                <a:gd name="connsiteX199" fmla="*/ 353203 w 605882"/>
                <a:gd name="connsiteY199" fmla="*/ 455029 h 600411"/>
                <a:gd name="connsiteX200" fmla="*/ 368995 w 605882"/>
                <a:gd name="connsiteY200" fmla="*/ 459329 h 600411"/>
                <a:gd name="connsiteX201" fmla="*/ 370431 w 605882"/>
                <a:gd name="connsiteY201" fmla="*/ 466496 h 600411"/>
                <a:gd name="connsiteX202" fmla="*/ 354639 w 605882"/>
                <a:gd name="connsiteY202" fmla="*/ 489430 h 600411"/>
                <a:gd name="connsiteX203" fmla="*/ 353203 w 605882"/>
                <a:gd name="connsiteY203" fmla="*/ 510931 h 600411"/>
                <a:gd name="connsiteX204" fmla="*/ 343153 w 605882"/>
                <a:gd name="connsiteY204" fmla="*/ 520965 h 600411"/>
                <a:gd name="connsiteX205" fmla="*/ 335975 w 605882"/>
                <a:gd name="connsiteY205" fmla="*/ 539599 h 600411"/>
                <a:gd name="connsiteX206" fmla="*/ 317311 w 605882"/>
                <a:gd name="connsiteY206" fmla="*/ 548200 h 600411"/>
                <a:gd name="connsiteX207" fmla="*/ 311568 w 605882"/>
                <a:gd name="connsiteY207" fmla="*/ 536733 h 600411"/>
                <a:gd name="connsiteX208" fmla="*/ 301519 w 605882"/>
                <a:gd name="connsiteY208" fmla="*/ 489430 h 600411"/>
                <a:gd name="connsiteX209" fmla="*/ 298647 w 605882"/>
                <a:gd name="connsiteY209" fmla="*/ 479397 h 600411"/>
                <a:gd name="connsiteX210" fmla="*/ 275676 w 605882"/>
                <a:gd name="connsiteY210" fmla="*/ 475096 h 600411"/>
                <a:gd name="connsiteX211" fmla="*/ 254141 w 605882"/>
                <a:gd name="connsiteY211" fmla="*/ 446428 h 600411"/>
                <a:gd name="connsiteX212" fmla="*/ 269934 w 605882"/>
                <a:gd name="connsiteY212" fmla="*/ 419194 h 600411"/>
                <a:gd name="connsiteX213" fmla="*/ 277112 w 605882"/>
                <a:gd name="connsiteY213" fmla="*/ 416327 h 600411"/>
                <a:gd name="connsiteX214" fmla="*/ 304390 w 605882"/>
                <a:gd name="connsiteY214" fmla="*/ 413460 h 600411"/>
                <a:gd name="connsiteX215" fmla="*/ 314440 w 605882"/>
                <a:gd name="connsiteY215" fmla="*/ 423494 h 600411"/>
                <a:gd name="connsiteX216" fmla="*/ 330232 w 605882"/>
                <a:gd name="connsiteY216" fmla="*/ 423494 h 600411"/>
                <a:gd name="connsiteX217" fmla="*/ 341718 w 605882"/>
                <a:gd name="connsiteY217" fmla="*/ 420627 h 600411"/>
                <a:gd name="connsiteX218" fmla="*/ 341718 w 605882"/>
                <a:gd name="connsiteY218" fmla="*/ 413460 h 600411"/>
                <a:gd name="connsiteX219" fmla="*/ 330232 w 605882"/>
                <a:gd name="connsiteY219" fmla="*/ 410593 h 600411"/>
                <a:gd name="connsiteX220" fmla="*/ 325925 w 605882"/>
                <a:gd name="connsiteY220" fmla="*/ 410593 h 600411"/>
                <a:gd name="connsiteX221" fmla="*/ 320182 w 605882"/>
                <a:gd name="connsiteY221" fmla="*/ 410593 h 600411"/>
                <a:gd name="connsiteX222" fmla="*/ 315875 w 605882"/>
                <a:gd name="connsiteY222" fmla="*/ 407727 h 600411"/>
                <a:gd name="connsiteX223" fmla="*/ 308697 w 605882"/>
                <a:gd name="connsiteY223" fmla="*/ 412027 h 600411"/>
                <a:gd name="connsiteX224" fmla="*/ 308697 w 605882"/>
                <a:gd name="connsiteY224" fmla="*/ 406293 h 600411"/>
                <a:gd name="connsiteX225" fmla="*/ 294340 w 605882"/>
                <a:gd name="connsiteY225" fmla="*/ 397693 h 600411"/>
                <a:gd name="connsiteX226" fmla="*/ 287162 w 605882"/>
                <a:gd name="connsiteY226" fmla="*/ 406293 h 600411"/>
                <a:gd name="connsiteX227" fmla="*/ 274241 w 605882"/>
                <a:gd name="connsiteY227" fmla="*/ 414894 h 600411"/>
                <a:gd name="connsiteX228" fmla="*/ 267062 w 605882"/>
                <a:gd name="connsiteY228" fmla="*/ 407727 h 600411"/>
                <a:gd name="connsiteX229" fmla="*/ 268498 w 605882"/>
                <a:gd name="connsiteY229" fmla="*/ 399126 h 600411"/>
                <a:gd name="connsiteX230" fmla="*/ 279983 w 605882"/>
                <a:gd name="connsiteY230" fmla="*/ 396259 h 600411"/>
                <a:gd name="connsiteX231" fmla="*/ 277112 w 605882"/>
                <a:gd name="connsiteY231" fmla="*/ 384792 h 600411"/>
                <a:gd name="connsiteX232" fmla="*/ 282855 w 605882"/>
                <a:gd name="connsiteY232" fmla="*/ 381925 h 600411"/>
                <a:gd name="connsiteX233" fmla="*/ 295776 w 605882"/>
                <a:gd name="connsiteY233" fmla="*/ 370458 h 600411"/>
                <a:gd name="connsiteX234" fmla="*/ 300083 w 605882"/>
                <a:gd name="connsiteY234" fmla="*/ 367591 h 600411"/>
                <a:gd name="connsiteX235" fmla="*/ 313004 w 605882"/>
                <a:gd name="connsiteY235" fmla="*/ 370458 h 600411"/>
                <a:gd name="connsiteX236" fmla="*/ 321618 w 605882"/>
                <a:gd name="connsiteY236" fmla="*/ 358991 h 600411"/>
                <a:gd name="connsiteX237" fmla="*/ 318747 w 605882"/>
                <a:gd name="connsiteY237" fmla="*/ 351824 h 600411"/>
                <a:gd name="connsiteX238" fmla="*/ 313004 w 605882"/>
                <a:gd name="connsiteY238" fmla="*/ 360424 h 600411"/>
                <a:gd name="connsiteX239" fmla="*/ 304390 w 605882"/>
                <a:gd name="connsiteY239" fmla="*/ 360424 h 600411"/>
                <a:gd name="connsiteX240" fmla="*/ 301519 w 605882"/>
                <a:gd name="connsiteY240" fmla="*/ 353257 h 600411"/>
                <a:gd name="connsiteX241" fmla="*/ 292905 w 605882"/>
                <a:gd name="connsiteY241" fmla="*/ 346090 h 600411"/>
                <a:gd name="connsiteX242" fmla="*/ 304390 w 605882"/>
                <a:gd name="connsiteY242" fmla="*/ 326023 h 600411"/>
                <a:gd name="connsiteX243" fmla="*/ 330232 w 605882"/>
                <a:gd name="connsiteY243" fmla="*/ 300222 h 600411"/>
                <a:gd name="connsiteX244" fmla="*/ 338846 w 605882"/>
                <a:gd name="connsiteY244" fmla="*/ 305955 h 600411"/>
                <a:gd name="connsiteX245" fmla="*/ 346025 w 605882"/>
                <a:gd name="connsiteY245" fmla="*/ 313122 h 600411"/>
                <a:gd name="connsiteX246" fmla="*/ 354639 w 605882"/>
                <a:gd name="connsiteY246" fmla="*/ 318856 h 600411"/>
                <a:gd name="connsiteX247" fmla="*/ 360381 w 605882"/>
                <a:gd name="connsiteY247" fmla="*/ 318856 h 600411"/>
                <a:gd name="connsiteX248" fmla="*/ 380481 w 605882"/>
                <a:gd name="connsiteY248" fmla="*/ 313122 h 600411"/>
                <a:gd name="connsiteX249" fmla="*/ 387659 w 605882"/>
                <a:gd name="connsiteY249" fmla="*/ 310255 h 600411"/>
                <a:gd name="connsiteX250" fmla="*/ 400580 w 605882"/>
                <a:gd name="connsiteY250" fmla="*/ 301655 h 600411"/>
                <a:gd name="connsiteX251" fmla="*/ 410630 w 605882"/>
                <a:gd name="connsiteY251" fmla="*/ 298788 h 600411"/>
                <a:gd name="connsiteX252" fmla="*/ 414937 w 605882"/>
                <a:gd name="connsiteY252" fmla="*/ 294488 h 600411"/>
                <a:gd name="connsiteX253" fmla="*/ 422116 w 605882"/>
                <a:gd name="connsiteY253" fmla="*/ 297355 h 600411"/>
                <a:gd name="connsiteX254" fmla="*/ 422116 w 605882"/>
                <a:gd name="connsiteY254" fmla="*/ 285888 h 600411"/>
                <a:gd name="connsiteX255" fmla="*/ 432165 w 605882"/>
                <a:gd name="connsiteY255" fmla="*/ 281587 h 600411"/>
                <a:gd name="connsiteX256" fmla="*/ 440779 w 605882"/>
                <a:gd name="connsiteY256" fmla="*/ 272987 h 600411"/>
                <a:gd name="connsiteX257" fmla="*/ 465186 w 605882"/>
                <a:gd name="connsiteY257" fmla="*/ 265820 h 600411"/>
                <a:gd name="connsiteX258" fmla="*/ 303047 w 605882"/>
                <a:gd name="connsiteY258" fmla="*/ 50867 h 600411"/>
                <a:gd name="connsiteX259" fmla="*/ 245632 w 605882"/>
                <a:gd name="connsiteY259" fmla="*/ 106785 h 600411"/>
                <a:gd name="connsiteX260" fmla="*/ 303047 w 605882"/>
                <a:gd name="connsiteY260" fmla="*/ 164137 h 600411"/>
                <a:gd name="connsiteX261" fmla="*/ 359027 w 605882"/>
                <a:gd name="connsiteY261" fmla="*/ 106785 h 600411"/>
                <a:gd name="connsiteX262" fmla="*/ 303047 w 605882"/>
                <a:gd name="connsiteY262" fmla="*/ 50867 h 600411"/>
                <a:gd name="connsiteX263" fmla="*/ 292999 w 605882"/>
                <a:gd name="connsiteY263" fmla="*/ 684 h 600411"/>
                <a:gd name="connsiteX264" fmla="*/ 410700 w 605882"/>
                <a:gd name="connsiteY264" fmla="*/ 106785 h 600411"/>
                <a:gd name="connsiteX265" fmla="*/ 310224 w 605882"/>
                <a:gd name="connsiteY265" fmla="*/ 283142 h 600411"/>
                <a:gd name="connsiteX266" fmla="*/ 295870 w 605882"/>
                <a:gd name="connsiteY266" fmla="*/ 283142 h 600411"/>
                <a:gd name="connsiteX267" fmla="*/ 196829 w 605882"/>
                <a:gd name="connsiteY267" fmla="*/ 129726 h 600411"/>
                <a:gd name="connsiteX268" fmla="*/ 292999 w 605882"/>
                <a:gd name="connsiteY268" fmla="*/ 684 h 60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</a:cxnLst>
              <a:rect l="l" t="t" r="r" b="b"/>
              <a:pathLst>
                <a:path w="605882" h="600411">
                  <a:moveTo>
                    <a:pt x="509642" y="502443"/>
                  </a:moveTo>
                  <a:cubicBezTo>
                    <a:pt x="513956" y="502443"/>
                    <a:pt x="515394" y="503879"/>
                    <a:pt x="515394" y="505314"/>
                  </a:cubicBezTo>
                  <a:cubicBezTo>
                    <a:pt x="515394" y="506750"/>
                    <a:pt x="513956" y="509621"/>
                    <a:pt x="515394" y="509621"/>
                  </a:cubicBezTo>
                  <a:cubicBezTo>
                    <a:pt x="518270" y="509621"/>
                    <a:pt x="524022" y="506750"/>
                    <a:pt x="525460" y="502443"/>
                  </a:cubicBezTo>
                  <a:cubicBezTo>
                    <a:pt x="525460" y="498137"/>
                    <a:pt x="529773" y="506750"/>
                    <a:pt x="531211" y="511056"/>
                  </a:cubicBezTo>
                  <a:cubicBezTo>
                    <a:pt x="532649" y="516798"/>
                    <a:pt x="539839" y="522540"/>
                    <a:pt x="542715" y="526846"/>
                  </a:cubicBezTo>
                  <a:cubicBezTo>
                    <a:pt x="547029" y="529717"/>
                    <a:pt x="545591" y="534023"/>
                    <a:pt x="544153" y="536894"/>
                  </a:cubicBezTo>
                  <a:cubicBezTo>
                    <a:pt x="542715" y="541200"/>
                    <a:pt x="541277" y="548377"/>
                    <a:pt x="539839" y="552684"/>
                  </a:cubicBezTo>
                  <a:cubicBezTo>
                    <a:pt x="538401" y="555555"/>
                    <a:pt x="532649" y="556990"/>
                    <a:pt x="531211" y="556990"/>
                  </a:cubicBezTo>
                  <a:cubicBezTo>
                    <a:pt x="529773" y="556990"/>
                    <a:pt x="526898" y="556990"/>
                    <a:pt x="522584" y="555555"/>
                  </a:cubicBezTo>
                  <a:cubicBezTo>
                    <a:pt x="519708" y="555555"/>
                    <a:pt x="518270" y="551248"/>
                    <a:pt x="515394" y="549813"/>
                  </a:cubicBezTo>
                  <a:cubicBezTo>
                    <a:pt x="513956" y="548377"/>
                    <a:pt x="511080" y="544071"/>
                    <a:pt x="508204" y="542636"/>
                  </a:cubicBezTo>
                  <a:cubicBezTo>
                    <a:pt x="506766" y="541200"/>
                    <a:pt x="490948" y="546942"/>
                    <a:pt x="488072" y="548377"/>
                  </a:cubicBezTo>
                  <a:cubicBezTo>
                    <a:pt x="483758" y="549813"/>
                    <a:pt x="482320" y="549813"/>
                    <a:pt x="479444" y="548377"/>
                  </a:cubicBezTo>
                  <a:cubicBezTo>
                    <a:pt x="473692" y="546942"/>
                    <a:pt x="478006" y="539765"/>
                    <a:pt x="478006" y="536894"/>
                  </a:cubicBezTo>
                  <a:cubicBezTo>
                    <a:pt x="478006" y="534023"/>
                    <a:pt x="476568" y="528281"/>
                    <a:pt x="476568" y="523975"/>
                  </a:cubicBezTo>
                  <a:cubicBezTo>
                    <a:pt x="476568" y="521104"/>
                    <a:pt x="485196" y="519669"/>
                    <a:pt x="488072" y="518233"/>
                  </a:cubicBezTo>
                  <a:cubicBezTo>
                    <a:pt x="489510" y="518233"/>
                    <a:pt x="492386" y="512492"/>
                    <a:pt x="493824" y="509621"/>
                  </a:cubicBezTo>
                  <a:cubicBezTo>
                    <a:pt x="496700" y="508185"/>
                    <a:pt x="499576" y="508185"/>
                    <a:pt x="501014" y="509621"/>
                  </a:cubicBezTo>
                  <a:cubicBezTo>
                    <a:pt x="502452" y="509621"/>
                    <a:pt x="503890" y="503879"/>
                    <a:pt x="509642" y="502443"/>
                  </a:cubicBezTo>
                  <a:close/>
                  <a:moveTo>
                    <a:pt x="510755" y="484065"/>
                  </a:moveTo>
                  <a:cubicBezTo>
                    <a:pt x="512555" y="484423"/>
                    <a:pt x="514714" y="485139"/>
                    <a:pt x="515433" y="485139"/>
                  </a:cubicBezTo>
                  <a:cubicBezTo>
                    <a:pt x="516873" y="486572"/>
                    <a:pt x="521191" y="485139"/>
                    <a:pt x="525509" y="486572"/>
                  </a:cubicBezTo>
                  <a:cubicBezTo>
                    <a:pt x="531266" y="488004"/>
                    <a:pt x="529827" y="489436"/>
                    <a:pt x="534145" y="490869"/>
                  </a:cubicBezTo>
                  <a:cubicBezTo>
                    <a:pt x="538463" y="492301"/>
                    <a:pt x="537024" y="492301"/>
                    <a:pt x="537024" y="493734"/>
                  </a:cubicBezTo>
                  <a:cubicBezTo>
                    <a:pt x="537024" y="495166"/>
                    <a:pt x="538463" y="498031"/>
                    <a:pt x="539902" y="499464"/>
                  </a:cubicBezTo>
                  <a:cubicBezTo>
                    <a:pt x="539902" y="500896"/>
                    <a:pt x="537024" y="500896"/>
                    <a:pt x="534145" y="500896"/>
                  </a:cubicBezTo>
                  <a:cubicBezTo>
                    <a:pt x="531266" y="500896"/>
                    <a:pt x="529827" y="498031"/>
                    <a:pt x="525509" y="499464"/>
                  </a:cubicBezTo>
                  <a:cubicBezTo>
                    <a:pt x="522630" y="499464"/>
                    <a:pt x="519751" y="496599"/>
                    <a:pt x="516873" y="495166"/>
                  </a:cubicBezTo>
                  <a:cubicBezTo>
                    <a:pt x="513994" y="493734"/>
                    <a:pt x="518312" y="492301"/>
                    <a:pt x="516873" y="490869"/>
                  </a:cubicBezTo>
                  <a:cubicBezTo>
                    <a:pt x="515433" y="489436"/>
                    <a:pt x="509676" y="489436"/>
                    <a:pt x="508237" y="485139"/>
                  </a:cubicBezTo>
                  <a:cubicBezTo>
                    <a:pt x="507517" y="483707"/>
                    <a:pt x="508956" y="483707"/>
                    <a:pt x="510755" y="484065"/>
                  </a:cubicBezTo>
                  <a:close/>
                  <a:moveTo>
                    <a:pt x="447040" y="472502"/>
                  </a:moveTo>
                  <a:cubicBezTo>
                    <a:pt x="449014" y="473756"/>
                    <a:pt x="451526" y="475908"/>
                    <a:pt x="452243" y="476625"/>
                  </a:cubicBezTo>
                  <a:cubicBezTo>
                    <a:pt x="452243" y="476625"/>
                    <a:pt x="459420" y="482361"/>
                    <a:pt x="462290" y="485229"/>
                  </a:cubicBezTo>
                  <a:cubicBezTo>
                    <a:pt x="465161" y="488097"/>
                    <a:pt x="466596" y="483795"/>
                    <a:pt x="468032" y="480927"/>
                  </a:cubicBezTo>
                  <a:cubicBezTo>
                    <a:pt x="469467" y="478059"/>
                    <a:pt x="472337" y="478059"/>
                    <a:pt x="476643" y="476625"/>
                  </a:cubicBezTo>
                  <a:cubicBezTo>
                    <a:pt x="480949" y="475191"/>
                    <a:pt x="479514" y="476625"/>
                    <a:pt x="480949" y="479493"/>
                  </a:cubicBezTo>
                  <a:cubicBezTo>
                    <a:pt x="480949" y="480927"/>
                    <a:pt x="479514" y="485229"/>
                    <a:pt x="479514" y="486663"/>
                  </a:cubicBezTo>
                  <a:cubicBezTo>
                    <a:pt x="479514" y="488097"/>
                    <a:pt x="483820" y="483795"/>
                    <a:pt x="486690" y="480927"/>
                  </a:cubicBezTo>
                  <a:cubicBezTo>
                    <a:pt x="489561" y="479493"/>
                    <a:pt x="493867" y="479493"/>
                    <a:pt x="493867" y="482361"/>
                  </a:cubicBezTo>
                  <a:cubicBezTo>
                    <a:pt x="495302" y="483795"/>
                    <a:pt x="493867" y="488097"/>
                    <a:pt x="495302" y="490966"/>
                  </a:cubicBezTo>
                  <a:cubicBezTo>
                    <a:pt x="495302" y="493834"/>
                    <a:pt x="492432" y="492400"/>
                    <a:pt x="489561" y="495268"/>
                  </a:cubicBezTo>
                  <a:cubicBezTo>
                    <a:pt x="486690" y="496702"/>
                    <a:pt x="485255" y="495268"/>
                    <a:pt x="482385" y="493834"/>
                  </a:cubicBezTo>
                  <a:cubicBezTo>
                    <a:pt x="479514" y="493834"/>
                    <a:pt x="480949" y="496702"/>
                    <a:pt x="479514" y="498136"/>
                  </a:cubicBezTo>
                  <a:cubicBezTo>
                    <a:pt x="478079" y="498136"/>
                    <a:pt x="472337" y="496702"/>
                    <a:pt x="469467" y="493834"/>
                  </a:cubicBezTo>
                  <a:cubicBezTo>
                    <a:pt x="465161" y="492400"/>
                    <a:pt x="465161" y="492400"/>
                    <a:pt x="462290" y="493834"/>
                  </a:cubicBezTo>
                  <a:cubicBezTo>
                    <a:pt x="459420" y="496702"/>
                    <a:pt x="457985" y="492400"/>
                    <a:pt x="455114" y="489532"/>
                  </a:cubicBezTo>
                  <a:cubicBezTo>
                    <a:pt x="452243" y="486663"/>
                    <a:pt x="447937" y="478059"/>
                    <a:pt x="445067" y="473757"/>
                  </a:cubicBezTo>
                  <a:cubicBezTo>
                    <a:pt x="443631" y="470888"/>
                    <a:pt x="445067" y="471247"/>
                    <a:pt x="447040" y="472502"/>
                  </a:cubicBezTo>
                  <a:close/>
                  <a:moveTo>
                    <a:pt x="526863" y="387676"/>
                  </a:moveTo>
                  <a:cubicBezTo>
                    <a:pt x="527580" y="386597"/>
                    <a:pt x="528297" y="386237"/>
                    <a:pt x="528297" y="387676"/>
                  </a:cubicBezTo>
                  <a:cubicBezTo>
                    <a:pt x="529731" y="390553"/>
                    <a:pt x="531165" y="394869"/>
                    <a:pt x="529731" y="397747"/>
                  </a:cubicBezTo>
                  <a:cubicBezTo>
                    <a:pt x="526863" y="399185"/>
                    <a:pt x="525429" y="400624"/>
                    <a:pt x="525429" y="404940"/>
                  </a:cubicBezTo>
                  <a:cubicBezTo>
                    <a:pt x="525429" y="410695"/>
                    <a:pt x="526863" y="413572"/>
                    <a:pt x="521127" y="416450"/>
                  </a:cubicBezTo>
                  <a:cubicBezTo>
                    <a:pt x="516824" y="419327"/>
                    <a:pt x="501049" y="429398"/>
                    <a:pt x="503917" y="425082"/>
                  </a:cubicBezTo>
                  <a:cubicBezTo>
                    <a:pt x="503917" y="425082"/>
                    <a:pt x="505352" y="420766"/>
                    <a:pt x="508220" y="417888"/>
                  </a:cubicBezTo>
                  <a:cubicBezTo>
                    <a:pt x="512522" y="415011"/>
                    <a:pt x="515390" y="415011"/>
                    <a:pt x="516824" y="410695"/>
                  </a:cubicBezTo>
                  <a:cubicBezTo>
                    <a:pt x="519692" y="406379"/>
                    <a:pt x="518258" y="407817"/>
                    <a:pt x="521127" y="402063"/>
                  </a:cubicBezTo>
                  <a:cubicBezTo>
                    <a:pt x="522561" y="396308"/>
                    <a:pt x="523995" y="394869"/>
                    <a:pt x="525429" y="391992"/>
                  </a:cubicBezTo>
                  <a:cubicBezTo>
                    <a:pt x="525429" y="390553"/>
                    <a:pt x="526146" y="388755"/>
                    <a:pt x="526863" y="387676"/>
                  </a:cubicBezTo>
                  <a:close/>
                  <a:moveTo>
                    <a:pt x="15955" y="301859"/>
                  </a:moveTo>
                  <a:cubicBezTo>
                    <a:pt x="17391" y="300426"/>
                    <a:pt x="23134" y="300426"/>
                    <a:pt x="26006" y="301859"/>
                  </a:cubicBezTo>
                  <a:cubicBezTo>
                    <a:pt x="27442" y="301859"/>
                    <a:pt x="31749" y="301859"/>
                    <a:pt x="34621" y="304725"/>
                  </a:cubicBezTo>
                  <a:cubicBezTo>
                    <a:pt x="36056" y="306158"/>
                    <a:pt x="48978" y="309024"/>
                    <a:pt x="51850" y="309024"/>
                  </a:cubicBezTo>
                  <a:cubicBezTo>
                    <a:pt x="54722" y="310457"/>
                    <a:pt x="57593" y="307591"/>
                    <a:pt x="60465" y="307591"/>
                  </a:cubicBezTo>
                  <a:cubicBezTo>
                    <a:pt x="63336" y="307591"/>
                    <a:pt x="71951" y="309024"/>
                    <a:pt x="73387" y="307591"/>
                  </a:cubicBezTo>
                  <a:cubicBezTo>
                    <a:pt x="76258" y="306158"/>
                    <a:pt x="80566" y="309024"/>
                    <a:pt x="80566" y="309024"/>
                  </a:cubicBezTo>
                  <a:cubicBezTo>
                    <a:pt x="82002" y="310457"/>
                    <a:pt x="106410" y="314756"/>
                    <a:pt x="113589" y="313323"/>
                  </a:cubicBezTo>
                  <a:cubicBezTo>
                    <a:pt x="119332" y="310457"/>
                    <a:pt x="122204" y="309024"/>
                    <a:pt x="123640" y="311890"/>
                  </a:cubicBezTo>
                  <a:cubicBezTo>
                    <a:pt x="125075" y="314756"/>
                    <a:pt x="132254" y="309024"/>
                    <a:pt x="137998" y="307591"/>
                  </a:cubicBezTo>
                  <a:cubicBezTo>
                    <a:pt x="142305" y="306158"/>
                    <a:pt x="146612" y="314756"/>
                    <a:pt x="146612" y="320488"/>
                  </a:cubicBezTo>
                  <a:cubicBezTo>
                    <a:pt x="146612" y="326220"/>
                    <a:pt x="143741" y="324787"/>
                    <a:pt x="143741" y="327653"/>
                  </a:cubicBezTo>
                  <a:cubicBezTo>
                    <a:pt x="143741" y="331953"/>
                    <a:pt x="146612" y="331953"/>
                    <a:pt x="146612" y="333386"/>
                  </a:cubicBezTo>
                  <a:cubicBezTo>
                    <a:pt x="146612" y="336252"/>
                    <a:pt x="143741" y="334819"/>
                    <a:pt x="142305" y="336252"/>
                  </a:cubicBezTo>
                  <a:cubicBezTo>
                    <a:pt x="140869" y="339118"/>
                    <a:pt x="137998" y="339118"/>
                    <a:pt x="135126" y="337685"/>
                  </a:cubicBezTo>
                  <a:cubicBezTo>
                    <a:pt x="132254" y="336252"/>
                    <a:pt x="132254" y="337685"/>
                    <a:pt x="127947" y="340551"/>
                  </a:cubicBezTo>
                  <a:cubicBezTo>
                    <a:pt x="123640" y="343417"/>
                    <a:pt x="125075" y="346283"/>
                    <a:pt x="123640" y="352015"/>
                  </a:cubicBezTo>
                  <a:cubicBezTo>
                    <a:pt x="123640" y="357747"/>
                    <a:pt x="126511" y="356314"/>
                    <a:pt x="129383" y="359180"/>
                  </a:cubicBezTo>
                  <a:cubicBezTo>
                    <a:pt x="133690" y="362046"/>
                    <a:pt x="136562" y="363479"/>
                    <a:pt x="140869" y="363479"/>
                  </a:cubicBezTo>
                  <a:cubicBezTo>
                    <a:pt x="145176" y="363479"/>
                    <a:pt x="143741" y="369211"/>
                    <a:pt x="143741" y="372077"/>
                  </a:cubicBezTo>
                  <a:cubicBezTo>
                    <a:pt x="143741" y="374943"/>
                    <a:pt x="145176" y="374943"/>
                    <a:pt x="148048" y="374943"/>
                  </a:cubicBezTo>
                  <a:cubicBezTo>
                    <a:pt x="150920" y="374943"/>
                    <a:pt x="148048" y="366345"/>
                    <a:pt x="150920" y="364912"/>
                  </a:cubicBezTo>
                  <a:cubicBezTo>
                    <a:pt x="153791" y="363479"/>
                    <a:pt x="152355" y="359180"/>
                    <a:pt x="149484" y="354881"/>
                  </a:cubicBezTo>
                  <a:cubicBezTo>
                    <a:pt x="148048" y="352015"/>
                    <a:pt x="150920" y="346283"/>
                    <a:pt x="150920" y="343417"/>
                  </a:cubicBezTo>
                  <a:cubicBezTo>
                    <a:pt x="150920" y="340551"/>
                    <a:pt x="153791" y="339118"/>
                    <a:pt x="156663" y="340551"/>
                  </a:cubicBezTo>
                  <a:cubicBezTo>
                    <a:pt x="159534" y="340551"/>
                    <a:pt x="162406" y="341984"/>
                    <a:pt x="163842" y="343417"/>
                  </a:cubicBezTo>
                  <a:cubicBezTo>
                    <a:pt x="166713" y="344850"/>
                    <a:pt x="165278" y="344850"/>
                    <a:pt x="168149" y="349149"/>
                  </a:cubicBezTo>
                  <a:cubicBezTo>
                    <a:pt x="169585" y="353448"/>
                    <a:pt x="172457" y="349149"/>
                    <a:pt x="173892" y="346283"/>
                  </a:cubicBezTo>
                  <a:cubicBezTo>
                    <a:pt x="175328" y="341984"/>
                    <a:pt x="178200" y="346283"/>
                    <a:pt x="179635" y="352015"/>
                  </a:cubicBezTo>
                  <a:cubicBezTo>
                    <a:pt x="182507" y="357747"/>
                    <a:pt x="182507" y="359180"/>
                    <a:pt x="186815" y="363479"/>
                  </a:cubicBezTo>
                  <a:cubicBezTo>
                    <a:pt x="191122" y="369211"/>
                    <a:pt x="193994" y="380675"/>
                    <a:pt x="195430" y="384974"/>
                  </a:cubicBezTo>
                  <a:cubicBezTo>
                    <a:pt x="198301" y="389273"/>
                    <a:pt x="196865" y="389273"/>
                    <a:pt x="193994" y="389273"/>
                  </a:cubicBezTo>
                  <a:cubicBezTo>
                    <a:pt x="191122" y="387840"/>
                    <a:pt x="183943" y="392139"/>
                    <a:pt x="181071" y="393572"/>
                  </a:cubicBezTo>
                  <a:cubicBezTo>
                    <a:pt x="179635" y="395005"/>
                    <a:pt x="175328" y="396438"/>
                    <a:pt x="171021" y="399304"/>
                  </a:cubicBezTo>
                  <a:cubicBezTo>
                    <a:pt x="168149" y="400737"/>
                    <a:pt x="166713" y="403604"/>
                    <a:pt x="163842" y="405037"/>
                  </a:cubicBezTo>
                  <a:cubicBezTo>
                    <a:pt x="159534" y="406470"/>
                    <a:pt x="159534" y="409336"/>
                    <a:pt x="156663" y="413635"/>
                  </a:cubicBezTo>
                  <a:cubicBezTo>
                    <a:pt x="153791" y="419367"/>
                    <a:pt x="148048" y="423666"/>
                    <a:pt x="148048" y="427965"/>
                  </a:cubicBezTo>
                  <a:cubicBezTo>
                    <a:pt x="146612" y="430831"/>
                    <a:pt x="148048" y="436563"/>
                    <a:pt x="145176" y="436563"/>
                  </a:cubicBezTo>
                  <a:cubicBezTo>
                    <a:pt x="143741" y="437996"/>
                    <a:pt x="142305" y="430831"/>
                    <a:pt x="139433" y="429398"/>
                  </a:cubicBezTo>
                  <a:cubicBezTo>
                    <a:pt x="137998" y="427965"/>
                    <a:pt x="130819" y="426532"/>
                    <a:pt x="123640" y="427965"/>
                  </a:cubicBezTo>
                  <a:cubicBezTo>
                    <a:pt x="115025" y="430831"/>
                    <a:pt x="120768" y="443728"/>
                    <a:pt x="122204" y="446594"/>
                  </a:cubicBezTo>
                  <a:cubicBezTo>
                    <a:pt x="122204" y="449460"/>
                    <a:pt x="130819" y="443728"/>
                    <a:pt x="132254" y="440862"/>
                  </a:cubicBezTo>
                  <a:cubicBezTo>
                    <a:pt x="135126" y="437996"/>
                    <a:pt x="136562" y="442295"/>
                    <a:pt x="136562" y="445161"/>
                  </a:cubicBezTo>
                  <a:cubicBezTo>
                    <a:pt x="136562" y="448027"/>
                    <a:pt x="135126" y="452326"/>
                    <a:pt x="137998" y="452326"/>
                  </a:cubicBezTo>
                  <a:cubicBezTo>
                    <a:pt x="140869" y="453759"/>
                    <a:pt x="142305" y="453759"/>
                    <a:pt x="145176" y="459491"/>
                  </a:cubicBezTo>
                  <a:cubicBezTo>
                    <a:pt x="146612" y="463790"/>
                    <a:pt x="152355" y="462357"/>
                    <a:pt x="156663" y="459491"/>
                  </a:cubicBezTo>
                  <a:cubicBezTo>
                    <a:pt x="160970" y="456625"/>
                    <a:pt x="179635" y="462357"/>
                    <a:pt x="181071" y="463790"/>
                  </a:cubicBezTo>
                  <a:cubicBezTo>
                    <a:pt x="183943" y="465223"/>
                    <a:pt x="189686" y="465223"/>
                    <a:pt x="192558" y="469522"/>
                  </a:cubicBezTo>
                  <a:cubicBezTo>
                    <a:pt x="195430" y="472388"/>
                    <a:pt x="205480" y="482420"/>
                    <a:pt x="206916" y="482420"/>
                  </a:cubicBezTo>
                  <a:cubicBezTo>
                    <a:pt x="206916" y="483853"/>
                    <a:pt x="222710" y="485286"/>
                    <a:pt x="228453" y="489585"/>
                  </a:cubicBezTo>
                  <a:cubicBezTo>
                    <a:pt x="232760" y="492451"/>
                    <a:pt x="225581" y="506781"/>
                    <a:pt x="224145" y="513946"/>
                  </a:cubicBezTo>
                  <a:cubicBezTo>
                    <a:pt x="222710" y="521111"/>
                    <a:pt x="216967" y="525410"/>
                    <a:pt x="214095" y="526843"/>
                  </a:cubicBezTo>
                  <a:cubicBezTo>
                    <a:pt x="211223" y="528276"/>
                    <a:pt x="193994" y="551204"/>
                    <a:pt x="191122" y="554071"/>
                  </a:cubicBezTo>
                  <a:cubicBezTo>
                    <a:pt x="188251" y="556937"/>
                    <a:pt x="178200" y="564102"/>
                    <a:pt x="176764" y="566968"/>
                  </a:cubicBezTo>
                  <a:cubicBezTo>
                    <a:pt x="173892" y="569834"/>
                    <a:pt x="173892" y="572700"/>
                    <a:pt x="173892" y="575566"/>
                  </a:cubicBezTo>
                  <a:cubicBezTo>
                    <a:pt x="175328" y="579865"/>
                    <a:pt x="175328" y="581298"/>
                    <a:pt x="173892" y="585597"/>
                  </a:cubicBezTo>
                  <a:cubicBezTo>
                    <a:pt x="172457" y="588463"/>
                    <a:pt x="171021" y="592762"/>
                    <a:pt x="173892" y="595628"/>
                  </a:cubicBezTo>
                  <a:cubicBezTo>
                    <a:pt x="175328" y="599927"/>
                    <a:pt x="176764" y="599927"/>
                    <a:pt x="173892" y="599927"/>
                  </a:cubicBezTo>
                  <a:cubicBezTo>
                    <a:pt x="171021" y="601360"/>
                    <a:pt x="163842" y="599927"/>
                    <a:pt x="159534" y="591329"/>
                  </a:cubicBezTo>
                  <a:cubicBezTo>
                    <a:pt x="153791" y="584164"/>
                    <a:pt x="159534" y="565535"/>
                    <a:pt x="159534" y="561236"/>
                  </a:cubicBezTo>
                  <a:cubicBezTo>
                    <a:pt x="159534" y="555504"/>
                    <a:pt x="163842" y="529709"/>
                    <a:pt x="163842" y="523977"/>
                  </a:cubicBezTo>
                  <a:cubicBezTo>
                    <a:pt x="165278" y="518245"/>
                    <a:pt x="160970" y="513946"/>
                    <a:pt x="158099" y="512513"/>
                  </a:cubicBezTo>
                  <a:cubicBezTo>
                    <a:pt x="153791" y="509647"/>
                    <a:pt x="149484" y="498183"/>
                    <a:pt x="146612" y="493884"/>
                  </a:cubicBezTo>
                  <a:cubicBezTo>
                    <a:pt x="145176" y="489585"/>
                    <a:pt x="146612" y="485286"/>
                    <a:pt x="148048" y="480987"/>
                  </a:cubicBezTo>
                  <a:cubicBezTo>
                    <a:pt x="149484" y="478120"/>
                    <a:pt x="149484" y="473821"/>
                    <a:pt x="148048" y="470955"/>
                  </a:cubicBezTo>
                  <a:cubicBezTo>
                    <a:pt x="146612" y="468089"/>
                    <a:pt x="139433" y="463790"/>
                    <a:pt x="136562" y="462357"/>
                  </a:cubicBezTo>
                  <a:cubicBezTo>
                    <a:pt x="133690" y="460924"/>
                    <a:pt x="130819" y="459491"/>
                    <a:pt x="127947" y="456625"/>
                  </a:cubicBezTo>
                  <a:cubicBezTo>
                    <a:pt x="125075" y="453759"/>
                    <a:pt x="120768" y="453759"/>
                    <a:pt x="113589" y="452326"/>
                  </a:cubicBezTo>
                  <a:cubicBezTo>
                    <a:pt x="106410" y="450893"/>
                    <a:pt x="102103" y="440862"/>
                    <a:pt x="99231" y="437996"/>
                  </a:cubicBezTo>
                  <a:cubicBezTo>
                    <a:pt x="97795" y="435130"/>
                    <a:pt x="97795" y="439429"/>
                    <a:pt x="97795" y="443728"/>
                  </a:cubicBezTo>
                  <a:cubicBezTo>
                    <a:pt x="96360" y="448027"/>
                    <a:pt x="87745" y="429398"/>
                    <a:pt x="80566" y="420800"/>
                  </a:cubicBezTo>
                  <a:cubicBezTo>
                    <a:pt x="71951" y="410769"/>
                    <a:pt x="71951" y="393572"/>
                    <a:pt x="71951" y="387840"/>
                  </a:cubicBezTo>
                  <a:cubicBezTo>
                    <a:pt x="71951" y="383541"/>
                    <a:pt x="64772" y="372077"/>
                    <a:pt x="57593" y="367778"/>
                  </a:cubicBezTo>
                  <a:cubicBezTo>
                    <a:pt x="48978" y="363479"/>
                    <a:pt x="47543" y="357747"/>
                    <a:pt x="46107" y="352015"/>
                  </a:cubicBezTo>
                  <a:cubicBezTo>
                    <a:pt x="43235" y="347716"/>
                    <a:pt x="36056" y="347716"/>
                    <a:pt x="30313" y="352015"/>
                  </a:cubicBezTo>
                  <a:cubicBezTo>
                    <a:pt x="24570" y="356314"/>
                    <a:pt x="17391" y="354881"/>
                    <a:pt x="8776" y="352015"/>
                  </a:cubicBezTo>
                  <a:cubicBezTo>
                    <a:pt x="162" y="349149"/>
                    <a:pt x="3033" y="334819"/>
                    <a:pt x="162" y="329087"/>
                  </a:cubicBezTo>
                  <a:cubicBezTo>
                    <a:pt x="-1274" y="323354"/>
                    <a:pt x="7340" y="320488"/>
                    <a:pt x="4469" y="316189"/>
                  </a:cubicBezTo>
                  <a:cubicBezTo>
                    <a:pt x="1597" y="311890"/>
                    <a:pt x="4469" y="311890"/>
                    <a:pt x="7340" y="309024"/>
                  </a:cubicBezTo>
                  <a:cubicBezTo>
                    <a:pt x="10212" y="307591"/>
                    <a:pt x="14519" y="303292"/>
                    <a:pt x="15955" y="301859"/>
                  </a:cubicBezTo>
                  <a:close/>
                  <a:moveTo>
                    <a:pt x="186781" y="274448"/>
                  </a:moveTo>
                  <a:lnTo>
                    <a:pt x="257129" y="274448"/>
                  </a:lnTo>
                  <a:cubicBezTo>
                    <a:pt x="254258" y="278756"/>
                    <a:pt x="251387" y="284499"/>
                    <a:pt x="249951" y="287371"/>
                  </a:cubicBezTo>
                  <a:cubicBezTo>
                    <a:pt x="248515" y="290242"/>
                    <a:pt x="249951" y="295986"/>
                    <a:pt x="251387" y="301729"/>
                  </a:cubicBezTo>
                  <a:cubicBezTo>
                    <a:pt x="252822" y="307472"/>
                    <a:pt x="248515" y="308908"/>
                    <a:pt x="245644" y="311780"/>
                  </a:cubicBezTo>
                  <a:cubicBezTo>
                    <a:pt x="242773" y="316088"/>
                    <a:pt x="228416" y="326138"/>
                    <a:pt x="222673" y="329010"/>
                  </a:cubicBezTo>
                  <a:cubicBezTo>
                    <a:pt x="218366" y="331882"/>
                    <a:pt x="218366" y="336189"/>
                    <a:pt x="215495" y="341933"/>
                  </a:cubicBezTo>
                  <a:cubicBezTo>
                    <a:pt x="214059" y="347676"/>
                    <a:pt x="214059" y="351984"/>
                    <a:pt x="211188" y="353419"/>
                  </a:cubicBezTo>
                  <a:cubicBezTo>
                    <a:pt x="208316" y="356291"/>
                    <a:pt x="209752" y="350548"/>
                    <a:pt x="205445" y="350548"/>
                  </a:cubicBezTo>
                  <a:cubicBezTo>
                    <a:pt x="202574" y="350548"/>
                    <a:pt x="198267" y="340497"/>
                    <a:pt x="195395" y="331882"/>
                  </a:cubicBezTo>
                  <a:cubicBezTo>
                    <a:pt x="191088" y="324703"/>
                    <a:pt x="192524" y="317523"/>
                    <a:pt x="192524" y="314652"/>
                  </a:cubicBezTo>
                  <a:cubicBezTo>
                    <a:pt x="193960" y="311780"/>
                    <a:pt x="193960" y="307472"/>
                    <a:pt x="192524" y="304601"/>
                  </a:cubicBezTo>
                  <a:cubicBezTo>
                    <a:pt x="191088" y="301729"/>
                    <a:pt x="189653" y="304601"/>
                    <a:pt x="189653" y="297422"/>
                  </a:cubicBezTo>
                  <a:cubicBezTo>
                    <a:pt x="189653" y="293114"/>
                    <a:pt x="186781" y="278756"/>
                    <a:pt x="186781" y="274448"/>
                  </a:cubicBezTo>
                  <a:close/>
                  <a:moveTo>
                    <a:pt x="465186" y="265820"/>
                  </a:moveTo>
                  <a:cubicBezTo>
                    <a:pt x="479543" y="262953"/>
                    <a:pt x="485285" y="278721"/>
                    <a:pt x="492464" y="283021"/>
                  </a:cubicBezTo>
                  <a:cubicBezTo>
                    <a:pt x="501078" y="285888"/>
                    <a:pt x="518306" y="290188"/>
                    <a:pt x="522613" y="290188"/>
                  </a:cubicBezTo>
                  <a:cubicBezTo>
                    <a:pt x="531227" y="290188"/>
                    <a:pt x="548455" y="294488"/>
                    <a:pt x="549891" y="295921"/>
                  </a:cubicBezTo>
                  <a:cubicBezTo>
                    <a:pt x="551326" y="297355"/>
                    <a:pt x="564248" y="303088"/>
                    <a:pt x="571426" y="301655"/>
                  </a:cubicBezTo>
                  <a:cubicBezTo>
                    <a:pt x="577169" y="300222"/>
                    <a:pt x="594397" y="311689"/>
                    <a:pt x="595832" y="314556"/>
                  </a:cubicBezTo>
                  <a:cubicBezTo>
                    <a:pt x="598704" y="315989"/>
                    <a:pt x="605882" y="321723"/>
                    <a:pt x="605882" y="323156"/>
                  </a:cubicBezTo>
                  <a:cubicBezTo>
                    <a:pt x="605882" y="326023"/>
                    <a:pt x="601575" y="330323"/>
                    <a:pt x="600140" y="333190"/>
                  </a:cubicBezTo>
                  <a:cubicBezTo>
                    <a:pt x="597268" y="334623"/>
                    <a:pt x="594397" y="330323"/>
                    <a:pt x="590090" y="330323"/>
                  </a:cubicBezTo>
                  <a:cubicBezTo>
                    <a:pt x="585783" y="330323"/>
                    <a:pt x="588654" y="334623"/>
                    <a:pt x="587218" y="338923"/>
                  </a:cubicBezTo>
                  <a:cubicBezTo>
                    <a:pt x="585783" y="343224"/>
                    <a:pt x="569990" y="348957"/>
                    <a:pt x="565683" y="351824"/>
                  </a:cubicBezTo>
                  <a:cubicBezTo>
                    <a:pt x="561376" y="353257"/>
                    <a:pt x="561376" y="354691"/>
                    <a:pt x="561376" y="357558"/>
                  </a:cubicBezTo>
                  <a:cubicBezTo>
                    <a:pt x="561376" y="360424"/>
                    <a:pt x="559941" y="363291"/>
                    <a:pt x="555634" y="367591"/>
                  </a:cubicBezTo>
                  <a:cubicBezTo>
                    <a:pt x="551326" y="371892"/>
                    <a:pt x="548455" y="377625"/>
                    <a:pt x="547019" y="381925"/>
                  </a:cubicBezTo>
                  <a:cubicBezTo>
                    <a:pt x="545584" y="386226"/>
                    <a:pt x="545584" y="377625"/>
                    <a:pt x="544148" y="373325"/>
                  </a:cubicBezTo>
                  <a:cubicBezTo>
                    <a:pt x="544148" y="370458"/>
                    <a:pt x="548455" y="353257"/>
                    <a:pt x="534098" y="354691"/>
                  </a:cubicBezTo>
                  <a:cubicBezTo>
                    <a:pt x="531227" y="354691"/>
                    <a:pt x="525484" y="358991"/>
                    <a:pt x="521177" y="363291"/>
                  </a:cubicBezTo>
                  <a:cubicBezTo>
                    <a:pt x="518306" y="367591"/>
                    <a:pt x="522613" y="367591"/>
                    <a:pt x="525484" y="370458"/>
                  </a:cubicBezTo>
                  <a:cubicBezTo>
                    <a:pt x="526920" y="374758"/>
                    <a:pt x="524049" y="379059"/>
                    <a:pt x="522613" y="383359"/>
                  </a:cubicBezTo>
                  <a:cubicBezTo>
                    <a:pt x="521177" y="389092"/>
                    <a:pt x="508256" y="400560"/>
                    <a:pt x="506820" y="401993"/>
                  </a:cubicBezTo>
                  <a:cubicBezTo>
                    <a:pt x="505385" y="404860"/>
                    <a:pt x="505385" y="412027"/>
                    <a:pt x="505385" y="414894"/>
                  </a:cubicBezTo>
                  <a:cubicBezTo>
                    <a:pt x="505385" y="416327"/>
                    <a:pt x="501078" y="416327"/>
                    <a:pt x="496771" y="417760"/>
                  </a:cubicBezTo>
                  <a:cubicBezTo>
                    <a:pt x="492464" y="419194"/>
                    <a:pt x="496771" y="410593"/>
                    <a:pt x="495335" y="407727"/>
                  </a:cubicBezTo>
                  <a:cubicBezTo>
                    <a:pt x="493899" y="404860"/>
                    <a:pt x="489592" y="409160"/>
                    <a:pt x="486721" y="413460"/>
                  </a:cubicBezTo>
                  <a:cubicBezTo>
                    <a:pt x="483850" y="419194"/>
                    <a:pt x="491028" y="423494"/>
                    <a:pt x="489592" y="432094"/>
                  </a:cubicBezTo>
                  <a:cubicBezTo>
                    <a:pt x="489592" y="442128"/>
                    <a:pt x="473800" y="444995"/>
                    <a:pt x="470929" y="444995"/>
                  </a:cubicBezTo>
                  <a:cubicBezTo>
                    <a:pt x="468057" y="444995"/>
                    <a:pt x="465186" y="449295"/>
                    <a:pt x="469493" y="455029"/>
                  </a:cubicBezTo>
                  <a:cubicBezTo>
                    <a:pt x="473800" y="462196"/>
                    <a:pt x="466622" y="463629"/>
                    <a:pt x="462314" y="466496"/>
                  </a:cubicBezTo>
                  <a:cubicBezTo>
                    <a:pt x="458007" y="469363"/>
                    <a:pt x="458007" y="465063"/>
                    <a:pt x="456572" y="462196"/>
                  </a:cubicBezTo>
                  <a:cubicBezTo>
                    <a:pt x="453700" y="460762"/>
                    <a:pt x="452265" y="466496"/>
                    <a:pt x="450829" y="469363"/>
                  </a:cubicBezTo>
                  <a:cubicBezTo>
                    <a:pt x="449393" y="470796"/>
                    <a:pt x="449393" y="462196"/>
                    <a:pt x="449393" y="457896"/>
                  </a:cubicBezTo>
                  <a:cubicBezTo>
                    <a:pt x="447958" y="453595"/>
                    <a:pt x="439344" y="447862"/>
                    <a:pt x="436472" y="444995"/>
                  </a:cubicBezTo>
                  <a:cubicBezTo>
                    <a:pt x="435037" y="442128"/>
                    <a:pt x="435037" y="446428"/>
                    <a:pt x="430730" y="449295"/>
                  </a:cubicBezTo>
                  <a:cubicBezTo>
                    <a:pt x="426423" y="452162"/>
                    <a:pt x="420680" y="463629"/>
                    <a:pt x="419244" y="467929"/>
                  </a:cubicBezTo>
                  <a:cubicBezTo>
                    <a:pt x="416373" y="472230"/>
                    <a:pt x="414937" y="472230"/>
                    <a:pt x="413501" y="469363"/>
                  </a:cubicBezTo>
                  <a:cubicBezTo>
                    <a:pt x="412066" y="467929"/>
                    <a:pt x="406323" y="449295"/>
                    <a:pt x="402016" y="446428"/>
                  </a:cubicBezTo>
                  <a:cubicBezTo>
                    <a:pt x="399145" y="443562"/>
                    <a:pt x="391966" y="437828"/>
                    <a:pt x="384788" y="436395"/>
                  </a:cubicBezTo>
                  <a:cubicBezTo>
                    <a:pt x="379045" y="436395"/>
                    <a:pt x="377610" y="433528"/>
                    <a:pt x="373302" y="432094"/>
                  </a:cubicBezTo>
                  <a:cubicBezTo>
                    <a:pt x="368995" y="430661"/>
                    <a:pt x="367560" y="429228"/>
                    <a:pt x="367560" y="432094"/>
                  </a:cubicBezTo>
                  <a:cubicBezTo>
                    <a:pt x="367560" y="434961"/>
                    <a:pt x="371867" y="436395"/>
                    <a:pt x="376174" y="436395"/>
                  </a:cubicBezTo>
                  <a:cubicBezTo>
                    <a:pt x="379045" y="436395"/>
                    <a:pt x="381917" y="442128"/>
                    <a:pt x="381917" y="446428"/>
                  </a:cubicBezTo>
                  <a:cubicBezTo>
                    <a:pt x="381917" y="450729"/>
                    <a:pt x="371867" y="453595"/>
                    <a:pt x="364688" y="456462"/>
                  </a:cubicBezTo>
                  <a:cubicBezTo>
                    <a:pt x="357510" y="459329"/>
                    <a:pt x="351767" y="446428"/>
                    <a:pt x="350332" y="442128"/>
                  </a:cubicBezTo>
                  <a:cubicBezTo>
                    <a:pt x="347460" y="437828"/>
                    <a:pt x="344589" y="436395"/>
                    <a:pt x="344589" y="439261"/>
                  </a:cubicBezTo>
                  <a:cubicBezTo>
                    <a:pt x="344589" y="440695"/>
                    <a:pt x="350332" y="449295"/>
                    <a:pt x="353203" y="455029"/>
                  </a:cubicBezTo>
                  <a:cubicBezTo>
                    <a:pt x="354639" y="459329"/>
                    <a:pt x="363253" y="459329"/>
                    <a:pt x="368995" y="459329"/>
                  </a:cubicBezTo>
                  <a:cubicBezTo>
                    <a:pt x="374738" y="459329"/>
                    <a:pt x="371867" y="460762"/>
                    <a:pt x="370431" y="466496"/>
                  </a:cubicBezTo>
                  <a:cubicBezTo>
                    <a:pt x="368995" y="472230"/>
                    <a:pt x="357510" y="486564"/>
                    <a:pt x="354639" y="489430"/>
                  </a:cubicBezTo>
                  <a:cubicBezTo>
                    <a:pt x="351767" y="492297"/>
                    <a:pt x="353203" y="505198"/>
                    <a:pt x="353203" y="510931"/>
                  </a:cubicBezTo>
                  <a:cubicBezTo>
                    <a:pt x="353203" y="516665"/>
                    <a:pt x="347460" y="516665"/>
                    <a:pt x="343153" y="520965"/>
                  </a:cubicBezTo>
                  <a:cubicBezTo>
                    <a:pt x="340282" y="525265"/>
                    <a:pt x="338846" y="532432"/>
                    <a:pt x="335975" y="539599"/>
                  </a:cubicBezTo>
                  <a:cubicBezTo>
                    <a:pt x="333104" y="545333"/>
                    <a:pt x="325925" y="548200"/>
                    <a:pt x="317311" y="548200"/>
                  </a:cubicBezTo>
                  <a:cubicBezTo>
                    <a:pt x="310133" y="549633"/>
                    <a:pt x="313004" y="542466"/>
                    <a:pt x="311568" y="536733"/>
                  </a:cubicBezTo>
                  <a:cubicBezTo>
                    <a:pt x="310133" y="530999"/>
                    <a:pt x="304390" y="495164"/>
                    <a:pt x="301519" y="489430"/>
                  </a:cubicBezTo>
                  <a:cubicBezTo>
                    <a:pt x="298647" y="485130"/>
                    <a:pt x="297212" y="483697"/>
                    <a:pt x="298647" y="479397"/>
                  </a:cubicBezTo>
                  <a:cubicBezTo>
                    <a:pt x="300083" y="473663"/>
                    <a:pt x="291469" y="472230"/>
                    <a:pt x="275676" y="475096"/>
                  </a:cubicBezTo>
                  <a:cubicBezTo>
                    <a:pt x="259884" y="477963"/>
                    <a:pt x="254141" y="455029"/>
                    <a:pt x="254141" y="446428"/>
                  </a:cubicBezTo>
                  <a:cubicBezTo>
                    <a:pt x="254141" y="437828"/>
                    <a:pt x="268498" y="422061"/>
                    <a:pt x="269934" y="419194"/>
                  </a:cubicBezTo>
                  <a:cubicBezTo>
                    <a:pt x="271369" y="417760"/>
                    <a:pt x="271369" y="416327"/>
                    <a:pt x="277112" y="416327"/>
                  </a:cubicBezTo>
                  <a:cubicBezTo>
                    <a:pt x="281419" y="414894"/>
                    <a:pt x="297212" y="410593"/>
                    <a:pt x="304390" y="413460"/>
                  </a:cubicBezTo>
                  <a:cubicBezTo>
                    <a:pt x="311568" y="416327"/>
                    <a:pt x="308697" y="420627"/>
                    <a:pt x="314440" y="423494"/>
                  </a:cubicBezTo>
                  <a:cubicBezTo>
                    <a:pt x="320182" y="426361"/>
                    <a:pt x="325925" y="420627"/>
                    <a:pt x="330232" y="423494"/>
                  </a:cubicBezTo>
                  <a:cubicBezTo>
                    <a:pt x="335975" y="426361"/>
                    <a:pt x="338846" y="424927"/>
                    <a:pt x="341718" y="420627"/>
                  </a:cubicBezTo>
                  <a:cubicBezTo>
                    <a:pt x="346025" y="417760"/>
                    <a:pt x="343153" y="414894"/>
                    <a:pt x="341718" y="413460"/>
                  </a:cubicBezTo>
                  <a:cubicBezTo>
                    <a:pt x="340282" y="413460"/>
                    <a:pt x="333104" y="412027"/>
                    <a:pt x="330232" y="410593"/>
                  </a:cubicBezTo>
                  <a:cubicBezTo>
                    <a:pt x="327361" y="409160"/>
                    <a:pt x="327361" y="406293"/>
                    <a:pt x="325925" y="410593"/>
                  </a:cubicBezTo>
                  <a:cubicBezTo>
                    <a:pt x="324489" y="414894"/>
                    <a:pt x="320182" y="412027"/>
                    <a:pt x="320182" y="410593"/>
                  </a:cubicBezTo>
                  <a:cubicBezTo>
                    <a:pt x="318747" y="409160"/>
                    <a:pt x="317311" y="406293"/>
                    <a:pt x="315875" y="407727"/>
                  </a:cubicBezTo>
                  <a:cubicBezTo>
                    <a:pt x="314440" y="407727"/>
                    <a:pt x="311568" y="409160"/>
                    <a:pt x="308697" y="412027"/>
                  </a:cubicBezTo>
                  <a:cubicBezTo>
                    <a:pt x="305826" y="413460"/>
                    <a:pt x="308697" y="407727"/>
                    <a:pt x="308697" y="406293"/>
                  </a:cubicBezTo>
                  <a:cubicBezTo>
                    <a:pt x="310133" y="403426"/>
                    <a:pt x="300083" y="397693"/>
                    <a:pt x="294340" y="397693"/>
                  </a:cubicBezTo>
                  <a:cubicBezTo>
                    <a:pt x="290033" y="397693"/>
                    <a:pt x="288598" y="401993"/>
                    <a:pt x="287162" y="406293"/>
                  </a:cubicBezTo>
                  <a:cubicBezTo>
                    <a:pt x="284290" y="410593"/>
                    <a:pt x="278548" y="412027"/>
                    <a:pt x="274241" y="414894"/>
                  </a:cubicBezTo>
                  <a:cubicBezTo>
                    <a:pt x="271369" y="416327"/>
                    <a:pt x="268498" y="410593"/>
                    <a:pt x="267062" y="407727"/>
                  </a:cubicBezTo>
                  <a:cubicBezTo>
                    <a:pt x="267062" y="404860"/>
                    <a:pt x="268498" y="403426"/>
                    <a:pt x="268498" y="399126"/>
                  </a:cubicBezTo>
                  <a:cubicBezTo>
                    <a:pt x="268498" y="394826"/>
                    <a:pt x="275676" y="396259"/>
                    <a:pt x="279983" y="396259"/>
                  </a:cubicBezTo>
                  <a:cubicBezTo>
                    <a:pt x="284290" y="396259"/>
                    <a:pt x="279983" y="389092"/>
                    <a:pt x="277112" y="384792"/>
                  </a:cubicBezTo>
                  <a:cubicBezTo>
                    <a:pt x="274241" y="381925"/>
                    <a:pt x="278548" y="383359"/>
                    <a:pt x="282855" y="381925"/>
                  </a:cubicBezTo>
                  <a:cubicBezTo>
                    <a:pt x="287162" y="380492"/>
                    <a:pt x="292905" y="373325"/>
                    <a:pt x="295776" y="370458"/>
                  </a:cubicBezTo>
                  <a:cubicBezTo>
                    <a:pt x="297212" y="369025"/>
                    <a:pt x="298647" y="367591"/>
                    <a:pt x="300083" y="367591"/>
                  </a:cubicBezTo>
                  <a:cubicBezTo>
                    <a:pt x="301519" y="366158"/>
                    <a:pt x="307261" y="369025"/>
                    <a:pt x="313004" y="370458"/>
                  </a:cubicBezTo>
                  <a:cubicBezTo>
                    <a:pt x="318747" y="370458"/>
                    <a:pt x="320182" y="363291"/>
                    <a:pt x="321618" y="358991"/>
                  </a:cubicBezTo>
                  <a:cubicBezTo>
                    <a:pt x="323054" y="354691"/>
                    <a:pt x="321618" y="353257"/>
                    <a:pt x="318747" y="351824"/>
                  </a:cubicBezTo>
                  <a:cubicBezTo>
                    <a:pt x="315875" y="351824"/>
                    <a:pt x="315875" y="354691"/>
                    <a:pt x="313004" y="360424"/>
                  </a:cubicBezTo>
                  <a:cubicBezTo>
                    <a:pt x="310133" y="366158"/>
                    <a:pt x="304390" y="361858"/>
                    <a:pt x="304390" y="360424"/>
                  </a:cubicBezTo>
                  <a:cubicBezTo>
                    <a:pt x="302954" y="360424"/>
                    <a:pt x="302954" y="356124"/>
                    <a:pt x="301519" y="353257"/>
                  </a:cubicBezTo>
                  <a:cubicBezTo>
                    <a:pt x="301519" y="350391"/>
                    <a:pt x="298647" y="351824"/>
                    <a:pt x="292905" y="346090"/>
                  </a:cubicBezTo>
                  <a:cubicBezTo>
                    <a:pt x="287162" y="340357"/>
                    <a:pt x="298647" y="333190"/>
                    <a:pt x="304390" y="326023"/>
                  </a:cubicBezTo>
                  <a:cubicBezTo>
                    <a:pt x="310133" y="318856"/>
                    <a:pt x="325925" y="301655"/>
                    <a:pt x="330232" y="300222"/>
                  </a:cubicBezTo>
                  <a:cubicBezTo>
                    <a:pt x="334539" y="298788"/>
                    <a:pt x="334539" y="303088"/>
                    <a:pt x="338846" y="305955"/>
                  </a:cubicBezTo>
                  <a:cubicBezTo>
                    <a:pt x="341718" y="310255"/>
                    <a:pt x="343153" y="308822"/>
                    <a:pt x="346025" y="313122"/>
                  </a:cubicBezTo>
                  <a:cubicBezTo>
                    <a:pt x="350332" y="317422"/>
                    <a:pt x="354639" y="318856"/>
                    <a:pt x="354639" y="318856"/>
                  </a:cubicBezTo>
                  <a:cubicBezTo>
                    <a:pt x="356074" y="317422"/>
                    <a:pt x="357510" y="315989"/>
                    <a:pt x="360381" y="318856"/>
                  </a:cubicBezTo>
                  <a:cubicBezTo>
                    <a:pt x="363253" y="321723"/>
                    <a:pt x="379045" y="314556"/>
                    <a:pt x="380481" y="313122"/>
                  </a:cubicBezTo>
                  <a:cubicBezTo>
                    <a:pt x="381917" y="313122"/>
                    <a:pt x="383352" y="310255"/>
                    <a:pt x="387659" y="310255"/>
                  </a:cubicBezTo>
                  <a:cubicBezTo>
                    <a:pt x="391966" y="308822"/>
                    <a:pt x="400580" y="304522"/>
                    <a:pt x="400580" y="301655"/>
                  </a:cubicBezTo>
                  <a:cubicBezTo>
                    <a:pt x="402016" y="298788"/>
                    <a:pt x="409194" y="297355"/>
                    <a:pt x="410630" y="298788"/>
                  </a:cubicBezTo>
                  <a:cubicBezTo>
                    <a:pt x="410630" y="300222"/>
                    <a:pt x="413501" y="298788"/>
                    <a:pt x="414937" y="294488"/>
                  </a:cubicBezTo>
                  <a:cubicBezTo>
                    <a:pt x="416373" y="291621"/>
                    <a:pt x="419244" y="295921"/>
                    <a:pt x="422116" y="297355"/>
                  </a:cubicBezTo>
                  <a:cubicBezTo>
                    <a:pt x="424987" y="300222"/>
                    <a:pt x="422116" y="288754"/>
                    <a:pt x="422116" y="285888"/>
                  </a:cubicBezTo>
                  <a:cubicBezTo>
                    <a:pt x="422116" y="283021"/>
                    <a:pt x="429294" y="283021"/>
                    <a:pt x="432165" y="281587"/>
                  </a:cubicBezTo>
                  <a:cubicBezTo>
                    <a:pt x="435037" y="281587"/>
                    <a:pt x="436472" y="275854"/>
                    <a:pt x="440779" y="272987"/>
                  </a:cubicBezTo>
                  <a:cubicBezTo>
                    <a:pt x="445086" y="268687"/>
                    <a:pt x="462314" y="265820"/>
                    <a:pt x="465186" y="265820"/>
                  </a:cubicBezTo>
                  <a:close/>
                  <a:moveTo>
                    <a:pt x="303047" y="50867"/>
                  </a:moveTo>
                  <a:cubicBezTo>
                    <a:pt x="271469" y="50867"/>
                    <a:pt x="245632" y="75242"/>
                    <a:pt x="245632" y="106785"/>
                  </a:cubicBezTo>
                  <a:cubicBezTo>
                    <a:pt x="245632" y="138329"/>
                    <a:pt x="271469" y="164137"/>
                    <a:pt x="303047" y="164137"/>
                  </a:cubicBezTo>
                  <a:cubicBezTo>
                    <a:pt x="334625" y="164137"/>
                    <a:pt x="359027" y="138329"/>
                    <a:pt x="359027" y="106785"/>
                  </a:cubicBezTo>
                  <a:cubicBezTo>
                    <a:pt x="359027" y="75242"/>
                    <a:pt x="334625" y="50867"/>
                    <a:pt x="303047" y="50867"/>
                  </a:cubicBezTo>
                  <a:close/>
                  <a:moveTo>
                    <a:pt x="292999" y="684"/>
                  </a:moveTo>
                  <a:cubicBezTo>
                    <a:pt x="356156" y="-6485"/>
                    <a:pt x="410700" y="43698"/>
                    <a:pt x="410700" y="106785"/>
                  </a:cubicBezTo>
                  <a:cubicBezTo>
                    <a:pt x="410700" y="189945"/>
                    <a:pt x="341802" y="204283"/>
                    <a:pt x="310224" y="283142"/>
                  </a:cubicBezTo>
                  <a:cubicBezTo>
                    <a:pt x="307353" y="290311"/>
                    <a:pt x="298741" y="290311"/>
                    <a:pt x="295870" y="283142"/>
                  </a:cubicBezTo>
                  <a:cubicBezTo>
                    <a:pt x="267162" y="212886"/>
                    <a:pt x="208312" y="192813"/>
                    <a:pt x="196829" y="129726"/>
                  </a:cubicBezTo>
                  <a:cubicBezTo>
                    <a:pt x="186781" y="66639"/>
                    <a:pt x="229843" y="6419"/>
                    <a:pt x="292999" y="684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îṥlïdè">
              <a:extLst>
                <a:ext uri="{FF2B5EF4-FFF2-40B4-BE49-F238E27FC236}">
                  <a16:creationId xmlns:a16="http://schemas.microsoft.com/office/drawing/2014/main" xmlns="" id="{6162AC23-8F23-4989-A5E8-D00791DDA8EB}"/>
                </a:ext>
              </a:extLst>
            </p:cNvPr>
            <p:cNvSpPr/>
            <p:nvPr/>
          </p:nvSpPr>
          <p:spPr>
            <a:xfrm>
              <a:off x="6509673" y="4125195"/>
              <a:ext cx="337451" cy="336961"/>
            </a:xfrm>
            <a:custGeom>
              <a:avLst/>
              <a:gdLst>
                <a:gd name="T0" fmla="*/ 6270 w 7104"/>
                <a:gd name="T1" fmla="*/ 835 h 7104"/>
                <a:gd name="T2" fmla="*/ 3243 w 7104"/>
                <a:gd name="T3" fmla="*/ 835 h 7104"/>
                <a:gd name="T4" fmla="*/ 3076 w 7104"/>
                <a:gd name="T5" fmla="*/ 3675 h 7104"/>
                <a:gd name="T6" fmla="*/ 2661 w 7104"/>
                <a:gd name="T7" fmla="*/ 4091 h 7104"/>
                <a:gd name="T8" fmla="*/ 2516 w 7104"/>
                <a:gd name="T9" fmla="*/ 3946 h 7104"/>
                <a:gd name="T10" fmla="*/ 2163 w 7104"/>
                <a:gd name="T11" fmla="*/ 3946 h 7104"/>
                <a:gd name="T12" fmla="*/ 275 w 7104"/>
                <a:gd name="T13" fmla="*/ 5834 h 7104"/>
                <a:gd name="T14" fmla="*/ 275 w 7104"/>
                <a:gd name="T15" fmla="*/ 6829 h 7104"/>
                <a:gd name="T16" fmla="*/ 1271 w 7104"/>
                <a:gd name="T17" fmla="*/ 6829 h 7104"/>
                <a:gd name="T18" fmla="*/ 3158 w 7104"/>
                <a:gd name="T19" fmla="*/ 4942 h 7104"/>
                <a:gd name="T20" fmla="*/ 3158 w 7104"/>
                <a:gd name="T21" fmla="*/ 4588 h 7104"/>
                <a:gd name="T22" fmla="*/ 3014 w 7104"/>
                <a:gd name="T23" fmla="*/ 4444 h 7104"/>
                <a:gd name="T24" fmla="*/ 3430 w 7104"/>
                <a:gd name="T25" fmla="*/ 4028 h 7104"/>
                <a:gd name="T26" fmla="*/ 6270 w 7104"/>
                <a:gd name="T27" fmla="*/ 3862 h 7104"/>
                <a:gd name="T28" fmla="*/ 6270 w 7104"/>
                <a:gd name="T29" fmla="*/ 835 h 7104"/>
                <a:gd name="T30" fmla="*/ 5497 w 7104"/>
                <a:gd name="T31" fmla="*/ 2856 h 7104"/>
                <a:gd name="T32" fmla="*/ 5497 w 7104"/>
                <a:gd name="T33" fmla="*/ 3356 h 7104"/>
                <a:gd name="T34" fmla="*/ 5247 w 7104"/>
                <a:gd name="T35" fmla="*/ 3606 h 7104"/>
                <a:gd name="T36" fmla="*/ 4248 w 7104"/>
                <a:gd name="T37" fmla="*/ 3606 h 7104"/>
                <a:gd name="T38" fmla="*/ 3999 w 7104"/>
                <a:gd name="T39" fmla="*/ 3356 h 7104"/>
                <a:gd name="T40" fmla="*/ 3999 w 7104"/>
                <a:gd name="T41" fmla="*/ 2856 h 7104"/>
                <a:gd name="T42" fmla="*/ 4198 w 7104"/>
                <a:gd name="T43" fmla="*/ 2348 h 7104"/>
                <a:gd name="T44" fmla="*/ 4748 w 7104"/>
                <a:gd name="T45" fmla="*/ 1091 h 7104"/>
                <a:gd name="T46" fmla="*/ 5298 w 7104"/>
                <a:gd name="T47" fmla="*/ 2348 h 7104"/>
                <a:gd name="T48" fmla="*/ 5497 w 7104"/>
                <a:gd name="T49" fmla="*/ 2856 h 7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04" h="7104">
                  <a:moveTo>
                    <a:pt x="6270" y="835"/>
                  </a:moveTo>
                  <a:cubicBezTo>
                    <a:pt x="5435" y="0"/>
                    <a:pt x="4077" y="0"/>
                    <a:pt x="3243" y="835"/>
                  </a:cubicBezTo>
                  <a:cubicBezTo>
                    <a:pt x="2468" y="1610"/>
                    <a:pt x="2412" y="2836"/>
                    <a:pt x="3076" y="3675"/>
                  </a:cubicBezTo>
                  <a:lnTo>
                    <a:pt x="2661" y="4091"/>
                  </a:lnTo>
                  <a:lnTo>
                    <a:pt x="2516" y="3946"/>
                  </a:lnTo>
                  <a:cubicBezTo>
                    <a:pt x="2419" y="3849"/>
                    <a:pt x="2261" y="3849"/>
                    <a:pt x="2163" y="3946"/>
                  </a:cubicBezTo>
                  <a:lnTo>
                    <a:pt x="275" y="5834"/>
                  </a:lnTo>
                  <a:cubicBezTo>
                    <a:pt x="0" y="6109"/>
                    <a:pt x="0" y="6554"/>
                    <a:pt x="275" y="6829"/>
                  </a:cubicBezTo>
                  <a:cubicBezTo>
                    <a:pt x="550" y="7104"/>
                    <a:pt x="996" y="7104"/>
                    <a:pt x="1271" y="6829"/>
                  </a:cubicBezTo>
                  <a:lnTo>
                    <a:pt x="3158" y="4942"/>
                  </a:lnTo>
                  <a:cubicBezTo>
                    <a:pt x="3256" y="4844"/>
                    <a:pt x="3256" y="4686"/>
                    <a:pt x="3158" y="4588"/>
                  </a:cubicBezTo>
                  <a:lnTo>
                    <a:pt x="3014" y="4444"/>
                  </a:lnTo>
                  <a:lnTo>
                    <a:pt x="3430" y="4028"/>
                  </a:lnTo>
                  <a:cubicBezTo>
                    <a:pt x="4269" y="4692"/>
                    <a:pt x="5495" y="4637"/>
                    <a:pt x="6270" y="3862"/>
                  </a:cubicBezTo>
                  <a:cubicBezTo>
                    <a:pt x="7104" y="3027"/>
                    <a:pt x="7104" y="1670"/>
                    <a:pt x="6270" y="835"/>
                  </a:cubicBezTo>
                  <a:close/>
                  <a:moveTo>
                    <a:pt x="5497" y="2856"/>
                  </a:moveTo>
                  <a:lnTo>
                    <a:pt x="5497" y="3356"/>
                  </a:lnTo>
                  <a:cubicBezTo>
                    <a:pt x="5497" y="3494"/>
                    <a:pt x="5385" y="3606"/>
                    <a:pt x="5247" y="3606"/>
                  </a:cubicBezTo>
                  <a:lnTo>
                    <a:pt x="4248" y="3606"/>
                  </a:lnTo>
                  <a:cubicBezTo>
                    <a:pt x="4110" y="3606"/>
                    <a:pt x="3999" y="3494"/>
                    <a:pt x="3999" y="3356"/>
                  </a:cubicBezTo>
                  <a:lnTo>
                    <a:pt x="3999" y="2856"/>
                  </a:lnTo>
                  <a:cubicBezTo>
                    <a:pt x="3999" y="2660"/>
                    <a:pt x="4074" y="2482"/>
                    <a:pt x="4198" y="2348"/>
                  </a:cubicBezTo>
                  <a:cubicBezTo>
                    <a:pt x="3757" y="1871"/>
                    <a:pt x="4095" y="1091"/>
                    <a:pt x="4748" y="1091"/>
                  </a:cubicBezTo>
                  <a:cubicBezTo>
                    <a:pt x="5400" y="1091"/>
                    <a:pt x="5739" y="1871"/>
                    <a:pt x="5298" y="2348"/>
                  </a:cubicBezTo>
                  <a:cubicBezTo>
                    <a:pt x="5422" y="2482"/>
                    <a:pt x="5497" y="2660"/>
                    <a:pt x="5497" y="285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îṡlïďé">
              <a:extLst>
                <a:ext uri="{FF2B5EF4-FFF2-40B4-BE49-F238E27FC236}">
                  <a16:creationId xmlns:a16="http://schemas.microsoft.com/office/drawing/2014/main" xmlns="" id="{A521BB1E-63B4-4A52-9D31-102FD6A27AA1}"/>
                </a:ext>
              </a:extLst>
            </p:cNvPr>
            <p:cNvSpPr/>
            <p:nvPr/>
          </p:nvSpPr>
          <p:spPr>
            <a:xfrm>
              <a:off x="7937769" y="1436167"/>
              <a:ext cx="337451" cy="311201"/>
            </a:xfrm>
            <a:custGeom>
              <a:avLst/>
              <a:gdLst>
                <a:gd name="connsiteX0" fmla="*/ 392435 w 609156"/>
                <a:gd name="connsiteY0" fmla="*/ 452324 h 561771"/>
                <a:gd name="connsiteX1" fmla="*/ 427863 w 609156"/>
                <a:gd name="connsiteY1" fmla="*/ 452324 h 561771"/>
                <a:gd name="connsiteX2" fmla="*/ 435435 w 609156"/>
                <a:gd name="connsiteY2" fmla="*/ 459885 h 561771"/>
                <a:gd name="connsiteX3" fmla="*/ 435435 w 609156"/>
                <a:gd name="connsiteY3" fmla="*/ 474634 h 561771"/>
                <a:gd name="connsiteX4" fmla="*/ 435435 w 609156"/>
                <a:gd name="connsiteY4" fmla="*/ 539321 h 561771"/>
                <a:gd name="connsiteX5" fmla="*/ 435435 w 609156"/>
                <a:gd name="connsiteY5" fmla="*/ 553976 h 561771"/>
                <a:gd name="connsiteX6" fmla="*/ 427863 w 609156"/>
                <a:gd name="connsiteY6" fmla="*/ 561630 h 561771"/>
                <a:gd name="connsiteX7" fmla="*/ 392435 w 609156"/>
                <a:gd name="connsiteY7" fmla="*/ 561630 h 561771"/>
                <a:gd name="connsiteX8" fmla="*/ 384863 w 609156"/>
                <a:gd name="connsiteY8" fmla="*/ 553976 h 561771"/>
                <a:gd name="connsiteX9" fmla="*/ 384863 w 609156"/>
                <a:gd name="connsiteY9" fmla="*/ 539321 h 561771"/>
                <a:gd name="connsiteX10" fmla="*/ 384863 w 609156"/>
                <a:gd name="connsiteY10" fmla="*/ 474634 h 561771"/>
                <a:gd name="connsiteX11" fmla="*/ 384863 w 609156"/>
                <a:gd name="connsiteY11" fmla="*/ 459885 h 561771"/>
                <a:gd name="connsiteX12" fmla="*/ 392435 w 609156"/>
                <a:gd name="connsiteY12" fmla="*/ 452324 h 561771"/>
                <a:gd name="connsiteX13" fmla="*/ 464152 w 609156"/>
                <a:gd name="connsiteY13" fmla="*/ 409985 h 561771"/>
                <a:gd name="connsiteX14" fmla="*/ 499488 w 609156"/>
                <a:gd name="connsiteY14" fmla="*/ 409985 h 561771"/>
                <a:gd name="connsiteX15" fmla="*/ 507153 w 609156"/>
                <a:gd name="connsiteY15" fmla="*/ 417551 h 561771"/>
                <a:gd name="connsiteX16" fmla="*/ 507153 w 609156"/>
                <a:gd name="connsiteY16" fmla="*/ 474622 h 561771"/>
                <a:gd name="connsiteX17" fmla="*/ 507153 w 609156"/>
                <a:gd name="connsiteY17" fmla="*/ 496853 h 561771"/>
                <a:gd name="connsiteX18" fmla="*/ 507153 w 609156"/>
                <a:gd name="connsiteY18" fmla="*/ 553923 h 561771"/>
                <a:gd name="connsiteX19" fmla="*/ 499488 w 609156"/>
                <a:gd name="connsiteY19" fmla="*/ 561489 h 561771"/>
                <a:gd name="connsiteX20" fmla="*/ 464152 w 609156"/>
                <a:gd name="connsiteY20" fmla="*/ 561489 h 561771"/>
                <a:gd name="connsiteX21" fmla="*/ 456487 w 609156"/>
                <a:gd name="connsiteY21" fmla="*/ 553923 h 561771"/>
                <a:gd name="connsiteX22" fmla="*/ 456487 w 609156"/>
                <a:gd name="connsiteY22" fmla="*/ 496853 h 561771"/>
                <a:gd name="connsiteX23" fmla="*/ 456487 w 609156"/>
                <a:gd name="connsiteY23" fmla="*/ 474622 h 561771"/>
                <a:gd name="connsiteX24" fmla="*/ 456487 w 609156"/>
                <a:gd name="connsiteY24" fmla="*/ 417551 h 561771"/>
                <a:gd name="connsiteX25" fmla="*/ 464152 w 609156"/>
                <a:gd name="connsiteY25" fmla="*/ 409985 h 561771"/>
                <a:gd name="connsiteX26" fmla="*/ 553539 w 609156"/>
                <a:gd name="connsiteY26" fmla="*/ 277886 h 561771"/>
                <a:gd name="connsiteX27" fmla="*/ 558399 w 609156"/>
                <a:gd name="connsiteY27" fmla="*/ 280594 h 561771"/>
                <a:gd name="connsiteX28" fmla="*/ 608220 w 609156"/>
                <a:gd name="connsiteY28" fmla="*/ 360717 h 561771"/>
                <a:gd name="connsiteX29" fmla="*/ 603359 w 609156"/>
                <a:gd name="connsiteY29" fmla="*/ 369402 h 561771"/>
                <a:gd name="connsiteX30" fmla="*/ 578776 w 609156"/>
                <a:gd name="connsiteY30" fmla="*/ 369402 h 561771"/>
                <a:gd name="connsiteX31" fmla="*/ 578776 w 609156"/>
                <a:gd name="connsiteY31" fmla="*/ 429074 h 561771"/>
                <a:gd name="connsiteX32" fmla="*/ 578776 w 609156"/>
                <a:gd name="connsiteY32" fmla="*/ 432529 h 561771"/>
                <a:gd name="connsiteX33" fmla="*/ 578776 w 609156"/>
                <a:gd name="connsiteY33" fmla="*/ 554674 h 561771"/>
                <a:gd name="connsiteX34" fmla="*/ 571205 w 609156"/>
                <a:gd name="connsiteY34" fmla="*/ 561771 h 561771"/>
                <a:gd name="connsiteX35" fmla="*/ 535779 w 609156"/>
                <a:gd name="connsiteY35" fmla="*/ 561771 h 561771"/>
                <a:gd name="connsiteX36" fmla="*/ 528208 w 609156"/>
                <a:gd name="connsiteY36" fmla="*/ 554207 h 561771"/>
                <a:gd name="connsiteX37" fmla="*/ 528208 w 609156"/>
                <a:gd name="connsiteY37" fmla="*/ 369495 h 561771"/>
                <a:gd name="connsiteX38" fmla="*/ 503625 w 609156"/>
                <a:gd name="connsiteY38" fmla="*/ 369495 h 561771"/>
                <a:gd name="connsiteX39" fmla="*/ 498764 w 609156"/>
                <a:gd name="connsiteY39" fmla="*/ 360717 h 561771"/>
                <a:gd name="connsiteX40" fmla="*/ 548678 w 609156"/>
                <a:gd name="connsiteY40" fmla="*/ 280594 h 561771"/>
                <a:gd name="connsiteX41" fmla="*/ 553539 w 609156"/>
                <a:gd name="connsiteY41" fmla="*/ 277886 h 561771"/>
                <a:gd name="connsiteX42" fmla="*/ 248743 w 609156"/>
                <a:gd name="connsiteY42" fmla="*/ 0 h 561771"/>
                <a:gd name="connsiteX43" fmla="*/ 260245 w 609156"/>
                <a:gd name="connsiteY43" fmla="*/ 0 h 561771"/>
                <a:gd name="connsiteX44" fmla="*/ 271654 w 609156"/>
                <a:gd name="connsiteY44" fmla="*/ 0 h 561771"/>
                <a:gd name="connsiteX45" fmla="*/ 368159 w 609156"/>
                <a:gd name="connsiteY45" fmla="*/ 96367 h 561771"/>
                <a:gd name="connsiteX46" fmla="*/ 368159 w 609156"/>
                <a:gd name="connsiteY46" fmla="*/ 203287 h 561771"/>
                <a:gd name="connsiteX47" fmla="*/ 346651 w 609156"/>
                <a:gd name="connsiteY47" fmla="*/ 243440 h 561771"/>
                <a:gd name="connsiteX48" fmla="*/ 346651 w 609156"/>
                <a:gd name="connsiteY48" fmla="*/ 346532 h 561771"/>
                <a:gd name="connsiteX49" fmla="*/ 349269 w 609156"/>
                <a:gd name="connsiteY49" fmla="*/ 351014 h 561771"/>
                <a:gd name="connsiteX50" fmla="*/ 440257 w 609156"/>
                <a:gd name="connsiteY50" fmla="*/ 403493 h 561771"/>
                <a:gd name="connsiteX51" fmla="*/ 436236 w 609156"/>
                <a:gd name="connsiteY51" fmla="*/ 417687 h 561771"/>
                <a:gd name="connsiteX52" fmla="*/ 436236 w 609156"/>
                <a:gd name="connsiteY52" fmla="*/ 433748 h 561771"/>
                <a:gd name="connsiteX53" fmla="*/ 427820 w 609156"/>
                <a:gd name="connsiteY53" fmla="*/ 432441 h 561771"/>
                <a:gd name="connsiteX54" fmla="*/ 392378 w 609156"/>
                <a:gd name="connsiteY54" fmla="*/ 432441 h 561771"/>
                <a:gd name="connsiteX55" fmla="*/ 364699 w 609156"/>
                <a:gd name="connsiteY55" fmla="*/ 460081 h 561771"/>
                <a:gd name="connsiteX56" fmla="*/ 364699 w 609156"/>
                <a:gd name="connsiteY56" fmla="*/ 474742 h 561771"/>
                <a:gd name="connsiteX57" fmla="*/ 364699 w 609156"/>
                <a:gd name="connsiteY57" fmla="*/ 539454 h 561771"/>
                <a:gd name="connsiteX58" fmla="*/ 364699 w 609156"/>
                <a:gd name="connsiteY58" fmla="*/ 554207 h 561771"/>
                <a:gd name="connsiteX59" fmla="*/ 365821 w 609156"/>
                <a:gd name="connsiteY59" fmla="*/ 561771 h 561771"/>
                <a:gd name="connsiteX60" fmla="*/ 294471 w 609156"/>
                <a:gd name="connsiteY60" fmla="*/ 561771 h 561771"/>
                <a:gd name="connsiteX61" fmla="*/ 272215 w 609156"/>
                <a:gd name="connsiteY61" fmla="*/ 459521 h 561771"/>
                <a:gd name="connsiteX62" fmla="*/ 260339 w 609156"/>
                <a:gd name="connsiteY62" fmla="*/ 393595 h 561771"/>
                <a:gd name="connsiteX63" fmla="*/ 248463 w 609156"/>
                <a:gd name="connsiteY63" fmla="*/ 459521 h 561771"/>
                <a:gd name="connsiteX64" fmla="*/ 226207 w 609156"/>
                <a:gd name="connsiteY64" fmla="*/ 561771 h 561771"/>
                <a:gd name="connsiteX65" fmla="*/ 0 w 609156"/>
                <a:gd name="connsiteY65" fmla="*/ 561771 h 561771"/>
                <a:gd name="connsiteX66" fmla="*/ 0 w 609156"/>
                <a:gd name="connsiteY66" fmla="*/ 488468 h 561771"/>
                <a:gd name="connsiteX67" fmla="*/ 18796 w 609156"/>
                <a:gd name="connsiteY67" fmla="*/ 448315 h 561771"/>
                <a:gd name="connsiteX68" fmla="*/ 171221 w 609156"/>
                <a:gd name="connsiteY68" fmla="*/ 350734 h 561771"/>
                <a:gd name="connsiteX69" fmla="*/ 173840 w 609156"/>
                <a:gd name="connsiteY69" fmla="*/ 346532 h 561771"/>
                <a:gd name="connsiteX70" fmla="*/ 173840 w 609156"/>
                <a:gd name="connsiteY70" fmla="*/ 243440 h 561771"/>
                <a:gd name="connsiteX71" fmla="*/ 152238 w 609156"/>
                <a:gd name="connsiteY71" fmla="*/ 203287 h 561771"/>
                <a:gd name="connsiteX72" fmla="*/ 152238 w 609156"/>
                <a:gd name="connsiteY72" fmla="*/ 96367 h 561771"/>
                <a:gd name="connsiteX73" fmla="*/ 248743 w 609156"/>
                <a:gd name="connsiteY73" fmla="*/ 0 h 56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609156" h="561771">
                  <a:moveTo>
                    <a:pt x="392435" y="452324"/>
                  </a:moveTo>
                  <a:lnTo>
                    <a:pt x="427863" y="452324"/>
                  </a:lnTo>
                  <a:cubicBezTo>
                    <a:pt x="432070" y="452324"/>
                    <a:pt x="435529" y="455685"/>
                    <a:pt x="435435" y="459885"/>
                  </a:cubicBezTo>
                  <a:lnTo>
                    <a:pt x="435435" y="474634"/>
                  </a:lnTo>
                  <a:lnTo>
                    <a:pt x="435435" y="539321"/>
                  </a:lnTo>
                  <a:lnTo>
                    <a:pt x="435435" y="553976"/>
                  </a:lnTo>
                  <a:cubicBezTo>
                    <a:pt x="435435" y="558270"/>
                    <a:pt x="432070" y="561630"/>
                    <a:pt x="427863" y="561630"/>
                  </a:cubicBezTo>
                  <a:lnTo>
                    <a:pt x="392435" y="561630"/>
                  </a:lnTo>
                  <a:cubicBezTo>
                    <a:pt x="388228" y="561630"/>
                    <a:pt x="384863" y="558270"/>
                    <a:pt x="384863" y="553976"/>
                  </a:cubicBezTo>
                  <a:lnTo>
                    <a:pt x="384863" y="539321"/>
                  </a:lnTo>
                  <a:lnTo>
                    <a:pt x="384863" y="474634"/>
                  </a:lnTo>
                  <a:lnTo>
                    <a:pt x="384863" y="459885"/>
                  </a:lnTo>
                  <a:cubicBezTo>
                    <a:pt x="384863" y="455685"/>
                    <a:pt x="388228" y="452324"/>
                    <a:pt x="392435" y="452324"/>
                  </a:cubicBezTo>
                  <a:close/>
                  <a:moveTo>
                    <a:pt x="464152" y="409985"/>
                  </a:moveTo>
                  <a:lnTo>
                    <a:pt x="499488" y="409985"/>
                  </a:lnTo>
                  <a:cubicBezTo>
                    <a:pt x="503788" y="409985"/>
                    <a:pt x="507153" y="413348"/>
                    <a:pt x="507153" y="417551"/>
                  </a:cubicBezTo>
                  <a:lnTo>
                    <a:pt x="507153" y="474622"/>
                  </a:lnTo>
                  <a:lnTo>
                    <a:pt x="507153" y="496853"/>
                  </a:lnTo>
                  <a:lnTo>
                    <a:pt x="507153" y="553923"/>
                  </a:lnTo>
                  <a:cubicBezTo>
                    <a:pt x="507153" y="558127"/>
                    <a:pt x="503788" y="561489"/>
                    <a:pt x="499488" y="561489"/>
                  </a:cubicBezTo>
                  <a:lnTo>
                    <a:pt x="464152" y="561489"/>
                  </a:lnTo>
                  <a:cubicBezTo>
                    <a:pt x="459852" y="561489"/>
                    <a:pt x="456487" y="558127"/>
                    <a:pt x="456487" y="553923"/>
                  </a:cubicBezTo>
                  <a:lnTo>
                    <a:pt x="456487" y="496853"/>
                  </a:lnTo>
                  <a:lnTo>
                    <a:pt x="456487" y="474622"/>
                  </a:lnTo>
                  <a:lnTo>
                    <a:pt x="456487" y="417551"/>
                  </a:lnTo>
                  <a:cubicBezTo>
                    <a:pt x="456487" y="413348"/>
                    <a:pt x="459852" y="409985"/>
                    <a:pt x="464152" y="409985"/>
                  </a:cubicBezTo>
                  <a:close/>
                  <a:moveTo>
                    <a:pt x="553539" y="277886"/>
                  </a:moveTo>
                  <a:cubicBezTo>
                    <a:pt x="555408" y="277886"/>
                    <a:pt x="557277" y="278727"/>
                    <a:pt x="558399" y="280594"/>
                  </a:cubicBezTo>
                  <a:lnTo>
                    <a:pt x="608220" y="360717"/>
                  </a:lnTo>
                  <a:cubicBezTo>
                    <a:pt x="610743" y="364546"/>
                    <a:pt x="607846" y="369495"/>
                    <a:pt x="603359" y="369402"/>
                  </a:cubicBezTo>
                  <a:lnTo>
                    <a:pt x="578776" y="369402"/>
                  </a:lnTo>
                  <a:lnTo>
                    <a:pt x="578776" y="429074"/>
                  </a:lnTo>
                  <a:lnTo>
                    <a:pt x="578776" y="432529"/>
                  </a:lnTo>
                  <a:lnTo>
                    <a:pt x="578776" y="554674"/>
                  </a:lnTo>
                  <a:cubicBezTo>
                    <a:pt x="578589" y="558690"/>
                    <a:pt x="575224" y="561771"/>
                    <a:pt x="571205" y="561771"/>
                  </a:cubicBezTo>
                  <a:lnTo>
                    <a:pt x="535779" y="561771"/>
                  </a:lnTo>
                  <a:cubicBezTo>
                    <a:pt x="531573" y="561771"/>
                    <a:pt x="528208" y="558409"/>
                    <a:pt x="528208" y="554207"/>
                  </a:cubicBezTo>
                  <a:lnTo>
                    <a:pt x="528208" y="369495"/>
                  </a:lnTo>
                  <a:lnTo>
                    <a:pt x="503625" y="369495"/>
                  </a:lnTo>
                  <a:cubicBezTo>
                    <a:pt x="499138" y="369495"/>
                    <a:pt x="496427" y="364546"/>
                    <a:pt x="498764" y="360717"/>
                  </a:cubicBezTo>
                  <a:lnTo>
                    <a:pt x="548678" y="280594"/>
                  </a:lnTo>
                  <a:cubicBezTo>
                    <a:pt x="549800" y="278727"/>
                    <a:pt x="551669" y="277886"/>
                    <a:pt x="553539" y="277886"/>
                  </a:cubicBezTo>
                  <a:close/>
                  <a:moveTo>
                    <a:pt x="248743" y="0"/>
                  </a:moveTo>
                  <a:lnTo>
                    <a:pt x="260245" y="0"/>
                  </a:lnTo>
                  <a:lnTo>
                    <a:pt x="271654" y="0"/>
                  </a:lnTo>
                  <a:cubicBezTo>
                    <a:pt x="325049" y="0"/>
                    <a:pt x="368159" y="43234"/>
                    <a:pt x="368159" y="96367"/>
                  </a:cubicBezTo>
                  <a:lnTo>
                    <a:pt x="368159" y="203287"/>
                  </a:lnTo>
                  <a:cubicBezTo>
                    <a:pt x="368159" y="220002"/>
                    <a:pt x="359555" y="234849"/>
                    <a:pt x="346651" y="243440"/>
                  </a:cubicBezTo>
                  <a:lnTo>
                    <a:pt x="346651" y="346532"/>
                  </a:lnTo>
                  <a:cubicBezTo>
                    <a:pt x="346651" y="348399"/>
                    <a:pt x="347586" y="349987"/>
                    <a:pt x="349269" y="351014"/>
                  </a:cubicBezTo>
                  <a:cubicBezTo>
                    <a:pt x="359368" y="355869"/>
                    <a:pt x="396399" y="374545"/>
                    <a:pt x="440257" y="403493"/>
                  </a:cubicBezTo>
                  <a:cubicBezTo>
                    <a:pt x="437732" y="407602"/>
                    <a:pt x="436236" y="412457"/>
                    <a:pt x="436236" y="417687"/>
                  </a:cubicBezTo>
                  <a:lnTo>
                    <a:pt x="436236" y="433748"/>
                  </a:lnTo>
                  <a:cubicBezTo>
                    <a:pt x="433617" y="432908"/>
                    <a:pt x="430812" y="432441"/>
                    <a:pt x="427820" y="432441"/>
                  </a:cubicBezTo>
                  <a:lnTo>
                    <a:pt x="392378" y="432441"/>
                  </a:lnTo>
                  <a:cubicBezTo>
                    <a:pt x="377136" y="432441"/>
                    <a:pt x="364699" y="444767"/>
                    <a:pt x="364699" y="460081"/>
                  </a:cubicBezTo>
                  <a:lnTo>
                    <a:pt x="364699" y="474742"/>
                  </a:lnTo>
                  <a:lnTo>
                    <a:pt x="364699" y="539454"/>
                  </a:lnTo>
                  <a:lnTo>
                    <a:pt x="364699" y="554207"/>
                  </a:lnTo>
                  <a:cubicBezTo>
                    <a:pt x="364699" y="556822"/>
                    <a:pt x="365073" y="559250"/>
                    <a:pt x="365821" y="561771"/>
                  </a:cubicBezTo>
                  <a:lnTo>
                    <a:pt x="294471" y="561771"/>
                  </a:lnTo>
                  <a:lnTo>
                    <a:pt x="272215" y="459521"/>
                  </a:lnTo>
                  <a:cubicBezTo>
                    <a:pt x="317288" y="396676"/>
                    <a:pt x="268848" y="393688"/>
                    <a:pt x="260339" y="393595"/>
                  </a:cubicBezTo>
                  <a:cubicBezTo>
                    <a:pt x="251829" y="393688"/>
                    <a:pt x="203390" y="396676"/>
                    <a:pt x="248463" y="459521"/>
                  </a:cubicBezTo>
                  <a:lnTo>
                    <a:pt x="226207" y="561771"/>
                  </a:lnTo>
                  <a:lnTo>
                    <a:pt x="0" y="561771"/>
                  </a:lnTo>
                  <a:lnTo>
                    <a:pt x="0" y="488468"/>
                  </a:lnTo>
                  <a:cubicBezTo>
                    <a:pt x="0" y="472874"/>
                    <a:pt x="6826" y="458213"/>
                    <a:pt x="18796" y="448315"/>
                  </a:cubicBezTo>
                  <a:cubicBezTo>
                    <a:pt x="85190" y="393968"/>
                    <a:pt x="156633" y="357830"/>
                    <a:pt x="171221" y="350734"/>
                  </a:cubicBezTo>
                  <a:cubicBezTo>
                    <a:pt x="172811" y="349987"/>
                    <a:pt x="173840" y="348399"/>
                    <a:pt x="173840" y="346532"/>
                  </a:cubicBezTo>
                  <a:lnTo>
                    <a:pt x="173840" y="243440"/>
                  </a:lnTo>
                  <a:cubicBezTo>
                    <a:pt x="160841" y="234849"/>
                    <a:pt x="152238" y="220095"/>
                    <a:pt x="152238" y="203287"/>
                  </a:cubicBezTo>
                  <a:lnTo>
                    <a:pt x="152238" y="96367"/>
                  </a:lnTo>
                  <a:cubicBezTo>
                    <a:pt x="152238" y="43048"/>
                    <a:pt x="195534" y="0"/>
                    <a:pt x="248743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i$ḷíďé">
              <a:extLst>
                <a:ext uri="{FF2B5EF4-FFF2-40B4-BE49-F238E27FC236}">
                  <a16:creationId xmlns:a16="http://schemas.microsoft.com/office/drawing/2014/main" xmlns="" id="{01B37177-4324-4ADC-BD3E-3F281E893F93}"/>
                </a:ext>
              </a:extLst>
            </p:cNvPr>
            <p:cNvSpPr txBox="1"/>
            <p:nvPr/>
          </p:nvSpPr>
          <p:spPr bwMode="auto">
            <a:xfrm>
              <a:off x="673101" y="5119995"/>
              <a:ext cx="284871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ï$ľiďé">
              <a:extLst>
                <a:ext uri="{FF2B5EF4-FFF2-40B4-BE49-F238E27FC236}">
                  <a16:creationId xmlns:a16="http://schemas.microsoft.com/office/drawing/2014/main" xmlns="" id="{15120221-0456-40DE-A43C-28A467C13EF3}"/>
                </a:ext>
              </a:extLst>
            </p:cNvPr>
            <p:cNvSpPr/>
            <p:nvPr/>
          </p:nvSpPr>
          <p:spPr bwMode="auto">
            <a:xfrm>
              <a:off x="673101" y="5561801"/>
              <a:ext cx="2848716" cy="584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R="0" lvl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text……</a:t>
              </a:r>
            </a:p>
          </p:txBody>
        </p:sp>
        <p:sp>
          <p:nvSpPr>
            <p:cNvPr id="19" name="ïŝlîḓé">
              <a:extLst>
                <a:ext uri="{FF2B5EF4-FFF2-40B4-BE49-F238E27FC236}">
                  <a16:creationId xmlns:a16="http://schemas.microsoft.com/office/drawing/2014/main" xmlns="" id="{6117C0A8-F675-4BCB-AB5A-6C36D9763A68}"/>
                </a:ext>
              </a:extLst>
            </p:cNvPr>
            <p:cNvSpPr txBox="1"/>
            <p:nvPr/>
          </p:nvSpPr>
          <p:spPr bwMode="auto">
            <a:xfrm>
              <a:off x="8683050" y="1128275"/>
              <a:ext cx="284871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işḷïďê">
              <a:extLst>
                <a:ext uri="{FF2B5EF4-FFF2-40B4-BE49-F238E27FC236}">
                  <a16:creationId xmlns:a16="http://schemas.microsoft.com/office/drawing/2014/main" xmlns="" id="{9D1CA7E7-8F8C-4FE8-996E-4B962290903F}"/>
                </a:ext>
              </a:extLst>
            </p:cNvPr>
            <p:cNvSpPr/>
            <p:nvPr/>
          </p:nvSpPr>
          <p:spPr bwMode="auto">
            <a:xfrm>
              <a:off x="8683050" y="1570081"/>
              <a:ext cx="2848716" cy="584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R="0" lvl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text……</a:t>
              </a:r>
            </a:p>
          </p:txBody>
        </p:sp>
        <p:sp>
          <p:nvSpPr>
            <p:cNvPr id="21" name="íṩḷídè">
              <a:extLst>
                <a:ext uri="{FF2B5EF4-FFF2-40B4-BE49-F238E27FC236}">
                  <a16:creationId xmlns:a16="http://schemas.microsoft.com/office/drawing/2014/main" xmlns="" id="{1CB32444-893D-4C9B-8122-12FF87F9535A}"/>
                </a:ext>
              </a:extLst>
            </p:cNvPr>
            <p:cNvSpPr txBox="1"/>
            <p:nvPr/>
          </p:nvSpPr>
          <p:spPr bwMode="auto">
            <a:xfrm>
              <a:off x="5972106" y="5119995"/>
              <a:ext cx="55483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2" name="íṣḷíḍé">
              <a:extLst>
                <a:ext uri="{FF2B5EF4-FFF2-40B4-BE49-F238E27FC236}">
                  <a16:creationId xmlns:a16="http://schemas.microsoft.com/office/drawing/2014/main" xmlns="" id="{2A095D43-1996-41E8-A3A0-69BF2408634A}"/>
                </a:ext>
              </a:extLst>
            </p:cNvPr>
            <p:cNvSpPr/>
            <p:nvPr/>
          </p:nvSpPr>
          <p:spPr bwMode="auto">
            <a:xfrm>
              <a:off x="5972106" y="5561801"/>
              <a:ext cx="5548382" cy="584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R="0" lvl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text……</a:t>
              </a:r>
            </a:p>
          </p:txBody>
        </p:sp>
        <p:sp>
          <p:nvSpPr>
            <p:cNvPr id="23" name="ïṣliḋe">
              <a:extLst>
                <a:ext uri="{FF2B5EF4-FFF2-40B4-BE49-F238E27FC236}">
                  <a16:creationId xmlns:a16="http://schemas.microsoft.com/office/drawing/2014/main" xmlns="" id="{E5E0C0F0-EA8D-4F98-BD63-6E4472AA0F8D}"/>
                </a:ext>
              </a:extLst>
            </p:cNvPr>
            <p:cNvSpPr txBox="1"/>
            <p:nvPr/>
          </p:nvSpPr>
          <p:spPr bwMode="auto">
            <a:xfrm>
              <a:off x="7355356" y="3794574"/>
              <a:ext cx="416513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4" name="íṩḷîdè">
              <a:extLst>
                <a:ext uri="{FF2B5EF4-FFF2-40B4-BE49-F238E27FC236}">
                  <a16:creationId xmlns:a16="http://schemas.microsoft.com/office/drawing/2014/main" xmlns="" id="{2EEE2A9C-38C8-40BD-B18D-A50220AA1A58}"/>
                </a:ext>
              </a:extLst>
            </p:cNvPr>
            <p:cNvSpPr/>
            <p:nvPr/>
          </p:nvSpPr>
          <p:spPr bwMode="auto">
            <a:xfrm>
              <a:off x="7355356" y="4236380"/>
              <a:ext cx="4165132" cy="584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R="0" lvl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text……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0D75CC83-8F9E-4FF8-993D-4F0C6CAB4F5D}"/>
                </a:ext>
              </a:extLst>
            </p:cNvPr>
            <p:cNvCxnSpPr/>
            <p:nvPr/>
          </p:nvCxnSpPr>
          <p:spPr>
            <a:xfrm>
              <a:off x="6366000" y="4959000"/>
              <a:ext cx="515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ïṡ1iḓe">
              <a:extLst>
                <a:ext uri="{FF2B5EF4-FFF2-40B4-BE49-F238E27FC236}">
                  <a16:creationId xmlns:a16="http://schemas.microsoft.com/office/drawing/2014/main" xmlns="" id="{1C74061A-E6C7-4C0A-BF50-23DE495CD5AC}"/>
                </a:ext>
              </a:extLst>
            </p:cNvPr>
            <p:cNvGrpSpPr/>
            <p:nvPr/>
          </p:nvGrpSpPr>
          <p:grpSpPr>
            <a:xfrm>
              <a:off x="673100" y="1130300"/>
              <a:ext cx="3843592" cy="1757965"/>
              <a:chOff x="673101" y="2680785"/>
              <a:chExt cx="4072899" cy="1757965"/>
            </a:xfrm>
          </p:grpSpPr>
          <p:sp>
            <p:nvSpPr>
              <p:cNvPr id="27" name="ïšļïḓê">
                <a:extLst>
                  <a:ext uri="{FF2B5EF4-FFF2-40B4-BE49-F238E27FC236}">
                    <a16:creationId xmlns:a16="http://schemas.microsoft.com/office/drawing/2014/main" xmlns="" id="{6DD613ED-9BDF-463D-85C3-26C7AB32CD00}"/>
                  </a:ext>
                </a:extLst>
              </p:cNvPr>
              <p:cNvSpPr txBox="1"/>
              <p:nvPr/>
            </p:nvSpPr>
            <p:spPr>
              <a:xfrm>
                <a:off x="673103" y="2680785"/>
                <a:ext cx="4072897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sp>
            <p:nvSpPr>
              <p:cNvPr id="28" name="ïśľïdè">
                <a:extLst>
                  <a:ext uri="{FF2B5EF4-FFF2-40B4-BE49-F238E27FC236}">
                    <a16:creationId xmlns:a16="http://schemas.microsoft.com/office/drawing/2014/main" xmlns="" id="{68629359-6E50-415C-8B6D-308AB71BC6AC}"/>
                  </a:ext>
                </a:extLst>
              </p:cNvPr>
              <p:cNvSpPr txBox="1"/>
              <p:nvPr/>
            </p:nvSpPr>
            <p:spPr>
              <a:xfrm>
                <a:off x="673101" y="3532947"/>
                <a:ext cx="4072897" cy="905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7173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F406622-5852-418D-B2AF-452DB52D0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6566876-851B-440A-85B1-4713BF008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89368F9-E380-45A9-A541-E89E42C38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 dirty="0"/>
          </a:p>
        </p:txBody>
      </p:sp>
      <p:grpSp>
        <p:nvGrpSpPr>
          <p:cNvPr id="5" name="2bd300dd-353a-4513-967f-2b889c5d2d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A7E3BFE-379A-41D5-BBFE-6D3C4D9484D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25538"/>
            <a:ext cx="10845800" cy="5018087"/>
            <a:chOff x="673100" y="1125538"/>
            <a:chExt cx="10845800" cy="5018087"/>
          </a:xfrm>
        </p:grpSpPr>
        <p:grpSp>
          <p:nvGrpSpPr>
            <p:cNvPr id="6" name="iŝḷiḑé">
              <a:extLst>
                <a:ext uri="{FF2B5EF4-FFF2-40B4-BE49-F238E27FC236}">
                  <a16:creationId xmlns:a16="http://schemas.microsoft.com/office/drawing/2014/main" xmlns="" id="{896A5F82-D5E0-4D99-B0FF-1FFE01F09800}"/>
                </a:ext>
              </a:extLst>
            </p:cNvPr>
            <p:cNvGrpSpPr/>
            <p:nvPr/>
          </p:nvGrpSpPr>
          <p:grpSpPr>
            <a:xfrm>
              <a:off x="673100" y="1868189"/>
              <a:ext cx="2366074" cy="3540722"/>
              <a:chOff x="675101" y="1823278"/>
              <a:chExt cx="2366074" cy="3540722"/>
            </a:xfrm>
          </p:grpSpPr>
          <p:grpSp>
            <p:nvGrpSpPr>
              <p:cNvPr id="46" name="îś1iḋè">
                <a:extLst>
                  <a:ext uri="{FF2B5EF4-FFF2-40B4-BE49-F238E27FC236}">
                    <a16:creationId xmlns:a16="http://schemas.microsoft.com/office/drawing/2014/main" xmlns="" id="{EFEFFFE3-DDFB-40A2-81C2-00679874ACE6}"/>
                  </a:ext>
                </a:extLst>
              </p:cNvPr>
              <p:cNvGrpSpPr/>
              <p:nvPr/>
            </p:nvGrpSpPr>
            <p:grpSpPr>
              <a:xfrm>
                <a:off x="827699" y="1823278"/>
                <a:ext cx="2060878" cy="2121801"/>
                <a:chOff x="864965" y="1823278"/>
                <a:chExt cx="2060878" cy="2121801"/>
              </a:xfrm>
            </p:grpSpPr>
            <p:sp>
              <p:nvSpPr>
                <p:cNvPr id="50" name="ísliḑe">
                  <a:extLst>
                    <a:ext uri="{FF2B5EF4-FFF2-40B4-BE49-F238E27FC236}">
                      <a16:creationId xmlns:a16="http://schemas.microsoft.com/office/drawing/2014/main" xmlns="" id="{43FC9039-0191-44F8-909C-05648C7655E3}"/>
                    </a:ext>
                  </a:extLst>
                </p:cNvPr>
                <p:cNvSpPr/>
                <p:nvPr/>
              </p:nvSpPr>
              <p:spPr bwMode="auto">
                <a:xfrm>
                  <a:off x="864965" y="1885940"/>
                  <a:ext cx="2060878" cy="2059139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1" name="îSḷiḓê">
                  <a:extLst>
                    <a:ext uri="{FF2B5EF4-FFF2-40B4-BE49-F238E27FC236}">
                      <a16:creationId xmlns:a16="http://schemas.microsoft.com/office/drawing/2014/main" xmlns="" id="{251DCFB9-FDC0-4400-B1E3-E2CAB0F5092A}"/>
                    </a:ext>
                  </a:extLst>
                </p:cNvPr>
                <p:cNvSpPr/>
                <p:nvPr/>
              </p:nvSpPr>
              <p:spPr bwMode="auto">
                <a:xfrm>
                  <a:off x="1462864" y="3449876"/>
                  <a:ext cx="1312417" cy="495203"/>
                </a:xfrm>
                <a:custGeom>
                  <a:avLst/>
                  <a:gdLst>
                    <a:gd name="T0" fmla="*/ 238 w 725"/>
                    <a:gd name="T1" fmla="*/ 274 h 274"/>
                    <a:gd name="T2" fmla="*/ 725 w 725"/>
                    <a:gd name="T3" fmla="*/ 0 h 274"/>
                    <a:gd name="T4" fmla="*/ 239 w 725"/>
                    <a:gd name="T5" fmla="*/ 140 h 274"/>
                    <a:gd name="T6" fmla="*/ 0 w 725"/>
                    <a:gd name="T7" fmla="*/ 221 h 274"/>
                    <a:gd name="T8" fmla="*/ 238 w 725"/>
                    <a:gd name="T9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5" h="274">
                      <a:moveTo>
                        <a:pt x="238" y="274"/>
                      </a:moveTo>
                      <a:cubicBezTo>
                        <a:pt x="444" y="274"/>
                        <a:pt x="625" y="164"/>
                        <a:pt x="725" y="0"/>
                      </a:cubicBezTo>
                      <a:cubicBezTo>
                        <a:pt x="715" y="7"/>
                        <a:pt x="560" y="163"/>
                        <a:pt x="239" y="140"/>
                      </a:cubicBezTo>
                      <a:cubicBezTo>
                        <a:pt x="76" y="128"/>
                        <a:pt x="18" y="174"/>
                        <a:pt x="0" y="221"/>
                      </a:cubicBezTo>
                      <a:cubicBezTo>
                        <a:pt x="72" y="255"/>
                        <a:pt x="153" y="274"/>
                        <a:pt x="238" y="274"/>
                      </a:cubicBez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2" name="ïṡlíḍê">
                  <a:extLst>
                    <a:ext uri="{FF2B5EF4-FFF2-40B4-BE49-F238E27FC236}">
                      <a16:creationId xmlns:a16="http://schemas.microsoft.com/office/drawing/2014/main" xmlns="" id="{AB9CDD39-645B-432F-B99F-056DBA5DD814}"/>
                    </a:ext>
                  </a:extLst>
                </p:cNvPr>
                <p:cNvSpPr/>
                <p:nvPr/>
              </p:nvSpPr>
              <p:spPr bwMode="auto">
                <a:xfrm>
                  <a:off x="876279" y="3065202"/>
                  <a:ext cx="1910316" cy="838103"/>
                </a:xfrm>
                <a:custGeom>
                  <a:avLst/>
                  <a:gdLst>
                    <a:gd name="T0" fmla="*/ 1055 w 1055"/>
                    <a:gd name="T1" fmla="*/ 204 h 464"/>
                    <a:gd name="T2" fmla="*/ 585 w 1055"/>
                    <a:gd name="T3" fmla="*/ 352 h 464"/>
                    <a:gd name="T4" fmla="*/ 100 w 1055"/>
                    <a:gd name="T5" fmla="*/ 159 h 464"/>
                    <a:gd name="T6" fmla="*/ 0 w 1055"/>
                    <a:gd name="T7" fmla="*/ 0 h 464"/>
                    <a:gd name="T8" fmla="*/ 402 w 1055"/>
                    <a:gd name="T9" fmla="*/ 464 h 464"/>
                    <a:gd name="T10" fmla="*/ 585 w 1055"/>
                    <a:gd name="T11" fmla="*/ 355 h 464"/>
                    <a:gd name="T12" fmla="*/ 620 w 1055"/>
                    <a:gd name="T13" fmla="*/ 356 h 464"/>
                    <a:gd name="T14" fmla="*/ 1049 w 1055"/>
                    <a:gd name="T15" fmla="*/ 213 h 464"/>
                    <a:gd name="T16" fmla="*/ 1055 w 1055"/>
                    <a:gd name="T17" fmla="*/ 204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55" h="464">
                      <a:moveTo>
                        <a:pt x="1055" y="204"/>
                      </a:moveTo>
                      <a:cubicBezTo>
                        <a:pt x="939" y="309"/>
                        <a:pt x="781" y="359"/>
                        <a:pt x="585" y="352"/>
                      </a:cubicBezTo>
                      <a:cubicBezTo>
                        <a:pt x="325" y="343"/>
                        <a:pt x="178" y="242"/>
                        <a:pt x="100" y="159"/>
                      </a:cubicBezTo>
                      <a:cubicBezTo>
                        <a:pt x="43" y="98"/>
                        <a:pt x="13" y="35"/>
                        <a:pt x="0" y="0"/>
                      </a:cubicBezTo>
                      <a:cubicBezTo>
                        <a:pt x="32" y="222"/>
                        <a:pt x="192" y="402"/>
                        <a:pt x="402" y="464"/>
                      </a:cubicBezTo>
                      <a:cubicBezTo>
                        <a:pt x="457" y="418"/>
                        <a:pt x="516" y="353"/>
                        <a:pt x="585" y="355"/>
                      </a:cubicBezTo>
                      <a:cubicBezTo>
                        <a:pt x="597" y="356"/>
                        <a:pt x="608" y="356"/>
                        <a:pt x="620" y="356"/>
                      </a:cubicBezTo>
                      <a:cubicBezTo>
                        <a:pt x="796" y="356"/>
                        <a:pt x="941" y="308"/>
                        <a:pt x="1049" y="213"/>
                      </a:cubicBezTo>
                      <a:cubicBezTo>
                        <a:pt x="1051" y="210"/>
                        <a:pt x="1053" y="207"/>
                        <a:pt x="1055" y="204"/>
                      </a:cubicBez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3" name="ïSľiḑê">
                  <a:extLst>
                    <a:ext uri="{FF2B5EF4-FFF2-40B4-BE49-F238E27FC236}">
                      <a16:creationId xmlns:a16="http://schemas.microsoft.com/office/drawing/2014/main" xmlns="" id="{6F8611FE-0CD3-436E-A5F7-1D7170E9B76C}"/>
                    </a:ext>
                  </a:extLst>
                </p:cNvPr>
                <p:cNvSpPr/>
                <p:nvPr/>
              </p:nvSpPr>
              <p:spPr bwMode="auto">
                <a:xfrm>
                  <a:off x="883242" y="1823278"/>
                  <a:ext cx="916430" cy="2042603"/>
                </a:xfrm>
                <a:custGeom>
                  <a:avLst/>
                  <a:gdLst>
                    <a:gd name="T0" fmla="*/ 358 w 506"/>
                    <a:gd name="T1" fmla="*/ 75 h 1130"/>
                    <a:gd name="T2" fmla="*/ 358 w 506"/>
                    <a:gd name="T3" fmla="*/ 75 h 1130"/>
                    <a:gd name="T4" fmla="*/ 338 w 506"/>
                    <a:gd name="T5" fmla="*/ 52 h 1130"/>
                    <a:gd name="T6" fmla="*/ 358 w 506"/>
                    <a:gd name="T7" fmla="*/ 22 h 1130"/>
                    <a:gd name="T8" fmla="*/ 454 w 506"/>
                    <a:gd name="T9" fmla="*/ 45 h 1130"/>
                    <a:gd name="T10" fmla="*/ 470 w 506"/>
                    <a:gd name="T11" fmla="*/ 43 h 1130"/>
                    <a:gd name="T12" fmla="*/ 370 w 506"/>
                    <a:gd name="T13" fmla="*/ 5 h 1130"/>
                    <a:gd name="T14" fmla="*/ 311 w 506"/>
                    <a:gd name="T15" fmla="*/ 34 h 1130"/>
                    <a:gd name="T16" fmla="*/ 266 w 506"/>
                    <a:gd name="T17" fmla="*/ 52 h 1130"/>
                    <a:gd name="T18" fmla="*/ 266 w 506"/>
                    <a:gd name="T19" fmla="*/ 53 h 1130"/>
                    <a:gd name="T20" fmla="*/ 253 w 506"/>
                    <a:gd name="T21" fmla="*/ 52 h 1130"/>
                    <a:gd name="T22" fmla="*/ 0 w 506"/>
                    <a:gd name="T23" fmla="*/ 305 h 1130"/>
                    <a:gd name="T24" fmla="*/ 71 w 506"/>
                    <a:gd name="T25" fmla="*/ 481 h 1130"/>
                    <a:gd name="T26" fmla="*/ 71 w 506"/>
                    <a:gd name="T27" fmla="*/ 481 h 1130"/>
                    <a:gd name="T28" fmla="*/ 105 w 506"/>
                    <a:gd name="T29" fmla="*/ 561 h 1130"/>
                    <a:gd name="T30" fmla="*/ 105 w 506"/>
                    <a:gd name="T31" fmla="*/ 561 h 1130"/>
                    <a:gd name="T32" fmla="*/ 249 w 506"/>
                    <a:gd name="T33" fmla="*/ 1082 h 1130"/>
                    <a:gd name="T34" fmla="*/ 243 w 506"/>
                    <a:gd name="T35" fmla="*/ 1078 h 1130"/>
                    <a:gd name="T36" fmla="*/ 140 w 506"/>
                    <a:gd name="T37" fmla="*/ 601 h 1130"/>
                    <a:gd name="T38" fmla="*/ 204 w 506"/>
                    <a:gd name="T39" fmla="*/ 553 h 1130"/>
                    <a:gd name="T40" fmla="*/ 207 w 506"/>
                    <a:gd name="T41" fmla="*/ 554 h 1130"/>
                    <a:gd name="T42" fmla="*/ 211 w 506"/>
                    <a:gd name="T43" fmla="*/ 555 h 1130"/>
                    <a:gd name="T44" fmla="*/ 222 w 506"/>
                    <a:gd name="T45" fmla="*/ 556 h 1130"/>
                    <a:gd name="T46" fmla="*/ 253 w 506"/>
                    <a:gd name="T47" fmla="*/ 558 h 1130"/>
                    <a:gd name="T48" fmla="*/ 506 w 506"/>
                    <a:gd name="T49" fmla="*/ 305 h 1130"/>
                    <a:gd name="T50" fmla="*/ 358 w 506"/>
                    <a:gd name="T51" fmla="*/ 75 h 1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06" h="1130">
                      <a:moveTo>
                        <a:pt x="358" y="75"/>
                      </a:moveTo>
                      <a:cubicBezTo>
                        <a:pt x="358" y="75"/>
                        <a:pt x="358" y="75"/>
                        <a:pt x="358" y="75"/>
                      </a:cubicBezTo>
                      <a:cubicBezTo>
                        <a:pt x="344" y="69"/>
                        <a:pt x="339" y="60"/>
                        <a:pt x="338" y="52"/>
                      </a:cubicBezTo>
                      <a:cubicBezTo>
                        <a:pt x="337" y="41"/>
                        <a:pt x="347" y="26"/>
                        <a:pt x="358" y="22"/>
                      </a:cubicBezTo>
                      <a:cubicBezTo>
                        <a:pt x="417" y="1"/>
                        <a:pt x="454" y="45"/>
                        <a:pt x="454" y="45"/>
                      </a:cubicBezTo>
                      <a:cubicBezTo>
                        <a:pt x="470" y="43"/>
                        <a:pt x="470" y="43"/>
                        <a:pt x="470" y="43"/>
                      </a:cubicBezTo>
                      <a:cubicBezTo>
                        <a:pt x="439" y="6"/>
                        <a:pt x="401" y="0"/>
                        <a:pt x="370" y="5"/>
                      </a:cubicBezTo>
                      <a:cubicBezTo>
                        <a:pt x="348" y="8"/>
                        <a:pt x="328" y="19"/>
                        <a:pt x="311" y="34"/>
                      </a:cubicBezTo>
                      <a:cubicBezTo>
                        <a:pt x="286" y="56"/>
                        <a:pt x="266" y="52"/>
                        <a:pt x="266" y="52"/>
                      </a:cubicBezTo>
                      <a:cubicBezTo>
                        <a:pt x="266" y="53"/>
                        <a:pt x="266" y="53"/>
                        <a:pt x="266" y="53"/>
                      </a:cubicBezTo>
                      <a:cubicBezTo>
                        <a:pt x="261" y="52"/>
                        <a:pt x="257" y="52"/>
                        <a:pt x="253" y="52"/>
                      </a:cubicBezTo>
                      <a:cubicBezTo>
                        <a:pt x="113" y="52"/>
                        <a:pt x="0" y="165"/>
                        <a:pt x="0" y="305"/>
                      </a:cubicBezTo>
                      <a:cubicBezTo>
                        <a:pt x="0" y="374"/>
                        <a:pt x="27" y="436"/>
                        <a:pt x="71" y="481"/>
                      </a:cubicBezTo>
                      <a:cubicBezTo>
                        <a:pt x="71" y="481"/>
                        <a:pt x="71" y="481"/>
                        <a:pt x="71" y="481"/>
                      </a:cubicBezTo>
                      <a:cubicBezTo>
                        <a:pt x="111" y="521"/>
                        <a:pt x="105" y="561"/>
                        <a:pt x="105" y="561"/>
                      </a:cubicBezTo>
                      <a:cubicBezTo>
                        <a:pt x="105" y="561"/>
                        <a:pt x="105" y="561"/>
                        <a:pt x="105" y="561"/>
                      </a:cubicBezTo>
                      <a:cubicBezTo>
                        <a:pt x="76" y="769"/>
                        <a:pt x="52" y="1130"/>
                        <a:pt x="249" y="1082"/>
                      </a:cubicBezTo>
                      <a:cubicBezTo>
                        <a:pt x="243" y="1078"/>
                        <a:pt x="243" y="1078"/>
                        <a:pt x="243" y="1078"/>
                      </a:cubicBezTo>
                      <a:cubicBezTo>
                        <a:pt x="243" y="1078"/>
                        <a:pt x="65" y="1108"/>
                        <a:pt x="140" y="601"/>
                      </a:cubicBezTo>
                      <a:cubicBezTo>
                        <a:pt x="143" y="586"/>
                        <a:pt x="155" y="546"/>
                        <a:pt x="204" y="553"/>
                      </a:cubicBezTo>
                      <a:cubicBezTo>
                        <a:pt x="205" y="554"/>
                        <a:pt x="206" y="554"/>
                        <a:pt x="207" y="554"/>
                      </a:cubicBezTo>
                      <a:cubicBezTo>
                        <a:pt x="209" y="554"/>
                        <a:pt x="210" y="554"/>
                        <a:pt x="211" y="555"/>
                      </a:cubicBezTo>
                      <a:cubicBezTo>
                        <a:pt x="215" y="556"/>
                        <a:pt x="219" y="556"/>
                        <a:pt x="222" y="556"/>
                      </a:cubicBezTo>
                      <a:cubicBezTo>
                        <a:pt x="232" y="557"/>
                        <a:pt x="242" y="558"/>
                        <a:pt x="253" y="558"/>
                      </a:cubicBezTo>
                      <a:cubicBezTo>
                        <a:pt x="392" y="558"/>
                        <a:pt x="506" y="445"/>
                        <a:pt x="506" y="305"/>
                      </a:cubicBezTo>
                      <a:cubicBezTo>
                        <a:pt x="506" y="203"/>
                        <a:pt x="445" y="115"/>
                        <a:pt x="358" y="75"/>
                      </a:cubicBez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54" name="ïšļïďe">
                  <a:extLst>
                    <a:ext uri="{FF2B5EF4-FFF2-40B4-BE49-F238E27FC236}">
                      <a16:creationId xmlns:a16="http://schemas.microsoft.com/office/drawing/2014/main" xmlns="" id="{47601C57-8AA6-43C2-B8B6-C50ACCD59BB6}"/>
                    </a:ext>
                  </a:extLst>
                </p:cNvPr>
                <p:cNvSpPr/>
                <p:nvPr/>
              </p:nvSpPr>
              <p:spPr bwMode="auto">
                <a:xfrm>
                  <a:off x="986671" y="2005836"/>
                  <a:ext cx="695666" cy="695666"/>
                </a:xfrm>
                <a:prstGeom prst="ellipse">
                  <a:avLst/>
                </a:prstGeom>
                <a:no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r>
                    <a:rPr lang="en-US" altLang="zh-CN" sz="2000" dirty="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01</a:t>
                  </a:r>
                </a:p>
              </p:txBody>
            </p:sp>
            <p:sp>
              <p:nvSpPr>
                <p:cNvPr id="55" name="íṣļiďé">
                  <a:extLst>
                    <a:ext uri="{FF2B5EF4-FFF2-40B4-BE49-F238E27FC236}">
                      <a16:creationId xmlns:a16="http://schemas.microsoft.com/office/drawing/2014/main" xmlns="" id="{E8CBEAB1-8248-4CAE-8B24-54B1415840EE}"/>
                    </a:ext>
                  </a:extLst>
                </p:cNvPr>
                <p:cNvSpPr/>
                <p:nvPr/>
              </p:nvSpPr>
              <p:spPr>
                <a:xfrm>
                  <a:off x="2016499" y="2544287"/>
                  <a:ext cx="388385" cy="3276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427" y="0"/>
                      </a:moveTo>
                      <a:cubicBezTo>
                        <a:pt x="6595" y="0"/>
                        <a:pt x="5854" y="590"/>
                        <a:pt x="5543" y="1508"/>
                      </a:cubicBezTo>
                      <a:lnTo>
                        <a:pt x="4621" y="4258"/>
                      </a:lnTo>
                      <a:lnTo>
                        <a:pt x="1689" y="4833"/>
                      </a:lnTo>
                      <a:cubicBezTo>
                        <a:pt x="708" y="5026"/>
                        <a:pt x="0" y="6024"/>
                        <a:pt x="0" y="7204"/>
                      </a:cubicBezTo>
                      <a:lnTo>
                        <a:pt x="0" y="19206"/>
                      </a:lnTo>
                      <a:cubicBezTo>
                        <a:pt x="0" y="20530"/>
                        <a:pt x="912" y="21600"/>
                        <a:pt x="2029" y="21600"/>
                      </a:cubicBezTo>
                      <a:lnTo>
                        <a:pt x="19571" y="21600"/>
                      </a:lnTo>
                      <a:cubicBezTo>
                        <a:pt x="20687" y="21600"/>
                        <a:pt x="21600" y="20530"/>
                        <a:pt x="21600" y="19206"/>
                      </a:cubicBezTo>
                      <a:lnTo>
                        <a:pt x="21600" y="7204"/>
                      </a:lnTo>
                      <a:cubicBezTo>
                        <a:pt x="21600" y="6024"/>
                        <a:pt x="20892" y="5026"/>
                        <a:pt x="19911" y="4833"/>
                      </a:cubicBezTo>
                      <a:lnTo>
                        <a:pt x="16979" y="4258"/>
                      </a:lnTo>
                      <a:lnTo>
                        <a:pt x="16057" y="1508"/>
                      </a:lnTo>
                      <a:cubicBezTo>
                        <a:pt x="15747" y="591"/>
                        <a:pt x="15005" y="0"/>
                        <a:pt x="14173" y="0"/>
                      </a:cubicBezTo>
                      <a:lnTo>
                        <a:pt x="7427" y="0"/>
                      </a:lnTo>
                      <a:close/>
                      <a:moveTo>
                        <a:pt x="7320" y="1841"/>
                      </a:moveTo>
                      <a:lnTo>
                        <a:pt x="14067" y="1841"/>
                      </a:lnTo>
                      <a:cubicBezTo>
                        <a:pt x="14342" y="1841"/>
                        <a:pt x="14595" y="2044"/>
                        <a:pt x="14698" y="2348"/>
                      </a:cubicBezTo>
                      <a:lnTo>
                        <a:pt x="15901" y="5926"/>
                      </a:lnTo>
                      <a:lnTo>
                        <a:pt x="19581" y="6651"/>
                      </a:lnTo>
                      <a:cubicBezTo>
                        <a:pt x="19906" y="6715"/>
                        <a:pt x="20144" y="7054"/>
                        <a:pt x="20144" y="7445"/>
                      </a:cubicBezTo>
                      <a:cubicBezTo>
                        <a:pt x="20144" y="7445"/>
                        <a:pt x="20144" y="19448"/>
                        <a:pt x="20144" y="19448"/>
                      </a:cubicBezTo>
                      <a:cubicBezTo>
                        <a:pt x="20144" y="19890"/>
                        <a:pt x="19837" y="20242"/>
                        <a:pt x="19464" y="20242"/>
                      </a:cubicBezTo>
                      <a:lnTo>
                        <a:pt x="1922" y="20242"/>
                      </a:lnTo>
                      <a:cubicBezTo>
                        <a:pt x="1549" y="20242"/>
                        <a:pt x="1243" y="19890"/>
                        <a:pt x="1243" y="19448"/>
                      </a:cubicBezTo>
                      <a:lnTo>
                        <a:pt x="1243" y="7445"/>
                      </a:lnTo>
                      <a:cubicBezTo>
                        <a:pt x="1243" y="7054"/>
                        <a:pt x="1480" y="6715"/>
                        <a:pt x="1806" y="6651"/>
                      </a:cubicBezTo>
                      <a:lnTo>
                        <a:pt x="5485" y="5926"/>
                      </a:lnTo>
                      <a:lnTo>
                        <a:pt x="6689" y="2348"/>
                      </a:lnTo>
                      <a:cubicBezTo>
                        <a:pt x="6792" y="2044"/>
                        <a:pt x="7043" y="1841"/>
                        <a:pt x="7320" y="1841"/>
                      </a:cubicBezTo>
                      <a:close/>
                      <a:moveTo>
                        <a:pt x="10679" y="5892"/>
                      </a:moveTo>
                      <a:cubicBezTo>
                        <a:pt x="7695" y="5892"/>
                        <a:pt x="5281" y="8755"/>
                        <a:pt x="5281" y="12290"/>
                      </a:cubicBezTo>
                      <a:cubicBezTo>
                        <a:pt x="5281" y="15826"/>
                        <a:pt x="7695" y="18689"/>
                        <a:pt x="10679" y="18689"/>
                      </a:cubicBezTo>
                      <a:cubicBezTo>
                        <a:pt x="13661" y="18689"/>
                        <a:pt x="16076" y="15826"/>
                        <a:pt x="16076" y="12290"/>
                      </a:cubicBezTo>
                      <a:cubicBezTo>
                        <a:pt x="16076" y="8755"/>
                        <a:pt x="13661" y="5892"/>
                        <a:pt x="10679" y="5892"/>
                      </a:cubicBezTo>
                      <a:close/>
                      <a:moveTo>
                        <a:pt x="10261" y="7376"/>
                      </a:moveTo>
                      <a:cubicBezTo>
                        <a:pt x="11295" y="7282"/>
                        <a:pt x="12363" y="7653"/>
                        <a:pt x="13212" y="8516"/>
                      </a:cubicBezTo>
                      <a:cubicBezTo>
                        <a:pt x="14911" y="10240"/>
                        <a:pt x="15105" y="13280"/>
                        <a:pt x="13649" y="15294"/>
                      </a:cubicBezTo>
                      <a:cubicBezTo>
                        <a:pt x="12194" y="17308"/>
                        <a:pt x="9639" y="17537"/>
                        <a:pt x="7941" y="15812"/>
                      </a:cubicBezTo>
                      <a:cubicBezTo>
                        <a:pt x="6242" y="14086"/>
                        <a:pt x="6039" y="11058"/>
                        <a:pt x="7494" y="9045"/>
                      </a:cubicBezTo>
                      <a:cubicBezTo>
                        <a:pt x="8222" y="8038"/>
                        <a:pt x="9228" y="7470"/>
                        <a:pt x="10261" y="7376"/>
                      </a:cubicBezTo>
                      <a:close/>
                      <a:moveTo>
                        <a:pt x="10776" y="8838"/>
                      </a:moveTo>
                      <a:cubicBezTo>
                        <a:pt x="9285" y="8838"/>
                        <a:pt x="8077" y="10270"/>
                        <a:pt x="8077" y="12037"/>
                      </a:cubicBezTo>
                      <a:cubicBezTo>
                        <a:pt x="8077" y="12258"/>
                        <a:pt x="8229" y="12440"/>
                        <a:pt x="8417" y="12440"/>
                      </a:cubicBezTo>
                      <a:cubicBezTo>
                        <a:pt x="8603" y="12440"/>
                        <a:pt x="8756" y="12258"/>
                        <a:pt x="8756" y="12037"/>
                      </a:cubicBezTo>
                      <a:cubicBezTo>
                        <a:pt x="8756" y="10711"/>
                        <a:pt x="9657" y="9643"/>
                        <a:pt x="10776" y="9643"/>
                      </a:cubicBezTo>
                      <a:cubicBezTo>
                        <a:pt x="10962" y="9643"/>
                        <a:pt x="11116" y="9461"/>
                        <a:pt x="11116" y="9241"/>
                      </a:cubicBezTo>
                      <a:cubicBezTo>
                        <a:pt x="11116" y="9020"/>
                        <a:pt x="10962" y="8838"/>
                        <a:pt x="10776" y="883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6" name="íSḷiḋé">
                  <a:extLst>
                    <a:ext uri="{FF2B5EF4-FFF2-40B4-BE49-F238E27FC236}">
                      <a16:creationId xmlns:a16="http://schemas.microsoft.com/office/drawing/2014/main" xmlns="" id="{8FD5F68D-7ED1-4F0D-A1A9-C09D4AE715F1}"/>
                    </a:ext>
                  </a:extLst>
                </p:cNvPr>
                <p:cNvSpPr txBox="1"/>
                <p:nvPr/>
              </p:nvSpPr>
              <p:spPr>
                <a:xfrm>
                  <a:off x="1566641" y="3047732"/>
                  <a:ext cx="1288103" cy="36933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/>
                  <a:r>
                    <a:rPr lang="en-US" altLang="zh-CN" b="1" dirty="0"/>
                    <a:t>Keyword</a:t>
                  </a:r>
                  <a:endParaRPr lang="zh-CN" altLang="en-US" b="1" dirty="0"/>
                </a:p>
              </p:txBody>
            </p:sp>
          </p:grpSp>
          <p:grpSp>
            <p:nvGrpSpPr>
              <p:cNvPr id="47" name="iṧliďé">
                <a:extLst>
                  <a:ext uri="{FF2B5EF4-FFF2-40B4-BE49-F238E27FC236}">
                    <a16:creationId xmlns:a16="http://schemas.microsoft.com/office/drawing/2014/main" xmlns="" id="{3A9FDD4C-B904-4E17-970D-05BDD772AAD3}"/>
                  </a:ext>
                </a:extLst>
              </p:cNvPr>
              <p:cNvGrpSpPr/>
              <p:nvPr/>
            </p:nvGrpSpPr>
            <p:grpSpPr>
              <a:xfrm>
                <a:off x="675101" y="4308570"/>
                <a:ext cx="2366074" cy="1055430"/>
                <a:chOff x="675101" y="4308570"/>
                <a:chExt cx="2366074" cy="1055430"/>
              </a:xfrm>
            </p:grpSpPr>
            <p:sp>
              <p:nvSpPr>
                <p:cNvPr id="48" name="iṩlîḓe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675101" y="4703060"/>
                  <a:ext cx="2366074" cy="6609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49" name="íslîďè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675101" y="4308570"/>
                  <a:ext cx="2366074" cy="3944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7" name="ïṣ1íďé">
              <a:extLst>
                <a:ext uri="{FF2B5EF4-FFF2-40B4-BE49-F238E27FC236}">
                  <a16:creationId xmlns:a16="http://schemas.microsoft.com/office/drawing/2014/main" xmlns="" id="{72B83605-75C6-4A84-A81F-AEB98473DB89}"/>
                </a:ext>
              </a:extLst>
            </p:cNvPr>
            <p:cNvGrpSpPr/>
            <p:nvPr/>
          </p:nvGrpSpPr>
          <p:grpSpPr>
            <a:xfrm>
              <a:off x="3499675" y="1868189"/>
              <a:ext cx="2366074" cy="3540722"/>
              <a:chOff x="3502067" y="1823278"/>
              <a:chExt cx="2366074" cy="3540722"/>
            </a:xfrm>
          </p:grpSpPr>
          <p:grpSp>
            <p:nvGrpSpPr>
              <p:cNvPr id="35" name="ïşļîḍé">
                <a:extLst>
                  <a:ext uri="{FF2B5EF4-FFF2-40B4-BE49-F238E27FC236}">
                    <a16:creationId xmlns:a16="http://schemas.microsoft.com/office/drawing/2014/main" xmlns="" id="{F514C75E-9A21-4D3D-BE1B-91167446A9FB}"/>
                  </a:ext>
                </a:extLst>
              </p:cNvPr>
              <p:cNvGrpSpPr/>
              <p:nvPr/>
            </p:nvGrpSpPr>
            <p:grpSpPr>
              <a:xfrm>
                <a:off x="3654665" y="1823278"/>
                <a:ext cx="2060878" cy="2121801"/>
                <a:chOff x="3690159" y="1823278"/>
                <a:chExt cx="2060878" cy="2121801"/>
              </a:xfrm>
            </p:grpSpPr>
            <p:sp>
              <p:nvSpPr>
                <p:cNvPr id="39" name="ï$ľíḋé">
                  <a:extLst>
                    <a:ext uri="{FF2B5EF4-FFF2-40B4-BE49-F238E27FC236}">
                      <a16:creationId xmlns:a16="http://schemas.microsoft.com/office/drawing/2014/main" xmlns="" id="{A9AC12F0-0FAF-42AC-AB65-8E72DE5465B6}"/>
                    </a:ext>
                  </a:extLst>
                </p:cNvPr>
                <p:cNvSpPr/>
                <p:nvPr/>
              </p:nvSpPr>
              <p:spPr bwMode="auto">
                <a:xfrm>
                  <a:off x="3690159" y="1885940"/>
                  <a:ext cx="2060878" cy="2059139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" name="îŝ1îḓe">
                  <a:extLst>
                    <a:ext uri="{FF2B5EF4-FFF2-40B4-BE49-F238E27FC236}">
                      <a16:creationId xmlns:a16="http://schemas.microsoft.com/office/drawing/2014/main" xmlns="" id="{D133EF4D-EE5F-4B1F-BC27-4C907B9AA0E0}"/>
                    </a:ext>
                  </a:extLst>
                </p:cNvPr>
                <p:cNvSpPr/>
                <p:nvPr/>
              </p:nvSpPr>
              <p:spPr bwMode="auto">
                <a:xfrm>
                  <a:off x="4288058" y="3449876"/>
                  <a:ext cx="1312417" cy="495203"/>
                </a:xfrm>
                <a:custGeom>
                  <a:avLst/>
                  <a:gdLst>
                    <a:gd name="T0" fmla="*/ 238 w 725"/>
                    <a:gd name="T1" fmla="*/ 274 h 274"/>
                    <a:gd name="T2" fmla="*/ 725 w 725"/>
                    <a:gd name="T3" fmla="*/ 0 h 274"/>
                    <a:gd name="T4" fmla="*/ 239 w 725"/>
                    <a:gd name="T5" fmla="*/ 140 h 274"/>
                    <a:gd name="T6" fmla="*/ 0 w 725"/>
                    <a:gd name="T7" fmla="*/ 221 h 274"/>
                    <a:gd name="T8" fmla="*/ 238 w 725"/>
                    <a:gd name="T9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5" h="274">
                      <a:moveTo>
                        <a:pt x="238" y="274"/>
                      </a:moveTo>
                      <a:cubicBezTo>
                        <a:pt x="444" y="274"/>
                        <a:pt x="625" y="164"/>
                        <a:pt x="725" y="0"/>
                      </a:cubicBezTo>
                      <a:cubicBezTo>
                        <a:pt x="715" y="7"/>
                        <a:pt x="560" y="163"/>
                        <a:pt x="239" y="140"/>
                      </a:cubicBezTo>
                      <a:cubicBezTo>
                        <a:pt x="76" y="128"/>
                        <a:pt x="18" y="174"/>
                        <a:pt x="0" y="221"/>
                      </a:cubicBezTo>
                      <a:cubicBezTo>
                        <a:pt x="72" y="255"/>
                        <a:pt x="153" y="274"/>
                        <a:pt x="238" y="274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" name="íŝľîḋè">
                  <a:extLst>
                    <a:ext uri="{FF2B5EF4-FFF2-40B4-BE49-F238E27FC236}">
                      <a16:creationId xmlns:a16="http://schemas.microsoft.com/office/drawing/2014/main" xmlns="" id="{3646189E-C0FA-48FF-9970-87919AC95F92}"/>
                    </a:ext>
                  </a:extLst>
                </p:cNvPr>
                <p:cNvSpPr/>
                <p:nvPr/>
              </p:nvSpPr>
              <p:spPr bwMode="auto">
                <a:xfrm>
                  <a:off x="3701473" y="3065202"/>
                  <a:ext cx="1910316" cy="838103"/>
                </a:xfrm>
                <a:custGeom>
                  <a:avLst/>
                  <a:gdLst>
                    <a:gd name="T0" fmla="*/ 1055 w 1055"/>
                    <a:gd name="T1" fmla="*/ 204 h 464"/>
                    <a:gd name="T2" fmla="*/ 585 w 1055"/>
                    <a:gd name="T3" fmla="*/ 352 h 464"/>
                    <a:gd name="T4" fmla="*/ 100 w 1055"/>
                    <a:gd name="T5" fmla="*/ 159 h 464"/>
                    <a:gd name="T6" fmla="*/ 0 w 1055"/>
                    <a:gd name="T7" fmla="*/ 0 h 464"/>
                    <a:gd name="T8" fmla="*/ 402 w 1055"/>
                    <a:gd name="T9" fmla="*/ 464 h 464"/>
                    <a:gd name="T10" fmla="*/ 585 w 1055"/>
                    <a:gd name="T11" fmla="*/ 355 h 464"/>
                    <a:gd name="T12" fmla="*/ 620 w 1055"/>
                    <a:gd name="T13" fmla="*/ 356 h 464"/>
                    <a:gd name="T14" fmla="*/ 1049 w 1055"/>
                    <a:gd name="T15" fmla="*/ 213 h 464"/>
                    <a:gd name="T16" fmla="*/ 1055 w 1055"/>
                    <a:gd name="T17" fmla="*/ 204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55" h="464">
                      <a:moveTo>
                        <a:pt x="1055" y="204"/>
                      </a:moveTo>
                      <a:cubicBezTo>
                        <a:pt x="939" y="309"/>
                        <a:pt x="781" y="359"/>
                        <a:pt x="585" y="352"/>
                      </a:cubicBezTo>
                      <a:cubicBezTo>
                        <a:pt x="325" y="343"/>
                        <a:pt x="178" y="242"/>
                        <a:pt x="100" y="159"/>
                      </a:cubicBezTo>
                      <a:cubicBezTo>
                        <a:pt x="43" y="98"/>
                        <a:pt x="13" y="35"/>
                        <a:pt x="0" y="0"/>
                      </a:cubicBezTo>
                      <a:cubicBezTo>
                        <a:pt x="32" y="222"/>
                        <a:pt x="192" y="402"/>
                        <a:pt x="402" y="464"/>
                      </a:cubicBezTo>
                      <a:cubicBezTo>
                        <a:pt x="457" y="418"/>
                        <a:pt x="516" y="353"/>
                        <a:pt x="585" y="355"/>
                      </a:cubicBezTo>
                      <a:cubicBezTo>
                        <a:pt x="597" y="356"/>
                        <a:pt x="608" y="356"/>
                        <a:pt x="620" y="356"/>
                      </a:cubicBezTo>
                      <a:cubicBezTo>
                        <a:pt x="796" y="356"/>
                        <a:pt x="941" y="308"/>
                        <a:pt x="1049" y="213"/>
                      </a:cubicBezTo>
                      <a:cubicBezTo>
                        <a:pt x="1051" y="210"/>
                        <a:pt x="1053" y="207"/>
                        <a:pt x="1055" y="204"/>
                      </a:cubicBez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" name="iŝḷïďe">
                  <a:extLst>
                    <a:ext uri="{FF2B5EF4-FFF2-40B4-BE49-F238E27FC236}">
                      <a16:creationId xmlns:a16="http://schemas.microsoft.com/office/drawing/2014/main" xmlns="" id="{323C9401-FBDA-4367-B966-823D2C5B4336}"/>
                    </a:ext>
                  </a:extLst>
                </p:cNvPr>
                <p:cNvSpPr/>
                <p:nvPr/>
              </p:nvSpPr>
              <p:spPr bwMode="auto">
                <a:xfrm>
                  <a:off x="3708436" y="1823278"/>
                  <a:ext cx="916430" cy="2042603"/>
                </a:xfrm>
                <a:custGeom>
                  <a:avLst/>
                  <a:gdLst>
                    <a:gd name="T0" fmla="*/ 358 w 506"/>
                    <a:gd name="T1" fmla="*/ 75 h 1130"/>
                    <a:gd name="T2" fmla="*/ 358 w 506"/>
                    <a:gd name="T3" fmla="*/ 75 h 1130"/>
                    <a:gd name="T4" fmla="*/ 338 w 506"/>
                    <a:gd name="T5" fmla="*/ 52 h 1130"/>
                    <a:gd name="T6" fmla="*/ 358 w 506"/>
                    <a:gd name="T7" fmla="*/ 22 h 1130"/>
                    <a:gd name="T8" fmla="*/ 454 w 506"/>
                    <a:gd name="T9" fmla="*/ 45 h 1130"/>
                    <a:gd name="T10" fmla="*/ 470 w 506"/>
                    <a:gd name="T11" fmla="*/ 43 h 1130"/>
                    <a:gd name="T12" fmla="*/ 370 w 506"/>
                    <a:gd name="T13" fmla="*/ 5 h 1130"/>
                    <a:gd name="T14" fmla="*/ 311 w 506"/>
                    <a:gd name="T15" fmla="*/ 34 h 1130"/>
                    <a:gd name="T16" fmla="*/ 266 w 506"/>
                    <a:gd name="T17" fmla="*/ 52 h 1130"/>
                    <a:gd name="T18" fmla="*/ 266 w 506"/>
                    <a:gd name="T19" fmla="*/ 53 h 1130"/>
                    <a:gd name="T20" fmla="*/ 253 w 506"/>
                    <a:gd name="T21" fmla="*/ 52 h 1130"/>
                    <a:gd name="T22" fmla="*/ 0 w 506"/>
                    <a:gd name="T23" fmla="*/ 305 h 1130"/>
                    <a:gd name="T24" fmla="*/ 71 w 506"/>
                    <a:gd name="T25" fmla="*/ 481 h 1130"/>
                    <a:gd name="T26" fmla="*/ 71 w 506"/>
                    <a:gd name="T27" fmla="*/ 481 h 1130"/>
                    <a:gd name="T28" fmla="*/ 105 w 506"/>
                    <a:gd name="T29" fmla="*/ 561 h 1130"/>
                    <a:gd name="T30" fmla="*/ 105 w 506"/>
                    <a:gd name="T31" fmla="*/ 561 h 1130"/>
                    <a:gd name="T32" fmla="*/ 249 w 506"/>
                    <a:gd name="T33" fmla="*/ 1082 h 1130"/>
                    <a:gd name="T34" fmla="*/ 243 w 506"/>
                    <a:gd name="T35" fmla="*/ 1078 h 1130"/>
                    <a:gd name="T36" fmla="*/ 140 w 506"/>
                    <a:gd name="T37" fmla="*/ 601 h 1130"/>
                    <a:gd name="T38" fmla="*/ 204 w 506"/>
                    <a:gd name="T39" fmla="*/ 553 h 1130"/>
                    <a:gd name="T40" fmla="*/ 207 w 506"/>
                    <a:gd name="T41" fmla="*/ 554 h 1130"/>
                    <a:gd name="T42" fmla="*/ 211 w 506"/>
                    <a:gd name="T43" fmla="*/ 555 h 1130"/>
                    <a:gd name="T44" fmla="*/ 222 w 506"/>
                    <a:gd name="T45" fmla="*/ 556 h 1130"/>
                    <a:gd name="T46" fmla="*/ 253 w 506"/>
                    <a:gd name="T47" fmla="*/ 558 h 1130"/>
                    <a:gd name="T48" fmla="*/ 506 w 506"/>
                    <a:gd name="T49" fmla="*/ 305 h 1130"/>
                    <a:gd name="T50" fmla="*/ 358 w 506"/>
                    <a:gd name="T51" fmla="*/ 75 h 1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06" h="1130">
                      <a:moveTo>
                        <a:pt x="358" y="75"/>
                      </a:moveTo>
                      <a:cubicBezTo>
                        <a:pt x="358" y="75"/>
                        <a:pt x="358" y="75"/>
                        <a:pt x="358" y="75"/>
                      </a:cubicBezTo>
                      <a:cubicBezTo>
                        <a:pt x="344" y="69"/>
                        <a:pt x="339" y="60"/>
                        <a:pt x="338" y="52"/>
                      </a:cubicBezTo>
                      <a:cubicBezTo>
                        <a:pt x="337" y="41"/>
                        <a:pt x="347" y="26"/>
                        <a:pt x="358" y="22"/>
                      </a:cubicBezTo>
                      <a:cubicBezTo>
                        <a:pt x="417" y="1"/>
                        <a:pt x="454" y="45"/>
                        <a:pt x="454" y="45"/>
                      </a:cubicBezTo>
                      <a:cubicBezTo>
                        <a:pt x="470" y="43"/>
                        <a:pt x="470" y="43"/>
                        <a:pt x="470" y="43"/>
                      </a:cubicBezTo>
                      <a:cubicBezTo>
                        <a:pt x="439" y="6"/>
                        <a:pt x="401" y="0"/>
                        <a:pt x="370" y="5"/>
                      </a:cubicBezTo>
                      <a:cubicBezTo>
                        <a:pt x="348" y="8"/>
                        <a:pt x="328" y="19"/>
                        <a:pt x="311" y="34"/>
                      </a:cubicBezTo>
                      <a:cubicBezTo>
                        <a:pt x="286" y="56"/>
                        <a:pt x="266" y="52"/>
                        <a:pt x="266" y="52"/>
                      </a:cubicBezTo>
                      <a:cubicBezTo>
                        <a:pt x="266" y="53"/>
                        <a:pt x="266" y="53"/>
                        <a:pt x="266" y="53"/>
                      </a:cubicBezTo>
                      <a:cubicBezTo>
                        <a:pt x="261" y="52"/>
                        <a:pt x="257" y="52"/>
                        <a:pt x="253" y="52"/>
                      </a:cubicBezTo>
                      <a:cubicBezTo>
                        <a:pt x="113" y="52"/>
                        <a:pt x="0" y="165"/>
                        <a:pt x="0" y="305"/>
                      </a:cubicBezTo>
                      <a:cubicBezTo>
                        <a:pt x="0" y="374"/>
                        <a:pt x="27" y="436"/>
                        <a:pt x="71" y="481"/>
                      </a:cubicBezTo>
                      <a:cubicBezTo>
                        <a:pt x="71" y="481"/>
                        <a:pt x="71" y="481"/>
                        <a:pt x="71" y="481"/>
                      </a:cubicBezTo>
                      <a:cubicBezTo>
                        <a:pt x="111" y="521"/>
                        <a:pt x="105" y="561"/>
                        <a:pt x="105" y="561"/>
                      </a:cubicBezTo>
                      <a:cubicBezTo>
                        <a:pt x="105" y="561"/>
                        <a:pt x="105" y="561"/>
                        <a:pt x="105" y="561"/>
                      </a:cubicBezTo>
                      <a:cubicBezTo>
                        <a:pt x="76" y="769"/>
                        <a:pt x="52" y="1130"/>
                        <a:pt x="249" y="1082"/>
                      </a:cubicBezTo>
                      <a:cubicBezTo>
                        <a:pt x="243" y="1078"/>
                        <a:pt x="243" y="1078"/>
                        <a:pt x="243" y="1078"/>
                      </a:cubicBezTo>
                      <a:cubicBezTo>
                        <a:pt x="243" y="1078"/>
                        <a:pt x="65" y="1108"/>
                        <a:pt x="140" y="601"/>
                      </a:cubicBezTo>
                      <a:cubicBezTo>
                        <a:pt x="143" y="586"/>
                        <a:pt x="155" y="546"/>
                        <a:pt x="204" y="553"/>
                      </a:cubicBezTo>
                      <a:cubicBezTo>
                        <a:pt x="205" y="554"/>
                        <a:pt x="206" y="554"/>
                        <a:pt x="207" y="554"/>
                      </a:cubicBezTo>
                      <a:cubicBezTo>
                        <a:pt x="209" y="554"/>
                        <a:pt x="210" y="554"/>
                        <a:pt x="211" y="555"/>
                      </a:cubicBezTo>
                      <a:cubicBezTo>
                        <a:pt x="215" y="556"/>
                        <a:pt x="219" y="556"/>
                        <a:pt x="222" y="556"/>
                      </a:cubicBezTo>
                      <a:cubicBezTo>
                        <a:pt x="232" y="557"/>
                        <a:pt x="242" y="558"/>
                        <a:pt x="253" y="558"/>
                      </a:cubicBezTo>
                      <a:cubicBezTo>
                        <a:pt x="392" y="558"/>
                        <a:pt x="506" y="445"/>
                        <a:pt x="506" y="305"/>
                      </a:cubicBezTo>
                      <a:cubicBezTo>
                        <a:pt x="506" y="203"/>
                        <a:pt x="445" y="115"/>
                        <a:pt x="358" y="75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" name="îṡ1îḑê">
                  <a:extLst>
                    <a:ext uri="{FF2B5EF4-FFF2-40B4-BE49-F238E27FC236}">
                      <a16:creationId xmlns:a16="http://schemas.microsoft.com/office/drawing/2014/main" xmlns="" id="{19865E5A-BE1E-4A43-8768-5D98CB62137C}"/>
                    </a:ext>
                  </a:extLst>
                </p:cNvPr>
                <p:cNvSpPr/>
                <p:nvPr/>
              </p:nvSpPr>
              <p:spPr bwMode="auto">
                <a:xfrm>
                  <a:off x="3818817" y="2005836"/>
                  <a:ext cx="695666" cy="695666"/>
                </a:xfrm>
                <a:prstGeom prst="ellipse">
                  <a:avLst/>
                </a:prstGeom>
                <a:no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r>
                    <a:rPr lang="en-US" altLang="zh-CN" sz="20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02</a:t>
                  </a:r>
                </a:p>
              </p:txBody>
            </p:sp>
            <p:sp>
              <p:nvSpPr>
                <p:cNvPr id="44" name="ïṣḷiḍé">
                  <a:extLst>
                    <a:ext uri="{FF2B5EF4-FFF2-40B4-BE49-F238E27FC236}">
                      <a16:creationId xmlns:a16="http://schemas.microsoft.com/office/drawing/2014/main" xmlns="" id="{B139B182-B2E0-41FF-BB2A-ECA81BC74F1C}"/>
                    </a:ext>
                  </a:extLst>
                </p:cNvPr>
                <p:cNvSpPr/>
                <p:nvPr/>
              </p:nvSpPr>
              <p:spPr>
                <a:xfrm>
                  <a:off x="4852598" y="2524839"/>
                  <a:ext cx="366577" cy="3665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727" y="0"/>
                      </a:moveTo>
                      <a:cubicBezTo>
                        <a:pt x="3608" y="0"/>
                        <a:pt x="2704" y="903"/>
                        <a:pt x="2704" y="2023"/>
                      </a:cubicBezTo>
                      <a:lnTo>
                        <a:pt x="2704" y="3375"/>
                      </a:lnTo>
                      <a:lnTo>
                        <a:pt x="2023" y="3375"/>
                      </a:lnTo>
                      <a:cubicBezTo>
                        <a:pt x="904" y="3375"/>
                        <a:pt x="0" y="4278"/>
                        <a:pt x="0" y="5397"/>
                      </a:cubicBezTo>
                      <a:lnTo>
                        <a:pt x="0" y="18896"/>
                      </a:lnTo>
                      <a:cubicBezTo>
                        <a:pt x="0" y="20387"/>
                        <a:pt x="1213" y="21600"/>
                        <a:pt x="2704" y="21600"/>
                      </a:cubicBezTo>
                      <a:lnTo>
                        <a:pt x="18896" y="21600"/>
                      </a:lnTo>
                      <a:cubicBezTo>
                        <a:pt x="20387" y="21600"/>
                        <a:pt x="21600" y="20387"/>
                        <a:pt x="21600" y="18896"/>
                      </a:cubicBezTo>
                      <a:lnTo>
                        <a:pt x="21600" y="2023"/>
                      </a:lnTo>
                      <a:cubicBezTo>
                        <a:pt x="21600" y="903"/>
                        <a:pt x="20696" y="0"/>
                        <a:pt x="19577" y="0"/>
                      </a:cubicBezTo>
                      <a:lnTo>
                        <a:pt x="4727" y="0"/>
                      </a:lnTo>
                      <a:close/>
                      <a:moveTo>
                        <a:pt x="4696" y="1321"/>
                      </a:moveTo>
                      <a:lnTo>
                        <a:pt x="19546" y="1321"/>
                      </a:lnTo>
                      <a:cubicBezTo>
                        <a:pt x="19919" y="1321"/>
                        <a:pt x="20217" y="1619"/>
                        <a:pt x="20217" y="1992"/>
                      </a:cubicBezTo>
                      <a:cubicBezTo>
                        <a:pt x="20217" y="1992"/>
                        <a:pt x="20217" y="18865"/>
                        <a:pt x="20217" y="18865"/>
                      </a:cubicBezTo>
                      <a:cubicBezTo>
                        <a:pt x="20217" y="19608"/>
                        <a:pt x="19610" y="20217"/>
                        <a:pt x="18865" y="20217"/>
                      </a:cubicBezTo>
                      <a:lnTo>
                        <a:pt x="2673" y="20217"/>
                      </a:lnTo>
                      <a:cubicBezTo>
                        <a:pt x="1928" y="20217"/>
                        <a:pt x="1321" y="19608"/>
                        <a:pt x="1321" y="18865"/>
                      </a:cubicBezTo>
                      <a:lnTo>
                        <a:pt x="1321" y="5366"/>
                      </a:lnTo>
                      <a:cubicBezTo>
                        <a:pt x="1321" y="4994"/>
                        <a:pt x="1620" y="4696"/>
                        <a:pt x="1992" y="4696"/>
                      </a:cubicBezTo>
                      <a:lnTo>
                        <a:pt x="2673" y="4696"/>
                      </a:lnTo>
                      <a:lnTo>
                        <a:pt x="2673" y="18194"/>
                      </a:lnTo>
                      <a:cubicBezTo>
                        <a:pt x="2673" y="18567"/>
                        <a:pt x="2971" y="18865"/>
                        <a:pt x="3344" y="18865"/>
                      </a:cubicBezTo>
                      <a:cubicBezTo>
                        <a:pt x="3717" y="18865"/>
                        <a:pt x="4025" y="18567"/>
                        <a:pt x="4025" y="18194"/>
                      </a:cubicBezTo>
                      <a:lnTo>
                        <a:pt x="4025" y="1992"/>
                      </a:lnTo>
                      <a:cubicBezTo>
                        <a:pt x="4025" y="1619"/>
                        <a:pt x="4323" y="1321"/>
                        <a:pt x="4696" y="1321"/>
                      </a:cubicBezTo>
                      <a:close/>
                      <a:moveTo>
                        <a:pt x="5955" y="2642"/>
                      </a:moveTo>
                      <a:cubicBezTo>
                        <a:pt x="5582" y="2642"/>
                        <a:pt x="5284" y="2940"/>
                        <a:pt x="5284" y="3313"/>
                      </a:cubicBezTo>
                      <a:lnTo>
                        <a:pt x="5284" y="8039"/>
                      </a:lnTo>
                      <a:cubicBezTo>
                        <a:pt x="5284" y="8412"/>
                        <a:pt x="5582" y="8710"/>
                        <a:pt x="5955" y="8710"/>
                      </a:cubicBezTo>
                      <a:lnTo>
                        <a:pt x="10681" y="8710"/>
                      </a:lnTo>
                      <a:cubicBezTo>
                        <a:pt x="11054" y="8710"/>
                        <a:pt x="11362" y="8412"/>
                        <a:pt x="11362" y="8039"/>
                      </a:cubicBezTo>
                      <a:lnTo>
                        <a:pt x="11362" y="3313"/>
                      </a:lnTo>
                      <a:cubicBezTo>
                        <a:pt x="11362" y="2940"/>
                        <a:pt x="11054" y="2642"/>
                        <a:pt x="10681" y="2642"/>
                      </a:cubicBezTo>
                      <a:lnTo>
                        <a:pt x="5955" y="2642"/>
                      </a:lnTo>
                      <a:close/>
                      <a:moveTo>
                        <a:pt x="6605" y="3963"/>
                      </a:moveTo>
                      <a:lnTo>
                        <a:pt x="9980" y="3963"/>
                      </a:lnTo>
                      <a:lnTo>
                        <a:pt x="9980" y="7338"/>
                      </a:lnTo>
                      <a:lnTo>
                        <a:pt x="6605" y="7338"/>
                      </a:lnTo>
                      <a:cubicBezTo>
                        <a:pt x="6605" y="7338"/>
                        <a:pt x="6605" y="3963"/>
                        <a:pt x="6605" y="3963"/>
                      </a:cubicBezTo>
                      <a:close/>
                      <a:moveTo>
                        <a:pt x="13045" y="3963"/>
                      </a:moveTo>
                      <a:cubicBezTo>
                        <a:pt x="12858" y="3963"/>
                        <a:pt x="12704" y="4117"/>
                        <a:pt x="12704" y="4303"/>
                      </a:cubicBezTo>
                      <a:cubicBezTo>
                        <a:pt x="12704" y="4490"/>
                        <a:pt x="12858" y="4634"/>
                        <a:pt x="13045" y="4634"/>
                      </a:cubicBezTo>
                      <a:lnTo>
                        <a:pt x="18442" y="4634"/>
                      </a:lnTo>
                      <a:cubicBezTo>
                        <a:pt x="18629" y="4634"/>
                        <a:pt x="18783" y="4490"/>
                        <a:pt x="18783" y="4303"/>
                      </a:cubicBezTo>
                      <a:cubicBezTo>
                        <a:pt x="18783" y="4117"/>
                        <a:pt x="18629" y="3963"/>
                        <a:pt x="18442" y="3963"/>
                      </a:cubicBezTo>
                      <a:lnTo>
                        <a:pt x="13045" y="3963"/>
                      </a:lnTo>
                      <a:close/>
                      <a:moveTo>
                        <a:pt x="13045" y="5986"/>
                      </a:moveTo>
                      <a:cubicBezTo>
                        <a:pt x="12858" y="5986"/>
                        <a:pt x="12704" y="6140"/>
                        <a:pt x="12704" y="6326"/>
                      </a:cubicBezTo>
                      <a:cubicBezTo>
                        <a:pt x="12704" y="6512"/>
                        <a:pt x="12858" y="6667"/>
                        <a:pt x="13045" y="6667"/>
                      </a:cubicBezTo>
                      <a:lnTo>
                        <a:pt x="18442" y="6667"/>
                      </a:lnTo>
                      <a:cubicBezTo>
                        <a:pt x="18629" y="6667"/>
                        <a:pt x="18783" y="6512"/>
                        <a:pt x="18783" y="6326"/>
                      </a:cubicBezTo>
                      <a:cubicBezTo>
                        <a:pt x="18783" y="6140"/>
                        <a:pt x="18629" y="5986"/>
                        <a:pt x="18442" y="5986"/>
                      </a:cubicBezTo>
                      <a:lnTo>
                        <a:pt x="13045" y="5986"/>
                      </a:lnTo>
                      <a:close/>
                      <a:moveTo>
                        <a:pt x="13045" y="8008"/>
                      </a:moveTo>
                      <a:cubicBezTo>
                        <a:pt x="12858" y="8008"/>
                        <a:pt x="12704" y="8163"/>
                        <a:pt x="12704" y="8349"/>
                      </a:cubicBezTo>
                      <a:cubicBezTo>
                        <a:pt x="12704" y="8535"/>
                        <a:pt x="12858" y="8690"/>
                        <a:pt x="13045" y="8690"/>
                      </a:cubicBezTo>
                      <a:lnTo>
                        <a:pt x="18442" y="8690"/>
                      </a:lnTo>
                      <a:cubicBezTo>
                        <a:pt x="18629" y="8690"/>
                        <a:pt x="18783" y="8535"/>
                        <a:pt x="18783" y="8349"/>
                      </a:cubicBezTo>
                      <a:cubicBezTo>
                        <a:pt x="18783" y="8163"/>
                        <a:pt x="18629" y="8008"/>
                        <a:pt x="18442" y="8008"/>
                      </a:cubicBezTo>
                      <a:lnTo>
                        <a:pt x="13045" y="8008"/>
                      </a:lnTo>
                      <a:close/>
                      <a:moveTo>
                        <a:pt x="5624" y="10041"/>
                      </a:moveTo>
                      <a:cubicBezTo>
                        <a:pt x="5439" y="10041"/>
                        <a:pt x="5284" y="10186"/>
                        <a:pt x="5284" y="10372"/>
                      </a:cubicBezTo>
                      <a:cubicBezTo>
                        <a:pt x="5284" y="10558"/>
                        <a:pt x="5439" y="10712"/>
                        <a:pt x="5624" y="10712"/>
                      </a:cubicBezTo>
                      <a:lnTo>
                        <a:pt x="18442" y="10712"/>
                      </a:lnTo>
                      <a:cubicBezTo>
                        <a:pt x="18628" y="10712"/>
                        <a:pt x="18783" y="10558"/>
                        <a:pt x="18783" y="10372"/>
                      </a:cubicBezTo>
                      <a:cubicBezTo>
                        <a:pt x="18783" y="10186"/>
                        <a:pt x="18628" y="10041"/>
                        <a:pt x="18442" y="10041"/>
                      </a:cubicBezTo>
                      <a:lnTo>
                        <a:pt x="5624" y="10041"/>
                      </a:lnTo>
                      <a:close/>
                      <a:moveTo>
                        <a:pt x="5624" y="12064"/>
                      </a:moveTo>
                      <a:cubicBezTo>
                        <a:pt x="5439" y="12064"/>
                        <a:pt x="5284" y="12209"/>
                        <a:pt x="5284" y="12394"/>
                      </a:cubicBezTo>
                      <a:cubicBezTo>
                        <a:pt x="5284" y="12582"/>
                        <a:pt x="5439" y="12735"/>
                        <a:pt x="5624" y="12735"/>
                      </a:cubicBezTo>
                      <a:lnTo>
                        <a:pt x="18442" y="12735"/>
                      </a:lnTo>
                      <a:cubicBezTo>
                        <a:pt x="18628" y="12735"/>
                        <a:pt x="18783" y="12582"/>
                        <a:pt x="18783" y="12394"/>
                      </a:cubicBezTo>
                      <a:cubicBezTo>
                        <a:pt x="18783" y="12209"/>
                        <a:pt x="18628" y="12064"/>
                        <a:pt x="18442" y="12064"/>
                      </a:cubicBezTo>
                      <a:lnTo>
                        <a:pt x="5624" y="12064"/>
                      </a:lnTo>
                      <a:close/>
                      <a:moveTo>
                        <a:pt x="5624" y="14087"/>
                      </a:moveTo>
                      <a:cubicBezTo>
                        <a:pt x="5439" y="14087"/>
                        <a:pt x="5284" y="14241"/>
                        <a:pt x="5284" y="14428"/>
                      </a:cubicBezTo>
                      <a:cubicBezTo>
                        <a:pt x="5284" y="14615"/>
                        <a:pt x="5439" y="14758"/>
                        <a:pt x="5624" y="14758"/>
                      </a:cubicBezTo>
                      <a:lnTo>
                        <a:pt x="11022" y="14758"/>
                      </a:lnTo>
                      <a:cubicBezTo>
                        <a:pt x="11208" y="14758"/>
                        <a:pt x="11362" y="14615"/>
                        <a:pt x="11362" y="14428"/>
                      </a:cubicBezTo>
                      <a:cubicBezTo>
                        <a:pt x="11362" y="14241"/>
                        <a:pt x="11208" y="14087"/>
                        <a:pt x="11022" y="14087"/>
                      </a:cubicBezTo>
                      <a:lnTo>
                        <a:pt x="5624" y="14087"/>
                      </a:lnTo>
                      <a:close/>
                      <a:moveTo>
                        <a:pt x="13045" y="14087"/>
                      </a:moveTo>
                      <a:cubicBezTo>
                        <a:pt x="12859" y="14087"/>
                        <a:pt x="12704" y="14241"/>
                        <a:pt x="12704" y="14428"/>
                      </a:cubicBezTo>
                      <a:cubicBezTo>
                        <a:pt x="12704" y="14615"/>
                        <a:pt x="12859" y="14758"/>
                        <a:pt x="13045" y="14758"/>
                      </a:cubicBezTo>
                      <a:lnTo>
                        <a:pt x="18442" y="14758"/>
                      </a:lnTo>
                      <a:cubicBezTo>
                        <a:pt x="18628" y="14758"/>
                        <a:pt x="18783" y="14615"/>
                        <a:pt x="18783" y="14428"/>
                      </a:cubicBezTo>
                      <a:cubicBezTo>
                        <a:pt x="18783" y="14241"/>
                        <a:pt x="18628" y="14087"/>
                        <a:pt x="18442" y="14087"/>
                      </a:cubicBezTo>
                      <a:lnTo>
                        <a:pt x="13045" y="14087"/>
                      </a:lnTo>
                      <a:close/>
                      <a:moveTo>
                        <a:pt x="5624" y="16110"/>
                      </a:moveTo>
                      <a:cubicBezTo>
                        <a:pt x="5439" y="16110"/>
                        <a:pt x="5284" y="16264"/>
                        <a:pt x="5284" y="16450"/>
                      </a:cubicBezTo>
                      <a:cubicBezTo>
                        <a:pt x="5284" y="16637"/>
                        <a:pt x="5439" y="16791"/>
                        <a:pt x="5624" y="16791"/>
                      </a:cubicBezTo>
                      <a:lnTo>
                        <a:pt x="11022" y="16791"/>
                      </a:lnTo>
                      <a:cubicBezTo>
                        <a:pt x="11208" y="16791"/>
                        <a:pt x="11362" y="16637"/>
                        <a:pt x="11362" y="16450"/>
                      </a:cubicBezTo>
                      <a:cubicBezTo>
                        <a:pt x="11362" y="16264"/>
                        <a:pt x="11208" y="16110"/>
                        <a:pt x="11022" y="16110"/>
                      </a:cubicBezTo>
                      <a:lnTo>
                        <a:pt x="5624" y="16110"/>
                      </a:lnTo>
                      <a:close/>
                      <a:moveTo>
                        <a:pt x="13045" y="16110"/>
                      </a:moveTo>
                      <a:cubicBezTo>
                        <a:pt x="12859" y="16110"/>
                        <a:pt x="12704" y="16264"/>
                        <a:pt x="12704" y="16450"/>
                      </a:cubicBezTo>
                      <a:cubicBezTo>
                        <a:pt x="12704" y="16637"/>
                        <a:pt x="12859" y="16791"/>
                        <a:pt x="13045" y="16791"/>
                      </a:cubicBezTo>
                      <a:lnTo>
                        <a:pt x="18442" y="16791"/>
                      </a:lnTo>
                      <a:cubicBezTo>
                        <a:pt x="18628" y="16791"/>
                        <a:pt x="18783" y="16637"/>
                        <a:pt x="18783" y="16450"/>
                      </a:cubicBezTo>
                      <a:cubicBezTo>
                        <a:pt x="18783" y="16264"/>
                        <a:pt x="18628" y="16110"/>
                        <a:pt x="18442" y="16110"/>
                      </a:cubicBezTo>
                      <a:lnTo>
                        <a:pt x="13045" y="16110"/>
                      </a:lnTo>
                      <a:close/>
                      <a:moveTo>
                        <a:pt x="5624" y="18132"/>
                      </a:moveTo>
                      <a:cubicBezTo>
                        <a:pt x="5439" y="18132"/>
                        <a:pt x="5284" y="18287"/>
                        <a:pt x="5284" y="18473"/>
                      </a:cubicBezTo>
                      <a:cubicBezTo>
                        <a:pt x="5284" y="18660"/>
                        <a:pt x="5439" y="18814"/>
                        <a:pt x="5624" y="18814"/>
                      </a:cubicBezTo>
                      <a:lnTo>
                        <a:pt x="11022" y="18814"/>
                      </a:lnTo>
                      <a:cubicBezTo>
                        <a:pt x="11208" y="18814"/>
                        <a:pt x="11362" y="18660"/>
                        <a:pt x="11362" y="18473"/>
                      </a:cubicBezTo>
                      <a:cubicBezTo>
                        <a:pt x="11362" y="18287"/>
                        <a:pt x="11208" y="18132"/>
                        <a:pt x="11022" y="18132"/>
                      </a:cubicBezTo>
                      <a:lnTo>
                        <a:pt x="5624" y="18132"/>
                      </a:lnTo>
                      <a:close/>
                      <a:moveTo>
                        <a:pt x="13045" y="18132"/>
                      </a:moveTo>
                      <a:cubicBezTo>
                        <a:pt x="12859" y="18132"/>
                        <a:pt x="12704" y="18287"/>
                        <a:pt x="12704" y="18473"/>
                      </a:cubicBezTo>
                      <a:cubicBezTo>
                        <a:pt x="12704" y="18660"/>
                        <a:pt x="12859" y="18814"/>
                        <a:pt x="13045" y="18814"/>
                      </a:cubicBezTo>
                      <a:lnTo>
                        <a:pt x="18442" y="18814"/>
                      </a:lnTo>
                      <a:cubicBezTo>
                        <a:pt x="18628" y="18814"/>
                        <a:pt x="18783" y="18660"/>
                        <a:pt x="18783" y="18473"/>
                      </a:cubicBezTo>
                      <a:cubicBezTo>
                        <a:pt x="18783" y="18287"/>
                        <a:pt x="18628" y="18132"/>
                        <a:pt x="18442" y="18132"/>
                      </a:cubicBezTo>
                      <a:lnTo>
                        <a:pt x="13045" y="18132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5" name="išḻiḑé">
                  <a:extLst>
                    <a:ext uri="{FF2B5EF4-FFF2-40B4-BE49-F238E27FC236}">
                      <a16:creationId xmlns:a16="http://schemas.microsoft.com/office/drawing/2014/main" xmlns="" id="{7E2461B8-2E89-4F1C-8F4B-6AE71001F33C}"/>
                    </a:ext>
                  </a:extLst>
                </p:cNvPr>
                <p:cNvSpPr txBox="1"/>
                <p:nvPr/>
              </p:nvSpPr>
              <p:spPr>
                <a:xfrm>
                  <a:off x="4395792" y="3047732"/>
                  <a:ext cx="1288103" cy="36933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/>
                  <a:r>
                    <a:rPr lang="en-US" altLang="zh-CN" b="1" dirty="0"/>
                    <a:t>Keyword</a:t>
                  </a:r>
                  <a:endParaRPr lang="zh-CN" altLang="en-US" b="1" dirty="0"/>
                </a:p>
              </p:txBody>
            </p:sp>
          </p:grpSp>
          <p:grpSp>
            <p:nvGrpSpPr>
              <p:cNvPr id="36" name="išḻîḋê">
                <a:extLst>
                  <a:ext uri="{FF2B5EF4-FFF2-40B4-BE49-F238E27FC236}">
                    <a16:creationId xmlns:a16="http://schemas.microsoft.com/office/drawing/2014/main" xmlns="" id="{57D052FA-AFEC-4154-9AB9-FE4BFB18D564}"/>
                  </a:ext>
                </a:extLst>
              </p:cNvPr>
              <p:cNvGrpSpPr/>
              <p:nvPr/>
            </p:nvGrpSpPr>
            <p:grpSpPr>
              <a:xfrm>
                <a:off x="3502067" y="4308570"/>
                <a:ext cx="2366074" cy="1055430"/>
                <a:chOff x="3502067" y="4308570"/>
                <a:chExt cx="2366074" cy="1055430"/>
              </a:xfrm>
            </p:grpSpPr>
            <p:sp>
              <p:nvSpPr>
                <p:cNvPr id="37" name="íŝļiḋe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3502067" y="4703060"/>
                  <a:ext cx="2366074" cy="6609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38" name="îṣḻïḑe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3502067" y="4308570"/>
                  <a:ext cx="2366074" cy="3944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8" name="iṧḻíďe">
              <a:extLst>
                <a:ext uri="{FF2B5EF4-FFF2-40B4-BE49-F238E27FC236}">
                  <a16:creationId xmlns:a16="http://schemas.microsoft.com/office/drawing/2014/main" xmlns="" id="{A49F9BED-6C46-44C0-A375-B5221D473975}"/>
                </a:ext>
              </a:extLst>
            </p:cNvPr>
            <p:cNvGrpSpPr/>
            <p:nvPr/>
          </p:nvGrpSpPr>
          <p:grpSpPr>
            <a:xfrm>
              <a:off x="6326250" y="1868189"/>
              <a:ext cx="2366074" cy="3540722"/>
              <a:chOff x="6329033" y="1823278"/>
              <a:chExt cx="2366074" cy="3540722"/>
            </a:xfrm>
          </p:grpSpPr>
          <p:grpSp>
            <p:nvGrpSpPr>
              <p:cNvPr id="24" name="i$ḻidé">
                <a:extLst>
                  <a:ext uri="{FF2B5EF4-FFF2-40B4-BE49-F238E27FC236}">
                    <a16:creationId xmlns:a16="http://schemas.microsoft.com/office/drawing/2014/main" xmlns="" id="{29802796-B483-494B-BE40-42BA2519A903}"/>
                  </a:ext>
                </a:extLst>
              </p:cNvPr>
              <p:cNvGrpSpPr/>
              <p:nvPr/>
            </p:nvGrpSpPr>
            <p:grpSpPr>
              <a:xfrm>
                <a:off x="6481631" y="1823278"/>
                <a:ext cx="2060878" cy="2121801"/>
                <a:chOff x="6515353" y="1823278"/>
                <a:chExt cx="2060878" cy="2121801"/>
              </a:xfrm>
            </p:grpSpPr>
            <p:sp>
              <p:nvSpPr>
                <p:cNvPr id="28" name="îşlíḓê">
                  <a:extLst>
                    <a:ext uri="{FF2B5EF4-FFF2-40B4-BE49-F238E27FC236}">
                      <a16:creationId xmlns:a16="http://schemas.microsoft.com/office/drawing/2014/main" xmlns="" id="{CAE13B72-C502-4941-9CED-339CF2C08D67}"/>
                    </a:ext>
                  </a:extLst>
                </p:cNvPr>
                <p:cNvSpPr/>
                <p:nvPr/>
              </p:nvSpPr>
              <p:spPr bwMode="auto">
                <a:xfrm>
                  <a:off x="6515353" y="1885940"/>
                  <a:ext cx="2060878" cy="2059139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" name="îS1íḑe">
                  <a:extLst>
                    <a:ext uri="{FF2B5EF4-FFF2-40B4-BE49-F238E27FC236}">
                      <a16:creationId xmlns:a16="http://schemas.microsoft.com/office/drawing/2014/main" xmlns="" id="{B69FE11E-69FB-4573-8844-EE9FFC1F58A5}"/>
                    </a:ext>
                  </a:extLst>
                </p:cNvPr>
                <p:cNvSpPr/>
                <p:nvPr/>
              </p:nvSpPr>
              <p:spPr bwMode="auto">
                <a:xfrm>
                  <a:off x="7113252" y="3449876"/>
                  <a:ext cx="1312417" cy="495203"/>
                </a:xfrm>
                <a:custGeom>
                  <a:avLst/>
                  <a:gdLst>
                    <a:gd name="T0" fmla="*/ 238 w 725"/>
                    <a:gd name="T1" fmla="*/ 274 h 274"/>
                    <a:gd name="T2" fmla="*/ 725 w 725"/>
                    <a:gd name="T3" fmla="*/ 0 h 274"/>
                    <a:gd name="T4" fmla="*/ 239 w 725"/>
                    <a:gd name="T5" fmla="*/ 140 h 274"/>
                    <a:gd name="T6" fmla="*/ 0 w 725"/>
                    <a:gd name="T7" fmla="*/ 221 h 274"/>
                    <a:gd name="T8" fmla="*/ 238 w 725"/>
                    <a:gd name="T9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5" h="274">
                      <a:moveTo>
                        <a:pt x="238" y="274"/>
                      </a:moveTo>
                      <a:cubicBezTo>
                        <a:pt x="444" y="274"/>
                        <a:pt x="625" y="164"/>
                        <a:pt x="725" y="0"/>
                      </a:cubicBezTo>
                      <a:cubicBezTo>
                        <a:pt x="715" y="7"/>
                        <a:pt x="560" y="163"/>
                        <a:pt x="239" y="140"/>
                      </a:cubicBezTo>
                      <a:cubicBezTo>
                        <a:pt x="76" y="128"/>
                        <a:pt x="18" y="174"/>
                        <a:pt x="0" y="221"/>
                      </a:cubicBezTo>
                      <a:cubicBezTo>
                        <a:pt x="72" y="255"/>
                        <a:pt x="153" y="274"/>
                        <a:pt x="238" y="27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" name="íślîḓè">
                  <a:extLst>
                    <a:ext uri="{FF2B5EF4-FFF2-40B4-BE49-F238E27FC236}">
                      <a16:creationId xmlns:a16="http://schemas.microsoft.com/office/drawing/2014/main" xmlns="" id="{A3B8DEEC-7650-449A-8C22-1FFFD0F6B6EC}"/>
                    </a:ext>
                  </a:extLst>
                </p:cNvPr>
                <p:cNvSpPr/>
                <p:nvPr/>
              </p:nvSpPr>
              <p:spPr bwMode="auto">
                <a:xfrm>
                  <a:off x="6526667" y="3065202"/>
                  <a:ext cx="1910316" cy="838103"/>
                </a:xfrm>
                <a:custGeom>
                  <a:avLst/>
                  <a:gdLst>
                    <a:gd name="T0" fmla="*/ 1055 w 1055"/>
                    <a:gd name="T1" fmla="*/ 204 h 464"/>
                    <a:gd name="T2" fmla="*/ 585 w 1055"/>
                    <a:gd name="T3" fmla="*/ 352 h 464"/>
                    <a:gd name="T4" fmla="*/ 100 w 1055"/>
                    <a:gd name="T5" fmla="*/ 159 h 464"/>
                    <a:gd name="T6" fmla="*/ 0 w 1055"/>
                    <a:gd name="T7" fmla="*/ 0 h 464"/>
                    <a:gd name="T8" fmla="*/ 402 w 1055"/>
                    <a:gd name="T9" fmla="*/ 464 h 464"/>
                    <a:gd name="T10" fmla="*/ 585 w 1055"/>
                    <a:gd name="T11" fmla="*/ 355 h 464"/>
                    <a:gd name="T12" fmla="*/ 620 w 1055"/>
                    <a:gd name="T13" fmla="*/ 356 h 464"/>
                    <a:gd name="T14" fmla="*/ 1049 w 1055"/>
                    <a:gd name="T15" fmla="*/ 213 h 464"/>
                    <a:gd name="T16" fmla="*/ 1055 w 1055"/>
                    <a:gd name="T17" fmla="*/ 204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55" h="464">
                      <a:moveTo>
                        <a:pt x="1055" y="204"/>
                      </a:moveTo>
                      <a:cubicBezTo>
                        <a:pt x="939" y="309"/>
                        <a:pt x="781" y="359"/>
                        <a:pt x="585" y="352"/>
                      </a:cubicBezTo>
                      <a:cubicBezTo>
                        <a:pt x="325" y="343"/>
                        <a:pt x="178" y="242"/>
                        <a:pt x="100" y="159"/>
                      </a:cubicBezTo>
                      <a:cubicBezTo>
                        <a:pt x="43" y="98"/>
                        <a:pt x="13" y="35"/>
                        <a:pt x="0" y="0"/>
                      </a:cubicBezTo>
                      <a:cubicBezTo>
                        <a:pt x="32" y="222"/>
                        <a:pt x="192" y="402"/>
                        <a:pt x="402" y="464"/>
                      </a:cubicBezTo>
                      <a:cubicBezTo>
                        <a:pt x="457" y="418"/>
                        <a:pt x="516" y="353"/>
                        <a:pt x="585" y="355"/>
                      </a:cubicBezTo>
                      <a:cubicBezTo>
                        <a:pt x="597" y="356"/>
                        <a:pt x="608" y="356"/>
                        <a:pt x="620" y="356"/>
                      </a:cubicBezTo>
                      <a:cubicBezTo>
                        <a:pt x="796" y="356"/>
                        <a:pt x="941" y="308"/>
                        <a:pt x="1049" y="213"/>
                      </a:cubicBezTo>
                      <a:cubicBezTo>
                        <a:pt x="1051" y="210"/>
                        <a:pt x="1053" y="207"/>
                        <a:pt x="1055" y="204"/>
                      </a:cubicBez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S1iḍè">
                  <a:extLst>
                    <a:ext uri="{FF2B5EF4-FFF2-40B4-BE49-F238E27FC236}">
                      <a16:creationId xmlns:a16="http://schemas.microsoft.com/office/drawing/2014/main" xmlns="" id="{4E7F3D38-1350-4ABE-875C-D296BAB2D305}"/>
                    </a:ext>
                  </a:extLst>
                </p:cNvPr>
                <p:cNvSpPr/>
                <p:nvPr/>
              </p:nvSpPr>
              <p:spPr bwMode="auto">
                <a:xfrm>
                  <a:off x="6533630" y="1823278"/>
                  <a:ext cx="916430" cy="2042603"/>
                </a:xfrm>
                <a:custGeom>
                  <a:avLst/>
                  <a:gdLst>
                    <a:gd name="T0" fmla="*/ 358 w 506"/>
                    <a:gd name="T1" fmla="*/ 75 h 1130"/>
                    <a:gd name="T2" fmla="*/ 358 w 506"/>
                    <a:gd name="T3" fmla="*/ 75 h 1130"/>
                    <a:gd name="T4" fmla="*/ 338 w 506"/>
                    <a:gd name="T5" fmla="*/ 52 h 1130"/>
                    <a:gd name="T6" fmla="*/ 358 w 506"/>
                    <a:gd name="T7" fmla="*/ 22 h 1130"/>
                    <a:gd name="T8" fmla="*/ 454 w 506"/>
                    <a:gd name="T9" fmla="*/ 45 h 1130"/>
                    <a:gd name="T10" fmla="*/ 470 w 506"/>
                    <a:gd name="T11" fmla="*/ 43 h 1130"/>
                    <a:gd name="T12" fmla="*/ 370 w 506"/>
                    <a:gd name="T13" fmla="*/ 5 h 1130"/>
                    <a:gd name="T14" fmla="*/ 311 w 506"/>
                    <a:gd name="T15" fmla="*/ 34 h 1130"/>
                    <a:gd name="T16" fmla="*/ 266 w 506"/>
                    <a:gd name="T17" fmla="*/ 52 h 1130"/>
                    <a:gd name="T18" fmla="*/ 266 w 506"/>
                    <a:gd name="T19" fmla="*/ 53 h 1130"/>
                    <a:gd name="T20" fmla="*/ 253 w 506"/>
                    <a:gd name="T21" fmla="*/ 52 h 1130"/>
                    <a:gd name="T22" fmla="*/ 0 w 506"/>
                    <a:gd name="T23" fmla="*/ 305 h 1130"/>
                    <a:gd name="T24" fmla="*/ 71 w 506"/>
                    <a:gd name="T25" fmla="*/ 481 h 1130"/>
                    <a:gd name="T26" fmla="*/ 71 w 506"/>
                    <a:gd name="T27" fmla="*/ 481 h 1130"/>
                    <a:gd name="T28" fmla="*/ 105 w 506"/>
                    <a:gd name="T29" fmla="*/ 561 h 1130"/>
                    <a:gd name="T30" fmla="*/ 105 w 506"/>
                    <a:gd name="T31" fmla="*/ 561 h 1130"/>
                    <a:gd name="T32" fmla="*/ 249 w 506"/>
                    <a:gd name="T33" fmla="*/ 1082 h 1130"/>
                    <a:gd name="T34" fmla="*/ 243 w 506"/>
                    <a:gd name="T35" fmla="*/ 1078 h 1130"/>
                    <a:gd name="T36" fmla="*/ 140 w 506"/>
                    <a:gd name="T37" fmla="*/ 601 h 1130"/>
                    <a:gd name="T38" fmla="*/ 204 w 506"/>
                    <a:gd name="T39" fmla="*/ 553 h 1130"/>
                    <a:gd name="T40" fmla="*/ 207 w 506"/>
                    <a:gd name="T41" fmla="*/ 554 h 1130"/>
                    <a:gd name="T42" fmla="*/ 211 w 506"/>
                    <a:gd name="T43" fmla="*/ 555 h 1130"/>
                    <a:gd name="T44" fmla="*/ 222 w 506"/>
                    <a:gd name="T45" fmla="*/ 556 h 1130"/>
                    <a:gd name="T46" fmla="*/ 253 w 506"/>
                    <a:gd name="T47" fmla="*/ 558 h 1130"/>
                    <a:gd name="T48" fmla="*/ 506 w 506"/>
                    <a:gd name="T49" fmla="*/ 305 h 1130"/>
                    <a:gd name="T50" fmla="*/ 358 w 506"/>
                    <a:gd name="T51" fmla="*/ 75 h 1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06" h="1130">
                      <a:moveTo>
                        <a:pt x="358" y="75"/>
                      </a:moveTo>
                      <a:cubicBezTo>
                        <a:pt x="358" y="75"/>
                        <a:pt x="358" y="75"/>
                        <a:pt x="358" y="75"/>
                      </a:cubicBezTo>
                      <a:cubicBezTo>
                        <a:pt x="344" y="69"/>
                        <a:pt x="339" y="60"/>
                        <a:pt x="338" y="52"/>
                      </a:cubicBezTo>
                      <a:cubicBezTo>
                        <a:pt x="337" y="41"/>
                        <a:pt x="347" y="26"/>
                        <a:pt x="358" y="22"/>
                      </a:cubicBezTo>
                      <a:cubicBezTo>
                        <a:pt x="417" y="1"/>
                        <a:pt x="454" y="45"/>
                        <a:pt x="454" y="45"/>
                      </a:cubicBezTo>
                      <a:cubicBezTo>
                        <a:pt x="470" y="43"/>
                        <a:pt x="470" y="43"/>
                        <a:pt x="470" y="43"/>
                      </a:cubicBezTo>
                      <a:cubicBezTo>
                        <a:pt x="439" y="6"/>
                        <a:pt x="401" y="0"/>
                        <a:pt x="370" y="5"/>
                      </a:cubicBezTo>
                      <a:cubicBezTo>
                        <a:pt x="348" y="8"/>
                        <a:pt x="328" y="19"/>
                        <a:pt x="311" y="34"/>
                      </a:cubicBezTo>
                      <a:cubicBezTo>
                        <a:pt x="286" y="56"/>
                        <a:pt x="266" y="52"/>
                        <a:pt x="266" y="52"/>
                      </a:cubicBezTo>
                      <a:cubicBezTo>
                        <a:pt x="266" y="53"/>
                        <a:pt x="266" y="53"/>
                        <a:pt x="266" y="53"/>
                      </a:cubicBezTo>
                      <a:cubicBezTo>
                        <a:pt x="261" y="52"/>
                        <a:pt x="257" y="52"/>
                        <a:pt x="253" y="52"/>
                      </a:cubicBezTo>
                      <a:cubicBezTo>
                        <a:pt x="113" y="52"/>
                        <a:pt x="0" y="165"/>
                        <a:pt x="0" y="305"/>
                      </a:cubicBezTo>
                      <a:cubicBezTo>
                        <a:pt x="0" y="374"/>
                        <a:pt x="27" y="436"/>
                        <a:pt x="71" y="481"/>
                      </a:cubicBezTo>
                      <a:cubicBezTo>
                        <a:pt x="71" y="481"/>
                        <a:pt x="71" y="481"/>
                        <a:pt x="71" y="481"/>
                      </a:cubicBezTo>
                      <a:cubicBezTo>
                        <a:pt x="111" y="521"/>
                        <a:pt x="105" y="561"/>
                        <a:pt x="105" y="561"/>
                      </a:cubicBezTo>
                      <a:cubicBezTo>
                        <a:pt x="105" y="561"/>
                        <a:pt x="105" y="561"/>
                        <a:pt x="105" y="561"/>
                      </a:cubicBezTo>
                      <a:cubicBezTo>
                        <a:pt x="76" y="769"/>
                        <a:pt x="52" y="1130"/>
                        <a:pt x="249" y="1082"/>
                      </a:cubicBezTo>
                      <a:cubicBezTo>
                        <a:pt x="243" y="1078"/>
                        <a:pt x="243" y="1078"/>
                        <a:pt x="243" y="1078"/>
                      </a:cubicBezTo>
                      <a:cubicBezTo>
                        <a:pt x="243" y="1078"/>
                        <a:pt x="65" y="1108"/>
                        <a:pt x="140" y="601"/>
                      </a:cubicBezTo>
                      <a:cubicBezTo>
                        <a:pt x="143" y="586"/>
                        <a:pt x="155" y="546"/>
                        <a:pt x="204" y="553"/>
                      </a:cubicBezTo>
                      <a:cubicBezTo>
                        <a:pt x="205" y="554"/>
                        <a:pt x="206" y="554"/>
                        <a:pt x="207" y="554"/>
                      </a:cubicBezTo>
                      <a:cubicBezTo>
                        <a:pt x="209" y="554"/>
                        <a:pt x="210" y="554"/>
                        <a:pt x="211" y="555"/>
                      </a:cubicBezTo>
                      <a:cubicBezTo>
                        <a:pt x="215" y="556"/>
                        <a:pt x="219" y="556"/>
                        <a:pt x="222" y="556"/>
                      </a:cubicBezTo>
                      <a:cubicBezTo>
                        <a:pt x="232" y="557"/>
                        <a:pt x="242" y="558"/>
                        <a:pt x="253" y="558"/>
                      </a:cubicBezTo>
                      <a:cubicBezTo>
                        <a:pt x="392" y="558"/>
                        <a:pt x="506" y="445"/>
                        <a:pt x="506" y="305"/>
                      </a:cubicBezTo>
                      <a:cubicBezTo>
                        <a:pt x="506" y="203"/>
                        <a:pt x="445" y="115"/>
                        <a:pt x="358" y="7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" name="îṩliďê">
                  <a:extLst>
                    <a:ext uri="{FF2B5EF4-FFF2-40B4-BE49-F238E27FC236}">
                      <a16:creationId xmlns:a16="http://schemas.microsoft.com/office/drawing/2014/main" xmlns="" id="{F6005BAC-024C-4281-A4B3-725F01BEFF15}"/>
                    </a:ext>
                  </a:extLst>
                </p:cNvPr>
                <p:cNvSpPr/>
                <p:nvPr/>
              </p:nvSpPr>
              <p:spPr bwMode="auto">
                <a:xfrm>
                  <a:off x="6644011" y="2005836"/>
                  <a:ext cx="695666" cy="695666"/>
                </a:xfrm>
                <a:prstGeom prst="ellipse">
                  <a:avLst/>
                </a:prstGeom>
                <a:no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r>
                    <a:rPr lang="en-US" altLang="zh-CN" sz="20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03</a:t>
                  </a:r>
                </a:p>
              </p:txBody>
            </p:sp>
            <p:sp>
              <p:nvSpPr>
                <p:cNvPr id="33" name="ïşḻîḍè">
                  <a:extLst>
                    <a:ext uri="{FF2B5EF4-FFF2-40B4-BE49-F238E27FC236}">
                      <a16:creationId xmlns:a16="http://schemas.microsoft.com/office/drawing/2014/main" xmlns="" id="{A351AF0C-24ED-4D56-9583-F5AF9B8E433D}"/>
                    </a:ext>
                  </a:extLst>
                </p:cNvPr>
                <p:cNvSpPr/>
                <p:nvPr/>
              </p:nvSpPr>
              <p:spPr>
                <a:xfrm>
                  <a:off x="7651759" y="2524839"/>
                  <a:ext cx="418643" cy="3665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82" y="0"/>
                      </a:moveTo>
                      <a:cubicBezTo>
                        <a:pt x="10633" y="0"/>
                        <a:pt x="10476" y="23"/>
                        <a:pt x="10320" y="63"/>
                      </a:cubicBezTo>
                      <a:lnTo>
                        <a:pt x="1569" y="2361"/>
                      </a:lnTo>
                      <a:cubicBezTo>
                        <a:pt x="647" y="2604"/>
                        <a:pt x="0" y="3536"/>
                        <a:pt x="0" y="4617"/>
                      </a:cubicBezTo>
                      <a:cubicBezTo>
                        <a:pt x="0" y="5699"/>
                        <a:pt x="647" y="6620"/>
                        <a:pt x="1569" y="6863"/>
                      </a:cubicBezTo>
                      <a:lnTo>
                        <a:pt x="3369" y="7337"/>
                      </a:lnTo>
                      <a:lnTo>
                        <a:pt x="3369" y="13841"/>
                      </a:lnTo>
                      <a:cubicBezTo>
                        <a:pt x="3369" y="15882"/>
                        <a:pt x="5418" y="17689"/>
                        <a:pt x="10782" y="17689"/>
                      </a:cubicBezTo>
                      <a:cubicBezTo>
                        <a:pt x="16144" y="17689"/>
                        <a:pt x="18185" y="15882"/>
                        <a:pt x="18185" y="13841"/>
                      </a:cubicBezTo>
                      <a:lnTo>
                        <a:pt x="18185" y="7337"/>
                      </a:lnTo>
                      <a:lnTo>
                        <a:pt x="19985" y="6863"/>
                      </a:lnTo>
                      <a:cubicBezTo>
                        <a:pt x="20907" y="6620"/>
                        <a:pt x="21554" y="5699"/>
                        <a:pt x="21554" y="4617"/>
                      </a:cubicBezTo>
                      <a:cubicBezTo>
                        <a:pt x="21554" y="3536"/>
                        <a:pt x="20906" y="2604"/>
                        <a:pt x="19985" y="2361"/>
                      </a:cubicBezTo>
                      <a:lnTo>
                        <a:pt x="11225" y="53"/>
                      </a:lnTo>
                      <a:cubicBezTo>
                        <a:pt x="11078" y="15"/>
                        <a:pt x="10930" y="0"/>
                        <a:pt x="10782" y="0"/>
                      </a:cubicBezTo>
                      <a:close/>
                      <a:moveTo>
                        <a:pt x="10615" y="1687"/>
                      </a:moveTo>
                      <a:cubicBezTo>
                        <a:pt x="10666" y="1687"/>
                        <a:pt x="10713" y="1695"/>
                        <a:pt x="10763" y="1708"/>
                      </a:cubicBezTo>
                      <a:lnTo>
                        <a:pt x="19523" y="4016"/>
                      </a:lnTo>
                      <a:cubicBezTo>
                        <a:pt x="19830" y="4097"/>
                        <a:pt x="20040" y="4407"/>
                        <a:pt x="20040" y="4765"/>
                      </a:cubicBezTo>
                      <a:cubicBezTo>
                        <a:pt x="20040" y="5123"/>
                        <a:pt x="19830" y="5433"/>
                        <a:pt x="19523" y="5513"/>
                      </a:cubicBezTo>
                      <a:lnTo>
                        <a:pt x="10763" y="7822"/>
                      </a:lnTo>
                      <a:cubicBezTo>
                        <a:pt x="10713" y="7835"/>
                        <a:pt x="10666" y="7843"/>
                        <a:pt x="10615" y="7843"/>
                      </a:cubicBezTo>
                      <a:cubicBezTo>
                        <a:pt x="10564" y="7843"/>
                        <a:pt x="10508" y="7835"/>
                        <a:pt x="10458" y="7822"/>
                      </a:cubicBezTo>
                      <a:lnTo>
                        <a:pt x="1708" y="5513"/>
                      </a:lnTo>
                      <a:cubicBezTo>
                        <a:pt x="1402" y="5433"/>
                        <a:pt x="1182" y="5123"/>
                        <a:pt x="1182" y="4765"/>
                      </a:cubicBezTo>
                      <a:cubicBezTo>
                        <a:pt x="1182" y="4407"/>
                        <a:pt x="1402" y="4097"/>
                        <a:pt x="1708" y="4016"/>
                      </a:cubicBezTo>
                      <a:lnTo>
                        <a:pt x="10458" y="1708"/>
                      </a:lnTo>
                      <a:cubicBezTo>
                        <a:pt x="10508" y="1695"/>
                        <a:pt x="10564" y="1687"/>
                        <a:pt x="10615" y="1687"/>
                      </a:cubicBezTo>
                      <a:close/>
                      <a:moveTo>
                        <a:pt x="4726" y="7759"/>
                      </a:moveTo>
                      <a:lnTo>
                        <a:pt x="10338" y="9235"/>
                      </a:lnTo>
                      <a:cubicBezTo>
                        <a:pt x="10486" y="9272"/>
                        <a:pt x="10642" y="9298"/>
                        <a:pt x="10791" y="9298"/>
                      </a:cubicBezTo>
                      <a:cubicBezTo>
                        <a:pt x="10939" y="9298"/>
                        <a:pt x="11086" y="9275"/>
                        <a:pt x="11243" y="9235"/>
                      </a:cubicBezTo>
                      <a:lnTo>
                        <a:pt x="16846" y="7759"/>
                      </a:lnTo>
                      <a:cubicBezTo>
                        <a:pt x="16846" y="7759"/>
                        <a:pt x="16846" y="13915"/>
                        <a:pt x="16846" y="13915"/>
                      </a:cubicBezTo>
                      <a:cubicBezTo>
                        <a:pt x="16846" y="14765"/>
                        <a:pt x="14832" y="16213"/>
                        <a:pt x="10791" y="16213"/>
                      </a:cubicBezTo>
                      <a:cubicBezTo>
                        <a:pt x="6749" y="16213"/>
                        <a:pt x="4726" y="14765"/>
                        <a:pt x="4726" y="13915"/>
                      </a:cubicBezTo>
                      <a:lnTo>
                        <a:pt x="4726" y="7759"/>
                      </a:lnTo>
                      <a:close/>
                      <a:moveTo>
                        <a:pt x="20252" y="7759"/>
                      </a:moveTo>
                      <a:cubicBezTo>
                        <a:pt x="19881" y="7759"/>
                        <a:pt x="19578" y="8103"/>
                        <a:pt x="19578" y="8528"/>
                      </a:cubicBezTo>
                      <a:lnTo>
                        <a:pt x="19578" y="15454"/>
                      </a:lnTo>
                      <a:cubicBezTo>
                        <a:pt x="19578" y="15880"/>
                        <a:pt x="19881" y="16224"/>
                        <a:pt x="20252" y="16224"/>
                      </a:cubicBezTo>
                      <a:cubicBezTo>
                        <a:pt x="20624" y="16224"/>
                        <a:pt x="20926" y="15880"/>
                        <a:pt x="20926" y="15454"/>
                      </a:cubicBezTo>
                      <a:lnTo>
                        <a:pt x="20926" y="8528"/>
                      </a:lnTo>
                      <a:cubicBezTo>
                        <a:pt x="20926" y="8103"/>
                        <a:pt x="20624" y="7759"/>
                        <a:pt x="20252" y="7759"/>
                      </a:cubicBezTo>
                      <a:close/>
                      <a:moveTo>
                        <a:pt x="20252" y="16993"/>
                      </a:moveTo>
                      <a:cubicBezTo>
                        <a:pt x="19509" y="16993"/>
                        <a:pt x="18905" y="19222"/>
                        <a:pt x="18905" y="20071"/>
                      </a:cubicBezTo>
                      <a:cubicBezTo>
                        <a:pt x="18905" y="20920"/>
                        <a:pt x="19509" y="21600"/>
                        <a:pt x="20252" y="21600"/>
                      </a:cubicBezTo>
                      <a:cubicBezTo>
                        <a:pt x="20995" y="21600"/>
                        <a:pt x="21600" y="20920"/>
                        <a:pt x="21600" y="20071"/>
                      </a:cubicBezTo>
                      <a:cubicBezTo>
                        <a:pt x="21600" y="19222"/>
                        <a:pt x="20995" y="16993"/>
                        <a:pt x="20252" y="1699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" name="îṧ1iḍé">
                  <a:extLst>
                    <a:ext uri="{FF2B5EF4-FFF2-40B4-BE49-F238E27FC236}">
                      <a16:creationId xmlns:a16="http://schemas.microsoft.com/office/drawing/2014/main" xmlns="" id="{EEB5B789-E5C5-49BE-9A52-A60B8F595C6F}"/>
                    </a:ext>
                  </a:extLst>
                </p:cNvPr>
                <p:cNvSpPr txBox="1"/>
                <p:nvPr/>
              </p:nvSpPr>
              <p:spPr>
                <a:xfrm>
                  <a:off x="7224944" y="3047732"/>
                  <a:ext cx="1288103" cy="36933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/>
                  <a:r>
                    <a:rPr lang="en-US" altLang="zh-CN" b="1" dirty="0"/>
                    <a:t>Keyword</a:t>
                  </a:r>
                  <a:endParaRPr lang="zh-CN" altLang="en-US" b="1" dirty="0"/>
                </a:p>
              </p:txBody>
            </p:sp>
          </p:grpSp>
          <p:grpSp>
            <p:nvGrpSpPr>
              <p:cNvPr id="25" name="îšḻiḋé">
                <a:extLst>
                  <a:ext uri="{FF2B5EF4-FFF2-40B4-BE49-F238E27FC236}">
                    <a16:creationId xmlns:a16="http://schemas.microsoft.com/office/drawing/2014/main" xmlns="" id="{29C33B67-83A3-4F7F-8088-51AD119EF8B6}"/>
                  </a:ext>
                </a:extLst>
              </p:cNvPr>
              <p:cNvGrpSpPr/>
              <p:nvPr/>
            </p:nvGrpSpPr>
            <p:grpSpPr>
              <a:xfrm>
                <a:off x="6329033" y="4308570"/>
                <a:ext cx="2366074" cy="1055430"/>
                <a:chOff x="6329033" y="4308570"/>
                <a:chExt cx="2366074" cy="1055430"/>
              </a:xfrm>
            </p:grpSpPr>
            <p:sp>
              <p:nvSpPr>
                <p:cNvPr id="26" name="íS1îḓê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6329033" y="4703060"/>
                  <a:ext cx="2366074" cy="6609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27" name="îşḻîḍé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6329033" y="4308570"/>
                  <a:ext cx="2366074" cy="3944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9" name="ïṣḷiḋé">
              <a:extLst>
                <a:ext uri="{FF2B5EF4-FFF2-40B4-BE49-F238E27FC236}">
                  <a16:creationId xmlns:a16="http://schemas.microsoft.com/office/drawing/2014/main" xmlns="" id="{D926C438-D26E-4C88-BE69-5544B38D43ED}"/>
                </a:ext>
              </a:extLst>
            </p:cNvPr>
            <p:cNvGrpSpPr/>
            <p:nvPr/>
          </p:nvGrpSpPr>
          <p:grpSpPr>
            <a:xfrm>
              <a:off x="9152826" y="1868189"/>
              <a:ext cx="2366074" cy="3540722"/>
              <a:chOff x="9156000" y="1823278"/>
              <a:chExt cx="2366074" cy="3540722"/>
            </a:xfrm>
          </p:grpSpPr>
          <p:grpSp>
            <p:nvGrpSpPr>
              <p:cNvPr id="13" name="işḻídè">
                <a:extLst>
                  <a:ext uri="{FF2B5EF4-FFF2-40B4-BE49-F238E27FC236}">
                    <a16:creationId xmlns:a16="http://schemas.microsoft.com/office/drawing/2014/main" xmlns="" id="{D0388DFE-D5C8-4F71-BC19-CC0606246F6C}"/>
                  </a:ext>
                </a:extLst>
              </p:cNvPr>
              <p:cNvGrpSpPr/>
              <p:nvPr/>
            </p:nvGrpSpPr>
            <p:grpSpPr>
              <a:xfrm>
                <a:off x="9308598" y="1823278"/>
                <a:ext cx="2060878" cy="2121801"/>
                <a:chOff x="9340547" y="1823278"/>
                <a:chExt cx="2060878" cy="2121801"/>
              </a:xfrm>
            </p:grpSpPr>
            <p:sp>
              <p:nvSpPr>
                <p:cNvPr id="17" name="iṥļïḓè">
                  <a:extLst>
                    <a:ext uri="{FF2B5EF4-FFF2-40B4-BE49-F238E27FC236}">
                      <a16:creationId xmlns:a16="http://schemas.microsoft.com/office/drawing/2014/main" xmlns="" id="{2B2666F3-8B97-4691-9EF1-A9103D4A8DA4}"/>
                    </a:ext>
                  </a:extLst>
                </p:cNvPr>
                <p:cNvSpPr/>
                <p:nvPr/>
              </p:nvSpPr>
              <p:spPr bwMode="auto">
                <a:xfrm>
                  <a:off x="9340547" y="1885940"/>
                  <a:ext cx="2060878" cy="2059139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" name="îṩ1iḑé">
                  <a:extLst>
                    <a:ext uri="{FF2B5EF4-FFF2-40B4-BE49-F238E27FC236}">
                      <a16:creationId xmlns:a16="http://schemas.microsoft.com/office/drawing/2014/main" xmlns="" id="{928215EA-4A03-4FC3-8613-F12A348F72E9}"/>
                    </a:ext>
                  </a:extLst>
                </p:cNvPr>
                <p:cNvSpPr/>
                <p:nvPr/>
              </p:nvSpPr>
              <p:spPr bwMode="auto">
                <a:xfrm>
                  <a:off x="9938446" y="3449876"/>
                  <a:ext cx="1312417" cy="495203"/>
                </a:xfrm>
                <a:custGeom>
                  <a:avLst/>
                  <a:gdLst>
                    <a:gd name="T0" fmla="*/ 238 w 725"/>
                    <a:gd name="T1" fmla="*/ 274 h 274"/>
                    <a:gd name="T2" fmla="*/ 725 w 725"/>
                    <a:gd name="T3" fmla="*/ 0 h 274"/>
                    <a:gd name="T4" fmla="*/ 239 w 725"/>
                    <a:gd name="T5" fmla="*/ 140 h 274"/>
                    <a:gd name="T6" fmla="*/ 0 w 725"/>
                    <a:gd name="T7" fmla="*/ 221 h 274"/>
                    <a:gd name="T8" fmla="*/ 238 w 725"/>
                    <a:gd name="T9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5" h="274">
                      <a:moveTo>
                        <a:pt x="238" y="274"/>
                      </a:moveTo>
                      <a:cubicBezTo>
                        <a:pt x="444" y="274"/>
                        <a:pt x="625" y="164"/>
                        <a:pt x="725" y="0"/>
                      </a:cubicBezTo>
                      <a:cubicBezTo>
                        <a:pt x="715" y="7"/>
                        <a:pt x="560" y="163"/>
                        <a:pt x="239" y="140"/>
                      </a:cubicBezTo>
                      <a:cubicBezTo>
                        <a:pt x="76" y="128"/>
                        <a:pt x="18" y="174"/>
                        <a:pt x="0" y="221"/>
                      </a:cubicBezTo>
                      <a:cubicBezTo>
                        <a:pt x="72" y="255"/>
                        <a:pt x="153" y="274"/>
                        <a:pt x="238" y="274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" name="iṧḻïḋê">
                  <a:extLst>
                    <a:ext uri="{FF2B5EF4-FFF2-40B4-BE49-F238E27FC236}">
                      <a16:creationId xmlns:a16="http://schemas.microsoft.com/office/drawing/2014/main" xmlns="" id="{56638C7E-AC7C-4783-905E-B7199BB12927}"/>
                    </a:ext>
                  </a:extLst>
                </p:cNvPr>
                <p:cNvSpPr/>
                <p:nvPr/>
              </p:nvSpPr>
              <p:spPr bwMode="auto">
                <a:xfrm>
                  <a:off x="9351861" y="3065202"/>
                  <a:ext cx="1910316" cy="838103"/>
                </a:xfrm>
                <a:custGeom>
                  <a:avLst/>
                  <a:gdLst>
                    <a:gd name="T0" fmla="*/ 1055 w 1055"/>
                    <a:gd name="T1" fmla="*/ 204 h 464"/>
                    <a:gd name="T2" fmla="*/ 585 w 1055"/>
                    <a:gd name="T3" fmla="*/ 352 h 464"/>
                    <a:gd name="T4" fmla="*/ 100 w 1055"/>
                    <a:gd name="T5" fmla="*/ 159 h 464"/>
                    <a:gd name="T6" fmla="*/ 0 w 1055"/>
                    <a:gd name="T7" fmla="*/ 0 h 464"/>
                    <a:gd name="T8" fmla="*/ 402 w 1055"/>
                    <a:gd name="T9" fmla="*/ 464 h 464"/>
                    <a:gd name="T10" fmla="*/ 585 w 1055"/>
                    <a:gd name="T11" fmla="*/ 355 h 464"/>
                    <a:gd name="T12" fmla="*/ 620 w 1055"/>
                    <a:gd name="T13" fmla="*/ 356 h 464"/>
                    <a:gd name="T14" fmla="*/ 1049 w 1055"/>
                    <a:gd name="T15" fmla="*/ 213 h 464"/>
                    <a:gd name="T16" fmla="*/ 1055 w 1055"/>
                    <a:gd name="T17" fmla="*/ 204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55" h="464">
                      <a:moveTo>
                        <a:pt x="1055" y="204"/>
                      </a:moveTo>
                      <a:cubicBezTo>
                        <a:pt x="939" y="309"/>
                        <a:pt x="781" y="359"/>
                        <a:pt x="585" y="352"/>
                      </a:cubicBezTo>
                      <a:cubicBezTo>
                        <a:pt x="325" y="343"/>
                        <a:pt x="178" y="242"/>
                        <a:pt x="100" y="159"/>
                      </a:cubicBezTo>
                      <a:cubicBezTo>
                        <a:pt x="43" y="98"/>
                        <a:pt x="13" y="35"/>
                        <a:pt x="0" y="0"/>
                      </a:cubicBezTo>
                      <a:cubicBezTo>
                        <a:pt x="32" y="222"/>
                        <a:pt x="192" y="402"/>
                        <a:pt x="402" y="464"/>
                      </a:cubicBezTo>
                      <a:cubicBezTo>
                        <a:pt x="457" y="418"/>
                        <a:pt x="516" y="353"/>
                        <a:pt x="585" y="355"/>
                      </a:cubicBezTo>
                      <a:cubicBezTo>
                        <a:pt x="597" y="356"/>
                        <a:pt x="608" y="356"/>
                        <a:pt x="620" y="356"/>
                      </a:cubicBezTo>
                      <a:cubicBezTo>
                        <a:pt x="796" y="356"/>
                        <a:pt x="941" y="308"/>
                        <a:pt x="1049" y="213"/>
                      </a:cubicBezTo>
                      <a:cubicBezTo>
                        <a:pt x="1051" y="210"/>
                        <a:pt x="1053" y="207"/>
                        <a:pt x="1055" y="204"/>
                      </a:cubicBez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" name="íṩļíḓè">
                  <a:extLst>
                    <a:ext uri="{FF2B5EF4-FFF2-40B4-BE49-F238E27FC236}">
                      <a16:creationId xmlns:a16="http://schemas.microsoft.com/office/drawing/2014/main" xmlns="" id="{DE890936-4D5F-46C8-A278-F8793B701081}"/>
                    </a:ext>
                  </a:extLst>
                </p:cNvPr>
                <p:cNvSpPr/>
                <p:nvPr/>
              </p:nvSpPr>
              <p:spPr bwMode="auto">
                <a:xfrm>
                  <a:off x="9358824" y="1823278"/>
                  <a:ext cx="916430" cy="2042603"/>
                </a:xfrm>
                <a:custGeom>
                  <a:avLst/>
                  <a:gdLst>
                    <a:gd name="T0" fmla="*/ 358 w 506"/>
                    <a:gd name="T1" fmla="*/ 75 h 1130"/>
                    <a:gd name="T2" fmla="*/ 358 w 506"/>
                    <a:gd name="T3" fmla="*/ 75 h 1130"/>
                    <a:gd name="T4" fmla="*/ 338 w 506"/>
                    <a:gd name="T5" fmla="*/ 52 h 1130"/>
                    <a:gd name="T6" fmla="*/ 358 w 506"/>
                    <a:gd name="T7" fmla="*/ 22 h 1130"/>
                    <a:gd name="T8" fmla="*/ 454 w 506"/>
                    <a:gd name="T9" fmla="*/ 45 h 1130"/>
                    <a:gd name="T10" fmla="*/ 470 w 506"/>
                    <a:gd name="T11" fmla="*/ 43 h 1130"/>
                    <a:gd name="T12" fmla="*/ 370 w 506"/>
                    <a:gd name="T13" fmla="*/ 5 h 1130"/>
                    <a:gd name="T14" fmla="*/ 311 w 506"/>
                    <a:gd name="T15" fmla="*/ 34 h 1130"/>
                    <a:gd name="T16" fmla="*/ 266 w 506"/>
                    <a:gd name="T17" fmla="*/ 52 h 1130"/>
                    <a:gd name="T18" fmla="*/ 266 w 506"/>
                    <a:gd name="T19" fmla="*/ 53 h 1130"/>
                    <a:gd name="T20" fmla="*/ 253 w 506"/>
                    <a:gd name="T21" fmla="*/ 52 h 1130"/>
                    <a:gd name="T22" fmla="*/ 0 w 506"/>
                    <a:gd name="T23" fmla="*/ 305 h 1130"/>
                    <a:gd name="T24" fmla="*/ 71 w 506"/>
                    <a:gd name="T25" fmla="*/ 481 h 1130"/>
                    <a:gd name="T26" fmla="*/ 71 w 506"/>
                    <a:gd name="T27" fmla="*/ 481 h 1130"/>
                    <a:gd name="T28" fmla="*/ 105 w 506"/>
                    <a:gd name="T29" fmla="*/ 561 h 1130"/>
                    <a:gd name="T30" fmla="*/ 105 w 506"/>
                    <a:gd name="T31" fmla="*/ 561 h 1130"/>
                    <a:gd name="T32" fmla="*/ 249 w 506"/>
                    <a:gd name="T33" fmla="*/ 1082 h 1130"/>
                    <a:gd name="T34" fmla="*/ 243 w 506"/>
                    <a:gd name="T35" fmla="*/ 1078 h 1130"/>
                    <a:gd name="T36" fmla="*/ 140 w 506"/>
                    <a:gd name="T37" fmla="*/ 601 h 1130"/>
                    <a:gd name="T38" fmla="*/ 204 w 506"/>
                    <a:gd name="T39" fmla="*/ 553 h 1130"/>
                    <a:gd name="T40" fmla="*/ 207 w 506"/>
                    <a:gd name="T41" fmla="*/ 554 h 1130"/>
                    <a:gd name="T42" fmla="*/ 211 w 506"/>
                    <a:gd name="T43" fmla="*/ 555 h 1130"/>
                    <a:gd name="T44" fmla="*/ 222 w 506"/>
                    <a:gd name="T45" fmla="*/ 556 h 1130"/>
                    <a:gd name="T46" fmla="*/ 253 w 506"/>
                    <a:gd name="T47" fmla="*/ 558 h 1130"/>
                    <a:gd name="T48" fmla="*/ 506 w 506"/>
                    <a:gd name="T49" fmla="*/ 305 h 1130"/>
                    <a:gd name="T50" fmla="*/ 358 w 506"/>
                    <a:gd name="T51" fmla="*/ 75 h 1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06" h="1130">
                      <a:moveTo>
                        <a:pt x="358" y="75"/>
                      </a:moveTo>
                      <a:cubicBezTo>
                        <a:pt x="358" y="75"/>
                        <a:pt x="358" y="75"/>
                        <a:pt x="358" y="75"/>
                      </a:cubicBezTo>
                      <a:cubicBezTo>
                        <a:pt x="344" y="69"/>
                        <a:pt x="339" y="60"/>
                        <a:pt x="338" y="52"/>
                      </a:cubicBezTo>
                      <a:cubicBezTo>
                        <a:pt x="337" y="41"/>
                        <a:pt x="347" y="26"/>
                        <a:pt x="358" y="22"/>
                      </a:cubicBezTo>
                      <a:cubicBezTo>
                        <a:pt x="417" y="1"/>
                        <a:pt x="454" y="45"/>
                        <a:pt x="454" y="45"/>
                      </a:cubicBezTo>
                      <a:cubicBezTo>
                        <a:pt x="470" y="43"/>
                        <a:pt x="470" y="43"/>
                        <a:pt x="470" y="43"/>
                      </a:cubicBezTo>
                      <a:cubicBezTo>
                        <a:pt x="439" y="6"/>
                        <a:pt x="401" y="0"/>
                        <a:pt x="370" y="5"/>
                      </a:cubicBezTo>
                      <a:cubicBezTo>
                        <a:pt x="348" y="8"/>
                        <a:pt x="328" y="19"/>
                        <a:pt x="311" y="34"/>
                      </a:cubicBezTo>
                      <a:cubicBezTo>
                        <a:pt x="286" y="56"/>
                        <a:pt x="266" y="52"/>
                        <a:pt x="266" y="52"/>
                      </a:cubicBezTo>
                      <a:cubicBezTo>
                        <a:pt x="266" y="53"/>
                        <a:pt x="266" y="53"/>
                        <a:pt x="266" y="53"/>
                      </a:cubicBezTo>
                      <a:cubicBezTo>
                        <a:pt x="261" y="52"/>
                        <a:pt x="257" y="52"/>
                        <a:pt x="253" y="52"/>
                      </a:cubicBezTo>
                      <a:cubicBezTo>
                        <a:pt x="113" y="52"/>
                        <a:pt x="0" y="165"/>
                        <a:pt x="0" y="305"/>
                      </a:cubicBezTo>
                      <a:cubicBezTo>
                        <a:pt x="0" y="374"/>
                        <a:pt x="27" y="436"/>
                        <a:pt x="71" y="481"/>
                      </a:cubicBezTo>
                      <a:cubicBezTo>
                        <a:pt x="71" y="481"/>
                        <a:pt x="71" y="481"/>
                        <a:pt x="71" y="481"/>
                      </a:cubicBezTo>
                      <a:cubicBezTo>
                        <a:pt x="111" y="521"/>
                        <a:pt x="105" y="561"/>
                        <a:pt x="105" y="561"/>
                      </a:cubicBezTo>
                      <a:cubicBezTo>
                        <a:pt x="105" y="561"/>
                        <a:pt x="105" y="561"/>
                        <a:pt x="105" y="561"/>
                      </a:cubicBezTo>
                      <a:cubicBezTo>
                        <a:pt x="76" y="769"/>
                        <a:pt x="52" y="1130"/>
                        <a:pt x="249" y="1082"/>
                      </a:cubicBezTo>
                      <a:cubicBezTo>
                        <a:pt x="243" y="1078"/>
                        <a:pt x="243" y="1078"/>
                        <a:pt x="243" y="1078"/>
                      </a:cubicBezTo>
                      <a:cubicBezTo>
                        <a:pt x="243" y="1078"/>
                        <a:pt x="65" y="1108"/>
                        <a:pt x="140" y="601"/>
                      </a:cubicBezTo>
                      <a:cubicBezTo>
                        <a:pt x="143" y="586"/>
                        <a:pt x="155" y="546"/>
                        <a:pt x="204" y="553"/>
                      </a:cubicBezTo>
                      <a:cubicBezTo>
                        <a:pt x="205" y="554"/>
                        <a:pt x="206" y="554"/>
                        <a:pt x="207" y="554"/>
                      </a:cubicBezTo>
                      <a:cubicBezTo>
                        <a:pt x="209" y="554"/>
                        <a:pt x="210" y="554"/>
                        <a:pt x="211" y="555"/>
                      </a:cubicBezTo>
                      <a:cubicBezTo>
                        <a:pt x="215" y="556"/>
                        <a:pt x="219" y="556"/>
                        <a:pt x="222" y="556"/>
                      </a:cubicBezTo>
                      <a:cubicBezTo>
                        <a:pt x="232" y="557"/>
                        <a:pt x="242" y="558"/>
                        <a:pt x="253" y="558"/>
                      </a:cubicBezTo>
                      <a:cubicBezTo>
                        <a:pt x="392" y="558"/>
                        <a:pt x="506" y="445"/>
                        <a:pt x="506" y="305"/>
                      </a:cubicBezTo>
                      <a:cubicBezTo>
                        <a:pt x="506" y="203"/>
                        <a:pt x="445" y="115"/>
                        <a:pt x="358" y="75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" name="íSḷíḍê">
                  <a:extLst>
                    <a:ext uri="{FF2B5EF4-FFF2-40B4-BE49-F238E27FC236}">
                      <a16:creationId xmlns:a16="http://schemas.microsoft.com/office/drawing/2014/main" xmlns="" id="{E5CDB954-46DB-4966-92BD-97C8D1A76174}"/>
                    </a:ext>
                  </a:extLst>
                </p:cNvPr>
                <p:cNvSpPr/>
                <p:nvPr/>
              </p:nvSpPr>
              <p:spPr bwMode="auto">
                <a:xfrm>
                  <a:off x="9469205" y="2005836"/>
                  <a:ext cx="695666" cy="695666"/>
                </a:xfrm>
                <a:prstGeom prst="ellipse">
                  <a:avLst/>
                </a:prstGeom>
                <a:no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r>
                    <a:rPr lang="en-US" altLang="zh-CN" sz="20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04</a:t>
                  </a:r>
                </a:p>
              </p:txBody>
            </p:sp>
            <p:sp>
              <p:nvSpPr>
                <p:cNvPr id="22" name="ï$ļíḍê">
                  <a:extLst>
                    <a:ext uri="{FF2B5EF4-FFF2-40B4-BE49-F238E27FC236}">
                      <a16:creationId xmlns:a16="http://schemas.microsoft.com/office/drawing/2014/main" xmlns="" id="{990D29F6-86F8-47A9-B59A-8D995EBAA58C}"/>
                    </a:ext>
                  </a:extLst>
                </p:cNvPr>
                <p:cNvSpPr/>
                <p:nvPr/>
              </p:nvSpPr>
              <p:spPr>
                <a:xfrm>
                  <a:off x="10469353" y="2538599"/>
                  <a:ext cx="433843" cy="3390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96" h="21600" extrusionOk="0">
                      <a:moveTo>
                        <a:pt x="10547" y="0"/>
                      </a:moveTo>
                      <a:cubicBezTo>
                        <a:pt x="7670" y="0"/>
                        <a:pt x="4754" y="229"/>
                        <a:pt x="1879" y="686"/>
                      </a:cubicBezTo>
                      <a:cubicBezTo>
                        <a:pt x="1331" y="773"/>
                        <a:pt x="883" y="1299"/>
                        <a:pt x="755" y="2002"/>
                      </a:cubicBezTo>
                      <a:cubicBezTo>
                        <a:pt x="-252" y="7551"/>
                        <a:pt x="-252" y="13178"/>
                        <a:pt x="755" y="18728"/>
                      </a:cubicBezTo>
                      <a:cubicBezTo>
                        <a:pt x="883" y="19431"/>
                        <a:pt x="1331" y="19958"/>
                        <a:pt x="1879" y="20044"/>
                      </a:cubicBezTo>
                      <a:cubicBezTo>
                        <a:pt x="3264" y="20265"/>
                        <a:pt x="4658" y="20428"/>
                        <a:pt x="6053" y="20543"/>
                      </a:cubicBezTo>
                      <a:cubicBezTo>
                        <a:pt x="5978" y="20604"/>
                        <a:pt x="5931" y="20669"/>
                        <a:pt x="5931" y="20734"/>
                      </a:cubicBezTo>
                      <a:cubicBezTo>
                        <a:pt x="5931" y="21212"/>
                        <a:pt x="7997" y="21600"/>
                        <a:pt x="10547" y="21600"/>
                      </a:cubicBezTo>
                      <a:cubicBezTo>
                        <a:pt x="13097" y="21600"/>
                        <a:pt x="15163" y="21212"/>
                        <a:pt x="15163" y="20734"/>
                      </a:cubicBezTo>
                      <a:cubicBezTo>
                        <a:pt x="15163" y="20669"/>
                        <a:pt x="15114" y="20604"/>
                        <a:pt x="15038" y="20543"/>
                      </a:cubicBezTo>
                      <a:cubicBezTo>
                        <a:pt x="16433" y="20428"/>
                        <a:pt x="17830" y="20265"/>
                        <a:pt x="19215" y="20044"/>
                      </a:cubicBezTo>
                      <a:cubicBezTo>
                        <a:pt x="19762" y="19958"/>
                        <a:pt x="20212" y="19431"/>
                        <a:pt x="20339" y="18728"/>
                      </a:cubicBezTo>
                      <a:cubicBezTo>
                        <a:pt x="21348" y="13178"/>
                        <a:pt x="21348" y="7551"/>
                        <a:pt x="20339" y="2002"/>
                      </a:cubicBezTo>
                      <a:cubicBezTo>
                        <a:pt x="20212" y="1299"/>
                        <a:pt x="19762" y="773"/>
                        <a:pt x="19215" y="686"/>
                      </a:cubicBezTo>
                      <a:cubicBezTo>
                        <a:pt x="16339" y="229"/>
                        <a:pt x="13423" y="0"/>
                        <a:pt x="10547" y="0"/>
                      </a:cubicBezTo>
                      <a:close/>
                      <a:moveTo>
                        <a:pt x="10602" y="1795"/>
                      </a:moveTo>
                      <a:cubicBezTo>
                        <a:pt x="13438" y="1795"/>
                        <a:pt x="16273" y="2018"/>
                        <a:pt x="19109" y="2469"/>
                      </a:cubicBezTo>
                      <a:cubicBezTo>
                        <a:pt x="20074" y="7778"/>
                        <a:pt x="20074" y="13088"/>
                        <a:pt x="19109" y="18397"/>
                      </a:cubicBezTo>
                      <a:cubicBezTo>
                        <a:pt x="13437" y="19298"/>
                        <a:pt x="7764" y="19298"/>
                        <a:pt x="2092" y="18397"/>
                      </a:cubicBezTo>
                      <a:cubicBezTo>
                        <a:pt x="1127" y="13088"/>
                        <a:pt x="1127" y="7778"/>
                        <a:pt x="2092" y="2469"/>
                      </a:cubicBezTo>
                      <a:cubicBezTo>
                        <a:pt x="4928" y="2018"/>
                        <a:pt x="7766" y="1795"/>
                        <a:pt x="10602" y="1795"/>
                      </a:cubicBezTo>
                      <a:close/>
                      <a:moveTo>
                        <a:pt x="9332" y="3231"/>
                      </a:moveTo>
                      <a:cubicBezTo>
                        <a:pt x="7547" y="3231"/>
                        <a:pt x="5731" y="3472"/>
                        <a:pt x="3946" y="3953"/>
                      </a:cubicBezTo>
                      <a:cubicBezTo>
                        <a:pt x="3715" y="4016"/>
                        <a:pt x="3527" y="4238"/>
                        <a:pt x="3453" y="4531"/>
                      </a:cubicBezTo>
                      <a:cubicBezTo>
                        <a:pt x="2502" y="8317"/>
                        <a:pt x="2502" y="12151"/>
                        <a:pt x="3453" y="15936"/>
                      </a:cubicBezTo>
                      <a:cubicBezTo>
                        <a:pt x="3527" y="16230"/>
                        <a:pt x="3715" y="16452"/>
                        <a:pt x="3946" y="16514"/>
                      </a:cubicBezTo>
                      <a:cubicBezTo>
                        <a:pt x="5731" y="16996"/>
                        <a:pt x="7547" y="17240"/>
                        <a:pt x="9332" y="17240"/>
                      </a:cubicBezTo>
                      <a:cubicBezTo>
                        <a:pt x="11120" y="17240"/>
                        <a:pt x="12929" y="16996"/>
                        <a:pt x="14715" y="16514"/>
                      </a:cubicBezTo>
                      <a:cubicBezTo>
                        <a:pt x="14947" y="16452"/>
                        <a:pt x="15135" y="16230"/>
                        <a:pt x="15209" y="15936"/>
                      </a:cubicBezTo>
                      <a:cubicBezTo>
                        <a:pt x="16161" y="12151"/>
                        <a:pt x="16161" y="8317"/>
                        <a:pt x="15209" y="4531"/>
                      </a:cubicBezTo>
                      <a:cubicBezTo>
                        <a:pt x="15135" y="4238"/>
                        <a:pt x="14947" y="4016"/>
                        <a:pt x="14715" y="3953"/>
                      </a:cubicBezTo>
                      <a:cubicBezTo>
                        <a:pt x="12929" y="3472"/>
                        <a:pt x="11120" y="3231"/>
                        <a:pt x="9332" y="3231"/>
                      </a:cubicBezTo>
                      <a:close/>
                      <a:moveTo>
                        <a:pt x="9223" y="3949"/>
                      </a:moveTo>
                      <a:cubicBezTo>
                        <a:pt x="10973" y="3949"/>
                        <a:pt x="12724" y="4184"/>
                        <a:pt x="14475" y="4655"/>
                      </a:cubicBezTo>
                      <a:cubicBezTo>
                        <a:pt x="15385" y="8277"/>
                        <a:pt x="15385" y="11899"/>
                        <a:pt x="14475" y="15521"/>
                      </a:cubicBezTo>
                      <a:cubicBezTo>
                        <a:pt x="10973" y="16463"/>
                        <a:pt x="7472" y="16463"/>
                        <a:pt x="3971" y="15521"/>
                      </a:cubicBezTo>
                      <a:cubicBezTo>
                        <a:pt x="3060" y="11899"/>
                        <a:pt x="3060" y="8277"/>
                        <a:pt x="3971" y="4655"/>
                      </a:cubicBezTo>
                      <a:cubicBezTo>
                        <a:pt x="5721" y="4184"/>
                        <a:pt x="7472" y="3949"/>
                        <a:pt x="9223" y="3949"/>
                      </a:cubicBezTo>
                      <a:close/>
                      <a:moveTo>
                        <a:pt x="17434" y="4308"/>
                      </a:moveTo>
                      <a:cubicBezTo>
                        <a:pt x="16888" y="4308"/>
                        <a:pt x="16445" y="4888"/>
                        <a:pt x="16445" y="5604"/>
                      </a:cubicBezTo>
                      <a:cubicBezTo>
                        <a:pt x="16445" y="6320"/>
                        <a:pt x="16888" y="6901"/>
                        <a:pt x="17434" y="6901"/>
                      </a:cubicBezTo>
                      <a:cubicBezTo>
                        <a:pt x="17980" y="6901"/>
                        <a:pt x="18421" y="6320"/>
                        <a:pt x="18421" y="5604"/>
                      </a:cubicBezTo>
                      <a:cubicBezTo>
                        <a:pt x="18421" y="4888"/>
                        <a:pt x="17980" y="4308"/>
                        <a:pt x="17434" y="4308"/>
                      </a:cubicBezTo>
                      <a:close/>
                      <a:moveTo>
                        <a:pt x="17410" y="5170"/>
                      </a:moveTo>
                      <a:cubicBezTo>
                        <a:pt x="17591" y="5170"/>
                        <a:pt x="17739" y="5366"/>
                        <a:pt x="17739" y="5604"/>
                      </a:cubicBezTo>
                      <a:cubicBezTo>
                        <a:pt x="17739" y="5841"/>
                        <a:pt x="17591" y="6035"/>
                        <a:pt x="17410" y="6035"/>
                      </a:cubicBezTo>
                      <a:cubicBezTo>
                        <a:pt x="17229" y="6035"/>
                        <a:pt x="17081" y="5841"/>
                        <a:pt x="17081" y="5604"/>
                      </a:cubicBezTo>
                      <a:cubicBezTo>
                        <a:pt x="17081" y="5366"/>
                        <a:pt x="17229" y="5170"/>
                        <a:pt x="17410" y="5170"/>
                      </a:cubicBezTo>
                      <a:close/>
                      <a:moveTo>
                        <a:pt x="9089" y="6821"/>
                      </a:moveTo>
                      <a:lnTo>
                        <a:pt x="6065" y="7132"/>
                      </a:lnTo>
                      <a:cubicBezTo>
                        <a:pt x="5886" y="7160"/>
                        <a:pt x="5713" y="7373"/>
                        <a:pt x="5682" y="7607"/>
                      </a:cubicBezTo>
                      <a:lnTo>
                        <a:pt x="5481" y="10016"/>
                      </a:lnTo>
                      <a:cubicBezTo>
                        <a:pt x="5473" y="10254"/>
                        <a:pt x="5614" y="10447"/>
                        <a:pt x="5794" y="10447"/>
                      </a:cubicBezTo>
                      <a:cubicBezTo>
                        <a:pt x="5975" y="10447"/>
                        <a:pt x="6128" y="10251"/>
                        <a:pt x="6135" y="10012"/>
                      </a:cubicBezTo>
                      <a:lnTo>
                        <a:pt x="6245" y="8377"/>
                      </a:lnTo>
                      <a:cubicBezTo>
                        <a:pt x="6269" y="8141"/>
                        <a:pt x="6436" y="7930"/>
                        <a:pt x="6617" y="7906"/>
                      </a:cubicBezTo>
                      <a:lnTo>
                        <a:pt x="9089" y="7683"/>
                      </a:lnTo>
                      <a:cubicBezTo>
                        <a:pt x="9270" y="7674"/>
                        <a:pt x="9421" y="7474"/>
                        <a:pt x="9421" y="7236"/>
                      </a:cubicBezTo>
                      <a:cubicBezTo>
                        <a:pt x="9421" y="6998"/>
                        <a:pt x="9270" y="6812"/>
                        <a:pt x="9089" y="6821"/>
                      </a:cubicBezTo>
                      <a:close/>
                      <a:moveTo>
                        <a:pt x="17002" y="10447"/>
                      </a:moveTo>
                      <a:cubicBezTo>
                        <a:pt x="16820" y="10447"/>
                        <a:pt x="16673" y="10639"/>
                        <a:pt x="16673" y="10878"/>
                      </a:cubicBezTo>
                      <a:cubicBezTo>
                        <a:pt x="16673" y="11116"/>
                        <a:pt x="16820" y="11309"/>
                        <a:pt x="17002" y="11309"/>
                      </a:cubicBezTo>
                      <a:lnTo>
                        <a:pt x="18981" y="11309"/>
                      </a:lnTo>
                      <a:cubicBezTo>
                        <a:pt x="19163" y="11309"/>
                        <a:pt x="19310" y="11116"/>
                        <a:pt x="19310" y="10878"/>
                      </a:cubicBezTo>
                      <a:cubicBezTo>
                        <a:pt x="19310" y="10639"/>
                        <a:pt x="19163" y="10447"/>
                        <a:pt x="18981" y="10447"/>
                      </a:cubicBezTo>
                      <a:lnTo>
                        <a:pt x="17002" y="10447"/>
                      </a:lnTo>
                      <a:close/>
                      <a:moveTo>
                        <a:pt x="17002" y="13040"/>
                      </a:moveTo>
                      <a:cubicBezTo>
                        <a:pt x="16820" y="13040"/>
                        <a:pt x="16673" y="13232"/>
                        <a:pt x="16673" y="13471"/>
                      </a:cubicBezTo>
                      <a:cubicBezTo>
                        <a:pt x="16673" y="13708"/>
                        <a:pt x="16820" y="13901"/>
                        <a:pt x="17002" y="13901"/>
                      </a:cubicBezTo>
                      <a:lnTo>
                        <a:pt x="18981" y="13901"/>
                      </a:lnTo>
                      <a:cubicBezTo>
                        <a:pt x="19163" y="13901"/>
                        <a:pt x="19310" y="13708"/>
                        <a:pt x="19310" y="13471"/>
                      </a:cubicBezTo>
                      <a:cubicBezTo>
                        <a:pt x="19310" y="13232"/>
                        <a:pt x="19163" y="13040"/>
                        <a:pt x="18981" y="13040"/>
                      </a:cubicBezTo>
                      <a:lnTo>
                        <a:pt x="17002" y="13040"/>
                      </a:lnTo>
                      <a:close/>
                      <a:moveTo>
                        <a:pt x="16344" y="15629"/>
                      </a:moveTo>
                      <a:cubicBezTo>
                        <a:pt x="16162" y="15629"/>
                        <a:pt x="16015" y="15825"/>
                        <a:pt x="16015" y="16063"/>
                      </a:cubicBezTo>
                      <a:cubicBezTo>
                        <a:pt x="16015" y="16302"/>
                        <a:pt x="16162" y="16494"/>
                        <a:pt x="16344" y="16494"/>
                      </a:cubicBezTo>
                      <a:lnTo>
                        <a:pt x="18323" y="16494"/>
                      </a:lnTo>
                      <a:cubicBezTo>
                        <a:pt x="18505" y="16494"/>
                        <a:pt x="18652" y="16302"/>
                        <a:pt x="18652" y="16063"/>
                      </a:cubicBezTo>
                      <a:cubicBezTo>
                        <a:pt x="18652" y="15825"/>
                        <a:pt x="18505" y="15629"/>
                        <a:pt x="18323" y="15629"/>
                      </a:cubicBezTo>
                      <a:lnTo>
                        <a:pt x="16344" y="15629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" name="ïṥ1îḍe">
                  <a:extLst>
                    <a:ext uri="{FF2B5EF4-FFF2-40B4-BE49-F238E27FC236}">
                      <a16:creationId xmlns:a16="http://schemas.microsoft.com/office/drawing/2014/main" xmlns="" id="{59164A1C-D11B-4EBA-87FE-4B330D402050}"/>
                    </a:ext>
                  </a:extLst>
                </p:cNvPr>
                <p:cNvSpPr txBox="1"/>
                <p:nvPr/>
              </p:nvSpPr>
              <p:spPr>
                <a:xfrm>
                  <a:off x="10054095" y="3047732"/>
                  <a:ext cx="1288103" cy="36933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/>
                  <a:r>
                    <a:rPr lang="en-US" altLang="zh-CN" b="1" dirty="0"/>
                    <a:t>Keyword</a:t>
                  </a:r>
                  <a:endParaRPr lang="zh-CN" altLang="en-US" b="1" dirty="0"/>
                </a:p>
              </p:txBody>
            </p:sp>
          </p:grpSp>
          <p:grpSp>
            <p:nvGrpSpPr>
              <p:cNvPr id="14" name="îŝļîďe">
                <a:extLst>
                  <a:ext uri="{FF2B5EF4-FFF2-40B4-BE49-F238E27FC236}">
                    <a16:creationId xmlns:a16="http://schemas.microsoft.com/office/drawing/2014/main" xmlns="" id="{E4D55B82-B686-430A-9275-D3775F9423DD}"/>
                  </a:ext>
                </a:extLst>
              </p:cNvPr>
              <p:cNvGrpSpPr/>
              <p:nvPr/>
            </p:nvGrpSpPr>
            <p:grpSpPr>
              <a:xfrm>
                <a:off x="9156000" y="4308570"/>
                <a:ext cx="2366074" cy="1055430"/>
                <a:chOff x="9156000" y="4308570"/>
                <a:chExt cx="2366074" cy="1055430"/>
              </a:xfrm>
            </p:grpSpPr>
            <p:sp>
              <p:nvSpPr>
                <p:cNvPr id="15" name="ísļíḍê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9156000" y="4703060"/>
                  <a:ext cx="2366074" cy="6609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16" name="ïšḷiḋê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9156000" y="4308570"/>
                  <a:ext cx="2366074" cy="3944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D08F8EA-66C5-4412-B4AF-A31AFCA06E90}"/>
                </a:ext>
              </a:extLst>
            </p:cNvPr>
            <p:cNvCxnSpPr/>
            <p:nvPr/>
          </p:nvCxnSpPr>
          <p:spPr>
            <a:xfrm>
              <a:off x="3242374" y="1125538"/>
              <a:ext cx="0" cy="501808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C8115669-2194-4B70-AF0B-88BF432E6623}"/>
                </a:ext>
              </a:extLst>
            </p:cNvPr>
            <p:cNvCxnSpPr/>
            <p:nvPr/>
          </p:nvCxnSpPr>
          <p:spPr>
            <a:xfrm>
              <a:off x="6096000" y="1125538"/>
              <a:ext cx="0" cy="501808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7DCA1FD5-D096-4B37-901B-41AF598DC490}"/>
                </a:ext>
              </a:extLst>
            </p:cNvPr>
            <p:cNvCxnSpPr/>
            <p:nvPr/>
          </p:nvCxnSpPr>
          <p:spPr>
            <a:xfrm>
              <a:off x="8949626" y="1125538"/>
              <a:ext cx="0" cy="501808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7040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08EED9E-B562-44F3-8EC3-B357EE218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2427465-03B5-4A2B-B6D8-5035006E7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8108FCA-40CD-438A-B8B0-059CD4E87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 dirty="0"/>
          </a:p>
        </p:txBody>
      </p:sp>
      <p:grpSp>
        <p:nvGrpSpPr>
          <p:cNvPr id="5" name="04f8d0b8-52d2-4eac-b011-56ad07ec58b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2BDB810-48D7-402B-9BAF-7EF14AF91CC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60032" y="1377932"/>
            <a:ext cx="10360457" cy="4521236"/>
            <a:chOff x="1160032" y="1377932"/>
            <a:chExt cx="10360457" cy="4521236"/>
          </a:xfrm>
        </p:grpSpPr>
        <p:grpSp>
          <p:nvGrpSpPr>
            <p:cNvPr id="6" name="îṥľîḑe">
              <a:extLst>
                <a:ext uri="{FF2B5EF4-FFF2-40B4-BE49-F238E27FC236}">
                  <a16:creationId xmlns:a16="http://schemas.microsoft.com/office/drawing/2014/main" xmlns="" id="{7F1C31AB-3A63-428E-A828-B30F4CD14942}"/>
                </a:ext>
              </a:extLst>
            </p:cNvPr>
            <p:cNvGrpSpPr/>
            <p:nvPr/>
          </p:nvGrpSpPr>
          <p:grpSpPr>
            <a:xfrm>
              <a:off x="1160032" y="1377932"/>
              <a:ext cx="3566626" cy="4521236"/>
              <a:chOff x="702504" y="1547262"/>
              <a:chExt cx="3566626" cy="4521236"/>
            </a:xfrm>
          </p:grpSpPr>
          <p:grpSp>
            <p:nvGrpSpPr>
              <p:cNvPr id="27" name="ïs1íḍè">
                <a:extLst>
                  <a:ext uri="{FF2B5EF4-FFF2-40B4-BE49-F238E27FC236}">
                    <a16:creationId xmlns:a16="http://schemas.microsoft.com/office/drawing/2014/main" xmlns="" id="{D46E85EE-42A4-4941-8AA2-67DE7EF56A5B}"/>
                  </a:ext>
                </a:extLst>
              </p:cNvPr>
              <p:cNvGrpSpPr/>
              <p:nvPr/>
            </p:nvGrpSpPr>
            <p:grpSpPr>
              <a:xfrm>
                <a:off x="1817010" y="1547262"/>
                <a:ext cx="2452120" cy="4521236"/>
                <a:chOff x="1817010" y="1547262"/>
                <a:chExt cx="2452120" cy="4521236"/>
              </a:xfrm>
            </p:grpSpPr>
            <p:sp>
              <p:nvSpPr>
                <p:cNvPr id="39" name="ïşḷíďé">
                  <a:extLst>
                    <a:ext uri="{FF2B5EF4-FFF2-40B4-BE49-F238E27FC236}">
                      <a16:creationId xmlns:a16="http://schemas.microsoft.com/office/drawing/2014/main" xmlns="" id="{7F3B5F22-4D1D-48F5-8329-D60D45CAD4B2}"/>
                    </a:ext>
                  </a:extLst>
                </p:cNvPr>
                <p:cNvSpPr/>
                <p:nvPr/>
              </p:nvSpPr>
              <p:spPr bwMode="auto">
                <a:xfrm rot="5400000" flipH="1">
                  <a:off x="2279854" y="5172402"/>
                  <a:ext cx="495784" cy="1296408"/>
                </a:xfrm>
                <a:custGeom>
                  <a:avLst/>
                  <a:gdLst>
                    <a:gd name="T0" fmla="*/ 14 w 32"/>
                    <a:gd name="T1" fmla="*/ 9 h 83"/>
                    <a:gd name="T2" fmla="*/ 18 w 32"/>
                    <a:gd name="T3" fmla="*/ 16 h 83"/>
                    <a:gd name="T4" fmla="*/ 3 w 32"/>
                    <a:gd name="T5" fmla="*/ 73 h 83"/>
                    <a:gd name="T6" fmla="*/ 0 w 32"/>
                    <a:gd name="T7" fmla="*/ 78 h 83"/>
                    <a:gd name="T8" fmla="*/ 5 w 32"/>
                    <a:gd name="T9" fmla="*/ 83 h 83"/>
                    <a:gd name="T10" fmla="*/ 10 w 32"/>
                    <a:gd name="T11" fmla="*/ 78 h 83"/>
                    <a:gd name="T12" fmla="*/ 7 w 32"/>
                    <a:gd name="T13" fmla="*/ 74 h 83"/>
                    <a:gd name="T14" fmla="*/ 21 w 32"/>
                    <a:gd name="T15" fmla="*/ 17 h 83"/>
                    <a:gd name="T16" fmla="*/ 23 w 32"/>
                    <a:gd name="T17" fmla="*/ 18 h 83"/>
                    <a:gd name="T18" fmla="*/ 32 w 32"/>
                    <a:gd name="T19" fmla="*/ 9 h 83"/>
                    <a:gd name="T20" fmla="*/ 23 w 32"/>
                    <a:gd name="T21" fmla="*/ 0 h 83"/>
                    <a:gd name="T22" fmla="*/ 14 w 32"/>
                    <a:gd name="T23" fmla="*/ 9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2" h="83">
                      <a:moveTo>
                        <a:pt x="14" y="9"/>
                      </a:moveTo>
                      <a:cubicBezTo>
                        <a:pt x="14" y="12"/>
                        <a:pt x="16" y="14"/>
                        <a:pt x="18" y="16"/>
                      </a:cubicBezTo>
                      <a:cubicBezTo>
                        <a:pt x="9" y="34"/>
                        <a:pt x="4" y="53"/>
                        <a:pt x="3" y="73"/>
                      </a:cubicBezTo>
                      <a:cubicBezTo>
                        <a:pt x="2" y="74"/>
                        <a:pt x="0" y="76"/>
                        <a:pt x="0" y="78"/>
                      </a:cubicBezTo>
                      <a:cubicBezTo>
                        <a:pt x="0" y="81"/>
                        <a:pt x="2" y="83"/>
                        <a:pt x="5" y="83"/>
                      </a:cubicBezTo>
                      <a:cubicBezTo>
                        <a:pt x="8" y="83"/>
                        <a:pt x="10" y="81"/>
                        <a:pt x="10" y="78"/>
                      </a:cubicBezTo>
                      <a:cubicBezTo>
                        <a:pt x="10" y="76"/>
                        <a:pt x="8" y="74"/>
                        <a:pt x="7" y="74"/>
                      </a:cubicBezTo>
                      <a:cubicBezTo>
                        <a:pt x="7" y="54"/>
                        <a:pt x="12" y="35"/>
                        <a:pt x="21" y="17"/>
                      </a:cubicBezTo>
                      <a:cubicBezTo>
                        <a:pt x="22" y="17"/>
                        <a:pt x="22" y="18"/>
                        <a:pt x="23" y="18"/>
                      </a:cubicBezTo>
                      <a:cubicBezTo>
                        <a:pt x="28" y="18"/>
                        <a:pt x="32" y="14"/>
                        <a:pt x="32" y="9"/>
                      </a:cubicBezTo>
                      <a:cubicBezTo>
                        <a:pt x="32" y="4"/>
                        <a:pt x="28" y="0"/>
                        <a:pt x="23" y="0"/>
                      </a:cubicBezTo>
                      <a:cubicBezTo>
                        <a:pt x="18" y="0"/>
                        <a:pt x="14" y="4"/>
                        <a:pt x="14" y="9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" name="iṩḻiḑe">
                  <a:extLst>
                    <a:ext uri="{FF2B5EF4-FFF2-40B4-BE49-F238E27FC236}">
                      <a16:creationId xmlns:a16="http://schemas.microsoft.com/office/drawing/2014/main" xmlns="" id="{C9FD5C40-DB9B-4372-83E1-8D2952413AB2}"/>
                    </a:ext>
                  </a:extLst>
                </p:cNvPr>
                <p:cNvSpPr/>
                <p:nvPr/>
              </p:nvSpPr>
              <p:spPr bwMode="auto">
                <a:xfrm rot="5400000" flipH="1">
                  <a:off x="2976631" y="4779347"/>
                  <a:ext cx="991567" cy="999384"/>
                </a:xfrm>
                <a:custGeom>
                  <a:avLst/>
                  <a:gdLst>
                    <a:gd name="T0" fmla="*/ 46 w 64"/>
                    <a:gd name="T1" fmla="*/ 9 h 64"/>
                    <a:gd name="T2" fmla="*/ 47 w 64"/>
                    <a:gd name="T3" fmla="*/ 12 h 64"/>
                    <a:gd name="T4" fmla="*/ 6 w 64"/>
                    <a:gd name="T5" fmla="*/ 55 h 64"/>
                    <a:gd name="T6" fmla="*/ 5 w 64"/>
                    <a:gd name="T7" fmla="*/ 55 h 64"/>
                    <a:gd name="T8" fmla="*/ 0 w 64"/>
                    <a:gd name="T9" fmla="*/ 59 h 64"/>
                    <a:gd name="T10" fmla="*/ 5 w 64"/>
                    <a:gd name="T11" fmla="*/ 64 h 64"/>
                    <a:gd name="T12" fmla="*/ 9 w 64"/>
                    <a:gd name="T13" fmla="*/ 59 h 64"/>
                    <a:gd name="T14" fmla="*/ 8 w 64"/>
                    <a:gd name="T15" fmla="*/ 56 h 64"/>
                    <a:gd name="T16" fmla="*/ 49 w 64"/>
                    <a:gd name="T17" fmla="*/ 15 h 64"/>
                    <a:gd name="T18" fmla="*/ 55 w 64"/>
                    <a:gd name="T19" fmla="*/ 18 h 64"/>
                    <a:gd name="T20" fmla="*/ 64 w 64"/>
                    <a:gd name="T21" fmla="*/ 9 h 64"/>
                    <a:gd name="T22" fmla="*/ 55 w 64"/>
                    <a:gd name="T23" fmla="*/ 0 h 64"/>
                    <a:gd name="T24" fmla="*/ 46 w 64"/>
                    <a:gd name="T25" fmla="*/ 9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" h="64">
                      <a:moveTo>
                        <a:pt x="46" y="9"/>
                      </a:moveTo>
                      <a:cubicBezTo>
                        <a:pt x="46" y="10"/>
                        <a:pt x="47" y="11"/>
                        <a:pt x="47" y="12"/>
                      </a:cubicBezTo>
                      <a:cubicBezTo>
                        <a:pt x="30" y="23"/>
                        <a:pt x="16" y="38"/>
                        <a:pt x="6" y="55"/>
                      </a:cubicBezTo>
                      <a:cubicBezTo>
                        <a:pt x="5" y="55"/>
                        <a:pt x="5" y="55"/>
                        <a:pt x="5" y="55"/>
                      </a:cubicBezTo>
                      <a:cubicBezTo>
                        <a:pt x="2" y="55"/>
                        <a:pt x="0" y="57"/>
                        <a:pt x="0" y="59"/>
                      </a:cubicBezTo>
                      <a:cubicBezTo>
                        <a:pt x="0" y="62"/>
                        <a:pt x="2" y="64"/>
                        <a:pt x="5" y="64"/>
                      </a:cubicBezTo>
                      <a:cubicBezTo>
                        <a:pt x="7" y="64"/>
                        <a:pt x="9" y="62"/>
                        <a:pt x="9" y="59"/>
                      </a:cubicBezTo>
                      <a:cubicBezTo>
                        <a:pt x="9" y="58"/>
                        <a:pt x="9" y="57"/>
                        <a:pt x="8" y="56"/>
                      </a:cubicBezTo>
                      <a:cubicBezTo>
                        <a:pt x="19" y="40"/>
                        <a:pt x="32" y="25"/>
                        <a:pt x="49" y="15"/>
                      </a:cubicBezTo>
                      <a:cubicBezTo>
                        <a:pt x="50" y="16"/>
                        <a:pt x="53" y="18"/>
                        <a:pt x="55" y="18"/>
                      </a:cubicBezTo>
                      <a:cubicBezTo>
                        <a:pt x="60" y="18"/>
                        <a:pt x="64" y="14"/>
                        <a:pt x="64" y="9"/>
                      </a:cubicBezTo>
                      <a:cubicBezTo>
                        <a:pt x="64" y="4"/>
                        <a:pt x="60" y="0"/>
                        <a:pt x="55" y="0"/>
                      </a:cubicBezTo>
                      <a:cubicBezTo>
                        <a:pt x="50" y="0"/>
                        <a:pt x="46" y="4"/>
                        <a:pt x="46" y="9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" name="íṧḷiḍe">
                  <a:extLst>
                    <a:ext uri="{FF2B5EF4-FFF2-40B4-BE49-F238E27FC236}">
                      <a16:creationId xmlns:a16="http://schemas.microsoft.com/office/drawing/2014/main" xmlns="" id="{F04ACD2B-087F-4251-A5BC-34AAB9059E3D}"/>
                    </a:ext>
                  </a:extLst>
                </p:cNvPr>
                <p:cNvSpPr/>
                <p:nvPr/>
              </p:nvSpPr>
              <p:spPr bwMode="auto">
                <a:xfrm rot="5400000" flipH="1">
                  <a:off x="3376942" y="4092063"/>
                  <a:ext cx="1284125" cy="500250"/>
                </a:xfrm>
                <a:custGeom>
                  <a:avLst/>
                  <a:gdLst>
                    <a:gd name="T0" fmla="*/ 65 w 83"/>
                    <a:gd name="T1" fmla="*/ 8 h 32"/>
                    <a:gd name="T2" fmla="*/ 7 w 83"/>
                    <a:gd name="T3" fmla="*/ 24 h 32"/>
                    <a:gd name="T4" fmla="*/ 4 w 83"/>
                    <a:gd name="T5" fmla="*/ 23 h 32"/>
                    <a:gd name="T6" fmla="*/ 0 w 83"/>
                    <a:gd name="T7" fmla="*/ 28 h 32"/>
                    <a:gd name="T8" fmla="*/ 4 w 83"/>
                    <a:gd name="T9" fmla="*/ 32 h 32"/>
                    <a:gd name="T10" fmla="*/ 9 w 83"/>
                    <a:gd name="T11" fmla="*/ 28 h 32"/>
                    <a:gd name="T12" fmla="*/ 9 w 83"/>
                    <a:gd name="T13" fmla="*/ 27 h 32"/>
                    <a:gd name="T14" fmla="*/ 65 w 83"/>
                    <a:gd name="T15" fmla="*/ 11 h 32"/>
                    <a:gd name="T16" fmla="*/ 74 w 83"/>
                    <a:gd name="T17" fmla="*/ 18 h 32"/>
                    <a:gd name="T18" fmla="*/ 83 w 83"/>
                    <a:gd name="T19" fmla="*/ 9 h 32"/>
                    <a:gd name="T20" fmla="*/ 74 w 83"/>
                    <a:gd name="T21" fmla="*/ 0 h 32"/>
                    <a:gd name="T22" fmla="*/ 65 w 83"/>
                    <a:gd name="T23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3" h="32">
                      <a:moveTo>
                        <a:pt x="65" y="8"/>
                      </a:moveTo>
                      <a:cubicBezTo>
                        <a:pt x="45" y="9"/>
                        <a:pt x="25" y="15"/>
                        <a:pt x="7" y="24"/>
                      </a:cubicBezTo>
                      <a:cubicBezTo>
                        <a:pt x="7" y="23"/>
                        <a:pt x="5" y="23"/>
                        <a:pt x="4" y="23"/>
                      </a:cubicBezTo>
                      <a:cubicBezTo>
                        <a:pt x="2" y="23"/>
                        <a:pt x="0" y="25"/>
                        <a:pt x="0" y="28"/>
                      </a:cubicBezTo>
                      <a:cubicBezTo>
                        <a:pt x="0" y="30"/>
                        <a:pt x="2" y="32"/>
                        <a:pt x="4" y="32"/>
                      </a:cubicBezTo>
                      <a:cubicBezTo>
                        <a:pt x="7" y="32"/>
                        <a:pt x="9" y="30"/>
                        <a:pt x="9" y="28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26" y="17"/>
                        <a:pt x="46" y="12"/>
                        <a:pt x="65" y="11"/>
                      </a:cubicBezTo>
                      <a:cubicBezTo>
                        <a:pt x="66" y="15"/>
                        <a:pt x="70" y="18"/>
                        <a:pt x="74" y="18"/>
                      </a:cubicBezTo>
                      <a:cubicBezTo>
                        <a:pt x="79" y="18"/>
                        <a:pt x="83" y="14"/>
                        <a:pt x="83" y="9"/>
                      </a:cubicBezTo>
                      <a:cubicBezTo>
                        <a:pt x="83" y="4"/>
                        <a:pt x="79" y="0"/>
                        <a:pt x="74" y="0"/>
                      </a:cubicBezTo>
                      <a:cubicBezTo>
                        <a:pt x="70" y="0"/>
                        <a:pt x="66" y="3"/>
                        <a:pt x="65" y="8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" name="iṩ1íďê">
                  <a:extLst>
                    <a:ext uri="{FF2B5EF4-FFF2-40B4-BE49-F238E27FC236}">
                      <a16:creationId xmlns:a16="http://schemas.microsoft.com/office/drawing/2014/main" xmlns="" id="{6B8053AB-BD05-4A44-B951-C0B3083B161F}"/>
                    </a:ext>
                  </a:extLst>
                </p:cNvPr>
                <p:cNvSpPr/>
                <p:nvPr/>
              </p:nvSpPr>
              <p:spPr bwMode="auto">
                <a:xfrm rot="5400000" flipH="1">
                  <a:off x="3313852" y="3024005"/>
                  <a:ext cx="1285241" cy="500250"/>
                </a:xfrm>
                <a:custGeom>
                  <a:avLst/>
                  <a:gdLst>
                    <a:gd name="T0" fmla="*/ 5 w 83"/>
                    <a:gd name="T1" fmla="*/ 0 h 32"/>
                    <a:gd name="T2" fmla="*/ 0 w 83"/>
                    <a:gd name="T3" fmla="*/ 5 h 32"/>
                    <a:gd name="T4" fmla="*/ 5 w 83"/>
                    <a:gd name="T5" fmla="*/ 10 h 32"/>
                    <a:gd name="T6" fmla="*/ 9 w 83"/>
                    <a:gd name="T7" fmla="*/ 7 h 32"/>
                    <a:gd name="T8" fmla="*/ 66 w 83"/>
                    <a:gd name="T9" fmla="*/ 21 h 32"/>
                    <a:gd name="T10" fmla="*/ 66 w 83"/>
                    <a:gd name="T11" fmla="*/ 23 h 32"/>
                    <a:gd name="T12" fmla="*/ 74 w 83"/>
                    <a:gd name="T13" fmla="*/ 32 h 32"/>
                    <a:gd name="T14" fmla="*/ 83 w 83"/>
                    <a:gd name="T15" fmla="*/ 23 h 32"/>
                    <a:gd name="T16" fmla="*/ 74 w 83"/>
                    <a:gd name="T17" fmla="*/ 15 h 32"/>
                    <a:gd name="T18" fmla="*/ 67 w 83"/>
                    <a:gd name="T19" fmla="*/ 18 h 32"/>
                    <a:gd name="T20" fmla="*/ 10 w 83"/>
                    <a:gd name="T21" fmla="*/ 3 h 32"/>
                    <a:gd name="T22" fmla="*/ 5 w 83"/>
                    <a:gd name="T2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3" h="32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7" y="10"/>
                        <a:pt x="9" y="8"/>
                        <a:pt x="9" y="7"/>
                      </a:cubicBezTo>
                      <a:cubicBezTo>
                        <a:pt x="29" y="7"/>
                        <a:pt x="48" y="12"/>
                        <a:pt x="66" y="21"/>
                      </a:cubicBezTo>
                      <a:cubicBezTo>
                        <a:pt x="66" y="22"/>
                        <a:pt x="66" y="23"/>
                        <a:pt x="66" y="23"/>
                      </a:cubicBezTo>
                      <a:cubicBezTo>
                        <a:pt x="66" y="28"/>
                        <a:pt x="70" y="32"/>
                        <a:pt x="74" y="32"/>
                      </a:cubicBezTo>
                      <a:cubicBezTo>
                        <a:pt x="79" y="32"/>
                        <a:pt x="83" y="28"/>
                        <a:pt x="83" y="23"/>
                      </a:cubicBezTo>
                      <a:cubicBezTo>
                        <a:pt x="83" y="19"/>
                        <a:pt x="79" y="15"/>
                        <a:pt x="74" y="15"/>
                      </a:cubicBezTo>
                      <a:cubicBezTo>
                        <a:pt x="72" y="15"/>
                        <a:pt x="69" y="16"/>
                        <a:pt x="67" y="18"/>
                      </a:cubicBezTo>
                      <a:cubicBezTo>
                        <a:pt x="50" y="9"/>
                        <a:pt x="30" y="4"/>
                        <a:pt x="10" y="3"/>
                      </a:cubicBezTo>
                      <a:cubicBezTo>
                        <a:pt x="9" y="2"/>
                        <a:pt x="7" y="0"/>
                        <a:pt x="5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" name="íśḻïḋè">
                  <a:extLst>
                    <a:ext uri="{FF2B5EF4-FFF2-40B4-BE49-F238E27FC236}">
                      <a16:creationId xmlns:a16="http://schemas.microsoft.com/office/drawing/2014/main" xmlns="" id="{4459C250-1EFB-4EC1-9AA6-4C419D426DC9}"/>
                    </a:ext>
                  </a:extLst>
                </p:cNvPr>
                <p:cNvSpPr/>
                <p:nvPr/>
              </p:nvSpPr>
              <p:spPr bwMode="auto">
                <a:xfrm rot="5400000" flipH="1">
                  <a:off x="2906282" y="1829211"/>
                  <a:ext cx="991567" cy="1015016"/>
                </a:xfrm>
                <a:custGeom>
                  <a:avLst/>
                  <a:gdLst>
                    <a:gd name="T0" fmla="*/ 0 w 64"/>
                    <a:gd name="T1" fmla="*/ 4 h 65"/>
                    <a:gd name="T2" fmla="*/ 4 w 64"/>
                    <a:gd name="T3" fmla="*/ 9 h 65"/>
                    <a:gd name="T4" fmla="*/ 8 w 64"/>
                    <a:gd name="T5" fmla="*/ 8 h 65"/>
                    <a:gd name="T6" fmla="*/ 50 w 64"/>
                    <a:gd name="T7" fmla="*/ 49 h 65"/>
                    <a:gd name="T8" fmla="*/ 47 w 64"/>
                    <a:gd name="T9" fmla="*/ 56 h 65"/>
                    <a:gd name="T10" fmla="*/ 56 w 64"/>
                    <a:gd name="T11" fmla="*/ 65 h 65"/>
                    <a:gd name="T12" fmla="*/ 64 w 64"/>
                    <a:gd name="T13" fmla="*/ 56 h 65"/>
                    <a:gd name="T14" fmla="*/ 56 w 64"/>
                    <a:gd name="T15" fmla="*/ 47 h 65"/>
                    <a:gd name="T16" fmla="*/ 52 w 64"/>
                    <a:gd name="T17" fmla="*/ 47 h 65"/>
                    <a:gd name="T18" fmla="*/ 9 w 64"/>
                    <a:gd name="T19" fmla="*/ 5 h 65"/>
                    <a:gd name="T20" fmla="*/ 9 w 64"/>
                    <a:gd name="T21" fmla="*/ 4 h 65"/>
                    <a:gd name="T22" fmla="*/ 4 w 64"/>
                    <a:gd name="T23" fmla="*/ 0 h 65"/>
                    <a:gd name="T24" fmla="*/ 0 w 64"/>
                    <a:gd name="T25" fmla="*/ 4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" h="65">
                      <a:moveTo>
                        <a:pt x="0" y="4"/>
                      </a:moveTo>
                      <a:cubicBezTo>
                        <a:pt x="0" y="7"/>
                        <a:pt x="2" y="9"/>
                        <a:pt x="4" y="9"/>
                      </a:cubicBezTo>
                      <a:cubicBezTo>
                        <a:pt x="6" y="9"/>
                        <a:pt x="7" y="9"/>
                        <a:pt x="8" y="8"/>
                      </a:cubicBezTo>
                      <a:cubicBezTo>
                        <a:pt x="24" y="19"/>
                        <a:pt x="39" y="33"/>
                        <a:pt x="50" y="49"/>
                      </a:cubicBezTo>
                      <a:cubicBezTo>
                        <a:pt x="48" y="51"/>
                        <a:pt x="47" y="53"/>
                        <a:pt x="47" y="56"/>
                      </a:cubicBezTo>
                      <a:cubicBezTo>
                        <a:pt x="47" y="61"/>
                        <a:pt x="51" y="65"/>
                        <a:pt x="56" y="65"/>
                      </a:cubicBezTo>
                      <a:cubicBezTo>
                        <a:pt x="60" y="65"/>
                        <a:pt x="64" y="61"/>
                        <a:pt x="64" y="56"/>
                      </a:cubicBezTo>
                      <a:cubicBezTo>
                        <a:pt x="64" y="51"/>
                        <a:pt x="60" y="47"/>
                        <a:pt x="56" y="47"/>
                      </a:cubicBezTo>
                      <a:cubicBezTo>
                        <a:pt x="54" y="47"/>
                        <a:pt x="53" y="47"/>
                        <a:pt x="52" y="47"/>
                      </a:cubicBezTo>
                      <a:cubicBezTo>
                        <a:pt x="41" y="30"/>
                        <a:pt x="26" y="16"/>
                        <a:pt x="9" y="5"/>
                      </a:cubicBezTo>
                      <a:cubicBezTo>
                        <a:pt x="9" y="5"/>
                        <a:pt x="9" y="5"/>
                        <a:pt x="9" y="4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" name="ï$ļîḑe">
                  <a:extLst>
                    <a:ext uri="{FF2B5EF4-FFF2-40B4-BE49-F238E27FC236}">
                      <a16:creationId xmlns:a16="http://schemas.microsoft.com/office/drawing/2014/main" xmlns="" id="{FA0C0D2E-621C-4F07-BBBB-F2B479D3D6FB}"/>
                    </a:ext>
                  </a:extLst>
                </p:cNvPr>
                <p:cNvSpPr/>
                <p:nvPr/>
              </p:nvSpPr>
              <p:spPr bwMode="auto">
                <a:xfrm rot="5400000" flipH="1">
                  <a:off x="2217322" y="1146950"/>
                  <a:ext cx="495784" cy="1296408"/>
                </a:xfrm>
                <a:custGeom>
                  <a:avLst/>
                  <a:gdLst>
                    <a:gd name="T0" fmla="*/ 0 w 32"/>
                    <a:gd name="T1" fmla="*/ 5 h 83"/>
                    <a:gd name="T2" fmla="*/ 5 w 32"/>
                    <a:gd name="T3" fmla="*/ 9 h 83"/>
                    <a:gd name="T4" fmla="*/ 5 w 32"/>
                    <a:gd name="T5" fmla="*/ 9 h 83"/>
                    <a:gd name="T6" fmla="*/ 21 w 32"/>
                    <a:gd name="T7" fmla="*/ 65 h 83"/>
                    <a:gd name="T8" fmla="*/ 14 w 32"/>
                    <a:gd name="T9" fmla="*/ 74 h 83"/>
                    <a:gd name="T10" fmla="*/ 23 w 32"/>
                    <a:gd name="T11" fmla="*/ 83 h 83"/>
                    <a:gd name="T12" fmla="*/ 32 w 32"/>
                    <a:gd name="T13" fmla="*/ 74 h 83"/>
                    <a:gd name="T14" fmla="*/ 24 w 32"/>
                    <a:gd name="T15" fmla="*/ 65 h 83"/>
                    <a:gd name="T16" fmla="*/ 8 w 32"/>
                    <a:gd name="T17" fmla="*/ 8 h 83"/>
                    <a:gd name="T18" fmla="*/ 9 w 32"/>
                    <a:gd name="T19" fmla="*/ 5 h 83"/>
                    <a:gd name="T20" fmla="*/ 5 w 32"/>
                    <a:gd name="T21" fmla="*/ 0 h 83"/>
                    <a:gd name="T22" fmla="*/ 0 w 32"/>
                    <a:gd name="T23" fmla="*/ 5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2" h="83">
                      <a:moveTo>
                        <a:pt x="0" y="5"/>
                      </a:moveTo>
                      <a:cubicBezTo>
                        <a:pt x="0" y="7"/>
                        <a:pt x="2" y="9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15" y="27"/>
                        <a:pt x="20" y="46"/>
                        <a:pt x="21" y="65"/>
                      </a:cubicBezTo>
                      <a:cubicBezTo>
                        <a:pt x="17" y="66"/>
                        <a:pt x="14" y="70"/>
                        <a:pt x="14" y="74"/>
                      </a:cubicBezTo>
                      <a:cubicBezTo>
                        <a:pt x="14" y="79"/>
                        <a:pt x="18" y="83"/>
                        <a:pt x="23" y="83"/>
                      </a:cubicBezTo>
                      <a:cubicBezTo>
                        <a:pt x="28" y="83"/>
                        <a:pt x="32" y="79"/>
                        <a:pt x="32" y="74"/>
                      </a:cubicBezTo>
                      <a:cubicBezTo>
                        <a:pt x="32" y="69"/>
                        <a:pt x="29" y="66"/>
                        <a:pt x="24" y="65"/>
                      </a:cubicBezTo>
                      <a:cubicBezTo>
                        <a:pt x="23" y="45"/>
                        <a:pt x="18" y="25"/>
                        <a:pt x="8" y="8"/>
                      </a:cubicBezTo>
                      <a:cubicBezTo>
                        <a:pt x="9" y="7"/>
                        <a:pt x="9" y="6"/>
                        <a:pt x="9" y="5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íşlíḋe">
                <a:extLst>
                  <a:ext uri="{FF2B5EF4-FFF2-40B4-BE49-F238E27FC236}">
                    <a16:creationId xmlns:a16="http://schemas.microsoft.com/office/drawing/2014/main" xmlns="" id="{EE4CA51D-B411-4351-8BF5-B629D2C7A88C}"/>
                  </a:ext>
                </a:extLst>
              </p:cNvPr>
              <p:cNvGrpSpPr/>
              <p:nvPr/>
            </p:nvGrpSpPr>
            <p:grpSpPr>
              <a:xfrm>
                <a:off x="702504" y="2079423"/>
                <a:ext cx="3106010" cy="3456915"/>
                <a:chOff x="957263" y="2343150"/>
                <a:chExt cx="2459038" cy="2736850"/>
              </a:xfrm>
            </p:grpSpPr>
            <p:sp>
              <p:nvSpPr>
                <p:cNvPr id="29" name="ïślîḓê">
                  <a:extLst>
                    <a:ext uri="{FF2B5EF4-FFF2-40B4-BE49-F238E27FC236}">
                      <a16:creationId xmlns:a16="http://schemas.microsoft.com/office/drawing/2014/main" xmlns="" id="{EBEBE78F-9CA2-4681-A715-715A42357E61}"/>
                    </a:ext>
                  </a:extLst>
                </p:cNvPr>
                <p:cNvSpPr/>
                <p:nvPr/>
              </p:nvSpPr>
              <p:spPr bwMode="auto">
                <a:xfrm>
                  <a:off x="957263" y="2343150"/>
                  <a:ext cx="976313" cy="2736850"/>
                </a:xfrm>
                <a:custGeom>
                  <a:avLst/>
                  <a:gdLst>
                    <a:gd name="T0" fmla="*/ 122 w 139"/>
                    <a:gd name="T1" fmla="*/ 0 h 390"/>
                    <a:gd name="T2" fmla="*/ 122 w 139"/>
                    <a:gd name="T3" fmla="*/ 22 h 390"/>
                    <a:gd name="T4" fmla="*/ 42 w 139"/>
                    <a:gd name="T5" fmla="*/ 50 h 390"/>
                    <a:gd name="T6" fmla="*/ 60 w 139"/>
                    <a:gd name="T7" fmla="*/ 192 h 390"/>
                    <a:gd name="T8" fmla="*/ 122 w 139"/>
                    <a:gd name="T9" fmla="*/ 213 h 390"/>
                    <a:gd name="T10" fmla="*/ 122 w 139"/>
                    <a:gd name="T11" fmla="*/ 290 h 390"/>
                    <a:gd name="T12" fmla="*/ 90 w 139"/>
                    <a:gd name="T13" fmla="*/ 242 h 390"/>
                    <a:gd name="T14" fmla="*/ 2 w 139"/>
                    <a:gd name="T15" fmla="*/ 252 h 390"/>
                    <a:gd name="T16" fmla="*/ 122 w 139"/>
                    <a:gd name="T17" fmla="*/ 349 h 390"/>
                    <a:gd name="T18" fmla="*/ 122 w 139"/>
                    <a:gd name="T19" fmla="*/ 390 h 390"/>
                    <a:gd name="T20" fmla="*/ 139 w 139"/>
                    <a:gd name="T21" fmla="*/ 390 h 390"/>
                    <a:gd name="T22" fmla="*/ 139 w 139"/>
                    <a:gd name="T23" fmla="*/ 0 h 390"/>
                    <a:gd name="T24" fmla="*/ 122 w 139"/>
                    <a:gd name="T25" fmla="*/ 0 h 390"/>
                    <a:gd name="T26" fmla="*/ 122 w 139"/>
                    <a:gd name="T27" fmla="*/ 134 h 390"/>
                    <a:gd name="T28" fmla="*/ 103 w 139"/>
                    <a:gd name="T29" fmla="*/ 122 h 390"/>
                    <a:gd name="T30" fmla="*/ 122 w 139"/>
                    <a:gd name="T31" fmla="*/ 78 h 390"/>
                    <a:gd name="T32" fmla="*/ 122 w 139"/>
                    <a:gd name="T33" fmla="*/ 134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39" h="390">
                      <a:moveTo>
                        <a:pt x="122" y="0"/>
                      </a:moveTo>
                      <a:cubicBezTo>
                        <a:pt x="122" y="22"/>
                        <a:pt x="122" y="22"/>
                        <a:pt x="122" y="22"/>
                      </a:cubicBezTo>
                      <a:cubicBezTo>
                        <a:pt x="87" y="23"/>
                        <a:pt x="60" y="33"/>
                        <a:pt x="42" y="50"/>
                      </a:cubicBezTo>
                      <a:cubicBezTo>
                        <a:pt x="0" y="91"/>
                        <a:pt x="6" y="166"/>
                        <a:pt x="60" y="192"/>
                      </a:cubicBezTo>
                      <a:cubicBezTo>
                        <a:pt x="72" y="198"/>
                        <a:pt x="93" y="205"/>
                        <a:pt x="122" y="213"/>
                      </a:cubicBezTo>
                      <a:cubicBezTo>
                        <a:pt x="122" y="290"/>
                        <a:pt x="122" y="290"/>
                        <a:pt x="122" y="290"/>
                      </a:cubicBezTo>
                      <a:cubicBezTo>
                        <a:pt x="99" y="279"/>
                        <a:pt x="94" y="266"/>
                        <a:pt x="90" y="242"/>
                      </a:cubicBezTo>
                      <a:cubicBezTo>
                        <a:pt x="2" y="252"/>
                        <a:pt x="2" y="252"/>
                        <a:pt x="2" y="252"/>
                      </a:cubicBezTo>
                      <a:cubicBezTo>
                        <a:pt x="14" y="319"/>
                        <a:pt x="57" y="343"/>
                        <a:pt x="122" y="349"/>
                      </a:cubicBezTo>
                      <a:cubicBezTo>
                        <a:pt x="122" y="390"/>
                        <a:pt x="122" y="390"/>
                        <a:pt x="122" y="390"/>
                      </a:cubicBezTo>
                      <a:cubicBezTo>
                        <a:pt x="139" y="390"/>
                        <a:pt x="139" y="390"/>
                        <a:pt x="139" y="390"/>
                      </a:cubicBezTo>
                      <a:cubicBezTo>
                        <a:pt x="139" y="0"/>
                        <a:pt x="139" y="0"/>
                        <a:pt x="139" y="0"/>
                      </a:cubicBezTo>
                      <a:lnTo>
                        <a:pt x="122" y="0"/>
                      </a:lnTo>
                      <a:close/>
                      <a:moveTo>
                        <a:pt x="122" y="134"/>
                      </a:moveTo>
                      <a:cubicBezTo>
                        <a:pt x="113" y="130"/>
                        <a:pt x="107" y="127"/>
                        <a:pt x="103" y="122"/>
                      </a:cubicBezTo>
                      <a:cubicBezTo>
                        <a:pt x="88" y="103"/>
                        <a:pt x="102" y="84"/>
                        <a:pt x="122" y="78"/>
                      </a:cubicBezTo>
                      <a:lnTo>
                        <a:pt x="122" y="134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" name="íśľîḍé">
                  <a:extLst>
                    <a:ext uri="{FF2B5EF4-FFF2-40B4-BE49-F238E27FC236}">
                      <a16:creationId xmlns:a16="http://schemas.microsoft.com/office/drawing/2014/main" xmlns="" id="{19F8EDA8-0E66-41B7-95D2-30F1D512CBAC}"/>
                    </a:ext>
                  </a:extLst>
                </p:cNvPr>
                <p:cNvSpPr/>
                <p:nvPr/>
              </p:nvSpPr>
              <p:spPr bwMode="auto">
                <a:xfrm>
                  <a:off x="2312988" y="2778125"/>
                  <a:ext cx="484188" cy="330200"/>
                </a:xfrm>
                <a:custGeom>
                  <a:avLst/>
                  <a:gdLst>
                    <a:gd name="T0" fmla="*/ 0 w 69"/>
                    <a:gd name="T1" fmla="*/ 0 h 47"/>
                    <a:gd name="T2" fmla="*/ 69 w 69"/>
                    <a:gd name="T3" fmla="*/ 47 h 47"/>
                    <a:gd name="T4" fmla="*/ 20 w 69"/>
                    <a:gd name="T5" fmla="*/ 47 h 47"/>
                    <a:gd name="T6" fmla="*/ 0 w 69"/>
                    <a:gd name="T7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9" h="47">
                      <a:moveTo>
                        <a:pt x="0" y="0"/>
                      </a:moveTo>
                      <a:cubicBezTo>
                        <a:pt x="28" y="9"/>
                        <a:pt x="51" y="25"/>
                        <a:pt x="69" y="47"/>
                      </a:cubicBezTo>
                      <a:cubicBezTo>
                        <a:pt x="20" y="47"/>
                        <a:pt x="20" y="47"/>
                        <a:pt x="20" y="47"/>
                      </a:cubicBezTo>
                      <a:cubicBezTo>
                        <a:pt x="15" y="31"/>
                        <a:pt x="8" y="16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" name="íṩļîďe">
                  <a:extLst>
                    <a:ext uri="{FF2B5EF4-FFF2-40B4-BE49-F238E27FC236}">
                      <a16:creationId xmlns:a16="http://schemas.microsoft.com/office/drawing/2014/main" xmlns="" id="{33B35223-CF0C-457B-8A06-8C3E94F93235}"/>
                    </a:ext>
                  </a:extLst>
                </p:cNvPr>
                <p:cNvSpPr/>
                <p:nvPr/>
              </p:nvSpPr>
              <p:spPr bwMode="auto">
                <a:xfrm>
                  <a:off x="2032001" y="2735263"/>
                  <a:ext cx="309563" cy="373063"/>
                </a:xfrm>
                <a:custGeom>
                  <a:avLst/>
                  <a:gdLst>
                    <a:gd name="T0" fmla="*/ 0 w 44"/>
                    <a:gd name="T1" fmla="*/ 0 h 53"/>
                    <a:gd name="T2" fmla="*/ 22 w 44"/>
                    <a:gd name="T3" fmla="*/ 2 h 53"/>
                    <a:gd name="T4" fmla="*/ 44 w 44"/>
                    <a:gd name="T5" fmla="*/ 53 h 53"/>
                    <a:gd name="T6" fmla="*/ 0 w 44"/>
                    <a:gd name="T7" fmla="*/ 53 h 53"/>
                    <a:gd name="T8" fmla="*/ 0 w 44"/>
                    <a:gd name="T9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53">
                      <a:moveTo>
                        <a:pt x="0" y="0"/>
                      </a:moveTo>
                      <a:cubicBezTo>
                        <a:pt x="8" y="0"/>
                        <a:pt x="15" y="1"/>
                        <a:pt x="22" y="2"/>
                      </a:cubicBezTo>
                      <a:cubicBezTo>
                        <a:pt x="31" y="19"/>
                        <a:pt x="39" y="36"/>
                        <a:pt x="44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" name="iṩḻïḓé">
                  <a:extLst>
                    <a:ext uri="{FF2B5EF4-FFF2-40B4-BE49-F238E27FC236}">
                      <a16:creationId xmlns:a16="http://schemas.microsoft.com/office/drawing/2014/main" xmlns="" id="{05EE4CEF-D921-4C80-94C2-0A87424257B5}"/>
                    </a:ext>
                  </a:extLst>
                </p:cNvPr>
                <p:cNvSpPr/>
                <p:nvPr/>
              </p:nvSpPr>
              <p:spPr bwMode="auto">
                <a:xfrm>
                  <a:off x="2489201" y="3233738"/>
                  <a:ext cx="519113" cy="414338"/>
                </a:xfrm>
                <a:custGeom>
                  <a:avLst/>
                  <a:gdLst>
                    <a:gd name="T0" fmla="*/ 0 w 74"/>
                    <a:gd name="T1" fmla="*/ 0 h 59"/>
                    <a:gd name="T2" fmla="*/ 56 w 74"/>
                    <a:gd name="T3" fmla="*/ 0 h 59"/>
                    <a:gd name="T4" fmla="*/ 74 w 74"/>
                    <a:gd name="T5" fmla="*/ 59 h 59"/>
                    <a:gd name="T6" fmla="*/ 7 w 74"/>
                    <a:gd name="T7" fmla="*/ 59 h 59"/>
                    <a:gd name="T8" fmla="*/ 0 w 74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59">
                      <a:moveTo>
                        <a:pt x="0" y="0"/>
                      </a:move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66" y="17"/>
                        <a:pt x="72" y="38"/>
                        <a:pt x="74" y="59"/>
                      </a:cubicBezTo>
                      <a:cubicBezTo>
                        <a:pt x="7" y="59"/>
                        <a:pt x="7" y="59"/>
                        <a:pt x="7" y="59"/>
                      </a:cubicBezTo>
                      <a:cubicBezTo>
                        <a:pt x="7" y="39"/>
                        <a:pt x="5" y="19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3" name="ïś1îḋè">
                  <a:extLst>
                    <a:ext uri="{FF2B5EF4-FFF2-40B4-BE49-F238E27FC236}">
                      <a16:creationId xmlns:a16="http://schemas.microsoft.com/office/drawing/2014/main" xmlns="" id="{C2C437CA-1194-4168-BC6D-1BFD50F38DF3}"/>
                    </a:ext>
                  </a:extLst>
                </p:cNvPr>
                <p:cNvSpPr/>
                <p:nvPr/>
              </p:nvSpPr>
              <p:spPr bwMode="auto">
                <a:xfrm>
                  <a:off x="2032001" y="3233738"/>
                  <a:ext cx="400050" cy="414338"/>
                </a:xfrm>
                <a:custGeom>
                  <a:avLst/>
                  <a:gdLst>
                    <a:gd name="T0" fmla="*/ 0 w 57"/>
                    <a:gd name="T1" fmla="*/ 0 h 59"/>
                    <a:gd name="T2" fmla="*/ 49 w 57"/>
                    <a:gd name="T3" fmla="*/ 0 h 59"/>
                    <a:gd name="T4" fmla="*/ 57 w 57"/>
                    <a:gd name="T5" fmla="*/ 59 h 59"/>
                    <a:gd name="T6" fmla="*/ 0 w 57"/>
                    <a:gd name="T7" fmla="*/ 59 h 59"/>
                    <a:gd name="T8" fmla="*/ 0 w 57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59">
                      <a:moveTo>
                        <a:pt x="0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54" y="19"/>
                        <a:pt x="57" y="39"/>
                        <a:pt x="57" y="59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" name="îŝlîḋe">
                  <a:extLst>
                    <a:ext uri="{FF2B5EF4-FFF2-40B4-BE49-F238E27FC236}">
                      <a16:creationId xmlns:a16="http://schemas.microsoft.com/office/drawing/2014/main" xmlns="" id="{CBB986D1-4893-4CF3-BB73-87C81A97DD0A}"/>
                    </a:ext>
                  </a:extLst>
                </p:cNvPr>
                <p:cNvSpPr/>
                <p:nvPr/>
              </p:nvSpPr>
              <p:spPr bwMode="auto">
                <a:xfrm>
                  <a:off x="2474913" y="3775075"/>
                  <a:ext cx="533400" cy="420688"/>
                </a:xfrm>
                <a:custGeom>
                  <a:avLst/>
                  <a:gdLst>
                    <a:gd name="T0" fmla="*/ 9 w 76"/>
                    <a:gd name="T1" fmla="*/ 0 h 60"/>
                    <a:gd name="T2" fmla="*/ 76 w 76"/>
                    <a:gd name="T3" fmla="*/ 0 h 60"/>
                    <a:gd name="T4" fmla="*/ 58 w 76"/>
                    <a:gd name="T5" fmla="*/ 60 h 60"/>
                    <a:gd name="T6" fmla="*/ 0 w 76"/>
                    <a:gd name="T7" fmla="*/ 60 h 60"/>
                    <a:gd name="T8" fmla="*/ 9 w 76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60">
                      <a:moveTo>
                        <a:pt x="9" y="0"/>
                      </a:move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74" y="22"/>
                        <a:pt x="68" y="42"/>
                        <a:pt x="58" y="6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5" y="40"/>
                        <a:pt x="8" y="20"/>
                        <a:pt x="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5" name="iṩḷíďé">
                  <a:extLst>
                    <a:ext uri="{FF2B5EF4-FFF2-40B4-BE49-F238E27FC236}">
                      <a16:creationId xmlns:a16="http://schemas.microsoft.com/office/drawing/2014/main" xmlns="" id="{C748A6DA-685F-4532-84CD-2F9E7ED76306}"/>
                    </a:ext>
                  </a:extLst>
                </p:cNvPr>
                <p:cNvSpPr/>
                <p:nvPr/>
              </p:nvSpPr>
              <p:spPr bwMode="auto">
                <a:xfrm>
                  <a:off x="2032001" y="3775075"/>
                  <a:ext cx="393700" cy="420688"/>
                </a:xfrm>
                <a:custGeom>
                  <a:avLst/>
                  <a:gdLst>
                    <a:gd name="T0" fmla="*/ 0 w 56"/>
                    <a:gd name="T1" fmla="*/ 0 h 60"/>
                    <a:gd name="T2" fmla="*/ 56 w 56"/>
                    <a:gd name="T3" fmla="*/ 0 h 60"/>
                    <a:gd name="T4" fmla="*/ 45 w 56"/>
                    <a:gd name="T5" fmla="*/ 60 h 60"/>
                    <a:gd name="T6" fmla="*/ 0 w 56"/>
                    <a:gd name="T7" fmla="*/ 60 h 60"/>
                    <a:gd name="T8" fmla="*/ 0 w 56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60">
                      <a:moveTo>
                        <a:pt x="0" y="0"/>
                      </a:move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55" y="20"/>
                        <a:pt x="51" y="40"/>
                        <a:pt x="45" y="6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" name="íşḻíḓê">
                  <a:extLst>
                    <a:ext uri="{FF2B5EF4-FFF2-40B4-BE49-F238E27FC236}">
                      <a16:creationId xmlns:a16="http://schemas.microsoft.com/office/drawing/2014/main" xmlns="" id="{3E686890-8C19-417D-B7C8-7410E65366F8}"/>
                    </a:ext>
                  </a:extLst>
                </p:cNvPr>
                <p:cNvSpPr/>
                <p:nvPr/>
              </p:nvSpPr>
              <p:spPr bwMode="auto">
                <a:xfrm>
                  <a:off x="2305051" y="4321175"/>
                  <a:ext cx="492125" cy="330200"/>
                </a:xfrm>
                <a:custGeom>
                  <a:avLst/>
                  <a:gdLst>
                    <a:gd name="T0" fmla="*/ 19 w 70"/>
                    <a:gd name="T1" fmla="*/ 0 h 47"/>
                    <a:gd name="T2" fmla="*/ 70 w 70"/>
                    <a:gd name="T3" fmla="*/ 0 h 47"/>
                    <a:gd name="T4" fmla="*/ 0 w 70"/>
                    <a:gd name="T5" fmla="*/ 47 h 47"/>
                    <a:gd name="T6" fmla="*/ 19 w 70"/>
                    <a:gd name="T7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0" h="47">
                      <a:moveTo>
                        <a:pt x="19" y="0"/>
                      </a:move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52" y="22"/>
                        <a:pt x="28" y="39"/>
                        <a:pt x="0" y="47"/>
                      </a:cubicBezTo>
                      <a:cubicBezTo>
                        <a:pt x="7" y="31"/>
                        <a:pt x="13" y="15"/>
                        <a:pt x="1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" name="ïṡľíḑe">
                  <a:extLst>
                    <a:ext uri="{FF2B5EF4-FFF2-40B4-BE49-F238E27FC236}">
                      <a16:creationId xmlns:a16="http://schemas.microsoft.com/office/drawing/2014/main" xmlns="" id="{E8A6C5CF-51AA-4482-A8BF-90C1A2C27F55}"/>
                    </a:ext>
                  </a:extLst>
                </p:cNvPr>
                <p:cNvSpPr/>
                <p:nvPr/>
              </p:nvSpPr>
              <p:spPr bwMode="auto">
                <a:xfrm>
                  <a:off x="2032001" y="2447925"/>
                  <a:ext cx="1384300" cy="2527300"/>
                </a:xfrm>
                <a:custGeom>
                  <a:avLst/>
                  <a:gdLst>
                    <a:gd name="T0" fmla="*/ 0 w 197"/>
                    <a:gd name="T1" fmla="*/ 0 h 360"/>
                    <a:gd name="T2" fmla="*/ 127 w 197"/>
                    <a:gd name="T3" fmla="*/ 53 h 360"/>
                    <a:gd name="T4" fmla="*/ 127 w 197"/>
                    <a:gd name="T5" fmla="*/ 308 h 360"/>
                    <a:gd name="T6" fmla="*/ 0 w 197"/>
                    <a:gd name="T7" fmla="*/ 360 h 360"/>
                    <a:gd name="T8" fmla="*/ 0 w 197"/>
                    <a:gd name="T9" fmla="*/ 334 h 360"/>
                    <a:gd name="T10" fmla="*/ 109 w 197"/>
                    <a:gd name="T11" fmla="*/ 289 h 360"/>
                    <a:gd name="T12" fmla="*/ 109 w 197"/>
                    <a:gd name="T13" fmla="*/ 71 h 360"/>
                    <a:gd name="T14" fmla="*/ 0 w 197"/>
                    <a:gd name="T15" fmla="*/ 27 h 360"/>
                    <a:gd name="T16" fmla="*/ 0 w 197"/>
                    <a:gd name="T17" fmla="*/ 0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7" h="360">
                      <a:moveTo>
                        <a:pt x="0" y="0"/>
                      </a:moveTo>
                      <a:cubicBezTo>
                        <a:pt x="46" y="0"/>
                        <a:pt x="92" y="18"/>
                        <a:pt x="127" y="53"/>
                      </a:cubicBezTo>
                      <a:cubicBezTo>
                        <a:pt x="197" y="123"/>
                        <a:pt x="197" y="238"/>
                        <a:pt x="127" y="308"/>
                      </a:cubicBezTo>
                      <a:cubicBezTo>
                        <a:pt x="92" y="342"/>
                        <a:pt x="46" y="360"/>
                        <a:pt x="0" y="360"/>
                      </a:cubicBezTo>
                      <a:cubicBezTo>
                        <a:pt x="0" y="334"/>
                        <a:pt x="0" y="334"/>
                        <a:pt x="0" y="334"/>
                      </a:cubicBezTo>
                      <a:cubicBezTo>
                        <a:pt x="40" y="334"/>
                        <a:pt x="79" y="319"/>
                        <a:pt x="109" y="289"/>
                      </a:cubicBezTo>
                      <a:cubicBezTo>
                        <a:pt x="169" y="229"/>
                        <a:pt x="169" y="131"/>
                        <a:pt x="109" y="71"/>
                      </a:cubicBezTo>
                      <a:cubicBezTo>
                        <a:pt x="79" y="42"/>
                        <a:pt x="40" y="27"/>
                        <a:pt x="0" y="27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8" name="iṧľîḓé">
                  <a:extLst>
                    <a:ext uri="{FF2B5EF4-FFF2-40B4-BE49-F238E27FC236}">
                      <a16:creationId xmlns:a16="http://schemas.microsoft.com/office/drawing/2014/main" xmlns="" id="{33CB7A98-1B82-405E-8D9B-CCB43106034C}"/>
                    </a:ext>
                  </a:extLst>
                </p:cNvPr>
                <p:cNvSpPr/>
                <p:nvPr/>
              </p:nvSpPr>
              <p:spPr bwMode="auto">
                <a:xfrm>
                  <a:off x="2032001" y="4321175"/>
                  <a:ext cx="280988" cy="365125"/>
                </a:xfrm>
                <a:custGeom>
                  <a:avLst/>
                  <a:gdLst>
                    <a:gd name="T0" fmla="*/ 0 w 40"/>
                    <a:gd name="T1" fmla="*/ 0 h 52"/>
                    <a:gd name="T2" fmla="*/ 40 w 40"/>
                    <a:gd name="T3" fmla="*/ 0 h 52"/>
                    <a:gd name="T4" fmla="*/ 18 w 40"/>
                    <a:gd name="T5" fmla="*/ 51 h 52"/>
                    <a:gd name="T6" fmla="*/ 0 w 40"/>
                    <a:gd name="T7" fmla="*/ 52 h 52"/>
                    <a:gd name="T8" fmla="*/ 0 w 40"/>
                    <a:gd name="T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52">
                      <a:moveTo>
                        <a:pt x="0" y="0"/>
                      </a:move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4" y="17"/>
                        <a:pt x="27" y="34"/>
                        <a:pt x="18" y="51"/>
                      </a:cubicBezTo>
                      <a:cubicBezTo>
                        <a:pt x="12" y="52"/>
                        <a:pt x="6" y="52"/>
                        <a:pt x="0" y="52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ïṡlíḍé">
              <a:extLst>
                <a:ext uri="{FF2B5EF4-FFF2-40B4-BE49-F238E27FC236}">
                  <a16:creationId xmlns:a16="http://schemas.microsoft.com/office/drawing/2014/main" xmlns="" id="{011DA9C7-2092-4DB9-ABA0-C8264CD544A5}"/>
                </a:ext>
              </a:extLst>
            </p:cNvPr>
            <p:cNvGrpSpPr/>
            <p:nvPr/>
          </p:nvGrpSpPr>
          <p:grpSpPr>
            <a:xfrm>
              <a:off x="5570674" y="3154017"/>
              <a:ext cx="2679414" cy="2493780"/>
              <a:chOff x="8472264" y="3117449"/>
              <a:chExt cx="2448272" cy="2493780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8B1007A7-1FCB-4864-9C3D-B5E980EA5AE1}"/>
                  </a:ext>
                </a:extLst>
              </p:cNvPr>
              <p:cNvCxnSpPr/>
              <p:nvPr/>
            </p:nvCxnSpPr>
            <p:spPr>
              <a:xfrm>
                <a:off x="8472264" y="3117449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47C964E6-26C3-4B4E-ABB6-D45CE8934EE4}"/>
                  </a:ext>
                </a:extLst>
              </p:cNvPr>
              <p:cNvCxnSpPr/>
              <p:nvPr/>
            </p:nvCxnSpPr>
            <p:spPr>
              <a:xfrm>
                <a:off x="8472264" y="441769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18AD9287-8EBC-4ECA-86B9-FB2DAE4D2775}"/>
                  </a:ext>
                </a:extLst>
              </p:cNvPr>
              <p:cNvCxnSpPr/>
              <p:nvPr/>
            </p:nvCxnSpPr>
            <p:spPr>
              <a:xfrm>
                <a:off x="8472264" y="5611229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îSḷîḋê">
              <a:extLst>
                <a:ext uri="{FF2B5EF4-FFF2-40B4-BE49-F238E27FC236}">
                  <a16:creationId xmlns:a16="http://schemas.microsoft.com/office/drawing/2014/main" xmlns="" id="{058D2866-E32B-4E05-8FA1-96B44729773F}"/>
                </a:ext>
              </a:extLst>
            </p:cNvPr>
            <p:cNvGrpSpPr/>
            <p:nvPr/>
          </p:nvGrpSpPr>
          <p:grpSpPr>
            <a:xfrm>
              <a:off x="8840454" y="3154017"/>
              <a:ext cx="2679414" cy="2493780"/>
              <a:chOff x="8472264" y="3117449"/>
              <a:chExt cx="2448272" cy="2493780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15D4BD0F-40DA-4E91-967E-0A243DA24AA7}"/>
                  </a:ext>
                </a:extLst>
              </p:cNvPr>
              <p:cNvCxnSpPr/>
              <p:nvPr/>
            </p:nvCxnSpPr>
            <p:spPr>
              <a:xfrm>
                <a:off x="8472264" y="3117449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A5BC48EC-4346-43DB-90D8-BDAE5D94A393}"/>
                  </a:ext>
                </a:extLst>
              </p:cNvPr>
              <p:cNvCxnSpPr/>
              <p:nvPr/>
            </p:nvCxnSpPr>
            <p:spPr>
              <a:xfrm>
                <a:off x="8472264" y="441769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265FAF93-00C2-4E09-95A8-8230D5FF104E}"/>
                  </a:ext>
                </a:extLst>
              </p:cNvPr>
              <p:cNvCxnSpPr/>
              <p:nvPr/>
            </p:nvCxnSpPr>
            <p:spPr>
              <a:xfrm>
                <a:off x="8472264" y="5611229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îš1iď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610937" y="2467818"/>
              <a:ext cx="267941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íŝlíḑ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610937" y="2080220"/>
              <a:ext cx="267941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" name="íṧļiḓ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609208" y="3700127"/>
              <a:ext cx="267941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îṩļíḑ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609208" y="3312529"/>
              <a:ext cx="267941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3" name="is1iḍ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609208" y="4959630"/>
              <a:ext cx="267941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îśḷiḑ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609208" y="4572032"/>
              <a:ext cx="267941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5" name="î$1id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839835" y="2467022"/>
              <a:ext cx="268003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îṥḻïd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839835" y="2079424"/>
              <a:ext cx="268003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îş1îd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839835" y="3715316"/>
              <a:ext cx="268003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ïṡlíď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839835" y="3327718"/>
              <a:ext cx="268003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îśl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840455" y="4959630"/>
              <a:ext cx="268003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îślíḑ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840455" y="4572032"/>
              <a:ext cx="268003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282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21aecb5-9162-4721-bd8a-30166462037a" descr="cBkAAB+LCAAAAAAABADtl02PmzAQhv+L297SlcE2hNwgKKsctq02q/ZQ5eAGb+JtIBGYKlWU/147fAQ2bpY9VA3WigsZz9jvOwyPyB68F7+3DIzALKapCDldpjSeChaDAZhGMm7Jm4AnEU+Wt+km32Zg9H1fVzVXvnGx+krXOVOlCRecroufo7P8Ku2OJzzO4zIN3kAZortGyIJFkEfRmjXTpolg6a/6BEvFjvczkcoDJps0pkIeuIeHD6BcAiOCbuBBFUdsJ4sG4KGQVekp5Sn/Wp9qQdn0o6c8EzFLxKnoC5WdY1KVxu953Sm7lmM/78dHT9MR24VHD+XOsxXdsk9yK6W37IAKWWBeu2uplQfLm5bvw+Cvgh/Y7pUWVUXTnO55XJSvNmiqLyXodM81yutRHG/Wm/TlUazSztY/Pz7yBbtnC3lslXS//CHHBnne0EOeNJHm2UqmvptMSOAFIQGVauugG7Nqm65j9iy/S/uPJc3+SxsZE/7iZKN4gYp4kPLlSiQsy8pwJf9VA1bpbD2jInhhtv6bu8uvT0AXP7uauziAV85CBzZZaBvMQvuNhf+KhdjxXEycFgpd6IfY1aLQNhKFtsko7GquzyjEuIlCZDAKUa9RiK4ZhUNEiGtZbRQeLy0KkZEoRCajsKu5PqPQdZooxAajEPcahfiaUWghewgtm7RZGPpo7GtZiI1kITaZhV3N9ZmFTuuzkBjMQtJrFpJrZuHQRh7E7X/IYydw3VCLQtI/FL4MC9JfEnbgfFd3c3n9AfwpbaNwGQAA">
            <a:extLst>
              <a:ext uri="{FF2B5EF4-FFF2-40B4-BE49-F238E27FC236}">
                <a16:creationId xmlns:a16="http://schemas.microsoft.com/office/drawing/2014/main" xmlns="" id="{C9C89194-E51D-43AF-AD0C-924300796EAA}"/>
              </a:ext>
            </a:extLst>
          </p:cNvPr>
          <p:cNvGrpSpPr>
            <a:grpSpLocks noChangeAspect="1"/>
          </p:cNvGrpSpPr>
          <p:nvPr/>
        </p:nvGrpSpPr>
        <p:grpSpPr>
          <a:xfrm>
            <a:off x="2222530" y="1750485"/>
            <a:ext cx="7746940" cy="3357031"/>
            <a:chOff x="2222530" y="1750485"/>
            <a:chExt cx="7746940" cy="3357031"/>
          </a:xfrm>
        </p:grpSpPr>
        <p:cxnSp>
          <p:nvCxnSpPr>
            <p:cNvPr id="3" name="ExtraShape">
              <a:extLst>
                <a:ext uri="{FF2B5EF4-FFF2-40B4-BE49-F238E27FC236}">
                  <a16:creationId xmlns:a16="http://schemas.microsoft.com/office/drawing/2014/main" xmlns="" id="{20E5BBF3-A178-41D1-BC3C-DB01F97B75A3}"/>
                </a:ext>
              </a:extLst>
            </p:cNvPr>
            <p:cNvCxnSpPr/>
            <p:nvPr/>
          </p:nvCxnSpPr>
          <p:spPr>
            <a:xfrm>
              <a:off x="2222530" y="3498693"/>
              <a:ext cx="7746940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ExtraShape">
              <a:extLst>
                <a:ext uri="{FF2B5EF4-FFF2-40B4-BE49-F238E27FC236}">
                  <a16:creationId xmlns:a16="http://schemas.microsoft.com/office/drawing/2014/main" xmlns="" id="{9DC92C53-4ACB-44BB-BE6E-B740222E6358}"/>
                </a:ext>
              </a:extLst>
            </p:cNvPr>
            <p:cNvSpPr/>
            <p:nvPr/>
          </p:nvSpPr>
          <p:spPr>
            <a:xfrm>
              <a:off x="2909949" y="3007774"/>
              <a:ext cx="981837" cy="9818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ValueBack1">
              <a:extLst>
                <a:ext uri="{FF2B5EF4-FFF2-40B4-BE49-F238E27FC236}">
                  <a16:creationId xmlns:a16="http://schemas.microsoft.com/office/drawing/2014/main" xmlns="" id="{AC01D97F-C33C-4DB0-8643-E71485B62BF7}"/>
                </a:ext>
              </a:extLst>
            </p:cNvPr>
            <p:cNvSpPr/>
            <p:nvPr/>
          </p:nvSpPr>
          <p:spPr>
            <a:xfrm>
              <a:off x="3031885" y="3129710"/>
              <a:ext cx="737963" cy="737963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ValueText1">
              <a:extLst>
                <a:ext uri="{FF2B5EF4-FFF2-40B4-BE49-F238E27FC236}">
                  <a16:creationId xmlns:a16="http://schemas.microsoft.com/office/drawing/2014/main" xmlns="" id="{46255723-01C9-48F0-822B-33E3885E9F3E}"/>
                </a:ext>
              </a:extLst>
            </p:cNvPr>
            <p:cNvSpPr txBox="1"/>
            <p:nvPr/>
          </p:nvSpPr>
          <p:spPr>
            <a:xfrm>
              <a:off x="3236362" y="3338906"/>
              <a:ext cx="375978" cy="31957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60%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" name="ValueShape1">
              <a:extLst>
                <a:ext uri="{FF2B5EF4-FFF2-40B4-BE49-F238E27FC236}">
                  <a16:creationId xmlns:a16="http://schemas.microsoft.com/office/drawing/2014/main" xmlns="" id="{EFA1AD7F-3F09-4A5B-8F37-12422662EEBE}"/>
                </a:ext>
              </a:extLst>
            </p:cNvPr>
            <p:cNvSpPr/>
            <p:nvPr/>
          </p:nvSpPr>
          <p:spPr>
            <a:xfrm>
              <a:off x="2970917" y="3068744"/>
              <a:ext cx="859895" cy="859895"/>
            </a:xfrm>
            <a:prstGeom prst="arc">
              <a:avLst>
                <a:gd name="adj1" fmla="val 16200000"/>
                <a:gd name="adj2" fmla="val 6048000"/>
              </a:avLst>
            </a:prstGeom>
            <a:ln w="66675">
              <a:solidFill>
                <a:srgbClr val="5B9B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ExtraShape">
              <a:extLst>
                <a:ext uri="{FF2B5EF4-FFF2-40B4-BE49-F238E27FC236}">
                  <a16:creationId xmlns:a16="http://schemas.microsoft.com/office/drawing/2014/main" xmlns="" id="{21C75C07-1D54-477F-AFAF-EA2F29D6A969}"/>
                </a:ext>
              </a:extLst>
            </p:cNvPr>
            <p:cNvSpPr/>
            <p:nvPr/>
          </p:nvSpPr>
          <p:spPr>
            <a:xfrm>
              <a:off x="4400131" y="3145940"/>
              <a:ext cx="689294" cy="6892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ValueBack2">
              <a:extLst>
                <a:ext uri="{FF2B5EF4-FFF2-40B4-BE49-F238E27FC236}">
                  <a16:creationId xmlns:a16="http://schemas.microsoft.com/office/drawing/2014/main" xmlns="" id="{339CD29D-A9CA-422A-B5F0-28A4B0EE89D3}"/>
                </a:ext>
              </a:extLst>
            </p:cNvPr>
            <p:cNvSpPr/>
            <p:nvPr/>
          </p:nvSpPr>
          <p:spPr>
            <a:xfrm>
              <a:off x="4485735" y="3231544"/>
              <a:ext cx="518083" cy="518083"/>
            </a:xfrm>
            <a:prstGeom prst="ellipse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ValueText2">
              <a:extLst>
                <a:ext uri="{FF2B5EF4-FFF2-40B4-BE49-F238E27FC236}">
                  <a16:creationId xmlns:a16="http://schemas.microsoft.com/office/drawing/2014/main" xmlns="" id="{6742D08F-09EE-4D49-AF7C-85982136CA47}"/>
                </a:ext>
              </a:extLst>
            </p:cNvPr>
            <p:cNvSpPr txBox="1"/>
            <p:nvPr/>
          </p:nvSpPr>
          <p:spPr>
            <a:xfrm>
              <a:off x="4629287" y="3378410"/>
              <a:ext cx="263954" cy="224353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r>
                <a:rPr lang="en-US" sz="6000" dirty="0">
                  <a:solidFill>
                    <a:schemeClr val="bg1"/>
                  </a:solidFill>
                  <a:latin typeface="Impact" panose="020B0806030902050204" pitchFamily="34" charset="0"/>
                </a:rPr>
                <a:t>0%</a:t>
              </a:r>
            </a:p>
          </p:txBody>
        </p:sp>
        <p:sp>
          <p:nvSpPr>
            <p:cNvPr id="11" name="ValueShape2">
              <a:extLst>
                <a:ext uri="{FF2B5EF4-FFF2-40B4-BE49-F238E27FC236}">
                  <a16:creationId xmlns:a16="http://schemas.microsoft.com/office/drawing/2014/main" xmlns="" id="{9AD4C8B6-C2B8-444F-A315-FA23ED972056}"/>
                </a:ext>
              </a:extLst>
            </p:cNvPr>
            <p:cNvSpPr/>
            <p:nvPr/>
          </p:nvSpPr>
          <p:spPr>
            <a:xfrm>
              <a:off x="4442933" y="3188744"/>
              <a:ext cx="603685" cy="603685"/>
            </a:xfrm>
            <a:prstGeom prst="arc">
              <a:avLst>
                <a:gd name="adj1" fmla="val 16200000"/>
                <a:gd name="adj2" fmla="val 7560000"/>
              </a:avLst>
            </a:prstGeom>
            <a:ln w="60325">
              <a:solidFill>
                <a:srgbClr val="70AD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ExtraShape">
              <a:extLst>
                <a:ext uri="{FF2B5EF4-FFF2-40B4-BE49-F238E27FC236}">
                  <a16:creationId xmlns:a16="http://schemas.microsoft.com/office/drawing/2014/main" xmlns="" id="{E716B579-533E-4BDF-B52C-EE40BB7CA41C}"/>
                </a:ext>
              </a:extLst>
            </p:cNvPr>
            <p:cNvSpPr/>
            <p:nvPr/>
          </p:nvSpPr>
          <p:spPr>
            <a:xfrm>
              <a:off x="5597771" y="3007774"/>
              <a:ext cx="981837" cy="9818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ValueBack3">
              <a:extLst>
                <a:ext uri="{FF2B5EF4-FFF2-40B4-BE49-F238E27FC236}">
                  <a16:creationId xmlns:a16="http://schemas.microsoft.com/office/drawing/2014/main" xmlns="" id="{3247AB79-8E5B-4C5E-8EAA-B3B1447F22A6}"/>
                </a:ext>
              </a:extLst>
            </p:cNvPr>
            <p:cNvSpPr/>
            <p:nvPr/>
          </p:nvSpPr>
          <p:spPr>
            <a:xfrm>
              <a:off x="5719707" y="3129710"/>
              <a:ext cx="737963" cy="73796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ValueText3">
              <a:extLst>
                <a:ext uri="{FF2B5EF4-FFF2-40B4-BE49-F238E27FC236}">
                  <a16:creationId xmlns:a16="http://schemas.microsoft.com/office/drawing/2014/main" xmlns="" id="{8AD56CE4-EBA7-44E3-AAC9-729BBDF673BD}"/>
                </a:ext>
              </a:extLst>
            </p:cNvPr>
            <p:cNvSpPr txBox="1"/>
            <p:nvPr/>
          </p:nvSpPr>
          <p:spPr>
            <a:xfrm>
              <a:off x="5924184" y="3338906"/>
              <a:ext cx="375978" cy="31957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44%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ValueShape3">
              <a:extLst>
                <a:ext uri="{FF2B5EF4-FFF2-40B4-BE49-F238E27FC236}">
                  <a16:creationId xmlns:a16="http://schemas.microsoft.com/office/drawing/2014/main" xmlns="" id="{A4BCCB0B-261C-40FD-B6BE-83A1DBB1D604}"/>
                </a:ext>
              </a:extLst>
            </p:cNvPr>
            <p:cNvSpPr/>
            <p:nvPr/>
          </p:nvSpPr>
          <p:spPr>
            <a:xfrm>
              <a:off x="5658739" y="3068744"/>
              <a:ext cx="859895" cy="859895"/>
            </a:xfrm>
            <a:prstGeom prst="arc">
              <a:avLst>
                <a:gd name="adj1" fmla="val 16200000"/>
                <a:gd name="adj2" fmla="val 4104000"/>
              </a:avLst>
            </a:prstGeom>
            <a:ln w="666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ExtraShape">
              <a:extLst>
                <a:ext uri="{FF2B5EF4-FFF2-40B4-BE49-F238E27FC236}">
                  <a16:creationId xmlns:a16="http://schemas.microsoft.com/office/drawing/2014/main" xmlns="" id="{E0D3F2C9-2025-4326-BB2E-6F7506C17988}"/>
                </a:ext>
              </a:extLst>
            </p:cNvPr>
            <p:cNvSpPr/>
            <p:nvPr/>
          </p:nvSpPr>
          <p:spPr>
            <a:xfrm>
              <a:off x="7087953" y="3145940"/>
              <a:ext cx="689294" cy="6892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ValueBack4">
              <a:extLst>
                <a:ext uri="{FF2B5EF4-FFF2-40B4-BE49-F238E27FC236}">
                  <a16:creationId xmlns:a16="http://schemas.microsoft.com/office/drawing/2014/main" xmlns="" id="{64823756-9FEE-4D12-B5BE-258E4DDB0F74}"/>
                </a:ext>
              </a:extLst>
            </p:cNvPr>
            <p:cNvSpPr/>
            <p:nvPr/>
          </p:nvSpPr>
          <p:spPr>
            <a:xfrm>
              <a:off x="7173557" y="3231544"/>
              <a:ext cx="518083" cy="518083"/>
            </a:xfrm>
            <a:prstGeom prst="ellipse">
              <a:avLst/>
            </a:prstGeom>
            <a:solidFill>
              <a:srgbClr val="7DA3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ValueText4">
              <a:extLst>
                <a:ext uri="{FF2B5EF4-FFF2-40B4-BE49-F238E27FC236}">
                  <a16:creationId xmlns:a16="http://schemas.microsoft.com/office/drawing/2014/main" xmlns="" id="{EB43A881-5DB5-45A9-BC3F-5F1DA6B8E679}"/>
                </a:ext>
              </a:extLst>
            </p:cNvPr>
            <p:cNvSpPr txBox="1"/>
            <p:nvPr/>
          </p:nvSpPr>
          <p:spPr>
            <a:xfrm>
              <a:off x="7317109" y="3378410"/>
              <a:ext cx="263954" cy="224353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76%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ValueShape4">
              <a:extLst>
                <a:ext uri="{FF2B5EF4-FFF2-40B4-BE49-F238E27FC236}">
                  <a16:creationId xmlns:a16="http://schemas.microsoft.com/office/drawing/2014/main" xmlns="" id="{775F52A7-F8F4-4A19-814D-900666AF03D3}"/>
                </a:ext>
              </a:extLst>
            </p:cNvPr>
            <p:cNvSpPr/>
            <p:nvPr/>
          </p:nvSpPr>
          <p:spPr>
            <a:xfrm>
              <a:off x="7130755" y="3188744"/>
              <a:ext cx="603685" cy="603685"/>
            </a:xfrm>
            <a:prstGeom prst="arc">
              <a:avLst>
                <a:gd name="adj1" fmla="val 16200000"/>
                <a:gd name="adj2" fmla="val 11016000"/>
              </a:avLst>
            </a:prstGeom>
            <a:ln w="60325">
              <a:solidFill>
                <a:srgbClr val="7DA3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ExtraShape">
              <a:extLst>
                <a:ext uri="{FF2B5EF4-FFF2-40B4-BE49-F238E27FC236}">
                  <a16:creationId xmlns:a16="http://schemas.microsoft.com/office/drawing/2014/main" xmlns="" id="{375DA9A5-B072-4C53-9DAA-8FE4B2616C7B}"/>
                </a:ext>
              </a:extLst>
            </p:cNvPr>
            <p:cNvSpPr/>
            <p:nvPr/>
          </p:nvSpPr>
          <p:spPr>
            <a:xfrm>
              <a:off x="8285593" y="3007774"/>
              <a:ext cx="981837" cy="9818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ValueBack5">
              <a:extLst>
                <a:ext uri="{FF2B5EF4-FFF2-40B4-BE49-F238E27FC236}">
                  <a16:creationId xmlns:a16="http://schemas.microsoft.com/office/drawing/2014/main" xmlns="" id="{EF004469-39A9-4BDF-A731-D026E5EB69C5}"/>
                </a:ext>
              </a:extLst>
            </p:cNvPr>
            <p:cNvSpPr/>
            <p:nvPr/>
          </p:nvSpPr>
          <p:spPr>
            <a:xfrm>
              <a:off x="8407529" y="3129710"/>
              <a:ext cx="737963" cy="737963"/>
            </a:xfrm>
            <a:prstGeom prst="ellipse">
              <a:avLst/>
            </a:prstGeom>
            <a:solidFill>
              <a:srgbClr val="C6B7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ValueText5">
              <a:extLst>
                <a:ext uri="{FF2B5EF4-FFF2-40B4-BE49-F238E27FC236}">
                  <a16:creationId xmlns:a16="http://schemas.microsoft.com/office/drawing/2014/main" xmlns="" id="{3EEB371A-A9EE-4DE2-A325-D305AD965567}"/>
                </a:ext>
              </a:extLst>
            </p:cNvPr>
            <p:cNvSpPr txBox="1"/>
            <p:nvPr/>
          </p:nvSpPr>
          <p:spPr>
            <a:xfrm>
              <a:off x="8612006" y="3338906"/>
              <a:ext cx="375978" cy="31957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64%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ValueShape5">
              <a:extLst>
                <a:ext uri="{FF2B5EF4-FFF2-40B4-BE49-F238E27FC236}">
                  <a16:creationId xmlns:a16="http://schemas.microsoft.com/office/drawing/2014/main" xmlns="" id="{54576F59-4BD1-4D60-BC19-AE7E929BE540}"/>
                </a:ext>
              </a:extLst>
            </p:cNvPr>
            <p:cNvSpPr/>
            <p:nvPr/>
          </p:nvSpPr>
          <p:spPr>
            <a:xfrm>
              <a:off x="8346561" y="3068744"/>
              <a:ext cx="859895" cy="859895"/>
            </a:xfrm>
            <a:prstGeom prst="arc">
              <a:avLst>
                <a:gd name="adj1" fmla="val 16200000"/>
                <a:gd name="adj2" fmla="val 8424000"/>
              </a:avLst>
            </a:prstGeom>
            <a:ln w="66675">
              <a:solidFill>
                <a:srgbClr val="C6B7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ExtraShape">
              <a:extLst>
                <a:ext uri="{FF2B5EF4-FFF2-40B4-BE49-F238E27FC236}">
                  <a16:creationId xmlns:a16="http://schemas.microsoft.com/office/drawing/2014/main" xmlns="" id="{D940EEA4-0126-4CE1-BE8E-24A28289BBC4}"/>
                </a:ext>
              </a:extLst>
            </p:cNvPr>
            <p:cNvCxnSpPr/>
            <p:nvPr/>
          </p:nvCxnSpPr>
          <p:spPr>
            <a:xfrm flipV="1">
              <a:off x="3400863" y="2463688"/>
              <a:ext cx="0" cy="37217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CustomText1">
              <a:extLst>
                <a:ext uri="{FF2B5EF4-FFF2-40B4-BE49-F238E27FC236}">
                  <a16:creationId xmlns:a16="http://schemas.microsoft.com/office/drawing/2014/main" xmlns="" id="{FA40ACBA-5244-4A4F-AD10-5A66C63F0209}"/>
                </a:ext>
              </a:extLst>
            </p:cNvPr>
            <p:cNvSpPr/>
            <p:nvPr/>
          </p:nvSpPr>
          <p:spPr>
            <a:xfrm>
              <a:off x="2581684" y="2114047"/>
              <a:ext cx="1687981" cy="27809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26" name="CustomText2">
              <a:extLst>
                <a:ext uri="{FF2B5EF4-FFF2-40B4-BE49-F238E27FC236}">
                  <a16:creationId xmlns:a16="http://schemas.microsoft.com/office/drawing/2014/main" xmlns="" id="{3C9BF64D-EA37-49C1-835F-9F1B36531F4B}"/>
                </a:ext>
              </a:extLst>
            </p:cNvPr>
            <p:cNvSpPr/>
            <p:nvPr/>
          </p:nvSpPr>
          <p:spPr>
            <a:xfrm>
              <a:off x="2692188" y="1750485"/>
              <a:ext cx="1391686" cy="377143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cxnSp>
          <p:nvCxnSpPr>
            <p:cNvPr id="27" name="ExtraShape">
              <a:extLst>
                <a:ext uri="{FF2B5EF4-FFF2-40B4-BE49-F238E27FC236}">
                  <a16:creationId xmlns:a16="http://schemas.microsoft.com/office/drawing/2014/main" xmlns="" id="{B7EDB050-92AC-48B7-B903-6DAF51A8E96D}"/>
                </a:ext>
              </a:extLst>
            </p:cNvPr>
            <p:cNvCxnSpPr/>
            <p:nvPr/>
          </p:nvCxnSpPr>
          <p:spPr>
            <a:xfrm flipV="1">
              <a:off x="6087361" y="2463688"/>
              <a:ext cx="0" cy="37217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CustomText1">
              <a:extLst>
                <a:ext uri="{FF2B5EF4-FFF2-40B4-BE49-F238E27FC236}">
                  <a16:creationId xmlns:a16="http://schemas.microsoft.com/office/drawing/2014/main" xmlns="" id="{D78E4CD9-9F9D-4DAC-9D4B-0FAFD61A2C9D}"/>
                </a:ext>
              </a:extLst>
            </p:cNvPr>
            <p:cNvSpPr/>
            <p:nvPr/>
          </p:nvSpPr>
          <p:spPr>
            <a:xfrm>
              <a:off x="5268182" y="2114047"/>
              <a:ext cx="1687981" cy="27809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29" name="CustomText2">
              <a:extLst>
                <a:ext uri="{FF2B5EF4-FFF2-40B4-BE49-F238E27FC236}">
                  <a16:creationId xmlns:a16="http://schemas.microsoft.com/office/drawing/2014/main" xmlns="" id="{CA9400C8-2D6E-41F8-871C-8C9B730951CF}"/>
                </a:ext>
              </a:extLst>
            </p:cNvPr>
            <p:cNvSpPr/>
            <p:nvPr/>
          </p:nvSpPr>
          <p:spPr>
            <a:xfrm>
              <a:off x="5378686" y="1750485"/>
              <a:ext cx="1391686" cy="377143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cxnSp>
          <p:nvCxnSpPr>
            <p:cNvPr id="30" name="ExtraShape">
              <a:extLst>
                <a:ext uri="{FF2B5EF4-FFF2-40B4-BE49-F238E27FC236}">
                  <a16:creationId xmlns:a16="http://schemas.microsoft.com/office/drawing/2014/main" xmlns="" id="{11BA4619-3D66-4AF0-89AE-209C822F50CD}"/>
                </a:ext>
              </a:extLst>
            </p:cNvPr>
            <p:cNvCxnSpPr/>
            <p:nvPr/>
          </p:nvCxnSpPr>
          <p:spPr>
            <a:xfrm flipV="1">
              <a:off x="8775183" y="2463688"/>
              <a:ext cx="0" cy="37217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CustomText1">
              <a:extLst>
                <a:ext uri="{FF2B5EF4-FFF2-40B4-BE49-F238E27FC236}">
                  <a16:creationId xmlns:a16="http://schemas.microsoft.com/office/drawing/2014/main" xmlns="" id="{6221025A-21E5-4699-AAB7-64A09AFE51E1}"/>
                </a:ext>
              </a:extLst>
            </p:cNvPr>
            <p:cNvSpPr/>
            <p:nvPr/>
          </p:nvSpPr>
          <p:spPr>
            <a:xfrm>
              <a:off x="7956004" y="2114047"/>
              <a:ext cx="1687981" cy="27809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32" name="CustomText2">
              <a:extLst>
                <a:ext uri="{FF2B5EF4-FFF2-40B4-BE49-F238E27FC236}">
                  <a16:creationId xmlns:a16="http://schemas.microsoft.com/office/drawing/2014/main" xmlns="" id="{FC09C61B-BD3F-40A6-B30E-302C0DFC10E5}"/>
                </a:ext>
              </a:extLst>
            </p:cNvPr>
            <p:cNvSpPr/>
            <p:nvPr/>
          </p:nvSpPr>
          <p:spPr>
            <a:xfrm>
              <a:off x="8066508" y="1750485"/>
              <a:ext cx="1391686" cy="377143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cxnSp>
          <p:nvCxnSpPr>
            <p:cNvPr id="33" name="ExtraShape">
              <a:extLst>
                <a:ext uri="{FF2B5EF4-FFF2-40B4-BE49-F238E27FC236}">
                  <a16:creationId xmlns:a16="http://schemas.microsoft.com/office/drawing/2014/main" xmlns="" id="{358C7513-2E98-4C86-899B-8628B80F565D}"/>
                </a:ext>
              </a:extLst>
            </p:cNvPr>
            <p:cNvCxnSpPr/>
            <p:nvPr/>
          </p:nvCxnSpPr>
          <p:spPr>
            <a:xfrm flipV="1">
              <a:off x="4719965" y="4093681"/>
              <a:ext cx="0" cy="37217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CustomText1">
              <a:extLst>
                <a:ext uri="{FF2B5EF4-FFF2-40B4-BE49-F238E27FC236}">
                  <a16:creationId xmlns:a16="http://schemas.microsoft.com/office/drawing/2014/main" xmlns="" id="{BEA1BA50-31CB-4FD1-94BC-6B32AF9848A9}"/>
                </a:ext>
              </a:extLst>
            </p:cNvPr>
            <p:cNvSpPr/>
            <p:nvPr/>
          </p:nvSpPr>
          <p:spPr>
            <a:xfrm>
              <a:off x="3900786" y="4829420"/>
              <a:ext cx="1687981" cy="27809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35" name="CustomText2">
              <a:extLst>
                <a:ext uri="{FF2B5EF4-FFF2-40B4-BE49-F238E27FC236}">
                  <a16:creationId xmlns:a16="http://schemas.microsoft.com/office/drawing/2014/main" xmlns="" id="{290F8F52-4BA8-4809-88F1-5C6E3F4F8F00}"/>
                </a:ext>
              </a:extLst>
            </p:cNvPr>
            <p:cNvSpPr/>
            <p:nvPr/>
          </p:nvSpPr>
          <p:spPr>
            <a:xfrm>
              <a:off x="4011290" y="4465858"/>
              <a:ext cx="1391686" cy="377143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cxnSp>
          <p:nvCxnSpPr>
            <p:cNvPr id="36" name="ExtraShape">
              <a:extLst>
                <a:ext uri="{FF2B5EF4-FFF2-40B4-BE49-F238E27FC236}">
                  <a16:creationId xmlns:a16="http://schemas.microsoft.com/office/drawing/2014/main" xmlns="" id="{92BCF667-52D1-457A-9E44-9F06526AC19F}"/>
                </a:ext>
              </a:extLst>
            </p:cNvPr>
            <p:cNvCxnSpPr/>
            <p:nvPr/>
          </p:nvCxnSpPr>
          <p:spPr>
            <a:xfrm flipV="1">
              <a:off x="7420848" y="4093681"/>
              <a:ext cx="0" cy="37217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CustomText1">
              <a:extLst>
                <a:ext uri="{FF2B5EF4-FFF2-40B4-BE49-F238E27FC236}">
                  <a16:creationId xmlns:a16="http://schemas.microsoft.com/office/drawing/2014/main" xmlns="" id="{EEE07CD6-DF97-456B-B8D9-6CD0C793005A}"/>
                </a:ext>
              </a:extLst>
            </p:cNvPr>
            <p:cNvSpPr/>
            <p:nvPr/>
          </p:nvSpPr>
          <p:spPr>
            <a:xfrm>
              <a:off x="6601669" y="4829420"/>
              <a:ext cx="1687981" cy="27809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38" name="CustomText2">
              <a:extLst>
                <a:ext uri="{FF2B5EF4-FFF2-40B4-BE49-F238E27FC236}">
                  <a16:creationId xmlns:a16="http://schemas.microsoft.com/office/drawing/2014/main" xmlns="" id="{B79B27D5-FE2D-438B-865E-4590FADF428D}"/>
                </a:ext>
              </a:extLst>
            </p:cNvPr>
            <p:cNvSpPr/>
            <p:nvPr/>
          </p:nvSpPr>
          <p:spPr>
            <a:xfrm>
              <a:off x="6712173" y="4465858"/>
              <a:ext cx="1391686" cy="377143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  <p:sp>
        <p:nvSpPr>
          <p:cNvPr id="39" name="标题 3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662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015686" y="2602133"/>
            <a:ext cx="5419185" cy="895350"/>
          </a:xfrm>
        </p:spPr>
        <p:txBody>
          <a:bodyPr/>
          <a:lstStyle/>
          <a:p>
            <a:r>
              <a:rPr lang="en-US" altLang="zh-CN" dirty="0">
                <a:solidFill>
                  <a:schemeClr val="accent3"/>
                </a:solidFill>
              </a:rPr>
              <a:t>Section Header Here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016802" y="3497483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accent3"/>
                </a:solidFill>
              </a:rPr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accent3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268134" y="2404848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154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4de2957c-41a6-4efc-9d05-3e49b3770d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E057E97-EC37-47D4-AEBC-BA189FE44C9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7937" y="1192976"/>
            <a:ext cx="9976126" cy="4801024"/>
            <a:chOff x="1107937" y="1192976"/>
            <a:chExt cx="9976126" cy="4801024"/>
          </a:xfrm>
        </p:grpSpPr>
        <p:sp>
          <p:nvSpPr>
            <p:cNvPr id="6" name="ïSļïḋé">
              <a:extLst>
                <a:ext uri="{FF2B5EF4-FFF2-40B4-BE49-F238E27FC236}">
                  <a16:creationId xmlns:a16="http://schemas.microsoft.com/office/drawing/2014/main" xmlns="" id="{87689B93-D4B3-4246-B58D-C297318F1283}"/>
                </a:ext>
              </a:extLst>
            </p:cNvPr>
            <p:cNvSpPr/>
            <p:nvPr/>
          </p:nvSpPr>
          <p:spPr>
            <a:xfrm flipV="1">
              <a:off x="3938760" y="3269548"/>
              <a:ext cx="1691792" cy="14309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ṣlíḋê">
              <a:extLst>
                <a:ext uri="{FF2B5EF4-FFF2-40B4-BE49-F238E27FC236}">
                  <a16:creationId xmlns:a16="http://schemas.microsoft.com/office/drawing/2014/main" xmlns="" id="{2C01C8D2-60D2-49D9-8BFB-3871E40BDD59}"/>
                </a:ext>
              </a:extLst>
            </p:cNvPr>
            <p:cNvSpPr/>
            <p:nvPr/>
          </p:nvSpPr>
          <p:spPr bwMode="auto">
            <a:xfrm>
              <a:off x="4479992" y="3129808"/>
              <a:ext cx="609329" cy="609329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ṥ1ïḋè">
              <a:extLst>
                <a:ext uri="{FF2B5EF4-FFF2-40B4-BE49-F238E27FC236}">
                  <a16:creationId xmlns:a16="http://schemas.microsoft.com/office/drawing/2014/main" xmlns="" id="{74F68F57-ADA4-4CDB-BEC6-0DC384B0A7EB}"/>
                </a:ext>
              </a:extLst>
            </p:cNvPr>
            <p:cNvSpPr txBox="1"/>
            <p:nvPr/>
          </p:nvSpPr>
          <p:spPr bwMode="auto">
            <a:xfrm>
              <a:off x="4483292" y="2648349"/>
              <a:ext cx="602729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>
                  <a:solidFill>
                    <a:schemeClr val="accent2"/>
                  </a:solidFill>
                  <a:effectLst/>
                  <a:latin typeface="Impact" panose="020B0806030902050204" pitchFamily="34" charset="0"/>
                </a:rPr>
                <a:t>2016</a:t>
              </a:r>
            </a:p>
          </p:txBody>
        </p:sp>
        <p:grpSp>
          <p:nvGrpSpPr>
            <p:cNvPr id="9" name="îṩ1îḓé">
              <a:extLst>
                <a:ext uri="{FF2B5EF4-FFF2-40B4-BE49-F238E27FC236}">
                  <a16:creationId xmlns:a16="http://schemas.microsoft.com/office/drawing/2014/main" xmlns="" id="{6BD8055B-94BD-44E0-9FF4-3390E474F67F}"/>
                </a:ext>
              </a:extLst>
            </p:cNvPr>
            <p:cNvGrpSpPr/>
            <p:nvPr/>
          </p:nvGrpSpPr>
          <p:grpSpPr>
            <a:xfrm>
              <a:off x="3730625" y="4325964"/>
              <a:ext cx="2108063" cy="944997"/>
              <a:chOff x="1326000" y="4868424"/>
              <a:chExt cx="2108063" cy="944997"/>
            </a:xfrm>
          </p:grpSpPr>
          <p:sp>
            <p:nvSpPr>
              <p:cNvPr id="28" name="íṣļïḍé">
                <a:extLst>
                  <a:ext uri="{FF2B5EF4-FFF2-40B4-BE49-F238E27FC236}">
                    <a16:creationId xmlns:a16="http://schemas.microsoft.com/office/drawing/2014/main" xmlns="" id="{1B02CD1D-A45D-41A7-B427-58BC0DBDF598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iṡļiḑè">
                <a:extLst>
                  <a:ext uri="{FF2B5EF4-FFF2-40B4-BE49-F238E27FC236}">
                    <a16:creationId xmlns:a16="http://schemas.microsoft.com/office/drawing/2014/main" xmlns="" id="{319A9AF3-27A6-4B26-B713-88B69F51609F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0" name="î$1idê">
              <a:extLst>
                <a:ext uri="{FF2B5EF4-FFF2-40B4-BE49-F238E27FC236}">
                  <a16:creationId xmlns:a16="http://schemas.microsoft.com/office/drawing/2014/main" xmlns="" id="{C76A1D57-2565-4D85-AFCD-941EDB88F8DE}"/>
                </a:ext>
              </a:extLst>
            </p:cNvPr>
            <p:cNvSpPr/>
            <p:nvPr/>
          </p:nvSpPr>
          <p:spPr>
            <a:xfrm flipV="1">
              <a:off x="9184135" y="1820127"/>
              <a:ext cx="1691792" cy="143097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ṣḷiḍè">
              <a:extLst>
                <a:ext uri="{FF2B5EF4-FFF2-40B4-BE49-F238E27FC236}">
                  <a16:creationId xmlns:a16="http://schemas.microsoft.com/office/drawing/2014/main" xmlns="" id="{6C8BAC2A-64CF-4A33-86F4-395E3EEE6F68}"/>
                </a:ext>
              </a:extLst>
            </p:cNvPr>
            <p:cNvSpPr/>
            <p:nvPr/>
          </p:nvSpPr>
          <p:spPr bwMode="auto">
            <a:xfrm>
              <a:off x="9725367" y="1688331"/>
              <a:ext cx="609329" cy="609329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ṡliḍê">
              <a:extLst>
                <a:ext uri="{FF2B5EF4-FFF2-40B4-BE49-F238E27FC236}">
                  <a16:creationId xmlns:a16="http://schemas.microsoft.com/office/drawing/2014/main" xmlns="" id="{E35517D8-6A3C-4912-9D23-12F6C4E876E2}"/>
                </a:ext>
              </a:extLst>
            </p:cNvPr>
            <p:cNvSpPr txBox="1"/>
            <p:nvPr/>
          </p:nvSpPr>
          <p:spPr bwMode="auto">
            <a:xfrm>
              <a:off x="9729468" y="1192976"/>
              <a:ext cx="601127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4"/>
                  </a:solidFill>
                  <a:effectLst/>
                  <a:latin typeface="Impact" panose="020B0806030902050204" pitchFamily="34" charset="0"/>
                </a:rPr>
                <a:t>2018</a:t>
              </a:r>
            </a:p>
          </p:txBody>
        </p:sp>
        <p:grpSp>
          <p:nvGrpSpPr>
            <p:cNvPr id="13" name="îŝlíďe">
              <a:extLst>
                <a:ext uri="{FF2B5EF4-FFF2-40B4-BE49-F238E27FC236}">
                  <a16:creationId xmlns:a16="http://schemas.microsoft.com/office/drawing/2014/main" xmlns="" id="{FA6DE2D8-EDFB-4010-9858-4428CF52C466}"/>
                </a:ext>
              </a:extLst>
            </p:cNvPr>
            <p:cNvGrpSpPr/>
            <p:nvPr/>
          </p:nvGrpSpPr>
          <p:grpSpPr>
            <a:xfrm>
              <a:off x="8976000" y="2876543"/>
              <a:ext cx="2108063" cy="944997"/>
              <a:chOff x="1326000" y="4868424"/>
              <a:chExt cx="2108063" cy="944997"/>
            </a:xfrm>
          </p:grpSpPr>
          <p:sp>
            <p:nvSpPr>
              <p:cNvPr id="26" name="iṩľíḓê">
                <a:extLst>
                  <a:ext uri="{FF2B5EF4-FFF2-40B4-BE49-F238E27FC236}">
                    <a16:creationId xmlns:a16="http://schemas.microsoft.com/office/drawing/2014/main" xmlns="" id="{72D1723F-DCE8-4912-B0A0-6F9B6B82911E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îsļïḓê">
                <a:extLst>
                  <a:ext uri="{FF2B5EF4-FFF2-40B4-BE49-F238E27FC236}">
                    <a16:creationId xmlns:a16="http://schemas.microsoft.com/office/drawing/2014/main" xmlns="" id="{DF93AABC-EF96-480B-967B-C6147009D11D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4" name="iṣ1ïḑe">
              <a:extLst>
                <a:ext uri="{FF2B5EF4-FFF2-40B4-BE49-F238E27FC236}">
                  <a16:creationId xmlns:a16="http://schemas.microsoft.com/office/drawing/2014/main" xmlns="" id="{674466A5-9D6D-4079-BEED-B9EF7134382E}"/>
                </a:ext>
              </a:extLst>
            </p:cNvPr>
            <p:cNvSpPr/>
            <p:nvPr/>
          </p:nvSpPr>
          <p:spPr>
            <a:xfrm flipV="1">
              <a:off x="6561448" y="2547047"/>
              <a:ext cx="1691792" cy="143097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ṥľiḓé">
              <a:extLst>
                <a:ext uri="{FF2B5EF4-FFF2-40B4-BE49-F238E27FC236}">
                  <a16:creationId xmlns:a16="http://schemas.microsoft.com/office/drawing/2014/main" xmlns="" id="{7C17A592-F649-4B28-952F-1F0A1F6F13F1}"/>
                </a:ext>
              </a:extLst>
            </p:cNvPr>
            <p:cNvSpPr/>
            <p:nvPr/>
          </p:nvSpPr>
          <p:spPr bwMode="auto">
            <a:xfrm>
              <a:off x="7102680" y="2351017"/>
              <a:ext cx="609329" cy="609329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ślide">
              <a:extLst>
                <a:ext uri="{FF2B5EF4-FFF2-40B4-BE49-F238E27FC236}">
                  <a16:creationId xmlns:a16="http://schemas.microsoft.com/office/drawing/2014/main" xmlns="" id="{12BA838D-700B-476E-8235-E77927889119}"/>
                </a:ext>
              </a:extLst>
            </p:cNvPr>
            <p:cNvSpPr txBox="1"/>
            <p:nvPr/>
          </p:nvSpPr>
          <p:spPr bwMode="auto">
            <a:xfrm>
              <a:off x="7129223" y="1922464"/>
              <a:ext cx="556243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3"/>
                  </a:solidFill>
                  <a:effectLst/>
                  <a:latin typeface="Impact" panose="020B0806030902050204" pitchFamily="34" charset="0"/>
                </a:rPr>
                <a:t>2017</a:t>
              </a:r>
            </a:p>
          </p:txBody>
        </p:sp>
        <p:grpSp>
          <p:nvGrpSpPr>
            <p:cNvPr id="17" name="ísḷiḋê">
              <a:extLst>
                <a:ext uri="{FF2B5EF4-FFF2-40B4-BE49-F238E27FC236}">
                  <a16:creationId xmlns:a16="http://schemas.microsoft.com/office/drawing/2014/main" xmlns="" id="{317366B6-3F99-4605-8998-7F9E21794429}"/>
                </a:ext>
              </a:extLst>
            </p:cNvPr>
            <p:cNvGrpSpPr/>
            <p:nvPr/>
          </p:nvGrpSpPr>
          <p:grpSpPr>
            <a:xfrm>
              <a:off x="6353313" y="3603463"/>
              <a:ext cx="2108063" cy="944997"/>
              <a:chOff x="1326000" y="4868424"/>
              <a:chExt cx="2108063" cy="944997"/>
            </a:xfrm>
          </p:grpSpPr>
          <p:sp>
            <p:nvSpPr>
              <p:cNvPr id="24" name="ísḻîďe">
                <a:extLst>
                  <a:ext uri="{FF2B5EF4-FFF2-40B4-BE49-F238E27FC236}">
                    <a16:creationId xmlns:a16="http://schemas.microsoft.com/office/drawing/2014/main" xmlns="" id="{DFD85924-CB08-44C3-97DA-18047C81A85B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ïṩļíḍê">
                <a:extLst>
                  <a:ext uri="{FF2B5EF4-FFF2-40B4-BE49-F238E27FC236}">
                    <a16:creationId xmlns:a16="http://schemas.microsoft.com/office/drawing/2014/main" xmlns="" id="{E9CB5CED-3664-4C12-892E-651B8386DAC2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8" name="íśḻïdê">
              <a:extLst>
                <a:ext uri="{FF2B5EF4-FFF2-40B4-BE49-F238E27FC236}">
                  <a16:creationId xmlns:a16="http://schemas.microsoft.com/office/drawing/2014/main" xmlns="" id="{6039F5EE-19BA-4F3D-BE88-461C282C55FB}"/>
                </a:ext>
              </a:extLst>
            </p:cNvPr>
            <p:cNvSpPr/>
            <p:nvPr/>
          </p:nvSpPr>
          <p:spPr>
            <a:xfrm flipV="1">
              <a:off x="1316072" y="3992587"/>
              <a:ext cx="1691792" cy="14309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šḷiḍê">
              <a:extLst>
                <a:ext uri="{FF2B5EF4-FFF2-40B4-BE49-F238E27FC236}">
                  <a16:creationId xmlns:a16="http://schemas.microsoft.com/office/drawing/2014/main" xmlns="" id="{44B1B936-4DF8-4C0C-B73E-F0BEAB244F02}"/>
                </a:ext>
              </a:extLst>
            </p:cNvPr>
            <p:cNvSpPr/>
            <p:nvPr/>
          </p:nvSpPr>
          <p:spPr bwMode="auto">
            <a:xfrm>
              <a:off x="1857304" y="3784124"/>
              <a:ext cx="609329" cy="609329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sļïḓè">
              <a:extLst>
                <a:ext uri="{FF2B5EF4-FFF2-40B4-BE49-F238E27FC236}">
                  <a16:creationId xmlns:a16="http://schemas.microsoft.com/office/drawing/2014/main" xmlns="" id="{98DFC96F-824E-4BD6-90C3-173B07DDCED9}"/>
                </a:ext>
              </a:extLst>
            </p:cNvPr>
            <p:cNvSpPr txBox="1"/>
            <p:nvPr/>
          </p:nvSpPr>
          <p:spPr bwMode="auto">
            <a:xfrm>
              <a:off x="1861405" y="3368478"/>
              <a:ext cx="601127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1"/>
                  </a:solidFill>
                  <a:effectLst/>
                  <a:latin typeface="Impact" panose="020B0806030902050204" pitchFamily="34" charset="0"/>
                </a:rPr>
                <a:t>2015</a:t>
              </a:r>
            </a:p>
          </p:txBody>
        </p:sp>
        <p:grpSp>
          <p:nvGrpSpPr>
            <p:cNvPr id="21" name="îSļiḓê">
              <a:extLst>
                <a:ext uri="{FF2B5EF4-FFF2-40B4-BE49-F238E27FC236}">
                  <a16:creationId xmlns:a16="http://schemas.microsoft.com/office/drawing/2014/main" xmlns="" id="{1F6252F5-B615-4364-A2F1-2991EC434BAE}"/>
                </a:ext>
              </a:extLst>
            </p:cNvPr>
            <p:cNvGrpSpPr/>
            <p:nvPr/>
          </p:nvGrpSpPr>
          <p:grpSpPr>
            <a:xfrm>
              <a:off x="1107937" y="5049003"/>
              <a:ext cx="2108063" cy="944997"/>
              <a:chOff x="1326000" y="4868424"/>
              <a:chExt cx="2108063" cy="944997"/>
            </a:xfrm>
          </p:grpSpPr>
          <p:sp>
            <p:nvSpPr>
              <p:cNvPr id="22" name="îṥ1íḑé">
                <a:extLst>
                  <a:ext uri="{FF2B5EF4-FFF2-40B4-BE49-F238E27FC236}">
                    <a16:creationId xmlns:a16="http://schemas.microsoft.com/office/drawing/2014/main" xmlns="" id="{B13CFB4B-1DFE-4B06-B5AC-A8146EF724A5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ïśḷïďe">
                <a:extLst>
                  <a:ext uri="{FF2B5EF4-FFF2-40B4-BE49-F238E27FC236}">
                    <a16:creationId xmlns:a16="http://schemas.microsoft.com/office/drawing/2014/main" xmlns="" id="{2B1E0DCB-7260-4AB0-ACBD-0A0366178F6A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0075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0f6fc6e5-a154-403d-8e74-746dcb1601e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7653B58-B5A9-463F-B849-AEF63FF7462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08213"/>
            <a:ext cx="10853474" cy="5035412"/>
            <a:chOff x="669925" y="1108213"/>
            <a:chExt cx="10853474" cy="5035412"/>
          </a:xfrm>
        </p:grpSpPr>
        <p:sp>
          <p:nvSpPr>
            <p:cNvPr id="6" name="íślïḑé">
              <a:extLst>
                <a:ext uri="{FF2B5EF4-FFF2-40B4-BE49-F238E27FC236}">
                  <a16:creationId xmlns:a16="http://schemas.microsoft.com/office/drawing/2014/main" xmlns="" id="{CAC048CD-36D0-4885-883A-5B42A2AB5320}"/>
                </a:ext>
              </a:extLst>
            </p:cNvPr>
            <p:cNvSpPr/>
            <p:nvPr/>
          </p:nvSpPr>
          <p:spPr bwMode="auto">
            <a:xfrm>
              <a:off x="669925" y="1700808"/>
              <a:ext cx="9794527" cy="3583614"/>
            </a:xfrm>
            <a:custGeom>
              <a:avLst/>
              <a:gdLst>
                <a:gd name="T0" fmla="*/ 0 w 2828"/>
                <a:gd name="T1" fmla="*/ 856 h 1032"/>
                <a:gd name="T2" fmla="*/ 660 w 2828"/>
                <a:gd name="T3" fmla="*/ 540 h 1032"/>
                <a:gd name="T4" fmla="*/ 1232 w 2828"/>
                <a:gd name="T5" fmla="*/ 720 h 1032"/>
                <a:gd name="T6" fmla="*/ 1772 w 2828"/>
                <a:gd name="T7" fmla="*/ 320 h 1032"/>
                <a:gd name="T8" fmla="*/ 2315 w 2828"/>
                <a:gd name="T9" fmla="*/ 479 h 1032"/>
                <a:gd name="T10" fmla="*/ 2828 w 2828"/>
                <a:gd name="T11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8" h="1032">
                  <a:moveTo>
                    <a:pt x="0" y="856"/>
                  </a:moveTo>
                  <a:cubicBezTo>
                    <a:pt x="420" y="1032"/>
                    <a:pt x="464" y="536"/>
                    <a:pt x="660" y="540"/>
                  </a:cubicBezTo>
                  <a:cubicBezTo>
                    <a:pt x="856" y="544"/>
                    <a:pt x="976" y="736"/>
                    <a:pt x="1232" y="720"/>
                  </a:cubicBezTo>
                  <a:cubicBezTo>
                    <a:pt x="1488" y="704"/>
                    <a:pt x="1508" y="352"/>
                    <a:pt x="1772" y="320"/>
                  </a:cubicBezTo>
                  <a:cubicBezTo>
                    <a:pt x="2036" y="288"/>
                    <a:pt x="2063" y="491"/>
                    <a:pt x="2315" y="479"/>
                  </a:cubicBezTo>
                  <a:cubicBezTo>
                    <a:pt x="2567" y="467"/>
                    <a:pt x="2572" y="84"/>
                    <a:pt x="2828" y="0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íṧliďè">
              <a:extLst>
                <a:ext uri="{FF2B5EF4-FFF2-40B4-BE49-F238E27FC236}">
                  <a16:creationId xmlns:a16="http://schemas.microsoft.com/office/drawing/2014/main" xmlns="" id="{FA636B51-5743-4020-87D3-391E0D5EADD5}"/>
                </a:ext>
              </a:extLst>
            </p:cNvPr>
            <p:cNvSpPr/>
            <p:nvPr/>
          </p:nvSpPr>
          <p:spPr bwMode="auto">
            <a:xfrm>
              <a:off x="2514801" y="3095137"/>
              <a:ext cx="995966" cy="993236"/>
            </a:xfrm>
            <a:prstGeom prst="ellipse">
              <a:avLst/>
            </a:prstGeom>
            <a:solidFill>
              <a:schemeClr val="accent1"/>
            </a:solidFill>
            <a:ln/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8" name="isľîḍè">
              <a:extLst>
                <a:ext uri="{FF2B5EF4-FFF2-40B4-BE49-F238E27FC236}">
                  <a16:creationId xmlns:a16="http://schemas.microsoft.com/office/drawing/2014/main" xmlns="" id="{6D33C17C-05A6-4170-90FF-A52A5EE0C2A7}"/>
                </a:ext>
              </a:extLst>
            </p:cNvPr>
            <p:cNvSpPr/>
            <p:nvPr/>
          </p:nvSpPr>
          <p:spPr>
            <a:xfrm>
              <a:off x="2873120" y="3452091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</a:endParaRPr>
            </a:p>
          </p:txBody>
        </p:sp>
        <p:sp>
          <p:nvSpPr>
            <p:cNvPr id="9" name="iṣ1îďé">
              <a:extLst>
                <a:ext uri="{FF2B5EF4-FFF2-40B4-BE49-F238E27FC236}">
                  <a16:creationId xmlns:a16="http://schemas.microsoft.com/office/drawing/2014/main" xmlns="" id="{2F64F732-B2FF-427F-95FD-D2EB639A1221}"/>
                </a:ext>
              </a:extLst>
            </p:cNvPr>
            <p:cNvSpPr/>
            <p:nvPr/>
          </p:nvSpPr>
          <p:spPr bwMode="auto">
            <a:xfrm>
              <a:off x="4522343" y="3825623"/>
              <a:ext cx="777020" cy="77489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/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0" name="ïS1iḍê">
              <a:extLst>
                <a:ext uri="{FF2B5EF4-FFF2-40B4-BE49-F238E27FC236}">
                  <a16:creationId xmlns:a16="http://schemas.microsoft.com/office/drawing/2014/main" xmlns="" id="{1235A1BF-C3FA-4F20-BA2F-A236D3818E44}"/>
                </a:ext>
              </a:extLst>
            </p:cNvPr>
            <p:cNvSpPr/>
            <p:nvPr/>
          </p:nvSpPr>
          <p:spPr>
            <a:xfrm>
              <a:off x="4804357" y="4096501"/>
              <a:ext cx="236448" cy="2364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</a:endParaRPr>
            </a:p>
          </p:txBody>
        </p:sp>
        <p:sp>
          <p:nvSpPr>
            <p:cNvPr id="11" name="îṩḷiḍé">
              <a:extLst>
                <a:ext uri="{FF2B5EF4-FFF2-40B4-BE49-F238E27FC236}">
                  <a16:creationId xmlns:a16="http://schemas.microsoft.com/office/drawing/2014/main" xmlns="" id="{7AA0FA53-CCC5-4736-B0B2-724E140654B1}"/>
                </a:ext>
              </a:extLst>
            </p:cNvPr>
            <p:cNvSpPr/>
            <p:nvPr/>
          </p:nvSpPr>
          <p:spPr bwMode="auto">
            <a:xfrm>
              <a:off x="6465051" y="2514528"/>
              <a:ext cx="687758" cy="68587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/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2" name="ísḷîďé">
              <a:extLst>
                <a:ext uri="{FF2B5EF4-FFF2-40B4-BE49-F238E27FC236}">
                  <a16:creationId xmlns:a16="http://schemas.microsoft.com/office/drawing/2014/main" xmlns="" id="{E818B678-1F83-420A-BF67-851A01104AF9}"/>
                </a:ext>
              </a:extLst>
            </p:cNvPr>
            <p:cNvSpPr/>
            <p:nvPr/>
          </p:nvSpPr>
          <p:spPr>
            <a:xfrm>
              <a:off x="6677173" y="2692993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</a:endParaRPr>
            </a:p>
          </p:txBody>
        </p:sp>
        <p:sp>
          <p:nvSpPr>
            <p:cNvPr id="13" name="ïṩļíḍe">
              <a:extLst>
                <a:ext uri="{FF2B5EF4-FFF2-40B4-BE49-F238E27FC236}">
                  <a16:creationId xmlns:a16="http://schemas.microsoft.com/office/drawing/2014/main" xmlns="" id="{AAD5CBC0-CDE5-4CB3-8FDD-BF021704BC97}"/>
                </a:ext>
              </a:extLst>
            </p:cNvPr>
            <p:cNvSpPr/>
            <p:nvPr/>
          </p:nvSpPr>
          <p:spPr bwMode="auto">
            <a:xfrm>
              <a:off x="8343900" y="3021573"/>
              <a:ext cx="726206" cy="72421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/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4" name="íŝļíḓê">
              <a:extLst>
                <a:ext uri="{FF2B5EF4-FFF2-40B4-BE49-F238E27FC236}">
                  <a16:creationId xmlns:a16="http://schemas.microsoft.com/office/drawing/2014/main" xmlns="" id="{0528B1DE-D09D-4981-92D3-83C589D04B31}"/>
                </a:ext>
              </a:extLst>
            </p:cNvPr>
            <p:cNvSpPr/>
            <p:nvPr/>
          </p:nvSpPr>
          <p:spPr>
            <a:xfrm>
              <a:off x="8567338" y="3244017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</a:endParaRPr>
            </a:p>
          </p:txBody>
        </p:sp>
        <p:sp>
          <p:nvSpPr>
            <p:cNvPr id="15" name="iṣlîdé">
              <a:extLst>
                <a:ext uri="{FF2B5EF4-FFF2-40B4-BE49-F238E27FC236}">
                  <a16:creationId xmlns:a16="http://schemas.microsoft.com/office/drawing/2014/main" xmlns="" id="{47398B5E-D522-440D-917C-19431C8E02FC}"/>
                </a:ext>
              </a:extLst>
            </p:cNvPr>
            <p:cNvSpPr/>
            <p:nvPr/>
          </p:nvSpPr>
          <p:spPr>
            <a:xfrm rot="816452">
              <a:off x="10423986" y="1108213"/>
              <a:ext cx="767498" cy="767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  <p:sp>
          <p:nvSpPr>
            <p:cNvPr id="16" name="î$ľíḍè">
              <a:extLst>
                <a:ext uri="{FF2B5EF4-FFF2-40B4-BE49-F238E27FC236}">
                  <a16:creationId xmlns:a16="http://schemas.microsoft.com/office/drawing/2014/main" xmlns="" id="{AB9012C5-98B0-4684-8B7E-62B73422F98D}"/>
                </a:ext>
              </a:extLst>
            </p:cNvPr>
            <p:cNvSpPr/>
            <p:nvPr/>
          </p:nvSpPr>
          <p:spPr bwMode="auto">
            <a:xfrm>
              <a:off x="1243340" y="4450873"/>
              <a:ext cx="604188" cy="60253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/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7" name="îšḷîdè">
              <a:extLst>
                <a:ext uri="{FF2B5EF4-FFF2-40B4-BE49-F238E27FC236}">
                  <a16:creationId xmlns:a16="http://schemas.microsoft.com/office/drawing/2014/main" xmlns="" id="{DE847E16-347A-416E-BD66-8EBF6C1DBD5E}"/>
                </a:ext>
              </a:extLst>
            </p:cNvPr>
            <p:cNvSpPr/>
            <p:nvPr/>
          </p:nvSpPr>
          <p:spPr>
            <a:xfrm>
              <a:off x="1469114" y="4668653"/>
              <a:ext cx="169450" cy="169345"/>
            </a:xfrm>
            <a:custGeom>
              <a:avLst/>
              <a:gdLst>
                <a:gd name="connsiteX0" fmla="*/ 482620 w 607097"/>
                <a:gd name="connsiteY0" fmla="*/ 381169 h 606722"/>
                <a:gd name="connsiteX1" fmla="*/ 496768 w 607097"/>
                <a:gd name="connsiteY1" fmla="*/ 381169 h 606722"/>
                <a:gd name="connsiteX2" fmla="*/ 510916 w 607097"/>
                <a:gd name="connsiteY2" fmla="*/ 395381 h 606722"/>
                <a:gd name="connsiteX3" fmla="*/ 510916 w 607097"/>
                <a:gd name="connsiteY3" fmla="*/ 409505 h 606722"/>
                <a:gd name="connsiteX4" fmla="*/ 503887 w 607097"/>
                <a:gd name="connsiteY4" fmla="*/ 412525 h 606722"/>
                <a:gd name="connsiteX5" fmla="*/ 496768 w 607097"/>
                <a:gd name="connsiteY5" fmla="*/ 409505 h 606722"/>
                <a:gd name="connsiteX6" fmla="*/ 482620 w 607097"/>
                <a:gd name="connsiteY6" fmla="*/ 395381 h 606722"/>
                <a:gd name="connsiteX7" fmla="*/ 482620 w 607097"/>
                <a:gd name="connsiteY7" fmla="*/ 381169 h 606722"/>
                <a:gd name="connsiteX8" fmla="*/ 546398 w 607097"/>
                <a:gd name="connsiteY8" fmla="*/ 242745 h 606722"/>
                <a:gd name="connsiteX9" fmla="*/ 566606 w 607097"/>
                <a:gd name="connsiteY9" fmla="*/ 242745 h 606722"/>
                <a:gd name="connsiteX10" fmla="*/ 576754 w 607097"/>
                <a:gd name="connsiteY10" fmla="*/ 252756 h 606722"/>
                <a:gd name="connsiteX11" fmla="*/ 566606 w 607097"/>
                <a:gd name="connsiteY11" fmla="*/ 262856 h 606722"/>
                <a:gd name="connsiteX12" fmla="*/ 546398 w 607097"/>
                <a:gd name="connsiteY12" fmla="*/ 262856 h 606722"/>
                <a:gd name="connsiteX13" fmla="*/ 536249 w 607097"/>
                <a:gd name="connsiteY13" fmla="*/ 252756 h 606722"/>
                <a:gd name="connsiteX14" fmla="*/ 546398 w 607097"/>
                <a:gd name="connsiteY14" fmla="*/ 242745 h 606722"/>
                <a:gd name="connsiteX15" fmla="*/ 353968 w 607097"/>
                <a:gd name="connsiteY15" fmla="*/ 101120 h 606722"/>
                <a:gd name="connsiteX16" fmla="*/ 364118 w 607097"/>
                <a:gd name="connsiteY16" fmla="*/ 111251 h 606722"/>
                <a:gd name="connsiteX17" fmla="*/ 364118 w 607097"/>
                <a:gd name="connsiteY17" fmla="*/ 242683 h 606722"/>
                <a:gd name="connsiteX18" fmla="*/ 424838 w 607097"/>
                <a:gd name="connsiteY18" fmla="*/ 242683 h 606722"/>
                <a:gd name="connsiteX19" fmla="*/ 434988 w 607097"/>
                <a:gd name="connsiteY19" fmla="*/ 252725 h 606722"/>
                <a:gd name="connsiteX20" fmla="*/ 424838 w 607097"/>
                <a:gd name="connsiteY20" fmla="*/ 262856 h 606722"/>
                <a:gd name="connsiteX21" fmla="*/ 353968 w 607097"/>
                <a:gd name="connsiteY21" fmla="*/ 262856 h 606722"/>
                <a:gd name="connsiteX22" fmla="*/ 343818 w 607097"/>
                <a:gd name="connsiteY22" fmla="*/ 252725 h 606722"/>
                <a:gd name="connsiteX23" fmla="*/ 343818 w 607097"/>
                <a:gd name="connsiteY23" fmla="*/ 111251 h 606722"/>
                <a:gd name="connsiteX24" fmla="*/ 353968 w 607097"/>
                <a:gd name="connsiteY24" fmla="*/ 101120 h 606722"/>
                <a:gd name="connsiteX25" fmla="*/ 496768 w 607097"/>
                <a:gd name="connsiteY25" fmla="*/ 96101 h 606722"/>
                <a:gd name="connsiteX26" fmla="*/ 510916 w 607097"/>
                <a:gd name="connsiteY26" fmla="*/ 96101 h 606722"/>
                <a:gd name="connsiteX27" fmla="*/ 510916 w 607097"/>
                <a:gd name="connsiteY27" fmla="*/ 110217 h 606722"/>
                <a:gd name="connsiteX28" fmla="*/ 496768 w 607097"/>
                <a:gd name="connsiteY28" fmla="*/ 124334 h 606722"/>
                <a:gd name="connsiteX29" fmla="*/ 489650 w 607097"/>
                <a:gd name="connsiteY29" fmla="*/ 127441 h 606722"/>
                <a:gd name="connsiteX30" fmla="*/ 482620 w 607097"/>
                <a:gd name="connsiteY30" fmla="*/ 124334 h 606722"/>
                <a:gd name="connsiteX31" fmla="*/ 482620 w 607097"/>
                <a:gd name="connsiteY31" fmla="*/ 110217 h 606722"/>
                <a:gd name="connsiteX32" fmla="*/ 196955 w 607097"/>
                <a:gd name="connsiteY32" fmla="*/ 96101 h 606722"/>
                <a:gd name="connsiteX33" fmla="*/ 211110 w 607097"/>
                <a:gd name="connsiteY33" fmla="*/ 96101 h 606722"/>
                <a:gd name="connsiteX34" fmla="*/ 225355 w 607097"/>
                <a:gd name="connsiteY34" fmla="*/ 110217 h 606722"/>
                <a:gd name="connsiteX35" fmla="*/ 225355 w 607097"/>
                <a:gd name="connsiteY35" fmla="*/ 124334 h 606722"/>
                <a:gd name="connsiteX36" fmla="*/ 218233 w 607097"/>
                <a:gd name="connsiteY36" fmla="*/ 127441 h 606722"/>
                <a:gd name="connsiteX37" fmla="*/ 211110 w 607097"/>
                <a:gd name="connsiteY37" fmla="*/ 124334 h 606722"/>
                <a:gd name="connsiteX38" fmla="*/ 196955 w 607097"/>
                <a:gd name="connsiteY38" fmla="*/ 110217 h 606722"/>
                <a:gd name="connsiteX39" fmla="*/ 196955 w 607097"/>
                <a:gd name="connsiteY39" fmla="*/ 96101 h 606722"/>
                <a:gd name="connsiteX40" fmla="*/ 103963 w 607097"/>
                <a:gd name="connsiteY40" fmla="*/ 81761 h 606722"/>
                <a:gd name="connsiteX41" fmla="*/ 87598 w 607097"/>
                <a:gd name="connsiteY41" fmla="*/ 90026 h 606722"/>
                <a:gd name="connsiteX42" fmla="*/ 62322 w 607097"/>
                <a:gd name="connsiteY42" fmla="*/ 115266 h 606722"/>
                <a:gd name="connsiteX43" fmla="*/ 34998 w 607097"/>
                <a:gd name="connsiteY43" fmla="*/ 265902 h 606722"/>
                <a:gd name="connsiteX44" fmla="*/ 75494 w 607097"/>
                <a:gd name="connsiteY44" fmla="*/ 322602 h 606722"/>
                <a:gd name="connsiteX45" fmla="*/ 283044 w 607097"/>
                <a:gd name="connsiteY45" fmla="*/ 530826 h 606722"/>
                <a:gd name="connsiteX46" fmla="*/ 327634 w 607097"/>
                <a:gd name="connsiteY46" fmla="*/ 565219 h 606722"/>
                <a:gd name="connsiteX47" fmla="*/ 490684 w 607097"/>
                <a:gd name="connsiteY47" fmla="*/ 545046 h 606722"/>
                <a:gd name="connsiteX48" fmla="*/ 515960 w 607097"/>
                <a:gd name="connsiteY48" fmla="*/ 519717 h 606722"/>
                <a:gd name="connsiteX49" fmla="*/ 521033 w 607097"/>
                <a:gd name="connsiteY49" fmla="*/ 485324 h 606722"/>
                <a:gd name="connsiteX50" fmla="*/ 434969 w 607097"/>
                <a:gd name="connsiteY50" fmla="*/ 411561 h 606722"/>
                <a:gd name="connsiteX51" fmla="*/ 414321 w 607097"/>
                <a:gd name="connsiteY51" fmla="*/ 406318 h 606722"/>
                <a:gd name="connsiteX52" fmla="*/ 413698 w 607097"/>
                <a:gd name="connsiteY52" fmla="*/ 406496 h 606722"/>
                <a:gd name="connsiteX53" fmla="*/ 405599 w 607097"/>
                <a:gd name="connsiteY53" fmla="*/ 413605 h 606722"/>
                <a:gd name="connsiteX54" fmla="*/ 404620 w 607097"/>
                <a:gd name="connsiteY54" fmla="*/ 414583 h 606722"/>
                <a:gd name="connsiteX55" fmla="*/ 373202 w 607097"/>
                <a:gd name="connsiteY55" fmla="*/ 447910 h 606722"/>
                <a:gd name="connsiteX56" fmla="*/ 349528 w 607097"/>
                <a:gd name="connsiteY56" fmla="*/ 459552 h 606722"/>
                <a:gd name="connsiteX57" fmla="*/ 405599 w 607097"/>
                <a:gd name="connsiteY57" fmla="*/ 475282 h 606722"/>
                <a:gd name="connsiteX58" fmla="*/ 414677 w 607097"/>
                <a:gd name="connsiteY58" fmla="*/ 486391 h 606722"/>
                <a:gd name="connsiteX59" fmla="*/ 404620 w 607097"/>
                <a:gd name="connsiteY59" fmla="*/ 495456 h 606722"/>
                <a:gd name="connsiteX60" fmla="*/ 403552 w 607097"/>
                <a:gd name="connsiteY60" fmla="*/ 495456 h 606722"/>
                <a:gd name="connsiteX61" fmla="*/ 287138 w 607097"/>
                <a:gd name="connsiteY61" fmla="*/ 441866 h 606722"/>
                <a:gd name="connsiteX62" fmla="*/ 286426 w 607097"/>
                <a:gd name="connsiteY62" fmla="*/ 441067 h 606722"/>
                <a:gd name="connsiteX63" fmla="*/ 284112 w 607097"/>
                <a:gd name="connsiteY63" fmla="*/ 438845 h 606722"/>
                <a:gd name="connsiteX64" fmla="*/ 176777 w 607097"/>
                <a:gd name="connsiteY64" fmla="*/ 331666 h 606722"/>
                <a:gd name="connsiteX65" fmla="*/ 111895 w 607097"/>
                <a:gd name="connsiteY65" fmla="*/ 213379 h 606722"/>
                <a:gd name="connsiteX66" fmla="*/ 121062 w 607097"/>
                <a:gd name="connsiteY66" fmla="*/ 202270 h 606722"/>
                <a:gd name="connsiteX67" fmla="*/ 132188 w 607097"/>
                <a:gd name="connsiteY67" fmla="*/ 211335 h 606722"/>
                <a:gd name="connsiteX68" fmla="*/ 146428 w 607097"/>
                <a:gd name="connsiteY68" fmla="*/ 259325 h 606722"/>
                <a:gd name="connsiteX69" fmla="*/ 158532 w 607097"/>
                <a:gd name="connsiteY69" fmla="*/ 233553 h 606722"/>
                <a:gd name="connsiteX70" fmla="*/ 191907 w 607097"/>
                <a:gd name="connsiteY70" fmla="*/ 202270 h 606722"/>
                <a:gd name="connsiteX71" fmla="*/ 192975 w 607097"/>
                <a:gd name="connsiteY71" fmla="*/ 201204 h 606722"/>
                <a:gd name="connsiteX72" fmla="*/ 200006 w 607097"/>
                <a:gd name="connsiteY72" fmla="*/ 193117 h 606722"/>
                <a:gd name="connsiteX73" fmla="*/ 194933 w 607097"/>
                <a:gd name="connsiteY73" fmla="*/ 170899 h 606722"/>
                <a:gd name="connsiteX74" fmla="*/ 121062 w 607097"/>
                <a:gd name="connsiteY74" fmla="*/ 84961 h 606722"/>
                <a:gd name="connsiteX75" fmla="*/ 103963 w 607097"/>
                <a:gd name="connsiteY75" fmla="*/ 81761 h 606722"/>
                <a:gd name="connsiteX76" fmla="*/ 353980 w 607097"/>
                <a:gd name="connsiteY76" fmla="*/ 30273 h 606722"/>
                <a:gd name="connsiteX77" fmla="*/ 364141 w 607097"/>
                <a:gd name="connsiteY77" fmla="*/ 40422 h 606722"/>
                <a:gd name="connsiteX78" fmla="*/ 364141 w 607097"/>
                <a:gd name="connsiteY78" fmla="*/ 60719 h 606722"/>
                <a:gd name="connsiteX79" fmla="*/ 353980 w 607097"/>
                <a:gd name="connsiteY79" fmla="*/ 70778 h 606722"/>
                <a:gd name="connsiteX80" fmla="*/ 343818 w 607097"/>
                <a:gd name="connsiteY80" fmla="*/ 60719 h 606722"/>
                <a:gd name="connsiteX81" fmla="*/ 343818 w 607097"/>
                <a:gd name="connsiteY81" fmla="*/ 40422 h 606722"/>
                <a:gd name="connsiteX82" fmla="*/ 353980 w 607097"/>
                <a:gd name="connsiteY82" fmla="*/ 30273 h 606722"/>
                <a:gd name="connsiteX83" fmla="*/ 353978 w 607097"/>
                <a:gd name="connsiteY83" fmla="*/ 20263 h 606722"/>
                <a:gd name="connsiteX84" fmla="*/ 174819 w 607097"/>
                <a:gd name="connsiteY84" fmla="*/ 104957 h 606722"/>
                <a:gd name="connsiteX85" fmla="*/ 214246 w 607097"/>
                <a:gd name="connsiteY85" fmla="*/ 160768 h 606722"/>
                <a:gd name="connsiteX86" fmla="*/ 221278 w 607097"/>
                <a:gd name="connsiteY86" fmla="*/ 198182 h 606722"/>
                <a:gd name="connsiteX87" fmla="*/ 215938 w 607097"/>
                <a:gd name="connsiteY87" fmla="*/ 209025 h 606722"/>
                <a:gd name="connsiteX88" fmla="*/ 210152 w 607097"/>
                <a:gd name="connsiteY88" fmla="*/ 215157 h 606722"/>
                <a:gd name="connsiteX89" fmla="*/ 206147 w 607097"/>
                <a:gd name="connsiteY89" fmla="*/ 218445 h 606722"/>
                <a:gd name="connsiteX90" fmla="*/ 176777 w 607097"/>
                <a:gd name="connsiteY90" fmla="*/ 244662 h 606722"/>
                <a:gd name="connsiteX91" fmla="*/ 182829 w 607097"/>
                <a:gd name="connsiteY91" fmla="*/ 308382 h 606722"/>
                <a:gd name="connsiteX92" fmla="*/ 189504 w 607097"/>
                <a:gd name="connsiteY92" fmla="*/ 315136 h 606722"/>
                <a:gd name="connsiteX93" fmla="*/ 189949 w 607097"/>
                <a:gd name="connsiteY93" fmla="*/ 315492 h 606722"/>
                <a:gd name="connsiteX94" fmla="*/ 191640 w 607097"/>
                <a:gd name="connsiteY94" fmla="*/ 317269 h 606722"/>
                <a:gd name="connsiteX95" fmla="*/ 298263 w 607097"/>
                <a:gd name="connsiteY95" fmla="*/ 424714 h 606722"/>
                <a:gd name="connsiteX96" fmla="*/ 362077 w 607097"/>
                <a:gd name="connsiteY96" fmla="*/ 430758 h 606722"/>
                <a:gd name="connsiteX97" fmla="*/ 388422 w 607097"/>
                <a:gd name="connsiteY97" fmla="*/ 401430 h 606722"/>
                <a:gd name="connsiteX98" fmla="*/ 408625 w 607097"/>
                <a:gd name="connsiteY98" fmla="*/ 386233 h 606722"/>
                <a:gd name="connsiteX99" fmla="*/ 419661 w 607097"/>
                <a:gd name="connsiteY99" fmla="*/ 384900 h 606722"/>
                <a:gd name="connsiteX100" fmla="*/ 446094 w 607097"/>
                <a:gd name="connsiteY100" fmla="*/ 392365 h 606722"/>
                <a:gd name="connsiteX101" fmla="*/ 501987 w 607097"/>
                <a:gd name="connsiteY101" fmla="*/ 431646 h 606722"/>
                <a:gd name="connsiteX102" fmla="*/ 586894 w 607097"/>
                <a:gd name="connsiteY102" fmla="*/ 252749 h 606722"/>
                <a:gd name="connsiteX103" fmla="*/ 353978 w 607097"/>
                <a:gd name="connsiteY103" fmla="*/ 20263 h 606722"/>
                <a:gd name="connsiteX104" fmla="*/ 353978 w 607097"/>
                <a:gd name="connsiteY104" fmla="*/ 0 h 606722"/>
                <a:gd name="connsiteX105" fmla="*/ 607097 w 607097"/>
                <a:gd name="connsiteY105" fmla="*/ 252749 h 606722"/>
                <a:gd name="connsiteX106" fmla="*/ 517384 w 607097"/>
                <a:gd name="connsiteY106" fmla="*/ 445421 h 606722"/>
                <a:gd name="connsiteX107" fmla="*/ 540257 w 607097"/>
                <a:gd name="connsiteY107" fmla="*/ 474215 h 606722"/>
                <a:gd name="connsiteX108" fmla="*/ 531179 w 607097"/>
                <a:gd name="connsiteY108" fmla="*/ 532870 h 606722"/>
                <a:gd name="connsiteX109" fmla="*/ 505814 w 607097"/>
                <a:gd name="connsiteY109" fmla="*/ 559176 h 606722"/>
                <a:gd name="connsiteX110" fmla="*/ 401505 w 607097"/>
                <a:gd name="connsiteY110" fmla="*/ 606722 h 606722"/>
                <a:gd name="connsiteX111" fmla="*/ 318556 w 607097"/>
                <a:gd name="connsiteY111" fmla="*/ 582460 h 606722"/>
                <a:gd name="connsiteX112" fmla="*/ 268893 w 607097"/>
                <a:gd name="connsiteY112" fmla="*/ 543979 h 606722"/>
                <a:gd name="connsiteX113" fmla="*/ 61343 w 607097"/>
                <a:gd name="connsiteY113" fmla="*/ 336732 h 606722"/>
                <a:gd name="connsiteX114" fmla="*/ 16753 w 607097"/>
                <a:gd name="connsiteY114" fmla="*/ 275056 h 606722"/>
                <a:gd name="connsiteX115" fmla="*/ 48171 w 607097"/>
                <a:gd name="connsiteY115" fmla="*/ 101135 h 606722"/>
                <a:gd name="connsiteX116" fmla="*/ 73447 w 607097"/>
                <a:gd name="connsiteY116" fmla="*/ 75807 h 606722"/>
                <a:gd name="connsiteX117" fmla="*/ 132188 w 607097"/>
                <a:gd name="connsiteY117" fmla="*/ 66742 h 606722"/>
                <a:gd name="connsiteX118" fmla="*/ 160757 w 607097"/>
                <a:gd name="connsiteY118" fmla="*/ 89315 h 606722"/>
                <a:gd name="connsiteX119" fmla="*/ 353978 w 607097"/>
                <a:gd name="connsiteY11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607097" h="606722">
                  <a:moveTo>
                    <a:pt x="482620" y="381169"/>
                  </a:moveTo>
                  <a:cubicBezTo>
                    <a:pt x="486624" y="377172"/>
                    <a:pt x="492675" y="377172"/>
                    <a:pt x="496768" y="381169"/>
                  </a:cubicBezTo>
                  <a:lnTo>
                    <a:pt x="510916" y="395381"/>
                  </a:lnTo>
                  <a:cubicBezTo>
                    <a:pt x="515009" y="399379"/>
                    <a:pt x="515009" y="405419"/>
                    <a:pt x="510916" y="409505"/>
                  </a:cubicBezTo>
                  <a:cubicBezTo>
                    <a:pt x="509937" y="412525"/>
                    <a:pt x="506912" y="412525"/>
                    <a:pt x="503887" y="412525"/>
                  </a:cubicBezTo>
                  <a:cubicBezTo>
                    <a:pt x="500861" y="412525"/>
                    <a:pt x="498815" y="411548"/>
                    <a:pt x="496768" y="409505"/>
                  </a:cubicBezTo>
                  <a:lnTo>
                    <a:pt x="482620" y="395381"/>
                  </a:lnTo>
                  <a:cubicBezTo>
                    <a:pt x="478527" y="391295"/>
                    <a:pt x="478527" y="385255"/>
                    <a:pt x="482620" y="381169"/>
                  </a:cubicBezTo>
                  <a:close/>
                  <a:moveTo>
                    <a:pt x="546398" y="242745"/>
                  </a:moveTo>
                  <a:lnTo>
                    <a:pt x="566606" y="242745"/>
                  </a:lnTo>
                  <a:cubicBezTo>
                    <a:pt x="572659" y="242745"/>
                    <a:pt x="576754" y="246732"/>
                    <a:pt x="576754" y="252756"/>
                  </a:cubicBezTo>
                  <a:cubicBezTo>
                    <a:pt x="576754" y="258869"/>
                    <a:pt x="572659" y="262856"/>
                    <a:pt x="566606" y="262856"/>
                  </a:cubicBezTo>
                  <a:lnTo>
                    <a:pt x="546398" y="262856"/>
                  </a:lnTo>
                  <a:cubicBezTo>
                    <a:pt x="540255" y="262856"/>
                    <a:pt x="536249" y="258869"/>
                    <a:pt x="536249" y="252756"/>
                  </a:cubicBezTo>
                  <a:cubicBezTo>
                    <a:pt x="536249" y="246732"/>
                    <a:pt x="540255" y="242745"/>
                    <a:pt x="546398" y="242745"/>
                  </a:cubicBezTo>
                  <a:close/>
                  <a:moveTo>
                    <a:pt x="353968" y="101120"/>
                  </a:moveTo>
                  <a:cubicBezTo>
                    <a:pt x="360022" y="101120"/>
                    <a:pt x="364118" y="105119"/>
                    <a:pt x="364118" y="111251"/>
                  </a:cubicBezTo>
                  <a:lnTo>
                    <a:pt x="364118" y="242683"/>
                  </a:lnTo>
                  <a:lnTo>
                    <a:pt x="424838" y="242683"/>
                  </a:lnTo>
                  <a:cubicBezTo>
                    <a:pt x="430893" y="242683"/>
                    <a:pt x="434988" y="246682"/>
                    <a:pt x="434988" y="252725"/>
                  </a:cubicBezTo>
                  <a:cubicBezTo>
                    <a:pt x="434988" y="258857"/>
                    <a:pt x="430893" y="262856"/>
                    <a:pt x="424838" y="262856"/>
                  </a:cubicBezTo>
                  <a:lnTo>
                    <a:pt x="353968" y="262856"/>
                  </a:lnTo>
                  <a:cubicBezTo>
                    <a:pt x="347825" y="262856"/>
                    <a:pt x="343818" y="258857"/>
                    <a:pt x="343818" y="252725"/>
                  </a:cubicBezTo>
                  <a:lnTo>
                    <a:pt x="343818" y="111251"/>
                  </a:lnTo>
                  <a:cubicBezTo>
                    <a:pt x="343818" y="105119"/>
                    <a:pt x="347825" y="101120"/>
                    <a:pt x="353968" y="101120"/>
                  </a:cubicBezTo>
                  <a:close/>
                  <a:moveTo>
                    <a:pt x="496768" y="96101"/>
                  </a:moveTo>
                  <a:cubicBezTo>
                    <a:pt x="500861" y="92017"/>
                    <a:pt x="506912" y="92017"/>
                    <a:pt x="510916" y="96101"/>
                  </a:cubicBezTo>
                  <a:cubicBezTo>
                    <a:pt x="515009" y="100096"/>
                    <a:pt x="515009" y="106222"/>
                    <a:pt x="510916" y="110217"/>
                  </a:cubicBezTo>
                  <a:lnTo>
                    <a:pt x="496768" y="124334"/>
                  </a:lnTo>
                  <a:cubicBezTo>
                    <a:pt x="494722" y="126376"/>
                    <a:pt x="492675" y="127441"/>
                    <a:pt x="489650" y="127441"/>
                  </a:cubicBezTo>
                  <a:cubicBezTo>
                    <a:pt x="486624" y="127441"/>
                    <a:pt x="484578" y="126376"/>
                    <a:pt x="482620" y="124334"/>
                  </a:cubicBezTo>
                  <a:cubicBezTo>
                    <a:pt x="478527" y="120338"/>
                    <a:pt x="478527" y="114301"/>
                    <a:pt x="482620" y="110217"/>
                  </a:cubicBezTo>
                  <a:close/>
                  <a:moveTo>
                    <a:pt x="196955" y="96101"/>
                  </a:moveTo>
                  <a:cubicBezTo>
                    <a:pt x="201050" y="92017"/>
                    <a:pt x="207104" y="92017"/>
                    <a:pt x="211110" y="96101"/>
                  </a:cubicBezTo>
                  <a:lnTo>
                    <a:pt x="225355" y="110217"/>
                  </a:lnTo>
                  <a:cubicBezTo>
                    <a:pt x="229361" y="114301"/>
                    <a:pt x="229361" y="120338"/>
                    <a:pt x="225355" y="124334"/>
                  </a:cubicBezTo>
                  <a:cubicBezTo>
                    <a:pt x="223307" y="126376"/>
                    <a:pt x="220280" y="127441"/>
                    <a:pt x="218233" y="127441"/>
                  </a:cubicBezTo>
                  <a:cubicBezTo>
                    <a:pt x="215206" y="127441"/>
                    <a:pt x="213158" y="126376"/>
                    <a:pt x="211110" y="124334"/>
                  </a:cubicBezTo>
                  <a:lnTo>
                    <a:pt x="196955" y="110217"/>
                  </a:lnTo>
                  <a:cubicBezTo>
                    <a:pt x="192949" y="106222"/>
                    <a:pt x="192949" y="100096"/>
                    <a:pt x="196955" y="96101"/>
                  </a:cubicBezTo>
                  <a:close/>
                  <a:moveTo>
                    <a:pt x="103963" y="81761"/>
                  </a:moveTo>
                  <a:cubicBezTo>
                    <a:pt x="98011" y="82650"/>
                    <a:pt x="92182" y="85449"/>
                    <a:pt x="87598" y="90026"/>
                  </a:cubicBezTo>
                  <a:lnTo>
                    <a:pt x="62322" y="115266"/>
                  </a:lnTo>
                  <a:cubicBezTo>
                    <a:pt x="17732" y="159790"/>
                    <a:pt x="8654" y="209291"/>
                    <a:pt x="34998" y="265902"/>
                  </a:cubicBezTo>
                  <a:cubicBezTo>
                    <a:pt x="44077" y="285187"/>
                    <a:pt x="57249" y="304383"/>
                    <a:pt x="75494" y="322602"/>
                  </a:cubicBezTo>
                  <a:lnTo>
                    <a:pt x="283044" y="530826"/>
                  </a:lnTo>
                  <a:cubicBezTo>
                    <a:pt x="297284" y="545046"/>
                    <a:pt x="312415" y="557132"/>
                    <a:pt x="327634" y="565219"/>
                  </a:cubicBezTo>
                  <a:cubicBezTo>
                    <a:pt x="389401" y="599612"/>
                    <a:pt x="443068" y="592503"/>
                    <a:pt x="490684" y="545046"/>
                  </a:cubicBezTo>
                  <a:lnTo>
                    <a:pt x="515960" y="519717"/>
                  </a:lnTo>
                  <a:cubicBezTo>
                    <a:pt x="525127" y="510653"/>
                    <a:pt x="527085" y="496433"/>
                    <a:pt x="521033" y="485324"/>
                  </a:cubicBezTo>
                  <a:cubicBezTo>
                    <a:pt x="503856" y="451998"/>
                    <a:pt x="434969" y="411561"/>
                    <a:pt x="434969" y="411561"/>
                  </a:cubicBezTo>
                  <a:cubicBezTo>
                    <a:pt x="427582" y="407829"/>
                    <a:pt x="420195" y="405874"/>
                    <a:pt x="414321" y="406318"/>
                  </a:cubicBezTo>
                  <a:cubicBezTo>
                    <a:pt x="414143" y="406318"/>
                    <a:pt x="413876" y="406407"/>
                    <a:pt x="413698" y="406496"/>
                  </a:cubicBezTo>
                  <a:cubicBezTo>
                    <a:pt x="409604" y="407473"/>
                    <a:pt x="407646" y="409517"/>
                    <a:pt x="405599" y="413605"/>
                  </a:cubicBezTo>
                  <a:lnTo>
                    <a:pt x="404620" y="414583"/>
                  </a:lnTo>
                  <a:cubicBezTo>
                    <a:pt x="397500" y="423648"/>
                    <a:pt x="380323" y="443910"/>
                    <a:pt x="373202" y="447910"/>
                  </a:cubicBezTo>
                  <a:cubicBezTo>
                    <a:pt x="365548" y="453242"/>
                    <a:pt x="357538" y="457152"/>
                    <a:pt x="349528" y="459552"/>
                  </a:cubicBezTo>
                  <a:cubicBezTo>
                    <a:pt x="365281" y="466839"/>
                    <a:pt x="384328" y="473149"/>
                    <a:pt x="405599" y="475282"/>
                  </a:cubicBezTo>
                  <a:cubicBezTo>
                    <a:pt x="410672" y="476259"/>
                    <a:pt x="414677" y="480259"/>
                    <a:pt x="414677" y="486391"/>
                  </a:cubicBezTo>
                  <a:cubicBezTo>
                    <a:pt x="413698" y="491456"/>
                    <a:pt x="409604" y="495456"/>
                    <a:pt x="404620" y="495456"/>
                  </a:cubicBezTo>
                  <a:lnTo>
                    <a:pt x="403552" y="495456"/>
                  </a:lnTo>
                  <a:cubicBezTo>
                    <a:pt x="333686" y="488346"/>
                    <a:pt x="288117" y="443910"/>
                    <a:pt x="287138" y="441866"/>
                  </a:cubicBezTo>
                  <a:cubicBezTo>
                    <a:pt x="286871" y="441600"/>
                    <a:pt x="286604" y="441333"/>
                    <a:pt x="286426" y="441067"/>
                  </a:cubicBezTo>
                  <a:cubicBezTo>
                    <a:pt x="285625" y="440356"/>
                    <a:pt x="284824" y="439645"/>
                    <a:pt x="284112" y="438845"/>
                  </a:cubicBezTo>
                  <a:lnTo>
                    <a:pt x="176777" y="331666"/>
                  </a:lnTo>
                  <a:cubicBezTo>
                    <a:pt x="174730" y="329622"/>
                    <a:pt x="119015" y="284120"/>
                    <a:pt x="111895" y="213379"/>
                  </a:cubicBezTo>
                  <a:cubicBezTo>
                    <a:pt x="110916" y="208314"/>
                    <a:pt x="115010" y="203248"/>
                    <a:pt x="121062" y="202270"/>
                  </a:cubicBezTo>
                  <a:cubicBezTo>
                    <a:pt x="127115" y="201204"/>
                    <a:pt x="131209" y="205292"/>
                    <a:pt x="132188" y="211335"/>
                  </a:cubicBezTo>
                  <a:cubicBezTo>
                    <a:pt x="133968" y="229109"/>
                    <a:pt x="139486" y="245284"/>
                    <a:pt x="146428" y="259325"/>
                  </a:cubicBezTo>
                  <a:cubicBezTo>
                    <a:pt x="148653" y="250794"/>
                    <a:pt x="152658" y="242262"/>
                    <a:pt x="158532" y="233553"/>
                  </a:cubicBezTo>
                  <a:cubicBezTo>
                    <a:pt x="162537" y="227510"/>
                    <a:pt x="183808" y="210358"/>
                    <a:pt x="191907" y="202270"/>
                  </a:cubicBezTo>
                  <a:lnTo>
                    <a:pt x="192975" y="201204"/>
                  </a:lnTo>
                  <a:cubicBezTo>
                    <a:pt x="196980" y="199160"/>
                    <a:pt x="199027" y="196138"/>
                    <a:pt x="200006" y="193117"/>
                  </a:cubicBezTo>
                  <a:cubicBezTo>
                    <a:pt x="202053" y="187073"/>
                    <a:pt x="200006" y="178986"/>
                    <a:pt x="194933" y="170899"/>
                  </a:cubicBezTo>
                  <a:cubicBezTo>
                    <a:pt x="194933" y="169832"/>
                    <a:pt x="154438" y="102113"/>
                    <a:pt x="121062" y="84961"/>
                  </a:cubicBezTo>
                  <a:cubicBezTo>
                    <a:pt x="115989" y="81895"/>
                    <a:pt x="109915" y="80873"/>
                    <a:pt x="103963" y="81761"/>
                  </a:cubicBezTo>
                  <a:close/>
                  <a:moveTo>
                    <a:pt x="353980" y="30273"/>
                  </a:moveTo>
                  <a:cubicBezTo>
                    <a:pt x="360041" y="30273"/>
                    <a:pt x="364141" y="34368"/>
                    <a:pt x="364141" y="40422"/>
                  </a:cubicBezTo>
                  <a:lnTo>
                    <a:pt x="364141" y="60719"/>
                  </a:lnTo>
                  <a:cubicBezTo>
                    <a:pt x="364141" y="66772"/>
                    <a:pt x="360041" y="70778"/>
                    <a:pt x="353980" y="70778"/>
                  </a:cubicBezTo>
                  <a:cubicBezTo>
                    <a:pt x="347829" y="70778"/>
                    <a:pt x="343818" y="66772"/>
                    <a:pt x="343818" y="60719"/>
                  </a:cubicBezTo>
                  <a:lnTo>
                    <a:pt x="343818" y="40422"/>
                  </a:lnTo>
                  <a:cubicBezTo>
                    <a:pt x="343818" y="34368"/>
                    <a:pt x="347829" y="30273"/>
                    <a:pt x="353980" y="30273"/>
                  </a:cubicBezTo>
                  <a:close/>
                  <a:moveTo>
                    <a:pt x="353978" y="20263"/>
                  </a:moveTo>
                  <a:cubicBezTo>
                    <a:pt x="284112" y="20263"/>
                    <a:pt x="219409" y="50479"/>
                    <a:pt x="174819" y="104957"/>
                  </a:cubicBezTo>
                  <a:cubicBezTo>
                    <a:pt x="196446" y="130818"/>
                    <a:pt x="212911" y="158901"/>
                    <a:pt x="214246" y="160768"/>
                  </a:cubicBezTo>
                  <a:cubicBezTo>
                    <a:pt x="221278" y="173920"/>
                    <a:pt x="224304" y="187073"/>
                    <a:pt x="221278" y="198182"/>
                  </a:cubicBezTo>
                  <a:cubicBezTo>
                    <a:pt x="220299" y="202093"/>
                    <a:pt x="218430" y="205736"/>
                    <a:pt x="215938" y="209025"/>
                  </a:cubicBezTo>
                  <a:cubicBezTo>
                    <a:pt x="214336" y="211335"/>
                    <a:pt x="212466" y="213379"/>
                    <a:pt x="210152" y="215157"/>
                  </a:cubicBezTo>
                  <a:cubicBezTo>
                    <a:pt x="208906" y="216312"/>
                    <a:pt x="207482" y="217378"/>
                    <a:pt x="206147" y="218445"/>
                  </a:cubicBezTo>
                  <a:cubicBezTo>
                    <a:pt x="193954" y="228487"/>
                    <a:pt x="179803" y="241640"/>
                    <a:pt x="176777" y="244662"/>
                  </a:cubicBezTo>
                  <a:cubicBezTo>
                    <a:pt x="160579" y="269012"/>
                    <a:pt x="162537" y="287142"/>
                    <a:pt x="182829" y="308382"/>
                  </a:cubicBezTo>
                  <a:lnTo>
                    <a:pt x="189504" y="315136"/>
                  </a:lnTo>
                  <a:cubicBezTo>
                    <a:pt x="189771" y="315403"/>
                    <a:pt x="189949" y="315492"/>
                    <a:pt x="189949" y="315492"/>
                  </a:cubicBezTo>
                  <a:cubicBezTo>
                    <a:pt x="190572" y="316025"/>
                    <a:pt x="191195" y="316647"/>
                    <a:pt x="191640" y="317269"/>
                  </a:cubicBezTo>
                  <a:lnTo>
                    <a:pt x="298263" y="424714"/>
                  </a:lnTo>
                  <a:cubicBezTo>
                    <a:pt x="318556" y="444888"/>
                    <a:pt x="337780" y="446932"/>
                    <a:pt x="362077" y="430758"/>
                  </a:cubicBezTo>
                  <a:cubicBezTo>
                    <a:pt x="365103" y="428713"/>
                    <a:pt x="378275" y="414583"/>
                    <a:pt x="388422" y="401430"/>
                  </a:cubicBezTo>
                  <a:cubicBezTo>
                    <a:pt x="393406" y="393343"/>
                    <a:pt x="400526" y="388277"/>
                    <a:pt x="408625" y="386233"/>
                  </a:cubicBezTo>
                  <a:cubicBezTo>
                    <a:pt x="412096" y="385344"/>
                    <a:pt x="415834" y="384900"/>
                    <a:pt x="419661" y="384900"/>
                  </a:cubicBezTo>
                  <a:cubicBezTo>
                    <a:pt x="428294" y="384989"/>
                    <a:pt x="437728" y="387477"/>
                    <a:pt x="446094" y="392365"/>
                  </a:cubicBezTo>
                  <a:cubicBezTo>
                    <a:pt x="447963" y="393609"/>
                    <a:pt x="476088" y="410051"/>
                    <a:pt x="501987" y="431646"/>
                  </a:cubicBezTo>
                  <a:cubicBezTo>
                    <a:pt x="556545" y="387122"/>
                    <a:pt x="586894" y="322513"/>
                    <a:pt x="586894" y="252749"/>
                  </a:cubicBezTo>
                  <a:cubicBezTo>
                    <a:pt x="586894" y="124330"/>
                    <a:pt x="482585" y="20263"/>
                    <a:pt x="353978" y="20263"/>
                  </a:cubicBezTo>
                  <a:close/>
                  <a:moveTo>
                    <a:pt x="353978" y="0"/>
                  </a:moveTo>
                  <a:cubicBezTo>
                    <a:pt x="493710" y="0"/>
                    <a:pt x="607097" y="113222"/>
                    <a:pt x="607097" y="252749"/>
                  </a:cubicBezTo>
                  <a:cubicBezTo>
                    <a:pt x="607097" y="327578"/>
                    <a:pt x="574345" y="397786"/>
                    <a:pt x="517384" y="445421"/>
                  </a:cubicBezTo>
                  <a:cubicBezTo>
                    <a:pt x="526907" y="454753"/>
                    <a:pt x="535184" y="464617"/>
                    <a:pt x="540257" y="474215"/>
                  </a:cubicBezTo>
                  <a:cubicBezTo>
                    <a:pt x="550403" y="493412"/>
                    <a:pt x="547377" y="517673"/>
                    <a:pt x="531179" y="532870"/>
                  </a:cubicBezTo>
                  <a:lnTo>
                    <a:pt x="505814" y="559176"/>
                  </a:lnTo>
                  <a:cubicBezTo>
                    <a:pt x="474486" y="590548"/>
                    <a:pt x="438974" y="606722"/>
                    <a:pt x="401505" y="606722"/>
                  </a:cubicBezTo>
                  <a:cubicBezTo>
                    <a:pt x="375249" y="606722"/>
                    <a:pt x="346858" y="598635"/>
                    <a:pt x="318556" y="582460"/>
                  </a:cubicBezTo>
                  <a:cubicBezTo>
                    <a:pt x="301289" y="573307"/>
                    <a:pt x="285091" y="560154"/>
                    <a:pt x="268893" y="543979"/>
                  </a:cubicBezTo>
                  <a:lnTo>
                    <a:pt x="61343" y="336732"/>
                  </a:lnTo>
                  <a:cubicBezTo>
                    <a:pt x="42030" y="317536"/>
                    <a:pt x="26899" y="296296"/>
                    <a:pt x="16753" y="275056"/>
                  </a:cubicBezTo>
                  <a:cubicBezTo>
                    <a:pt x="-13596" y="210358"/>
                    <a:pt x="-2471" y="151703"/>
                    <a:pt x="48171" y="101135"/>
                  </a:cubicBezTo>
                  <a:lnTo>
                    <a:pt x="73447" y="75807"/>
                  </a:lnTo>
                  <a:cubicBezTo>
                    <a:pt x="88666" y="60699"/>
                    <a:pt x="112963" y="56611"/>
                    <a:pt x="132188" y="66742"/>
                  </a:cubicBezTo>
                  <a:cubicBezTo>
                    <a:pt x="141711" y="71719"/>
                    <a:pt x="151412" y="79895"/>
                    <a:pt x="160757" y="89315"/>
                  </a:cubicBezTo>
                  <a:cubicBezTo>
                    <a:pt x="209173" y="32971"/>
                    <a:pt x="278772" y="0"/>
                    <a:pt x="35397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</a:endParaRPr>
            </a:p>
          </p:txBody>
        </p:sp>
        <p:sp>
          <p:nvSpPr>
            <p:cNvPr id="18" name="îṥḷíḓé">
              <a:extLst>
                <a:ext uri="{FF2B5EF4-FFF2-40B4-BE49-F238E27FC236}">
                  <a16:creationId xmlns:a16="http://schemas.microsoft.com/office/drawing/2014/main" xmlns="" id="{B7962A4E-3573-4F09-AA1C-5728588E9E42}"/>
                </a:ext>
              </a:extLst>
            </p:cNvPr>
            <p:cNvSpPr/>
            <p:nvPr/>
          </p:nvSpPr>
          <p:spPr>
            <a:xfrm>
              <a:off x="819839" y="5505864"/>
              <a:ext cx="3389923" cy="610261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19" name="ïṡļiḓé">
              <a:extLst>
                <a:ext uri="{FF2B5EF4-FFF2-40B4-BE49-F238E27FC236}">
                  <a16:creationId xmlns:a16="http://schemas.microsoft.com/office/drawing/2014/main" xmlns="" id="{CC5078F3-2B4B-4D74-AAA0-97807F170CF8}"/>
                </a:ext>
              </a:extLst>
            </p:cNvPr>
            <p:cNvSpPr txBox="1"/>
            <p:nvPr/>
          </p:nvSpPr>
          <p:spPr bwMode="auto">
            <a:xfrm>
              <a:off x="819839" y="5053405"/>
              <a:ext cx="3389923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20" name="ísḷïdê">
              <a:extLst>
                <a:ext uri="{FF2B5EF4-FFF2-40B4-BE49-F238E27FC236}">
                  <a16:creationId xmlns:a16="http://schemas.microsoft.com/office/drawing/2014/main" xmlns="" id="{B663258E-9CC6-44E7-8AB2-41AC4D66013F}"/>
                </a:ext>
              </a:extLst>
            </p:cNvPr>
            <p:cNvSpPr/>
            <p:nvPr/>
          </p:nvSpPr>
          <p:spPr>
            <a:xfrm>
              <a:off x="4476658" y="4974504"/>
              <a:ext cx="3389923" cy="610261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1" name="íŝ1iďê">
              <a:extLst>
                <a:ext uri="{FF2B5EF4-FFF2-40B4-BE49-F238E27FC236}">
                  <a16:creationId xmlns:a16="http://schemas.microsoft.com/office/drawing/2014/main" xmlns="" id="{5D8C64E8-70F3-4132-B5ED-ACE857E6AF37}"/>
                </a:ext>
              </a:extLst>
            </p:cNvPr>
            <p:cNvSpPr txBox="1"/>
            <p:nvPr/>
          </p:nvSpPr>
          <p:spPr bwMode="auto">
            <a:xfrm>
              <a:off x="4476658" y="4522045"/>
              <a:ext cx="3389923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22" name="iṥḻiḓè">
              <a:extLst>
                <a:ext uri="{FF2B5EF4-FFF2-40B4-BE49-F238E27FC236}">
                  <a16:creationId xmlns:a16="http://schemas.microsoft.com/office/drawing/2014/main" xmlns="" id="{27BAF9CC-34B2-4EFB-ADDC-7C0E5C0A7C57}"/>
                </a:ext>
              </a:extLst>
            </p:cNvPr>
            <p:cNvSpPr/>
            <p:nvPr/>
          </p:nvSpPr>
          <p:spPr>
            <a:xfrm>
              <a:off x="8133476" y="4198248"/>
              <a:ext cx="3389923" cy="610261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3" name="íṧļiḓe">
              <a:extLst>
                <a:ext uri="{FF2B5EF4-FFF2-40B4-BE49-F238E27FC236}">
                  <a16:creationId xmlns:a16="http://schemas.microsoft.com/office/drawing/2014/main" xmlns="" id="{19530CE9-7F91-4344-B572-510600909446}"/>
                </a:ext>
              </a:extLst>
            </p:cNvPr>
            <p:cNvSpPr txBox="1"/>
            <p:nvPr/>
          </p:nvSpPr>
          <p:spPr bwMode="auto">
            <a:xfrm>
              <a:off x="8133476" y="3745789"/>
              <a:ext cx="3389923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Text here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A9464F62-84F5-4722-826F-A3DF99702352}"/>
                </a:ext>
              </a:extLst>
            </p:cNvPr>
            <p:cNvCxnSpPr>
              <a:cxnSpLocks/>
            </p:cNvCxnSpPr>
            <p:nvPr/>
          </p:nvCxnSpPr>
          <p:spPr>
            <a:xfrm>
              <a:off x="4343210" y="4668653"/>
              <a:ext cx="0" cy="147497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51E2C386-D5F7-4390-94C1-1B7CB96C9CEB}"/>
                </a:ext>
              </a:extLst>
            </p:cNvPr>
            <p:cNvCxnSpPr>
              <a:cxnSpLocks/>
            </p:cNvCxnSpPr>
            <p:nvPr/>
          </p:nvCxnSpPr>
          <p:spPr>
            <a:xfrm>
              <a:off x="8000029" y="3964022"/>
              <a:ext cx="0" cy="217960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iŝḻïḓé">
              <a:extLst>
                <a:ext uri="{FF2B5EF4-FFF2-40B4-BE49-F238E27FC236}">
                  <a16:creationId xmlns:a16="http://schemas.microsoft.com/office/drawing/2014/main" xmlns="" id="{FE0C6D91-B96A-450E-A7BC-A7E2E5F9CC2E}"/>
                </a:ext>
              </a:extLst>
            </p:cNvPr>
            <p:cNvSpPr txBox="1"/>
            <p:nvPr/>
          </p:nvSpPr>
          <p:spPr>
            <a:xfrm>
              <a:off x="687531" y="2132808"/>
              <a:ext cx="4556127" cy="88876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27" name="ïṣľîdè">
              <a:extLst>
                <a:ext uri="{FF2B5EF4-FFF2-40B4-BE49-F238E27FC236}">
                  <a16:creationId xmlns:a16="http://schemas.microsoft.com/office/drawing/2014/main" xmlns="" id="{65AA8B0A-6049-4DF3-B0D1-7C3A17D72D6A}"/>
                </a:ext>
              </a:extLst>
            </p:cNvPr>
            <p:cNvSpPr txBox="1"/>
            <p:nvPr/>
          </p:nvSpPr>
          <p:spPr>
            <a:xfrm>
              <a:off x="687531" y="1660987"/>
              <a:ext cx="4556129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r>
                <a:rPr lang="en-US" altLang="zh-CN" sz="1600" b="1" dirty="0">
                  <a:solidFill>
                    <a:schemeClr val="accent1"/>
                  </a:solidFill>
                </a:rPr>
                <a:t>Text here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28" name="îšḻïḋè">
              <a:extLst>
                <a:ext uri="{FF2B5EF4-FFF2-40B4-BE49-F238E27FC236}">
                  <a16:creationId xmlns:a16="http://schemas.microsoft.com/office/drawing/2014/main" xmlns="" id="{6E184838-0A50-4475-9C43-055A88EB001F}"/>
                </a:ext>
              </a:extLst>
            </p:cNvPr>
            <p:cNvSpPr/>
            <p:nvPr/>
          </p:nvSpPr>
          <p:spPr>
            <a:xfrm>
              <a:off x="6346504" y="1734921"/>
              <a:ext cx="3389923" cy="610261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9" name="iṥļïḋè">
              <a:extLst>
                <a:ext uri="{FF2B5EF4-FFF2-40B4-BE49-F238E27FC236}">
                  <a16:creationId xmlns:a16="http://schemas.microsoft.com/office/drawing/2014/main" xmlns="" id="{E9D9729F-8FF9-4C66-847C-58FF374D0E20}"/>
                </a:ext>
              </a:extLst>
            </p:cNvPr>
            <p:cNvSpPr txBox="1"/>
            <p:nvPr/>
          </p:nvSpPr>
          <p:spPr bwMode="auto">
            <a:xfrm>
              <a:off x="6346504" y="1282462"/>
              <a:ext cx="3389923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700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015686" y="2602133"/>
            <a:ext cx="5419185" cy="895350"/>
          </a:xfrm>
        </p:spPr>
        <p:txBody>
          <a:bodyPr/>
          <a:lstStyle/>
          <a:p>
            <a:r>
              <a:rPr lang="en-US" altLang="zh-CN" dirty="0">
                <a:solidFill>
                  <a:schemeClr val="accent3"/>
                </a:solidFill>
              </a:rPr>
              <a:t>Section Header Here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016802" y="3497483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accent3"/>
                </a:solidFill>
              </a:rPr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accent3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268134" y="2404848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bf591523-8da3-4d3f-9d91-d4103463829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D24E601-9D7D-4E02-BE0F-800D38D0E6C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5802" cy="5016499"/>
            <a:chOff x="673099" y="1130300"/>
            <a:chExt cx="10845802" cy="5016499"/>
          </a:xfrm>
        </p:grpSpPr>
        <p:sp>
          <p:nvSpPr>
            <p:cNvPr id="6" name="ïṥlîḍê">
              <a:extLst>
                <a:ext uri="{FF2B5EF4-FFF2-40B4-BE49-F238E27FC236}">
                  <a16:creationId xmlns:a16="http://schemas.microsoft.com/office/drawing/2014/main" xmlns="" id="{B691482A-4437-4FD7-A225-7F0A220D7B8F}"/>
                </a:ext>
              </a:extLst>
            </p:cNvPr>
            <p:cNvSpPr/>
            <p:nvPr/>
          </p:nvSpPr>
          <p:spPr>
            <a:xfrm>
              <a:off x="3181324" y="5650393"/>
              <a:ext cx="8333871" cy="496406"/>
            </a:xfrm>
            <a:prstGeom prst="rect">
              <a:avLst/>
            </a:prstGeom>
            <a:solidFill>
              <a:schemeClr val="bg1">
                <a:lumMod val="75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7" name="ïṡ1ïḋè">
              <a:extLst>
                <a:ext uri="{FF2B5EF4-FFF2-40B4-BE49-F238E27FC236}">
                  <a16:creationId xmlns:a16="http://schemas.microsoft.com/office/drawing/2014/main" xmlns="" id="{96E600B0-B0F2-462A-AEE2-C506938F91B4}"/>
                </a:ext>
              </a:extLst>
            </p:cNvPr>
            <p:cNvSpPr/>
            <p:nvPr/>
          </p:nvSpPr>
          <p:spPr>
            <a:xfrm>
              <a:off x="3177604" y="4685724"/>
              <a:ext cx="8333871" cy="496406"/>
            </a:xfrm>
            <a:prstGeom prst="rect">
              <a:avLst/>
            </a:prstGeom>
            <a:solidFill>
              <a:schemeClr val="bg1">
                <a:lumMod val="75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8" name="ïṥlîďe">
              <a:extLst>
                <a:ext uri="{FF2B5EF4-FFF2-40B4-BE49-F238E27FC236}">
                  <a16:creationId xmlns:a16="http://schemas.microsoft.com/office/drawing/2014/main" xmlns="" id="{C627364A-2A0C-4811-B1FE-3EADFBCEA496}"/>
                </a:ext>
              </a:extLst>
            </p:cNvPr>
            <p:cNvSpPr/>
            <p:nvPr/>
          </p:nvSpPr>
          <p:spPr>
            <a:xfrm>
              <a:off x="3177604" y="3699541"/>
              <a:ext cx="8333871" cy="496406"/>
            </a:xfrm>
            <a:prstGeom prst="rect">
              <a:avLst/>
            </a:prstGeom>
            <a:solidFill>
              <a:schemeClr val="bg1">
                <a:lumMod val="75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9" name="îşḻîḍè">
              <a:extLst>
                <a:ext uri="{FF2B5EF4-FFF2-40B4-BE49-F238E27FC236}">
                  <a16:creationId xmlns:a16="http://schemas.microsoft.com/office/drawing/2014/main" xmlns="" id="{230188A6-706B-4239-8AF3-D1D75A71B0CD}"/>
                </a:ext>
              </a:extLst>
            </p:cNvPr>
            <p:cNvSpPr/>
            <p:nvPr/>
          </p:nvSpPr>
          <p:spPr>
            <a:xfrm>
              <a:off x="3177604" y="2734872"/>
              <a:ext cx="8333871" cy="496406"/>
            </a:xfrm>
            <a:prstGeom prst="rect">
              <a:avLst/>
            </a:prstGeom>
            <a:solidFill>
              <a:schemeClr val="bg1">
                <a:lumMod val="75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10" name="ïṥ1ídê">
              <a:extLst>
                <a:ext uri="{FF2B5EF4-FFF2-40B4-BE49-F238E27FC236}">
                  <a16:creationId xmlns:a16="http://schemas.microsoft.com/office/drawing/2014/main" xmlns="" id="{7132DB69-B673-4AE7-A0D3-38A67DA5CF72}"/>
                </a:ext>
              </a:extLst>
            </p:cNvPr>
            <p:cNvSpPr/>
            <p:nvPr/>
          </p:nvSpPr>
          <p:spPr>
            <a:xfrm>
              <a:off x="3181324" y="1764939"/>
              <a:ext cx="8333871" cy="496406"/>
            </a:xfrm>
            <a:prstGeom prst="rect">
              <a:avLst/>
            </a:prstGeom>
            <a:solidFill>
              <a:schemeClr val="bg1">
                <a:lumMod val="75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11" name="íṩľîḍè">
              <a:extLst>
                <a:ext uri="{FF2B5EF4-FFF2-40B4-BE49-F238E27FC236}">
                  <a16:creationId xmlns:a16="http://schemas.microsoft.com/office/drawing/2014/main" xmlns="" id="{E8336624-92C9-43AA-9E75-E16680C31954}"/>
                </a:ext>
              </a:extLst>
            </p:cNvPr>
            <p:cNvSpPr/>
            <p:nvPr/>
          </p:nvSpPr>
          <p:spPr>
            <a:xfrm>
              <a:off x="673099" y="5650393"/>
              <a:ext cx="2511144" cy="4964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DCDEE0"/>
                  </a:solidFill>
                </a:defRPr>
              </a:pPr>
              <a:endParaRPr/>
            </a:p>
          </p:txBody>
        </p:sp>
        <p:sp>
          <p:nvSpPr>
            <p:cNvPr id="12" name="iśḷîḑè">
              <a:extLst>
                <a:ext uri="{FF2B5EF4-FFF2-40B4-BE49-F238E27FC236}">
                  <a16:creationId xmlns:a16="http://schemas.microsoft.com/office/drawing/2014/main" xmlns="" id="{63891A19-B4B1-4B14-B643-B9960277EF71}"/>
                </a:ext>
              </a:extLst>
            </p:cNvPr>
            <p:cNvSpPr/>
            <p:nvPr/>
          </p:nvSpPr>
          <p:spPr>
            <a:xfrm>
              <a:off x="676818" y="4685724"/>
              <a:ext cx="2503705" cy="4964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DCDEE0"/>
                  </a:solidFill>
                </a:defRPr>
              </a:pPr>
              <a:endParaRPr/>
            </a:p>
          </p:txBody>
        </p:sp>
        <p:sp>
          <p:nvSpPr>
            <p:cNvPr id="13" name="ïṣ1iďê">
              <a:extLst>
                <a:ext uri="{FF2B5EF4-FFF2-40B4-BE49-F238E27FC236}">
                  <a16:creationId xmlns:a16="http://schemas.microsoft.com/office/drawing/2014/main" xmlns="" id="{CC32C17C-366A-44C4-A404-BC12E8681B9D}"/>
                </a:ext>
              </a:extLst>
            </p:cNvPr>
            <p:cNvSpPr/>
            <p:nvPr/>
          </p:nvSpPr>
          <p:spPr>
            <a:xfrm>
              <a:off x="676818" y="3699540"/>
              <a:ext cx="2503706" cy="4964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DCDEE0"/>
                  </a:solidFill>
                </a:defRPr>
              </a:pPr>
              <a:endParaRPr/>
            </a:p>
          </p:txBody>
        </p:sp>
        <p:sp>
          <p:nvSpPr>
            <p:cNvPr id="14" name="i$ḻïde">
              <a:extLst>
                <a:ext uri="{FF2B5EF4-FFF2-40B4-BE49-F238E27FC236}">
                  <a16:creationId xmlns:a16="http://schemas.microsoft.com/office/drawing/2014/main" xmlns="" id="{2480D4D3-D5F4-4C68-B0C6-65B79A97B544}"/>
                </a:ext>
              </a:extLst>
            </p:cNvPr>
            <p:cNvSpPr/>
            <p:nvPr/>
          </p:nvSpPr>
          <p:spPr>
            <a:xfrm>
              <a:off x="673180" y="2734872"/>
              <a:ext cx="2504783" cy="4964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DCDEE0"/>
                  </a:solidFill>
                </a:defRPr>
              </a:pPr>
              <a:endParaRPr/>
            </a:p>
          </p:txBody>
        </p:sp>
        <p:sp>
          <p:nvSpPr>
            <p:cNvPr id="15" name="ïSlïďê">
              <a:extLst>
                <a:ext uri="{FF2B5EF4-FFF2-40B4-BE49-F238E27FC236}">
                  <a16:creationId xmlns:a16="http://schemas.microsoft.com/office/drawing/2014/main" xmlns="" id="{457FDF59-0B02-4CF4-867D-6A2A32978861}"/>
                </a:ext>
              </a:extLst>
            </p:cNvPr>
            <p:cNvSpPr/>
            <p:nvPr/>
          </p:nvSpPr>
          <p:spPr>
            <a:xfrm>
              <a:off x="675659" y="1764939"/>
              <a:ext cx="2506024" cy="4964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DCDEE0"/>
                  </a:solidFill>
                </a:defRPr>
              </a:pPr>
              <a:endParaRPr/>
            </a:p>
          </p:txBody>
        </p:sp>
        <p:sp>
          <p:nvSpPr>
            <p:cNvPr id="16" name="îṩlíḑê">
              <a:extLst>
                <a:ext uri="{FF2B5EF4-FFF2-40B4-BE49-F238E27FC236}">
                  <a16:creationId xmlns:a16="http://schemas.microsoft.com/office/drawing/2014/main" xmlns="" id="{B49EA1D2-7653-4D86-81C9-A75C8070D7E4}"/>
                </a:ext>
              </a:extLst>
            </p:cNvPr>
            <p:cNvSpPr/>
            <p:nvPr/>
          </p:nvSpPr>
          <p:spPr>
            <a:xfrm>
              <a:off x="3181324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17" name="ïSlïḓé">
              <a:extLst>
                <a:ext uri="{FF2B5EF4-FFF2-40B4-BE49-F238E27FC236}">
                  <a16:creationId xmlns:a16="http://schemas.microsoft.com/office/drawing/2014/main" xmlns="" id="{F965F3A0-17B0-4C0F-BF48-BC9F590C4B12}"/>
                </a:ext>
              </a:extLst>
            </p:cNvPr>
            <p:cNvSpPr/>
            <p:nvPr/>
          </p:nvSpPr>
          <p:spPr>
            <a:xfrm>
              <a:off x="675660" y="1130300"/>
              <a:ext cx="2506023" cy="62831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DCDEE0"/>
                  </a:solidFill>
                </a:defRPr>
              </a:pPr>
              <a:endParaRPr/>
            </a:p>
          </p:txBody>
        </p:sp>
        <p:sp>
          <p:nvSpPr>
            <p:cNvPr id="18" name="íslîďé">
              <a:extLst>
                <a:ext uri="{FF2B5EF4-FFF2-40B4-BE49-F238E27FC236}">
                  <a16:creationId xmlns:a16="http://schemas.microsoft.com/office/drawing/2014/main" xmlns="" id="{B19D8BD3-72C9-4933-AC49-7F310C65C8E3}"/>
                </a:ext>
              </a:extLst>
            </p:cNvPr>
            <p:cNvSpPr/>
            <p:nvPr/>
          </p:nvSpPr>
          <p:spPr>
            <a:xfrm>
              <a:off x="3872787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19" name="íŝļiḍê">
              <a:extLst>
                <a:ext uri="{FF2B5EF4-FFF2-40B4-BE49-F238E27FC236}">
                  <a16:creationId xmlns:a16="http://schemas.microsoft.com/office/drawing/2014/main" xmlns="" id="{696871E8-0287-4E80-B9E1-49865473A1DF}"/>
                </a:ext>
              </a:extLst>
            </p:cNvPr>
            <p:cNvSpPr/>
            <p:nvPr/>
          </p:nvSpPr>
          <p:spPr>
            <a:xfrm>
              <a:off x="4567011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0" name="ïṡliďè">
              <a:extLst>
                <a:ext uri="{FF2B5EF4-FFF2-40B4-BE49-F238E27FC236}">
                  <a16:creationId xmlns:a16="http://schemas.microsoft.com/office/drawing/2014/main" xmlns="" id="{DCF2B9B2-539C-4602-A8E5-F0CACDD50131}"/>
                </a:ext>
              </a:extLst>
            </p:cNvPr>
            <p:cNvSpPr/>
            <p:nvPr/>
          </p:nvSpPr>
          <p:spPr>
            <a:xfrm>
              <a:off x="5261969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1" name="isľïḓe">
              <a:extLst>
                <a:ext uri="{FF2B5EF4-FFF2-40B4-BE49-F238E27FC236}">
                  <a16:creationId xmlns:a16="http://schemas.microsoft.com/office/drawing/2014/main" xmlns="" id="{02C6E305-B2A7-4C80-81A9-999D70953C17}"/>
                </a:ext>
              </a:extLst>
            </p:cNvPr>
            <p:cNvSpPr/>
            <p:nvPr/>
          </p:nvSpPr>
          <p:spPr>
            <a:xfrm>
              <a:off x="5952697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2" name="iṥ1ídê">
              <a:extLst>
                <a:ext uri="{FF2B5EF4-FFF2-40B4-BE49-F238E27FC236}">
                  <a16:creationId xmlns:a16="http://schemas.microsoft.com/office/drawing/2014/main" xmlns="" id="{2DB5FC72-02C5-4660-92EC-990CCBF90132}"/>
                </a:ext>
              </a:extLst>
            </p:cNvPr>
            <p:cNvSpPr/>
            <p:nvPr/>
          </p:nvSpPr>
          <p:spPr>
            <a:xfrm>
              <a:off x="6644162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3" name="îSľíḑê">
              <a:extLst>
                <a:ext uri="{FF2B5EF4-FFF2-40B4-BE49-F238E27FC236}">
                  <a16:creationId xmlns:a16="http://schemas.microsoft.com/office/drawing/2014/main" xmlns="" id="{2AEEEB60-56B3-45A5-9B9D-86D5B698D185}"/>
                </a:ext>
              </a:extLst>
            </p:cNvPr>
            <p:cNvSpPr/>
            <p:nvPr/>
          </p:nvSpPr>
          <p:spPr>
            <a:xfrm>
              <a:off x="7338384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4" name="ï$lîḑe">
              <a:extLst>
                <a:ext uri="{FF2B5EF4-FFF2-40B4-BE49-F238E27FC236}">
                  <a16:creationId xmlns:a16="http://schemas.microsoft.com/office/drawing/2014/main" xmlns="" id="{6298604A-4F0F-4CE4-96EE-C5C259EC918F}"/>
                </a:ext>
              </a:extLst>
            </p:cNvPr>
            <p:cNvSpPr/>
            <p:nvPr/>
          </p:nvSpPr>
          <p:spPr>
            <a:xfrm>
              <a:off x="8033343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5" name="íṥ1íḍe">
              <a:extLst>
                <a:ext uri="{FF2B5EF4-FFF2-40B4-BE49-F238E27FC236}">
                  <a16:creationId xmlns:a16="http://schemas.microsoft.com/office/drawing/2014/main" xmlns="" id="{C420DDCC-E47D-4BDD-8C59-C82EF013986B}"/>
                </a:ext>
              </a:extLst>
            </p:cNvPr>
            <p:cNvSpPr/>
            <p:nvPr/>
          </p:nvSpPr>
          <p:spPr>
            <a:xfrm>
              <a:off x="8727567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6" name="íṣ1ïḓé">
              <a:extLst>
                <a:ext uri="{FF2B5EF4-FFF2-40B4-BE49-F238E27FC236}">
                  <a16:creationId xmlns:a16="http://schemas.microsoft.com/office/drawing/2014/main" xmlns="" id="{6854A5D7-886E-4D6E-A6A6-5DF3F71B6EB1}"/>
                </a:ext>
              </a:extLst>
            </p:cNvPr>
            <p:cNvSpPr/>
            <p:nvPr/>
          </p:nvSpPr>
          <p:spPr>
            <a:xfrm>
              <a:off x="9419030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7" name="íṥľiḍè">
              <a:extLst>
                <a:ext uri="{FF2B5EF4-FFF2-40B4-BE49-F238E27FC236}">
                  <a16:creationId xmlns:a16="http://schemas.microsoft.com/office/drawing/2014/main" xmlns="" id="{F703A82B-5EA7-40DF-B887-24DDC1E00551}"/>
                </a:ext>
              </a:extLst>
            </p:cNvPr>
            <p:cNvSpPr/>
            <p:nvPr/>
          </p:nvSpPr>
          <p:spPr>
            <a:xfrm>
              <a:off x="10113252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8" name="îSļîḍè">
              <a:extLst>
                <a:ext uri="{FF2B5EF4-FFF2-40B4-BE49-F238E27FC236}">
                  <a16:creationId xmlns:a16="http://schemas.microsoft.com/office/drawing/2014/main" xmlns="" id="{0F621FE0-1B1A-47E7-AE06-8B9C25A29071}"/>
                </a:ext>
              </a:extLst>
            </p:cNvPr>
            <p:cNvSpPr/>
            <p:nvPr/>
          </p:nvSpPr>
          <p:spPr>
            <a:xfrm>
              <a:off x="10808212" y="1134416"/>
              <a:ext cx="710689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9" name="íṥḻíḍê">
              <a:extLst>
                <a:ext uri="{FF2B5EF4-FFF2-40B4-BE49-F238E27FC236}">
                  <a16:creationId xmlns:a16="http://schemas.microsoft.com/office/drawing/2014/main" xmlns="" id="{D7C99024-F740-46CC-89F9-D8754E6ABC1E}"/>
                </a:ext>
              </a:extLst>
            </p:cNvPr>
            <p:cNvSpPr/>
            <p:nvPr/>
          </p:nvSpPr>
          <p:spPr>
            <a:xfrm>
              <a:off x="3874167" y="1760877"/>
              <a:ext cx="692000" cy="4373735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30" name="iṥļiḑè">
              <a:extLst>
                <a:ext uri="{FF2B5EF4-FFF2-40B4-BE49-F238E27FC236}">
                  <a16:creationId xmlns:a16="http://schemas.microsoft.com/office/drawing/2014/main" xmlns="" id="{0D0ED1BB-720E-4FBF-900F-C237AB0BE4D6}"/>
                </a:ext>
              </a:extLst>
            </p:cNvPr>
            <p:cNvSpPr/>
            <p:nvPr/>
          </p:nvSpPr>
          <p:spPr>
            <a:xfrm>
              <a:off x="5261723" y="1760877"/>
              <a:ext cx="692000" cy="4373735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31" name="iṧ1ïḓè">
              <a:extLst>
                <a:ext uri="{FF2B5EF4-FFF2-40B4-BE49-F238E27FC236}">
                  <a16:creationId xmlns:a16="http://schemas.microsoft.com/office/drawing/2014/main" xmlns="" id="{723084E0-ECA9-48B4-851B-670F809A7E52}"/>
                </a:ext>
              </a:extLst>
            </p:cNvPr>
            <p:cNvSpPr/>
            <p:nvPr/>
          </p:nvSpPr>
          <p:spPr>
            <a:xfrm>
              <a:off x="6646030" y="1760877"/>
              <a:ext cx="692000" cy="4373735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32" name="ïŝlïde">
              <a:extLst>
                <a:ext uri="{FF2B5EF4-FFF2-40B4-BE49-F238E27FC236}">
                  <a16:creationId xmlns:a16="http://schemas.microsoft.com/office/drawing/2014/main" xmlns="" id="{D257C764-791C-40D1-9489-84627C2D1F7E}"/>
                </a:ext>
              </a:extLst>
            </p:cNvPr>
            <p:cNvSpPr/>
            <p:nvPr/>
          </p:nvSpPr>
          <p:spPr>
            <a:xfrm>
              <a:off x="8034845" y="1760877"/>
              <a:ext cx="692000" cy="4373735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33" name="îŝḷïďè">
              <a:extLst>
                <a:ext uri="{FF2B5EF4-FFF2-40B4-BE49-F238E27FC236}">
                  <a16:creationId xmlns:a16="http://schemas.microsoft.com/office/drawing/2014/main" xmlns="" id="{D7931208-84FA-4B42-BF88-B5B9E05051BF}"/>
                </a:ext>
              </a:extLst>
            </p:cNvPr>
            <p:cNvSpPr/>
            <p:nvPr/>
          </p:nvSpPr>
          <p:spPr>
            <a:xfrm>
              <a:off x="9422278" y="1760877"/>
              <a:ext cx="692000" cy="4373735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34" name="îṣ1îďê">
              <a:extLst>
                <a:ext uri="{FF2B5EF4-FFF2-40B4-BE49-F238E27FC236}">
                  <a16:creationId xmlns:a16="http://schemas.microsoft.com/office/drawing/2014/main" xmlns="" id="{6BEA2977-4D22-4C7A-B9AB-6AE9AB6944E4}"/>
                </a:ext>
              </a:extLst>
            </p:cNvPr>
            <p:cNvSpPr/>
            <p:nvPr/>
          </p:nvSpPr>
          <p:spPr>
            <a:xfrm>
              <a:off x="10808169" y="1760878"/>
              <a:ext cx="703824" cy="4373735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35" name="íslíďè">
              <a:extLst>
                <a:ext uri="{FF2B5EF4-FFF2-40B4-BE49-F238E27FC236}">
                  <a16:creationId xmlns:a16="http://schemas.microsoft.com/office/drawing/2014/main" xmlns="" id="{30BC98FF-299A-441D-949F-0A42415BC533}"/>
                </a:ext>
              </a:extLst>
            </p:cNvPr>
            <p:cNvSpPr txBox="1"/>
            <p:nvPr/>
          </p:nvSpPr>
          <p:spPr>
            <a:xfrm>
              <a:off x="673099" y="1236294"/>
              <a:ext cx="2511144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XXXXXXXXXX</a:t>
              </a:r>
              <a:endParaRPr lang="ru-RU" sz="1400" dirty="0"/>
            </a:p>
          </p:txBody>
        </p:sp>
        <p:sp>
          <p:nvSpPr>
            <p:cNvPr id="36" name="ïSḻiďé">
              <a:extLst>
                <a:ext uri="{FF2B5EF4-FFF2-40B4-BE49-F238E27FC236}">
                  <a16:creationId xmlns:a16="http://schemas.microsoft.com/office/drawing/2014/main" xmlns="" id="{CD707FC7-F9AB-487F-B070-F1A59721521E}"/>
                </a:ext>
              </a:extLst>
            </p:cNvPr>
            <p:cNvSpPr txBox="1"/>
            <p:nvPr/>
          </p:nvSpPr>
          <p:spPr>
            <a:xfrm>
              <a:off x="3194511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Jan</a:t>
              </a:r>
              <a:endParaRPr lang="ru-RU" sz="1400" dirty="0"/>
            </a:p>
          </p:txBody>
        </p:sp>
        <p:sp>
          <p:nvSpPr>
            <p:cNvPr id="37" name="iŝliďê">
              <a:extLst>
                <a:ext uri="{FF2B5EF4-FFF2-40B4-BE49-F238E27FC236}">
                  <a16:creationId xmlns:a16="http://schemas.microsoft.com/office/drawing/2014/main" xmlns="" id="{1761923A-9C41-47E8-B79A-5A84E1282203}"/>
                </a:ext>
              </a:extLst>
            </p:cNvPr>
            <p:cNvSpPr txBox="1"/>
            <p:nvPr/>
          </p:nvSpPr>
          <p:spPr>
            <a:xfrm>
              <a:off x="3888064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Feb</a:t>
              </a:r>
              <a:endParaRPr lang="ru-RU" sz="1400" dirty="0"/>
            </a:p>
          </p:txBody>
        </p:sp>
        <p:sp>
          <p:nvSpPr>
            <p:cNvPr id="38" name="iṥľïḓé">
              <a:extLst>
                <a:ext uri="{FF2B5EF4-FFF2-40B4-BE49-F238E27FC236}">
                  <a16:creationId xmlns:a16="http://schemas.microsoft.com/office/drawing/2014/main" xmlns="" id="{BB116693-55F9-4646-906C-FF7BFCA09FE5}"/>
                </a:ext>
              </a:extLst>
            </p:cNvPr>
            <p:cNvSpPr txBox="1"/>
            <p:nvPr/>
          </p:nvSpPr>
          <p:spPr>
            <a:xfrm>
              <a:off x="4581616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Mar</a:t>
              </a:r>
              <a:endParaRPr lang="ru-RU" sz="1400" dirty="0"/>
            </a:p>
          </p:txBody>
        </p:sp>
        <p:sp>
          <p:nvSpPr>
            <p:cNvPr id="39" name="ïsļiḑê">
              <a:extLst>
                <a:ext uri="{FF2B5EF4-FFF2-40B4-BE49-F238E27FC236}">
                  <a16:creationId xmlns:a16="http://schemas.microsoft.com/office/drawing/2014/main" xmlns="" id="{4B27A9BF-3963-4B77-BD61-F326ECFA8DAC}"/>
                </a:ext>
              </a:extLst>
            </p:cNvPr>
            <p:cNvSpPr txBox="1"/>
            <p:nvPr/>
          </p:nvSpPr>
          <p:spPr>
            <a:xfrm>
              <a:off x="5275168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Apr</a:t>
              </a:r>
              <a:endParaRPr lang="ru-RU" sz="1400" dirty="0"/>
            </a:p>
          </p:txBody>
        </p:sp>
        <p:sp>
          <p:nvSpPr>
            <p:cNvPr id="40" name="íṩḻiḑé">
              <a:extLst>
                <a:ext uri="{FF2B5EF4-FFF2-40B4-BE49-F238E27FC236}">
                  <a16:creationId xmlns:a16="http://schemas.microsoft.com/office/drawing/2014/main" xmlns="" id="{38800E1B-A240-4653-9102-49C168066DDC}"/>
                </a:ext>
              </a:extLst>
            </p:cNvPr>
            <p:cNvSpPr txBox="1"/>
            <p:nvPr/>
          </p:nvSpPr>
          <p:spPr>
            <a:xfrm>
              <a:off x="5968720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May</a:t>
              </a:r>
              <a:endParaRPr lang="ru-RU" sz="1400" dirty="0"/>
            </a:p>
          </p:txBody>
        </p:sp>
        <p:sp>
          <p:nvSpPr>
            <p:cNvPr id="41" name="iṥḷïďê">
              <a:extLst>
                <a:ext uri="{FF2B5EF4-FFF2-40B4-BE49-F238E27FC236}">
                  <a16:creationId xmlns:a16="http://schemas.microsoft.com/office/drawing/2014/main" xmlns="" id="{1C508F1C-92CC-4247-8944-953A216ABBA6}"/>
                </a:ext>
              </a:extLst>
            </p:cNvPr>
            <p:cNvSpPr txBox="1"/>
            <p:nvPr/>
          </p:nvSpPr>
          <p:spPr>
            <a:xfrm>
              <a:off x="6662272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June</a:t>
              </a:r>
              <a:endParaRPr lang="ru-RU" sz="1400" dirty="0"/>
            </a:p>
          </p:txBody>
        </p:sp>
        <p:sp>
          <p:nvSpPr>
            <p:cNvPr id="42" name="iṣḷíḓe">
              <a:extLst>
                <a:ext uri="{FF2B5EF4-FFF2-40B4-BE49-F238E27FC236}">
                  <a16:creationId xmlns:a16="http://schemas.microsoft.com/office/drawing/2014/main" xmlns="" id="{A7EAD150-754E-450F-B2C6-6B6208601C14}"/>
                </a:ext>
              </a:extLst>
            </p:cNvPr>
            <p:cNvSpPr txBox="1"/>
            <p:nvPr/>
          </p:nvSpPr>
          <p:spPr>
            <a:xfrm>
              <a:off x="7355825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July</a:t>
              </a:r>
              <a:endParaRPr lang="ru-RU" sz="1400" dirty="0"/>
            </a:p>
          </p:txBody>
        </p:sp>
        <p:sp>
          <p:nvSpPr>
            <p:cNvPr id="43" name="iṩḷíḑè">
              <a:extLst>
                <a:ext uri="{FF2B5EF4-FFF2-40B4-BE49-F238E27FC236}">
                  <a16:creationId xmlns:a16="http://schemas.microsoft.com/office/drawing/2014/main" xmlns="" id="{0695E094-13BF-41D4-B86C-F9570E66FE49}"/>
                </a:ext>
              </a:extLst>
            </p:cNvPr>
            <p:cNvSpPr txBox="1"/>
            <p:nvPr/>
          </p:nvSpPr>
          <p:spPr>
            <a:xfrm>
              <a:off x="8049378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Aug</a:t>
              </a:r>
              <a:endParaRPr lang="ru-RU" sz="1400" dirty="0"/>
            </a:p>
          </p:txBody>
        </p:sp>
        <p:sp>
          <p:nvSpPr>
            <p:cNvPr id="44" name="íṥľîḍê">
              <a:extLst>
                <a:ext uri="{FF2B5EF4-FFF2-40B4-BE49-F238E27FC236}">
                  <a16:creationId xmlns:a16="http://schemas.microsoft.com/office/drawing/2014/main" xmlns="" id="{7F1274F3-94E3-46AA-91F5-2A345F504F38}"/>
                </a:ext>
              </a:extLst>
            </p:cNvPr>
            <p:cNvSpPr txBox="1"/>
            <p:nvPr/>
          </p:nvSpPr>
          <p:spPr>
            <a:xfrm>
              <a:off x="9436481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Oct</a:t>
              </a:r>
              <a:endParaRPr lang="ru-RU" sz="1400" dirty="0"/>
            </a:p>
          </p:txBody>
        </p:sp>
        <p:sp>
          <p:nvSpPr>
            <p:cNvPr id="45" name="îṧľiḓé">
              <a:extLst>
                <a:ext uri="{FF2B5EF4-FFF2-40B4-BE49-F238E27FC236}">
                  <a16:creationId xmlns:a16="http://schemas.microsoft.com/office/drawing/2014/main" xmlns="" id="{E9FA8A39-A1D4-4E16-818D-1862F75C1BFB}"/>
                </a:ext>
              </a:extLst>
            </p:cNvPr>
            <p:cNvSpPr txBox="1"/>
            <p:nvPr/>
          </p:nvSpPr>
          <p:spPr>
            <a:xfrm>
              <a:off x="10130034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Nov</a:t>
              </a:r>
              <a:endParaRPr lang="ru-RU" sz="1400" dirty="0"/>
            </a:p>
          </p:txBody>
        </p:sp>
        <p:sp>
          <p:nvSpPr>
            <p:cNvPr id="46" name="îslîďè">
              <a:extLst>
                <a:ext uri="{FF2B5EF4-FFF2-40B4-BE49-F238E27FC236}">
                  <a16:creationId xmlns:a16="http://schemas.microsoft.com/office/drawing/2014/main" xmlns="" id="{F9655900-D3FA-4892-A22C-4735CB63D3CA}"/>
                </a:ext>
              </a:extLst>
            </p:cNvPr>
            <p:cNvSpPr txBox="1"/>
            <p:nvPr/>
          </p:nvSpPr>
          <p:spPr>
            <a:xfrm>
              <a:off x="10823585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Dec</a:t>
              </a:r>
              <a:endParaRPr lang="ru-RU" sz="1400" dirty="0"/>
            </a:p>
          </p:txBody>
        </p:sp>
        <p:sp>
          <p:nvSpPr>
            <p:cNvPr id="47" name="ïsļîḓe">
              <a:extLst>
                <a:ext uri="{FF2B5EF4-FFF2-40B4-BE49-F238E27FC236}">
                  <a16:creationId xmlns:a16="http://schemas.microsoft.com/office/drawing/2014/main" xmlns="" id="{C5489ACB-8474-4A97-944E-663BD1374D7F}"/>
                </a:ext>
              </a:extLst>
            </p:cNvPr>
            <p:cNvSpPr txBox="1"/>
            <p:nvPr/>
          </p:nvSpPr>
          <p:spPr>
            <a:xfrm>
              <a:off x="8742929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Sep</a:t>
              </a:r>
              <a:endParaRPr lang="ru-RU" sz="1400" dirty="0"/>
            </a:p>
          </p:txBody>
        </p:sp>
        <p:sp>
          <p:nvSpPr>
            <p:cNvPr id="48" name="ïŝľíďe">
              <a:extLst>
                <a:ext uri="{FF2B5EF4-FFF2-40B4-BE49-F238E27FC236}">
                  <a16:creationId xmlns:a16="http://schemas.microsoft.com/office/drawing/2014/main" xmlns="" id="{F086AFEA-569E-4389-ABE2-9A37D41DF173}"/>
                </a:ext>
              </a:extLst>
            </p:cNvPr>
            <p:cNvSpPr txBox="1"/>
            <p:nvPr/>
          </p:nvSpPr>
          <p:spPr>
            <a:xfrm>
              <a:off x="954734" y="1874643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XXXXXX</a:t>
              </a:r>
              <a:endParaRPr lang="ru-RU" sz="1200" dirty="0"/>
            </a:p>
          </p:txBody>
        </p:sp>
        <p:sp>
          <p:nvSpPr>
            <p:cNvPr id="49" name="iSḷíḑe">
              <a:extLst>
                <a:ext uri="{FF2B5EF4-FFF2-40B4-BE49-F238E27FC236}">
                  <a16:creationId xmlns:a16="http://schemas.microsoft.com/office/drawing/2014/main" xmlns="" id="{9A5E5491-A892-4D92-8B58-BCE1D76D75C9}"/>
                </a:ext>
              </a:extLst>
            </p:cNvPr>
            <p:cNvSpPr txBox="1"/>
            <p:nvPr/>
          </p:nvSpPr>
          <p:spPr>
            <a:xfrm>
              <a:off x="954734" y="2360325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</a:t>
              </a:r>
              <a:endParaRPr lang="ru-RU" sz="1200" dirty="0"/>
            </a:p>
          </p:txBody>
        </p:sp>
        <p:sp>
          <p:nvSpPr>
            <p:cNvPr id="50" name="iŝ1ïḋe">
              <a:extLst>
                <a:ext uri="{FF2B5EF4-FFF2-40B4-BE49-F238E27FC236}">
                  <a16:creationId xmlns:a16="http://schemas.microsoft.com/office/drawing/2014/main" xmlns="" id="{C68EF73D-B522-4DC3-97E8-F6BE505B6D8F}"/>
                </a:ext>
              </a:extLst>
            </p:cNvPr>
            <p:cNvSpPr txBox="1"/>
            <p:nvPr/>
          </p:nvSpPr>
          <p:spPr>
            <a:xfrm>
              <a:off x="954734" y="2846007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XXXXXX</a:t>
              </a:r>
              <a:endParaRPr lang="ru-RU" sz="1200" dirty="0"/>
            </a:p>
          </p:txBody>
        </p:sp>
        <p:sp>
          <p:nvSpPr>
            <p:cNvPr id="51" name="íşḻiḑé">
              <a:extLst>
                <a:ext uri="{FF2B5EF4-FFF2-40B4-BE49-F238E27FC236}">
                  <a16:creationId xmlns:a16="http://schemas.microsoft.com/office/drawing/2014/main" xmlns="" id="{996F8FFE-32B0-4BB8-AC95-4286B249BFB4}"/>
                </a:ext>
              </a:extLst>
            </p:cNvPr>
            <p:cNvSpPr txBox="1"/>
            <p:nvPr/>
          </p:nvSpPr>
          <p:spPr>
            <a:xfrm>
              <a:off x="954734" y="3331689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XXXXXXXX</a:t>
              </a:r>
              <a:endParaRPr lang="ru-RU" sz="1200" dirty="0"/>
            </a:p>
          </p:txBody>
        </p:sp>
        <p:sp>
          <p:nvSpPr>
            <p:cNvPr id="52" name="iṣļíḋè">
              <a:extLst>
                <a:ext uri="{FF2B5EF4-FFF2-40B4-BE49-F238E27FC236}">
                  <a16:creationId xmlns:a16="http://schemas.microsoft.com/office/drawing/2014/main" xmlns="" id="{6ACF4C38-973D-459B-9636-70DDC1AA6BBF}"/>
                </a:ext>
              </a:extLst>
            </p:cNvPr>
            <p:cNvSpPr txBox="1"/>
            <p:nvPr/>
          </p:nvSpPr>
          <p:spPr>
            <a:xfrm>
              <a:off x="954734" y="3817371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</a:t>
              </a:r>
              <a:endParaRPr lang="ru-RU" sz="1200" dirty="0"/>
            </a:p>
          </p:txBody>
        </p:sp>
        <p:sp>
          <p:nvSpPr>
            <p:cNvPr id="53" name="ïşḷíḑé">
              <a:extLst>
                <a:ext uri="{FF2B5EF4-FFF2-40B4-BE49-F238E27FC236}">
                  <a16:creationId xmlns:a16="http://schemas.microsoft.com/office/drawing/2014/main" xmlns="" id="{B4CA5E0A-D7C9-43E0-934E-07B59B2E1CAA}"/>
                </a:ext>
              </a:extLst>
            </p:cNvPr>
            <p:cNvSpPr txBox="1"/>
            <p:nvPr/>
          </p:nvSpPr>
          <p:spPr>
            <a:xfrm>
              <a:off x="954734" y="4303053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</a:t>
              </a:r>
              <a:endParaRPr lang="ru-RU" sz="1200" dirty="0"/>
            </a:p>
          </p:txBody>
        </p:sp>
        <p:sp>
          <p:nvSpPr>
            <p:cNvPr id="54" name="íṡḻíďé">
              <a:extLst>
                <a:ext uri="{FF2B5EF4-FFF2-40B4-BE49-F238E27FC236}">
                  <a16:creationId xmlns:a16="http://schemas.microsoft.com/office/drawing/2014/main" xmlns="" id="{DF3ADD80-6BB1-45F6-A0A0-E04864A844C7}"/>
                </a:ext>
              </a:extLst>
            </p:cNvPr>
            <p:cNvSpPr txBox="1"/>
            <p:nvPr/>
          </p:nvSpPr>
          <p:spPr>
            <a:xfrm>
              <a:off x="954734" y="4788735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XXXXXX</a:t>
              </a:r>
              <a:endParaRPr lang="ru-RU" sz="1200" dirty="0"/>
            </a:p>
          </p:txBody>
        </p:sp>
        <p:sp>
          <p:nvSpPr>
            <p:cNvPr id="55" name="î$ļiḍe">
              <a:extLst>
                <a:ext uri="{FF2B5EF4-FFF2-40B4-BE49-F238E27FC236}">
                  <a16:creationId xmlns:a16="http://schemas.microsoft.com/office/drawing/2014/main" xmlns="" id="{3AB56E2E-36E0-434F-B398-982E27A51793}"/>
                </a:ext>
              </a:extLst>
            </p:cNvPr>
            <p:cNvSpPr txBox="1"/>
            <p:nvPr/>
          </p:nvSpPr>
          <p:spPr>
            <a:xfrm>
              <a:off x="954734" y="5274417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XXXXXXX</a:t>
              </a:r>
              <a:endParaRPr lang="ru-RU" sz="1200" dirty="0"/>
            </a:p>
          </p:txBody>
        </p:sp>
        <p:sp>
          <p:nvSpPr>
            <p:cNvPr id="56" name="iSḻídê">
              <a:extLst>
                <a:ext uri="{FF2B5EF4-FFF2-40B4-BE49-F238E27FC236}">
                  <a16:creationId xmlns:a16="http://schemas.microsoft.com/office/drawing/2014/main" xmlns="" id="{B9483D97-9094-4798-ADE6-8559EBA93413}"/>
                </a:ext>
              </a:extLst>
            </p:cNvPr>
            <p:cNvSpPr txBox="1"/>
            <p:nvPr/>
          </p:nvSpPr>
          <p:spPr>
            <a:xfrm>
              <a:off x="954734" y="5760097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</a:t>
              </a:r>
              <a:endParaRPr lang="ru-RU" sz="1200" dirty="0"/>
            </a:p>
          </p:txBody>
        </p:sp>
        <p:sp>
          <p:nvSpPr>
            <p:cNvPr id="57" name="iṣ1ïḋè">
              <a:extLst>
                <a:ext uri="{FF2B5EF4-FFF2-40B4-BE49-F238E27FC236}">
                  <a16:creationId xmlns:a16="http://schemas.microsoft.com/office/drawing/2014/main" xmlns="" id="{C681755E-61E3-4D67-85AE-820A44E0DE89}"/>
                </a:ext>
              </a:extLst>
            </p:cNvPr>
            <p:cNvSpPr/>
            <p:nvPr/>
          </p:nvSpPr>
          <p:spPr>
            <a:xfrm>
              <a:off x="3453469" y="1919306"/>
              <a:ext cx="3056679" cy="1876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58" name="îŝḷíḑé">
              <a:extLst>
                <a:ext uri="{FF2B5EF4-FFF2-40B4-BE49-F238E27FC236}">
                  <a16:creationId xmlns:a16="http://schemas.microsoft.com/office/drawing/2014/main" xmlns="" id="{ADB381F2-05A6-474A-AED9-7A2D5270FE47}"/>
                </a:ext>
              </a:extLst>
            </p:cNvPr>
            <p:cNvSpPr/>
            <p:nvPr/>
          </p:nvSpPr>
          <p:spPr>
            <a:xfrm>
              <a:off x="4844719" y="2396148"/>
              <a:ext cx="4122423" cy="1876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59" name="íŝ1íḍê">
              <a:extLst>
                <a:ext uri="{FF2B5EF4-FFF2-40B4-BE49-F238E27FC236}">
                  <a16:creationId xmlns:a16="http://schemas.microsoft.com/office/drawing/2014/main" xmlns="" id="{A54ADEDA-4798-468B-A6B2-4817096DA159}"/>
                </a:ext>
              </a:extLst>
            </p:cNvPr>
            <p:cNvSpPr/>
            <p:nvPr/>
          </p:nvSpPr>
          <p:spPr>
            <a:xfrm>
              <a:off x="4154048" y="2901405"/>
              <a:ext cx="3056679" cy="1876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60" name="ís1iḑè">
              <a:extLst>
                <a:ext uri="{FF2B5EF4-FFF2-40B4-BE49-F238E27FC236}">
                  <a16:creationId xmlns:a16="http://schemas.microsoft.com/office/drawing/2014/main" xmlns="" id="{3B267A2C-0647-49F4-9AB8-F90E8A96875A}"/>
                </a:ext>
              </a:extLst>
            </p:cNvPr>
            <p:cNvSpPr/>
            <p:nvPr/>
          </p:nvSpPr>
          <p:spPr>
            <a:xfrm>
              <a:off x="5545297" y="3378247"/>
              <a:ext cx="4122423" cy="1876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61" name="išlíḋe">
              <a:extLst>
                <a:ext uri="{FF2B5EF4-FFF2-40B4-BE49-F238E27FC236}">
                  <a16:creationId xmlns:a16="http://schemas.microsoft.com/office/drawing/2014/main" xmlns="" id="{D82497C7-6500-4FF7-BED8-17FCD91F820B}"/>
                </a:ext>
              </a:extLst>
            </p:cNvPr>
            <p:cNvSpPr/>
            <p:nvPr/>
          </p:nvSpPr>
          <p:spPr>
            <a:xfrm>
              <a:off x="3620099" y="3853908"/>
              <a:ext cx="4122423" cy="1876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62" name="îṩḻïḋe">
              <a:extLst>
                <a:ext uri="{FF2B5EF4-FFF2-40B4-BE49-F238E27FC236}">
                  <a16:creationId xmlns:a16="http://schemas.microsoft.com/office/drawing/2014/main" xmlns="" id="{C6B171B7-625D-4065-AFA8-63E4FE7B706C}"/>
                </a:ext>
              </a:extLst>
            </p:cNvPr>
            <p:cNvSpPr/>
            <p:nvPr/>
          </p:nvSpPr>
          <p:spPr>
            <a:xfrm>
              <a:off x="5570516" y="4350314"/>
              <a:ext cx="3056679" cy="1876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63" name="îṣ1îďe">
              <a:extLst>
                <a:ext uri="{FF2B5EF4-FFF2-40B4-BE49-F238E27FC236}">
                  <a16:creationId xmlns:a16="http://schemas.microsoft.com/office/drawing/2014/main" xmlns="" id="{985A2687-758D-40AB-99E0-A3ECFD0B4058}"/>
                </a:ext>
              </a:extLst>
            </p:cNvPr>
            <p:cNvSpPr/>
            <p:nvPr/>
          </p:nvSpPr>
          <p:spPr>
            <a:xfrm>
              <a:off x="6961765" y="4827156"/>
              <a:ext cx="4122423" cy="1876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64" name="ïṡļïďé">
              <a:extLst>
                <a:ext uri="{FF2B5EF4-FFF2-40B4-BE49-F238E27FC236}">
                  <a16:creationId xmlns:a16="http://schemas.microsoft.com/office/drawing/2014/main" xmlns="" id="{5504D899-8C55-4561-8B81-6F9C79B3AB81}"/>
                </a:ext>
              </a:extLst>
            </p:cNvPr>
            <p:cNvSpPr/>
            <p:nvPr/>
          </p:nvSpPr>
          <p:spPr>
            <a:xfrm>
              <a:off x="6271094" y="5332413"/>
              <a:ext cx="3056679" cy="1876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65" name="iṧļïdê">
              <a:extLst>
                <a:ext uri="{FF2B5EF4-FFF2-40B4-BE49-F238E27FC236}">
                  <a16:creationId xmlns:a16="http://schemas.microsoft.com/office/drawing/2014/main" xmlns="" id="{C77801B4-4112-45C4-A5B2-B851CE8F2241}"/>
                </a:ext>
              </a:extLst>
            </p:cNvPr>
            <p:cNvSpPr/>
            <p:nvPr/>
          </p:nvSpPr>
          <p:spPr>
            <a:xfrm>
              <a:off x="7662342" y="5809255"/>
              <a:ext cx="3576794" cy="1876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9742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efc1f12e-c819-4ec6-a8a2-8e4632542b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73D42F0-B86D-4A44-BC3C-58C91E97655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123951"/>
            <a:ext cx="10845799" cy="4868975"/>
            <a:chOff x="673101" y="1123951"/>
            <a:chExt cx="10845799" cy="4868975"/>
          </a:xfrm>
        </p:grpSpPr>
        <p:sp>
          <p:nvSpPr>
            <p:cNvPr id="6" name="ïş1ïḓè">
              <a:extLst>
                <a:ext uri="{FF2B5EF4-FFF2-40B4-BE49-F238E27FC236}">
                  <a16:creationId xmlns:a16="http://schemas.microsoft.com/office/drawing/2014/main" xmlns="" id="{1995BB18-7FF8-40C0-88FE-0976827CCE59}"/>
                </a:ext>
              </a:extLst>
            </p:cNvPr>
            <p:cNvSpPr/>
            <p:nvPr/>
          </p:nvSpPr>
          <p:spPr>
            <a:xfrm>
              <a:off x="680508" y="1123951"/>
              <a:ext cx="823701" cy="438538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7" name="isļîḓe">
              <a:extLst>
                <a:ext uri="{FF2B5EF4-FFF2-40B4-BE49-F238E27FC236}">
                  <a16:creationId xmlns:a16="http://schemas.microsoft.com/office/drawing/2014/main" xmlns="" id="{4D56C182-5CC7-4C59-B73C-DD7387DD2262}"/>
                </a:ext>
              </a:extLst>
            </p:cNvPr>
            <p:cNvSpPr/>
            <p:nvPr/>
          </p:nvSpPr>
          <p:spPr>
            <a:xfrm>
              <a:off x="2355796" y="1123951"/>
              <a:ext cx="823701" cy="438538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8" name="ïṩľiďê">
              <a:extLst>
                <a:ext uri="{FF2B5EF4-FFF2-40B4-BE49-F238E27FC236}">
                  <a16:creationId xmlns:a16="http://schemas.microsoft.com/office/drawing/2014/main" xmlns="" id="{32E5B301-2B89-4C0D-A973-280226FDA1DE}"/>
                </a:ext>
              </a:extLst>
            </p:cNvPr>
            <p:cNvSpPr/>
            <p:nvPr/>
          </p:nvSpPr>
          <p:spPr>
            <a:xfrm>
              <a:off x="4023677" y="1123951"/>
              <a:ext cx="823701" cy="438538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9" name="ïṧlïḋe">
              <a:extLst>
                <a:ext uri="{FF2B5EF4-FFF2-40B4-BE49-F238E27FC236}">
                  <a16:creationId xmlns:a16="http://schemas.microsoft.com/office/drawing/2014/main" xmlns="" id="{1590191F-3AA4-48E7-8A80-1C0848E18ACD}"/>
                </a:ext>
              </a:extLst>
            </p:cNvPr>
            <p:cNvSpPr/>
            <p:nvPr/>
          </p:nvSpPr>
          <p:spPr>
            <a:xfrm>
              <a:off x="5691558" y="1123951"/>
              <a:ext cx="823701" cy="438538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10" name="î$ḻídè">
              <a:extLst>
                <a:ext uri="{FF2B5EF4-FFF2-40B4-BE49-F238E27FC236}">
                  <a16:creationId xmlns:a16="http://schemas.microsoft.com/office/drawing/2014/main" xmlns="" id="{1C9C5024-AECC-4064-ADAF-F885388A3B56}"/>
                </a:ext>
              </a:extLst>
            </p:cNvPr>
            <p:cNvSpPr/>
            <p:nvPr/>
          </p:nvSpPr>
          <p:spPr>
            <a:xfrm>
              <a:off x="7359439" y="1123951"/>
              <a:ext cx="823701" cy="438538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11" name="îṣľïdè">
              <a:extLst>
                <a:ext uri="{FF2B5EF4-FFF2-40B4-BE49-F238E27FC236}">
                  <a16:creationId xmlns:a16="http://schemas.microsoft.com/office/drawing/2014/main" xmlns="" id="{412E2C55-E4B0-4728-9AAC-87ECEBAF0ECC}"/>
                </a:ext>
              </a:extLst>
            </p:cNvPr>
            <p:cNvSpPr/>
            <p:nvPr/>
          </p:nvSpPr>
          <p:spPr>
            <a:xfrm>
              <a:off x="9027320" y="1123951"/>
              <a:ext cx="823701" cy="438538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12" name="ïŝḷîḍé">
              <a:extLst>
                <a:ext uri="{FF2B5EF4-FFF2-40B4-BE49-F238E27FC236}">
                  <a16:creationId xmlns:a16="http://schemas.microsoft.com/office/drawing/2014/main" xmlns="" id="{F263E313-3996-4D54-A51C-9C0CB4353220}"/>
                </a:ext>
              </a:extLst>
            </p:cNvPr>
            <p:cNvSpPr/>
            <p:nvPr/>
          </p:nvSpPr>
          <p:spPr>
            <a:xfrm>
              <a:off x="10695199" y="1123951"/>
              <a:ext cx="823701" cy="438538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51252E64-6AFB-4F87-A078-A077117B014F}"/>
                </a:ext>
              </a:extLst>
            </p:cNvPr>
            <p:cNvCxnSpPr/>
            <p:nvPr/>
          </p:nvCxnSpPr>
          <p:spPr>
            <a:xfrm>
              <a:off x="681987" y="5508432"/>
              <a:ext cx="10836912" cy="0"/>
            </a:xfrm>
            <a:prstGeom prst="line">
              <a:avLst/>
            </a:prstGeom>
            <a:ln w="19050">
              <a:solidFill>
                <a:schemeClr val="tx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ṩļíďè">
              <a:extLst>
                <a:ext uri="{FF2B5EF4-FFF2-40B4-BE49-F238E27FC236}">
                  <a16:creationId xmlns:a16="http://schemas.microsoft.com/office/drawing/2014/main" xmlns="" id="{1A698AFE-6E26-44FA-A437-6D8DDC13B337}"/>
                </a:ext>
              </a:extLst>
            </p:cNvPr>
            <p:cNvSpPr txBox="1"/>
            <p:nvPr/>
          </p:nvSpPr>
          <p:spPr>
            <a:xfrm>
              <a:off x="673101" y="5685149"/>
              <a:ext cx="838515" cy="30777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normAutofit/>
            </a:bodyPr>
            <a:lstStyle/>
            <a:p>
              <a:pPr algn="ctr"/>
              <a:r>
                <a:rPr lang="en-US" sz="1400" dirty="0"/>
                <a:t>Jan</a:t>
              </a:r>
              <a:endParaRPr lang="ru-RU" sz="1400" dirty="0"/>
            </a:p>
          </p:txBody>
        </p:sp>
        <p:sp>
          <p:nvSpPr>
            <p:cNvPr id="15" name="í$ḻïḋe">
              <a:extLst>
                <a:ext uri="{FF2B5EF4-FFF2-40B4-BE49-F238E27FC236}">
                  <a16:creationId xmlns:a16="http://schemas.microsoft.com/office/drawing/2014/main" xmlns="" id="{2CBD1135-0A51-4EEC-BC21-BEEDA4BBAC05}"/>
                </a:ext>
              </a:extLst>
            </p:cNvPr>
            <p:cNvSpPr txBox="1"/>
            <p:nvPr/>
          </p:nvSpPr>
          <p:spPr>
            <a:xfrm>
              <a:off x="1505332" y="5685149"/>
              <a:ext cx="838515" cy="30777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normAutofit/>
            </a:bodyPr>
            <a:lstStyle/>
            <a:p>
              <a:pPr algn="ctr"/>
              <a:r>
                <a:rPr lang="en-US" sz="1400" dirty="0"/>
                <a:t>Feb</a:t>
              </a:r>
              <a:endParaRPr lang="ru-RU" sz="1400" dirty="0"/>
            </a:p>
          </p:txBody>
        </p:sp>
        <p:sp>
          <p:nvSpPr>
            <p:cNvPr id="16" name="îşḷïdé">
              <a:extLst>
                <a:ext uri="{FF2B5EF4-FFF2-40B4-BE49-F238E27FC236}">
                  <a16:creationId xmlns:a16="http://schemas.microsoft.com/office/drawing/2014/main" xmlns="" id="{BB6AEB7F-B320-4DEF-BB2C-32E29D662BA0}"/>
                </a:ext>
              </a:extLst>
            </p:cNvPr>
            <p:cNvSpPr txBox="1"/>
            <p:nvPr/>
          </p:nvSpPr>
          <p:spPr>
            <a:xfrm>
              <a:off x="2337563" y="5685149"/>
              <a:ext cx="838515" cy="30777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normAutofit/>
            </a:bodyPr>
            <a:lstStyle/>
            <a:p>
              <a:pPr algn="ctr"/>
              <a:r>
                <a:rPr lang="en-US" sz="1400" dirty="0"/>
                <a:t>Mar</a:t>
              </a:r>
              <a:endParaRPr lang="ru-RU" sz="1400" dirty="0"/>
            </a:p>
          </p:txBody>
        </p:sp>
        <p:sp>
          <p:nvSpPr>
            <p:cNvPr id="17" name="íŝḻiďe">
              <a:extLst>
                <a:ext uri="{FF2B5EF4-FFF2-40B4-BE49-F238E27FC236}">
                  <a16:creationId xmlns:a16="http://schemas.microsoft.com/office/drawing/2014/main" xmlns="" id="{EA8DC533-7EB0-4DFE-B55E-8B44111CE696}"/>
                </a:ext>
              </a:extLst>
            </p:cNvPr>
            <p:cNvSpPr txBox="1"/>
            <p:nvPr/>
          </p:nvSpPr>
          <p:spPr>
            <a:xfrm>
              <a:off x="3169794" y="5685149"/>
              <a:ext cx="838515" cy="30777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normAutofit/>
            </a:bodyPr>
            <a:lstStyle/>
            <a:p>
              <a:pPr algn="ctr"/>
              <a:r>
                <a:rPr lang="en-US" sz="1400" dirty="0"/>
                <a:t>Apr</a:t>
              </a:r>
              <a:endParaRPr lang="ru-RU" sz="1400" dirty="0"/>
            </a:p>
          </p:txBody>
        </p:sp>
        <p:sp>
          <p:nvSpPr>
            <p:cNvPr id="18" name="ïšľide">
              <a:extLst>
                <a:ext uri="{FF2B5EF4-FFF2-40B4-BE49-F238E27FC236}">
                  <a16:creationId xmlns:a16="http://schemas.microsoft.com/office/drawing/2014/main" xmlns="" id="{9C8ED63C-AE30-4163-A39E-30C05D2F651E}"/>
                </a:ext>
              </a:extLst>
            </p:cNvPr>
            <p:cNvSpPr txBox="1"/>
            <p:nvPr/>
          </p:nvSpPr>
          <p:spPr>
            <a:xfrm>
              <a:off x="4002025" y="5685149"/>
              <a:ext cx="838515" cy="30777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normAutofit/>
            </a:bodyPr>
            <a:lstStyle/>
            <a:p>
              <a:pPr algn="ctr"/>
              <a:r>
                <a:rPr lang="en-US" sz="1400" dirty="0"/>
                <a:t>May</a:t>
              </a:r>
              <a:endParaRPr lang="ru-RU" sz="1400" dirty="0"/>
            </a:p>
          </p:txBody>
        </p:sp>
        <p:sp>
          <p:nvSpPr>
            <p:cNvPr id="19" name="isľîḋê">
              <a:extLst>
                <a:ext uri="{FF2B5EF4-FFF2-40B4-BE49-F238E27FC236}">
                  <a16:creationId xmlns:a16="http://schemas.microsoft.com/office/drawing/2014/main" xmlns="" id="{DE9AD9A4-3CC2-4E5F-BE79-08F1C2F4307F}"/>
                </a:ext>
              </a:extLst>
            </p:cNvPr>
            <p:cNvSpPr txBox="1"/>
            <p:nvPr/>
          </p:nvSpPr>
          <p:spPr>
            <a:xfrm>
              <a:off x="4834256" y="5685149"/>
              <a:ext cx="838515" cy="30777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normAutofit/>
            </a:bodyPr>
            <a:lstStyle/>
            <a:p>
              <a:pPr algn="ctr"/>
              <a:r>
                <a:rPr lang="en-US" sz="1400" dirty="0"/>
                <a:t>June</a:t>
              </a:r>
              <a:endParaRPr lang="ru-RU" sz="1400" dirty="0"/>
            </a:p>
          </p:txBody>
        </p:sp>
        <p:sp>
          <p:nvSpPr>
            <p:cNvPr id="20" name="îṡlîdê">
              <a:extLst>
                <a:ext uri="{FF2B5EF4-FFF2-40B4-BE49-F238E27FC236}">
                  <a16:creationId xmlns:a16="http://schemas.microsoft.com/office/drawing/2014/main" xmlns="" id="{AC723A24-9741-4813-919D-F21D6D1BF4CE}"/>
                </a:ext>
              </a:extLst>
            </p:cNvPr>
            <p:cNvSpPr txBox="1"/>
            <p:nvPr/>
          </p:nvSpPr>
          <p:spPr>
            <a:xfrm>
              <a:off x="5666487" y="5685149"/>
              <a:ext cx="838515" cy="30777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normAutofit/>
            </a:bodyPr>
            <a:lstStyle/>
            <a:p>
              <a:pPr algn="ctr"/>
              <a:r>
                <a:rPr lang="en-US" sz="1400" dirty="0"/>
                <a:t>July</a:t>
              </a:r>
              <a:endParaRPr lang="ru-RU" sz="1400" dirty="0"/>
            </a:p>
          </p:txBody>
        </p:sp>
        <p:sp>
          <p:nvSpPr>
            <p:cNvPr id="21" name="îšľiḋe">
              <a:extLst>
                <a:ext uri="{FF2B5EF4-FFF2-40B4-BE49-F238E27FC236}">
                  <a16:creationId xmlns:a16="http://schemas.microsoft.com/office/drawing/2014/main" xmlns="" id="{59D19D95-85B8-4624-BC87-DB6723DB2E5B}"/>
                </a:ext>
              </a:extLst>
            </p:cNvPr>
            <p:cNvSpPr txBox="1"/>
            <p:nvPr/>
          </p:nvSpPr>
          <p:spPr>
            <a:xfrm>
              <a:off x="6498718" y="5685149"/>
              <a:ext cx="838515" cy="30777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normAutofit/>
            </a:bodyPr>
            <a:lstStyle/>
            <a:p>
              <a:pPr algn="ctr"/>
              <a:r>
                <a:rPr lang="en-US" sz="1400" dirty="0"/>
                <a:t>Aug</a:t>
              </a:r>
              <a:endParaRPr lang="ru-RU" sz="1400" dirty="0"/>
            </a:p>
          </p:txBody>
        </p:sp>
        <p:sp>
          <p:nvSpPr>
            <p:cNvPr id="22" name="îşļiḋê">
              <a:extLst>
                <a:ext uri="{FF2B5EF4-FFF2-40B4-BE49-F238E27FC236}">
                  <a16:creationId xmlns:a16="http://schemas.microsoft.com/office/drawing/2014/main" xmlns="" id="{FEBE18B3-EE59-4E40-8AC9-76B6CCBC8F6F}"/>
                </a:ext>
              </a:extLst>
            </p:cNvPr>
            <p:cNvSpPr txBox="1"/>
            <p:nvPr/>
          </p:nvSpPr>
          <p:spPr>
            <a:xfrm>
              <a:off x="7330949" y="5685149"/>
              <a:ext cx="838515" cy="30777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normAutofit/>
            </a:bodyPr>
            <a:lstStyle/>
            <a:p>
              <a:pPr algn="ctr"/>
              <a:r>
                <a:rPr lang="en-US" sz="1400" dirty="0"/>
                <a:t>Sep</a:t>
              </a:r>
              <a:endParaRPr lang="ru-RU" sz="1400" dirty="0"/>
            </a:p>
          </p:txBody>
        </p:sp>
        <p:sp>
          <p:nvSpPr>
            <p:cNvPr id="23" name="îṥľîḑe">
              <a:extLst>
                <a:ext uri="{FF2B5EF4-FFF2-40B4-BE49-F238E27FC236}">
                  <a16:creationId xmlns:a16="http://schemas.microsoft.com/office/drawing/2014/main" xmlns="" id="{16D24BBB-8EA9-4016-B849-2CCFD44B9A4A}"/>
                </a:ext>
              </a:extLst>
            </p:cNvPr>
            <p:cNvSpPr txBox="1"/>
            <p:nvPr/>
          </p:nvSpPr>
          <p:spPr>
            <a:xfrm>
              <a:off x="8163180" y="5685149"/>
              <a:ext cx="838515" cy="30777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normAutofit/>
            </a:bodyPr>
            <a:lstStyle/>
            <a:p>
              <a:pPr algn="ctr"/>
              <a:r>
                <a:rPr lang="en-US" sz="1400" dirty="0"/>
                <a:t>Oct</a:t>
              </a:r>
              <a:endParaRPr lang="ru-RU" sz="1400" dirty="0"/>
            </a:p>
          </p:txBody>
        </p:sp>
        <p:sp>
          <p:nvSpPr>
            <p:cNvPr id="24" name="is1îḓe">
              <a:extLst>
                <a:ext uri="{FF2B5EF4-FFF2-40B4-BE49-F238E27FC236}">
                  <a16:creationId xmlns:a16="http://schemas.microsoft.com/office/drawing/2014/main" xmlns="" id="{61AD0ABC-C31A-47F6-8D7A-4D339806C666}"/>
                </a:ext>
              </a:extLst>
            </p:cNvPr>
            <p:cNvSpPr txBox="1"/>
            <p:nvPr/>
          </p:nvSpPr>
          <p:spPr>
            <a:xfrm>
              <a:off x="8995411" y="5685149"/>
              <a:ext cx="838515" cy="30777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normAutofit/>
            </a:bodyPr>
            <a:lstStyle/>
            <a:p>
              <a:pPr algn="ctr"/>
              <a:r>
                <a:rPr lang="en-US" sz="1400" dirty="0"/>
                <a:t>Nov</a:t>
              </a:r>
              <a:endParaRPr lang="ru-RU" sz="1400" dirty="0"/>
            </a:p>
          </p:txBody>
        </p:sp>
        <p:sp>
          <p:nvSpPr>
            <p:cNvPr id="25" name="ïsḷïḍê">
              <a:extLst>
                <a:ext uri="{FF2B5EF4-FFF2-40B4-BE49-F238E27FC236}">
                  <a16:creationId xmlns:a16="http://schemas.microsoft.com/office/drawing/2014/main" xmlns="" id="{16A0A6D1-465B-46D6-8305-823C7AAC056C}"/>
                </a:ext>
              </a:extLst>
            </p:cNvPr>
            <p:cNvSpPr txBox="1"/>
            <p:nvPr/>
          </p:nvSpPr>
          <p:spPr>
            <a:xfrm>
              <a:off x="9827642" y="5685149"/>
              <a:ext cx="838515" cy="30777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normAutofit/>
            </a:bodyPr>
            <a:lstStyle/>
            <a:p>
              <a:pPr algn="ctr"/>
              <a:r>
                <a:rPr lang="en-US" sz="1400" dirty="0"/>
                <a:t>Dec</a:t>
              </a:r>
              <a:endParaRPr lang="ru-RU" sz="1400" dirty="0"/>
            </a:p>
          </p:txBody>
        </p:sp>
        <p:sp>
          <p:nvSpPr>
            <p:cNvPr id="26" name="íšļiḑe">
              <a:extLst>
                <a:ext uri="{FF2B5EF4-FFF2-40B4-BE49-F238E27FC236}">
                  <a16:creationId xmlns:a16="http://schemas.microsoft.com/office/drawing/2014/main" xmlns="" id="{25689693-D29A-4EDC-9B54-AE09DE8E8DF3}"/>
                </a:ext>
              </a:extLst>
            </p:cNvPr>
            <p:cNvSpPr txBox="1"/>
            <p:nvPr/>
          </p:nvSpPr>
          <p:spPr>
            <a:xfrm>
              <a:off x="10659869" y="5685149"/>
              <a:ext cx="838515" cy="30777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normAutofit/>
            </a:bodyPr>
            <a:lstStyle/>
            <a:p>
              <a:pPr algn="ctr"/>
              <a:r>
                <a:rPr lang="en-US" sz="1400" dirty="0"/>
                <a:t>Jan</a:t>
              </a:r>
              <a:endParaRPr lang="ru-RU" sz="1400" dirty="0"/>
            </a:p>
          </p:txBody>
        </p:sp>
        <p:sp>
          <p:nvSpPr>
            <p:cNvPr id="27" name="îṣḷíḑe">
              <a:extLst>
                <a:ext uri="{FF2B5EF4-FFF2-40B4-BE49-F238E27FC236}">
                  <a16:creationId xmlns:a16="http://schemas.microsoft.com/office/drawing/2014/main" xmlns="" id="{67144F4C-CA32-47AA-8084-31E1B4483949}"/>
                </a:ext>
              </a:extLst>
            </p:cNvPr>
            <p:cNvSpPr txBox="1"/>
            <p:nvPr/>
          </p:nvSpPr>
          <p:spPr bwMode="auto">
            <a:xfrm>
              <a:off x="786000" y="1538999"/>
              <a:ext cx="3600000" cy="315001"/>
            </a:xfrm>
            <a:prstGeom prst="homePlat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Supporting text here</a:t>
              </a:r>
            </a:p>
          </p:txBody>
        </p:sp>
        <p:sp>
          <p:nvSpPr>
            <p:cNvPr id="28" name="îšḻîḓé">
              <a:extLst>
                <a:ext uri="{FF2B5EF4-FFF2-40B4-BE49-F238E27FC236}">
                  <a16:creationId xmlns:a16="http://schemas.microsoft.com/office/drawing/2014/main" xmlns="" id="{09AD1C12-B83F-470B-882D-3E998EE79501}"/>
                </a:ext>
              </a:extLst>
            </p:cNvPr>
            <p:cNvSpPr txBox="1"/>
            <p:nvPr/>
          </p:nvSpPr>
          <p:spPr bwMode="auto">
            <a:xfrm>
              <a:off x="2066486" y="2269049"/>
              <a:ext cx="4254513" cy="315001"/>
            </a:xfrm>
            <a:prstGeom prst="homePlat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Supporting text here</a:t>
              </a:r>
            </a:p>
          </p:txBody>
        </p:sp>
        <p:sp>
          <p:nvSpPr>
            <p:cNvPr id="29" name="íSḷiḑe">
              <a:extLst>
                <a:ext uri="{FF2B5EF4-FFF2-40B4-BE49-F238E27FC236}">
                  <a16:creationId xmlns:a16="http://schemas.microsoft.com/office/drawing/2014/main" xmlns="" id="{7B276870-8EDF-4720-A94F-76D79274591B}"/>
                </a:ext>
              </a:extLst>
            </p:cNvPr>
            <p:cNvSpPr txBox="1"/>
            <p:nvPr/>
          </p:nvSpPr>
          <p:spPr bwMode="auto">
            <a:xfrm>
              <a:off x="4371461" y="2999099"/>
              <a:ext cx="4254513" cy="315001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Supporting text here</a:t>
              </a:r>
            </a:p>
          </p:txBody>
        </p:sp>
        <p:sp>
          <p:nvSpPr>
            <p:cNvPr id="30" name="ïš1íḋe">
              <a:extLst>
                <a:ext uri="{FF2B5EF4-FFF2-40B4-BE49-F238E27FC236}">
                  <a16:creationId xmlns:a16="http://schemas.microsoft.com/office/drawing/2014/main" xmlns="" id="{B4291B71-79DA-4EB5-A84F-2594B3C8798F}"/>
                </a:ext>
              </a:extLst>
            </p:cNvPr>
            <p:cNvSpPr txBox="1"/>
            <p:nvPr/>
          </p:nvSpPr>
          <p:spPr bwMode="auto">
            <a:xfrm>
              <a:off x="4031084" y="3729149"/>
              <a:ext cx="5574916" cy="315001"/>
            </a:xfrm>
            <a:prstGeom prst="homePlat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Supporting text here</a:t>
              </a:r>
            </a:p>
          </p:txBody>
        </p:sp>
        <p:sp>
          <p:nvSpPr>
            <p:cNvPr id="31" name="íṥļïďè">
              <a:extLst>
                <a:ext uri="{FF2B5EF4-FFF2-40B4-BE49-F238E27FC236}">
                  <a16:creationId xmlns:a16="http://schemas.microsoft.com/office/drawing/2014/main" xmlns="" id="{FEDC5329-396F-4A91-A7CA-A8B2948ADB94}"/>
                </a:ext>
              </a:extLst>
            </p:cNvPr>
            <p:cNvSpPr txBox="1"/>
            <p:nvPr/>
          </p:nvSpPr>
          <p:spPr bwMode="auto">
            <a:xfrm>
              <a:off x="6231000" y="4459199"/>
              <a:ext cx="5165845" cy="315001"/>
            </a:xfrm>
            <a:prstGeom prst="homePlat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Supporting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824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3382962" y="1494824"/>
            <a:ext cx="5426076" cy="1621509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Thanks.</a:t>
            </a:r>
            <a:br>
              <a:rPr lang="en-US" altLang="zh-CN" dirty="0">
                <a:solidFill>
                  <a:schemeClr val="bg1"/>
                </a:solidFill>
              </a:rPr>
            </a:br>
            <a:r>
              <a:rPr lang="en-US" altLang="zh-CN" sz="2400" b="0" dirty="0">
                <a:solidFill>
                  <a:schemeClr val="bg1"/>
                </a:solidFill>
              </a:rPr>
              <a:t>And Your Slogan Here.</a:t>
            </a:r>
            <a:endParaRPr lang="zh-CN" altLang="en-US" b="0" dirty="0">
              <a:solidFill>
                <a:schemeClr val="bg1"/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3382962" y="3801060"/>
            <a:ext cx="5426076" cy="310871"/>
          </a:xfrm>
        </p:spPr>
        <p:txBody>
          <a:bodyPr>
            <a:norm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www.islide.cc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3382962" y="3504789"/>
            <a:ext cx="5426076" cy="296271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389522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700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84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0506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062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9835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504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A4E67D3-EF11-4397-A90C-736B6CA74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A8E8DE3-0D24-4B62-8E28-D27BE31BA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4</a:t>
            </a:fld>
            <a:endParaRPr lang="zh-CN" altLang="en-US"/>
          </a:p>
        </p:txBody>
      </p:sp>
      <p:grpSp>
        <p:nvGrpSpPr>
          <p:cNvPr id="5" name="2b391065-092a-4dab-9ed4-5cccb84cb53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4269FE9-D930-4261-9BAE-8812D163DCE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176016"/>
            <a:ext cx="10845799" cy="4970784"/>
            <a:chOff x="673101" y="1176016"/>
            <a:chExt cx="10845799" cy="4970784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xmlns="" id="{34A1FE67-B117-49DD-A4D8-0170582C42EA}"/>
                </a:ext>
              </a:extLst>
            </p:cNvPr>
            <p:cNvCxnSpPr/>
            <p:nvPr/>
          </p:nvCxnSpPr>
          <p:spPr>
            <a:xfrm>
              <a:off x="6032739" y="1958420"/>
              <a:ext cx="954240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ïşḻiḍé">
              <a:extLst>
                <a:ext uri="{FF2B5EF4-FFF2-40B4-BE49-F238E27FC236}">
                  <a16:creationId xmlns:a16="http://schemas.microsoft.com/office/drawing/2014/main" xmlns="" id="{D67F1C0D-DAEB-4CFD-AF23-490F4CECB265}"/>
                </a:ext>
              </a:extLst>
            </p:cNvPr>
            <p:cNvSpPr/>
            <p:nvPr/>
          </p:nvSpPr>
          <p:spPr>
            <a:xfrm>
              <a:off x="4289962" y="1176016"/>
              <a:ext cx="1898423" cy="1564806"/>
            </a:xfrm>
            <a:prstGeom prst="roundRect">
              <a:avLst>
                <a:gd name="adj" fmla="val 46218"/>
              </a:avLst>
            </a:prstGeom>
            <a:solidFill>
              <a:schemeClr val="bg1"/>
            </a:solidFill>
            <a:ln w="7620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š1íďè">
              <a:extLst>
                <a:ext uri="{FF2B5EF4-FFF2-40B4-BE49-F238E27FC236}">
                  <a16:creationId xmlns:a16="http://schemas.microsoft.com/office/drawing/2014/main" xmlns="" id="{56606142-FA5C-4FCC-A44A-429AF2F43377}"/>
                </a:ext>
              </a:extLst>
            </p:cNvPr>
            <p:cNvSpPr/>
            <p:nvPr/>
          </p:nvSpPr>
          <p:spPr bwMode="auto">
            <a:xfrm>
              <a:off x="4879496" y="1644021"/>
              <a:ext cx="628796" cy="628796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î$ľîde">
              <a:extLst>
                <a:ext uri="{FF2B5EF4-FFF2-40B4-BE49-F238E27FC236}">
                  <a16:creationId xmlns:a16="http://schemas.microsoft.com/office/drawing/2014/main" xmlns="" id="{FFFB5357-619B-4C1C-87A7-A4EB03862BB5}"/>
                </a:ext>
              </a:extLst>
            </p:cNvPr>
            <p:cNvGrpSpPr/>
            <p:nvPr/>
          </p:nvGrpSpPr>
          <p:grpSpPr>
            <a:xfrm>
              <a:off x="7049989" y="1644022"/>
              <a:ext cx="3249811" cy="1062194"/>
              <a:chOff x="5291631" y="2096806"/>
              <a:chExt cx="3249811" cy="1062194"/>
            </a:xfrm>
          </p:grpSpPr>
          <p:sp>
            <p:nvSpPr>
              <p:cNvPr id="23" name="iṧľiḓê">
                <a:extLst>
                  <a:ext uri="{FF2B5EF4-FFF2-40B4-BE49-F238E27FC236}">
                    <a16:creationId xmlns:a16="http://schemas.microsoft.com/office/drawing/2014/main" xmlns="" id="{CB821386-226B-4311-AA8B-D1981DE7556F}"/>
                  </a:ext>
                </a:extLst>
              </p:cNvPr>
              <p:cNvSpPr/>
              <p:nvPr/>
            </p:nvSpPr>
            <p:spPr>
              <a:xfrm>
                <a:off x="5291632" y="2096806"/>
                <a:ext cx="3249810" cy="49195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 anchorCtr="0">
                <a:normAutofit/>
              </a:bodyPr>
              <a:lstStyle/>
              <a:p>
                <a:pPr>
                  <a:defRPr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ïşḻíḓ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5291631" y="2601601"/>
                <a:ext cx="32498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cxnSp>
          <p:nvCxnSpPr>
            <p:cNvPr id="10" name="直接箭头连接符 9">
              <a:extLst>
                <a:ext uri="{FF2B5EF4-FFF2-40B4-BE49-F238E27FC236}">
                  <a16:creationId xmlns:a16="http://schemas.microsoft.com/office/drawing/2014/main" xmlns="" id="{A2E1B9F4-8894-4BEB-AFE7-CF013BF175DA}"/>
                </a:ext>
              </a:extLst>
            </p:cNvPr>
            <p:cNvCxnSpPr/>
            <p:nvPr/>
          </p:nvCxnSpPr>
          <p:spPr>
            <a:xfrm>
              <a:off x="6637532" y="3257550"/>
              <a:ext cx="954240" cy="0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íśḻîḓe">
              <a:extLst>
                <a:ext uri="{FF2B5EF4-FFF2-40B4-BE49-F238E27FC236}">
                  <a16:creationId xmlns:a16="http://schemas.microsoft.com/office/drawing/2014/main" xmlns="" id="{676DAF48-AF5B-4E7C-9DB4-8CA0766504ED}"/>
                </a:ext>
              </a:extLst>
            </p:cNvPr>
            <p:cNvSpPr/>
            <p:nvPr/>
          </p:nvSpPr>
          <p:spPr>
            <a:xfrm>
              <a:off x="4928875" y="2475147"/>
              <a:ext cx="1898423" cy="1564806"/>
            </a:xfrm>
            <a:prstGeom prst="roundRect">
              <a:avLst>
                <a:gd name="adj" fmla="val 46218"/>
              </a:avLst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ṣļiḓê">
              <a:extLst>
                <a:ext uri="{FF2B5EF4-FFF2-40B4-BE49-F238E27FC236}">
                  <a16:creationId xmlns:a16="http://schemas.microsoft.com/office/drawing/2014/main" xmlns="" id="{00E5CAD6-1650-4BDA-8857-26C7C56168C0}"/>
                </a:ext>
              </a:extLst>
            </p:cNvPr>
            <p:cNvSpPr/>
            <p:nvPr/>
          </p:nvSpPr>
          <p:spPr bwMode="auto">
            <a:xfrm>
              <a:off x="5620965" y="2950248"/>
              <a:ext cx="628796" cy="628796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s1iḋè">
              <a:extLst>
                <a:ext uri="{FF2B5EF4-FFF2-40B4-BE49-F238E27FC236}">
                  <a16:creationId xmlns:a16="http://schemas.microsoft.com/office/drawing/2014/main" xmlns="" id="{1CC2B915-0167-48F1-9FFC-056A08FF95C7}"/>
                </a:ext>
              </a:extLst>
            </p:cNvPr>
            <p:cNvSpPr/>
            <p:nvPr/>
          </p:nvSpPr>
          <p:spPr>
            <a:xfrm>
              <a:off x="7659540" y="2942125"/>
              <a:ext cx="3249810" cy="49195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anchor="ctr" anchorCtr="0">
              <a:normAutofit/>
            </a:bodyPr>
            <a:lstStyle/>
            <a:p>
              <a:pPr>
                <a:defRPr/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íṣlíḓ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659539" y="3430131"/>
              <a:ext cx="32498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cxnSp>
          <p:nvCxnSpPr>
            <p:cNvPr id="15" name="直接箭头连接符 14">
              <a:extLst>
                <a:ext uri="{FF2B5EF4-FFF2-40B4-BE49-F238E27FC236}">
                  <a16:creationId xmlns:a16="http://schemas.microsoft.com/office/drawing/2014/main" xmlns="" id="{3084ECC8-A90D-4E1D-A37E-4D000EF74C48}"/>
                </a:ext>
              </a:extLst>
            </p:cNvPr>
            <p:cNvCxnSpPr/>
            <p:nvPr/>
          </p:nvCxnSpPr>
          <p:spPr>
            <a:xfrm>
              <a:off x="7242325" y="4556681"/>
              <a:ext cx="954240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ïṡļíḋe">
              <a:extLst>
                <a:ext uri="{FF2B5EF4-FFF2-40B4-BE49-F238E27FC236}">
                  <a16:creationId xmlns:a16="http://schemas.microsoft.com/office/drawing/2014/main" xmlns="" id="{AEC2E083-92BF-4652-AC15-D486AF10AEF4}"/>
                </a:ext>
              </a:extLst>
            </p:cNvPr>
            <p:cNvSpPr/>
            <p:nvPr/>
          </p:nvSpPr>
          <p:spPr>
            <a:xfrm>
              <a:off x="5567787" y="3774278"/>
              <a:ext cx="1898423" cy="1564806"/>
            </a:xfrm>
            <a:prstGeom prst="roundRect">
              <a:avLst>
                <a:gd name="adj" fmla="val 46218"/>
              </a:avLst>
            </a:prstGeom>
            <a:solidFill>
              <a:schemeClr val="bg1"/>
            </a:solidFill>
            <a:ln w="7620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ṩliḓe">
              <a:extLst>
                <a:ext uri="{FF2B5EF4-FFF2-40B4-BE49-F238E27FC236}">
                  <a16:creationId xmlns:a16="http://schemas.microsoft.com/office/drawing/2014/main" xmlns="" id="{A946271C-284B-4F27-BE42-935C4138A132}"/>
                </a:ext>
              </a:extLst>
            </p:cNvPr>
            <p:cNvSpPr/>
            <p:nvPr/>
          </p:nvSpPr>
          <p:spPr bwMode="auto">
            <a:xfrm>
              <a:off x="6188385" y="4305698"/>
              <a:ext cx="628796" cy="628796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íšľïḑê">
              <a:extLst>
                <a:ext uri="{FF2B5EF4-FFF2-40B4-BE49-F238E27FC236}">
                  <a16:creationId xmlns:a16="http://schemas.microsoft.com/office/drawing/2014/main" xmlns="" id="{A99941B5-3C39-41DE-874F-2CC58B1A21D5}"/>
                </a:ext>
              </a:extLst>
            </p:cNvPr>
            <p:cNvGrpSpPr/>
            <p:nvPr/>
          </p:nvGrpSpPr>
          <p:grpSpPr>
            <a:xfrm>
              <a:off x="8269089" y="4240228"/>
              <a:ext cx="3249811" cy="1056218"/>
              <a:chOff x="6510731" y="4415181"/>
              <a:chExt cx="3249811" cy="1056218"/>
            </a:xfrm>
          </p:grpSpPr>
          <p:sp>
            <p:nvSpPr>
              <p:cNvPr id="21" name="îṡ1ïďe">
                <a:extLst>
                  <a:ext uri="{FF2B5EF4-FFF2-40B4-BE49-F238E27FC236}">
                    <a16:creationId xmlns:a16="http://schemas.microsoft.com/office/drawing/2014/main" xmlns="" id="{087C482D-63C6-4347-AD30-2196B7BF2544}"/>
                  </a:ext>
                </a:extLst>
              </p:cNvPr>
              <p:cNvSpPr/>
              <p:nvPr/>
            </p:nvSpPr>
            <p:spPr>
              <a:xfrm>
                <a:off x="6510732" y="4415181"/>
                <a:ext cx="3249810" cy="49195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ïš1îd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510731" y="4914000"/>
                <a:ext cx="32498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19" name="ïṣḷîḋe">
              <a:extLst>
                <a:ext uri="{FF2B5EF4-FFF2-40B4-BE49-F238E27FC236}">
                  <a16:creationId xmlns:a16="http://schemas.microsoft.com/office/drawing/2014/main" xmlns="" id="{C7359840-31A7-4905-9747-F7872D8099E3}"/>
                </a:ext>
              </a:extLst>
            </p:cNvPr>
            <p:cNvSpPr txBox="1"/>
            <p:nvPr/>
          </p:nvSpPr>
          <p:spPr>
            <a:xfrm>
              <a:off x="673102" y="4252467"/>
              <a:ext cx="4255773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20" name="îSľïḑè">
              <a:extLst>
                <a:ext uri="{FF2B5EF4-FFF2-40B4-BE49-F238E27FC236}">
                  <a16:creationId xmlns:a16="http://schemas.microsoft.com/office/drawing/2014/main" xmlns="" id="{B07EA2A7-20B9-4794-9221-6F88A5C9AEF5}"/>
                </a:ext>
              </a:extLst>
            </p:cNvPr>
            <p:cNvSpPr txBox="1"/>
            <p:nvPr/>
          </p:nvSpPr>
          <p:spPr>
            <a:xfrm>
              <a:off x="673101" y="5104628"/>
              <a:ext cx="4255774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437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1332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15309" y="2946400"/>
            <a:ext cx="528869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3484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3D93340-FF20-4BAC-9663-CA2E5CF11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92AD010-E7B0-468B-B845-1EDE03262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D84F0F8-26DB-43A3-952E-EC7C2B55B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5</a:t>
            </a:fld>
            <a:endParaRPr lang="zh-CN" altLang="en-US"/>
          </a:p>
        </p:txBody>
      </p:sp>
      <p:grpSp>
        <p:nvGrpSpPr>
          <p:cNvPr id="5" name="e6552824-66bd-4f35-b980-858f6e743a7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56638DD-DF28-4351-9497-9AA699E3E5D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2188" y="1130299"/>
            <a:ext cx="10847506" cy="4683701"/>
            <a:chOff x="672188" y="1130299"/>
            <a:chExt cx="10847506" cy="4683701"/>
          </a:xfrm>
        </p:grpSpPr>
        <p:grpSp>
          <p:nvGrpSpPr>
            <p:cNvPr id="6" name="îsliďè">
              <a:extLst>
                <a:ext uri="{FF2B5EF4-FFF2-40B4-BE49-F238E27FC236}">
                  <a16:creationId xmlns:a16="http://schemas.microsoft.com/office/drawing/2014/main" xmlns="" id="{23791AD8-AF1E-4DC2-B83E-F4DF20EBA9A0}"/>
                </a:ext>
              </a:extLst>
            </p:cNvPr>
            <p:cNvGrpSpPr/>
            <p:nvPr/>
          </p:nvGrpSpPr>
          <p:grpSpPr>
            <a:xfrm>
              <a:off x="672188" y="3069000"/>
              <a:ext cx="2681076" cy="2098700"/>
              <a:chOff x="672188" y="2889000"/>
              <a:chExt cx="2904042" cy="2098700"/>
            </a:xfrm>
          </p:grpSpPr>
          <p:sp>
            <p:nvSpPr>
              <p:cNvPr id="28" name="iṩḷiḍê">
                <a:extLst>
                  <a:ext uri="{FF2B5EF4-FFF2-40B4-BE49-F238E27FC236}">
                    <a16:creationId xmlns:a16="http://schemas.microsoft.com/office/drawing/2014/main" xmlns="" id="{2D9CC28F-4ADB-44B0-81E0-049844BF484B}"/>
                  </a:ext>
                </a:extLst>
              </p:cNvPr>
              <p:cNvSpPr/>
              <p:nvPr/>
            </p:nvSpPr>
            <p:spPr bwMode="auto">
              <a:xfrm rot="21595037">
                <a:off x="673100" y="2889000"/>
                <a:ext cx="2902900" cy="792618"/>
              </a:xfrm>
              <a:prstGeom prst="homePlate">
                <a:avLst>
                  <a:gd name="adj" fmla="val 3427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lvl="0"/>
                <a:endParaRPr lang="zh-CN" altLang="en-US" sz="14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ïślïḑé">
                <a:extLst>
                  <a:ext uri="{FF2B5EF4-FFF2-40B4-BE49-F238E27FC236}">
                    <a16:creationId xmlns:a16="http://schemas.microsoft.com/office/drawing/2014/main" xmlns="" id="{2D9CC28F-4ADB-44B0-81E0-049844BF484B}"/>
                  </a:ext>
                </a:extLst>
              </p:cNvPr>
              <p:cNvSpPr/>
              <p:nvPr/>
            </p:nvSpPr>
            <p:spPr bwMode="auto">
              <a:xfrm rot="21595037">
                <a:off x="672518" y="3055995"/>
                <a:ext cx="2794648" cy="458762"/>
              </a:xfrm>
              <a:prstGeom prst="homePlate">
                <a:avLst>
                  <a:gd name="adj" fmla="val 34270"/>
                </a:avLst>
              </a:prstGeom>
              <a:solidFill>
                <a:schemeClr val="bg1"/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/>
                <a:r>
                  <a:rPr lang="en-US" altLang="zh-CN" dirty="0"/>
                  <a:t>2015</a:t>
                </a:r>
                <a:endParaRPr lang="zh-CN" altLang="en-US" dirty="0"/>
              </a:p>
            </p:txBody>
          </p:sp>
          <p:sp>
            <p:nvSpPr>
              <p:cNvPr id="30" name="íṥliḑé">
                <a:extLst>
                  <a:ext uri="{FF2B5EF4-FFF2-40B4-BE49-F238E27FC236}">
                    <a16:creationId xmlns:a16="http://schemas.microsoft.com/office/drawing/2014/main" xmlns="" id="{4E03547A-8443-450A-B098-4887B98534A9}"/>
                  </a:ext>
                </a:extLst>
              </p:cNvPr>
              <p:cNvSpPr txBox="1"/>
              <p:nvPr/>
            </p:nvSpPr>
            <p:spPr>
              <a:xfrm>
                <a:off x="672188" y="3817700"/>
                <a:ext cx="2904042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1" name="ïŝḷïḋé">
                <a:extLst>
                  <a:ext uri="{FF2B5EF4-FFF2-40B4-BE49-F238E27FC236}">
                    <a16:creationId xmlns:a16="http://schemas.microsoft.com/office/drawing/2014/main" xmlns="" id="{8C3C89E8-3105-4976-B823-FC9877CFB7E7}"/>
                  </a:ext>
                </a:extLst>
              </p:cNvPr>
              <p:cNvSpPr txBox="1"/>
              <p:nvPr/>
            </p:nvSpPr>
            <p:spPr>
              <a:xfrm>
                <a:off x="672188" y="4248155"/>
                <a:ext cx="2904042" cy="739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7" name="íşḷíḓè">
              <a:extLst>
                <a:ext uri="{FF2B5EF4-FFF2-40B4-BE49-F238E27FC236}">
                  <a16:creationId xmlns:a16="http://schemas.microsoft.com/office/drawing/2014/main" xmlns="" id="{E48E037C-A134-482E-8E4F-650145D0A32E}"/>
                </a:ext>
              </a:extLst>
            </p:cNvPr>
            <p:cNvGrpSpPr/>
            <p:nvPr/>
          </p:nvGrpSpPr>
          <p:grpSpPr>
            <a:xfrm>
              <a:off x="3405283" y="3069000"/>
              <a:ext cx="2681076" cy="2098700"/>
              <a:chOff x="672188" y="2889000"/>
              <a:chExt cx="2904042" cy="2098700"/>
            </a:xfrm>
          </p:grpSpPr>
          <p:sp>
            <p:nvSpPr>
              <p:cNvPr id="24" name="ïṡḷïḋè">
                <a:extLst>
                  <a:ext uri="{FF2B5EF4-FFF2-40B4-BE49-F238E27FC236}">
                    <a16:creationId xmlns:a16="http://schemas.microsoft.com/office/drawing/2014/main" xmlns="" id="{DC2C974C-7CCE-488E-9F65-7713DCB2F8DB}"/>
                  </a:ext>
                </a:extLst>
              </p:cNvPr>
              <p:cNvSpPr/>
              <p:nvPr/>
            </p:nvSpPr>
            <p:spPr bwMode="auto">
              <a:xfrm rot="21595037">
                <a:off x="673100" y="2889000"/>
                <a:ext cx="2902900" cy="792618"/>
              </a:xfrm>
              <a:prstGeom prst="chevron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lvl="0"/>
                <a:endParaRPr lang="zh-CN" altLang="en-US" sz="14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iS1ïḍé">
                <a:extLst>
                  <a:ext uri="{FF2B5EF4-FFF2-40B4-BE49-F238E27FC236}">
                    <a16:creationId xmlns:a16="http://schemas.microsoft.com/office/drawing/2014/main" xmlns="" id="{20020545-9602-40AA-AC6A-68183C4DE579}"/>
                  </a:ext>
                </a:extLst>
              </p:cNvPr>
              <p:cNvSpPr/>
              <p:nvPr/>
            </p:nvSpPr>
            <p:spPr bwMode="auto">
              <a:xfrm rot="21595037">
                <a:off x="672518" y="3055995"/>
                <a:ext cx="2794648" cy="458762"/>
              </a:xfrm>
              <a:prstGeom prst="chevron">
                <a:avLst>
                  <a:gd name="adj" fmla="val 54154"/>
                </a:avLst>
              </a:prstGeom>
              <a:solidFill>
                <a:schemeClr val="bg1"/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/>
                <a:r>
                  <a:rPr lang="en-US" altLang="zh-CN" dirty="0"/>
                  <a:t>2016</a:t>
                </a:r>
                <a:endParaRPr lang="zh-CN" altLang="en-US" dirty="0"/>
              </a:p>
            </p:txBody>
          </p:sp>
          <p:sp>
            <p:nvSpPr>
              <p:cNvPr id="26" name="íṥļíḋè">
                <a:extLst>
                  <a:ext uri="{FF2B5EF4-FFF2-40B4-BE49-F238E27FC236}">
                    <a16:creationId xmlns:a16="http://schemas.microsoft.com/office/drawing/2014/main" xmlns="" id="{D1AE30B0-706A-4CB4-9C0C-CC4BE43FD29E}"/>
                  </a:ext>
                </a:extLst>
              </p:cNvPr>
              <p:cNvSpPr txBox="1"/>
              <p:nvPr/>
            </p:nvSpPr>
            <p:spPr>
              <a:xfrm>
                <a:off x="672188" y="3817700"/>
                <a:ext cx="2904042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7" name="iŝļîḋé">
                <a:extLst>
                  <a:ext uri="{FF2B5EF4-FFF2-40B4-BE49-F238E27FC236}">
                    <a16:creationId xmlns:a16="http://schemas.microsoft.com/office/drawing/2014/main" xmlns="" id="{7B3EB805-A3D5-4D7E-B222-02C2ACEA25CB}"/>
                  </a:ext>
                </a:extLst>
              </p:cNvPr>
              <p:cNvSpPr txBox="1"/>
              <p:nvPr/>
            </p:nvSpPr>
            <p:spPr>
              <a:xfrm>
                <a:off x="672188" y="4248155"/>
                <a:ext cx="2904042" cy="739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8" name="íšľíḍè">
              <a:extLst>
                <a:ext uri="{FF2B5EF4-FFF2-40B4-BE49-F238E27FC236}">
                  <a16:creationId xmlns:a16="http://schemas.microsoft.com/office/drawing/2014/main" xmlns="" id="{924861EE-12C9-44D7-AC95-9C1D10DE1EDE}"/>
                </a:ext>
              </a:extLst>
            </p:cNvPr>
            <p:cNvGrpSpPr/>
            <p:nvPr/>
          </p:nvGrpSpPr>
          <p:grpSpPr>
            <a:xfrm>
              <a:off x="6115946" y="3069000"/>
              <a:ext cx="2681076" cy="2098700"/>
              <a:chOff x="672188" y="2889000"/>
              <a:chExt cx="2904042" cy="2098700"/>
            </a:xfrm>
          </p:grpSpPr>
          <p:sp>
            <p:nvSpPr>
              <p:cNvPr id="20" name="iślîdê">
                <a:extLst>
                  <a:ext uri="{FF2B5EF4-FFF2-40B4-BE49-F238E27FC236}">
                    <a16:creationId xmlns:a16="http://schemas.microsoft.com/office/drawing/2014/main" xmlns="" id="{08831A68-7474-4BE8-AC26-0B5475F12F6E}"/>
                  </a:ext>
                </a:extLst>
              </p:cNvPr>
              <p:cNvSpPr/>
              <p:nvPr/>
            </p:nvSpPr>
            <p:spPr bwMode="auto">
              <a:xfrm rot="21595037">
                <a:off x="673100" y="2889000"/>
                <a:ext cx="2902900" cy="792618"/>
              </a:xfrm>
              <a:prstGeom prst="chevron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lvl="0"/>
                <a:endParaRPr lang="zh-CN" altLang="en-US" sz="14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iṡliḋe">
                <a:extLst>
                  <a:ext uri="{FF2B5EF4-FFF2-40B4-BE49-F238E27FC236}">
                    <a16:creationId xmlns:a16="http://schemas.microsoft.com/office/drawing/2014/main" xmlns="" id="{059CAD6C-0FC7-4F3C-9F9E-EB51F264BD51}"/>
                  </a:ext>
                </a:extLst>
              </p:cNvPr>
              <p:cNvSpPr/>
              <p:nvPr/>
            </p:nvSpPr>
            <p:spPr bwMode="auto">
              <a:xfrm rot="21595037">
                <a:off x="672518" y="3055995"/>
                <a:ext cx="2794648" cy="458762"/>
              </a:xfrm>
              <a:prstGeom prst="chevron">
                <a:avLst>
                  <a:gd name="adj" fmla="val 54154"/>
                </a:avLst>
              </a:prstGeom>
              <a:solidFill>
                <a:schemeClr val="bg1"/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/>
                <a:r>
                  <a:rPr lang="en-US" altLang="zh-CN" dirty="0"/>
                  <a:t>2017</a:t>
                </a:r>
                <a:endParaRPr lang="zh-CN" altLang="en-US" dirty="0"/>
              </a:p>
            </p:txBody>
          </p:sp>
          <p:sp>
            <p:nvSpPr>
              <p:cNvPr id="22" name="iš1ïḓé">
                <a:extLst>
                  <a:ext uri="{FF2B5EF4-FFF2-40B4-BE49-F238E27FC236}">
                    <a16:creationId xmlns:a16="http://schemas.microsoft.com/office/drawing/2014/main" xmlns="" id="{407D0452-1961-4BD6-9041-C7B8A7008ADD}"/>
                  </a:ext>
                </a:extLst>
              </p:cNvPr>
              <p:cNvSpPr txBox="1"/>
              <p:nvPr/>
            </p:nvSpPr>
            <p:spPr>
              <a:xfrm>
                <a:off x="672188" y="3817700"/>
                <a:ext cx="2904042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3" name="îś1íďe">
                <a:extLst>
                  <a:ext uri="{FF2B5EF4-FFF2-40B4-BE49-F238E27FC236}">
                    <a16:creationId xmlns:a16="http://schemas.microsoft.com/office/drawing/2014/main" xmlns="" id="{1EF48158-6070-4891-9DA2-BB309F9A1714}"/>
                  </a:ext>
                </a:extLst>
              </p:cNvPr>
              <p:cNvSpPr txBox="1"/>
              <p:nvPr/>
            </p:nvSpPr>
            <p:spPr>
              <a:xfrm>
                <a:off x="672188" y="4248155"/>
                <a:ext cx="2904042" cy="739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9" name="ísľîḍè">
              <a:extLst>
                <a:ext uri="{FF2B5EF4-FFF2-40B4-BE49-F238E27FC236}">
                  <a16:creationId xmlns:a16="http://schemas.microsoft.com/office/drawing/2014/main" xmlns="" id="{A87F374A-70AA-45B4-9890-7C7B990B7350}"/>
                </a:ext>
              </a:extLst>
            </p:cNvPr>
            <p:cNvGrpSpPr/>
            <p:nvPr/>
          </p:nvGrpSpPr>
          <p:grpSpPr>
            <a:xfrm>
              <a:off x="8838618" y="3069000"/>
              <a:ext cx="2681076" cy="2098700"/>
              <a:chOff x="672188" y="2889000"/>
              <a:chExt cx="2904042" cy="2098700"/>
            </a:xfrm>
          </p:grpSpPr>
          <p:sp>
            <p:nvSpPr>
              <p:cNvPr id="16" name="iśļíḑé">
                <a:extLst>
                  <a:ext uri="{FF2B5EF4-FFF2-40B4-BE49-F238E27FC236}">
                    <a16:creationId xmlns:a16="http://schemas.microsoft.com/office/drawing/2014/main" xmlns="" id="{4D37BFF6-2643-4F92-9A60-22BC66228EC5}"/>
                  </a:ext>
                </a:extLst>
              </p:cNvPr>
              <p:cNvSpPr/>
              <p:nvPr/>
            </p:nvSpPr>
            <p:spPr bwMode="auto">
              <a:xfrm rot="21595037">
                <a:off x="673100" y="2889000"/>
                <a:ext cx="2902900" cy="792618"/>
              </a:xfrm>
              <a:prstGeom prst="chevron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lvl="0"/>
                <a:endParaRPr lang="zh-CN" altLang="en-US" sz="14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i$1íďê">
                <a:extLst>
                  <a:ext uri="{FF2B5EF4-FFF2-40B4-BE49-F238E27FC236}">
                    <a16:creationId xmlns:a16="http://schemas.microsoft.com/office/drawing/2014/main" xmlns="" id="{2ADF08C1-7682-4A1A-A3DF-9EAA3D67BB22}"/>
                  </a:ext>
                </a:extLst>
              </p:cNvPr>
              <p:cNvSpPr/>
              <p:nvPr/>
            </p:nvSpPr>
            <p:spPr bwMode="auto">
              <a:xfrm rot="21595037">
                <a:off x="672518" y="3055995"/>
                <a:ext cx="2794648" cy="458762"/>
              </a:xfrm>
              <a:prstGeom prst="chevron">
                <a:avLst>
                  <a:gd name="adj" fmla="val 54154"/>
                </a:avLst>
              </a:prstGeom>
              <a:solidFill>
                <a:schemeClr val="bg1"/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/>
                <a:r>
                  <a:rPr lang="en-US" altLang="zh-CN" dirty="0"/>
                  <a:t>2018</a:t>
                </a:r>
                <a:endParaRPr lang="zh-CN" altLang="en-US" dirty="0"/>
              </a:p>
            </p:txBody>
          </p:sp>
          <p:sp>
            <p:nvSpPr>
              <p:cNvPr id="18" name="iṩ1iďe">
                <a:extLst>
                  <a:ext uri="{FF2B5EF4-FFF2-40B4-BE49-F238E27FC236}">
                    <a16:creationId xmlns:a16="http://schemas.microsoft.com/office/drawing/2014/main" xmlns="" id="{35085770-5AF2-429A-A295-C2504B31E19C}"/>
                  </a:ext>
                </a:extLst>
              </p:cNvPr>
              <p:cNvSpPr txBox="1"/>
              <p:nvPr/>
            </p:nvSpPr>
            <p:spPr>
              <a:xfrm>
                <a:off x="672188" y="3817700"/>
                <a:ext cx="2904042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9" name="îśľîḋè">
                <a:extLst>
                  <a:ext uri="{FF2B5EF4-FFF2-40B4-BE49-F238E27FC236}">
                    <a16:creationId xmlns:a16="http://schemas.microsoft.com/office/drawing/2014/main" xmlns="" id="{B1502CEA-5287-41DB-BB4A-BB9A9488A03E}"/>
                  </a:ext>
                </a:extLst>
              </p:cNvPr>
              <p:cNvSpPr txBox="1"/>
              <p:nvPr/>
            </p:nvSpPr>
            <p:spPr>
              <a:xfrm>
                <a:off x="672188" y="4248155"/>
                <a:ext cx="2904042" cy="739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sp>
          <p:nvSpPr>
            <p:cNvPr id="10" name="íśḻïďê">
              <a:extLst>
                <a:ext uri="{FF2B5EF4-FFF2-40B4-BE49-F238E27FC236}">
                  <a16:creationId xmlns:a16="http://schemas.microsoft.com/office/drawing/2014/main" xmlns="" id="{1ADC80AE-2561-42FF-AB70-6D00288D7C8E}"/>
                </a:ext>
              </a:extLst>
            </p:cNvPr>
            <p:cNvSpPr txBox="1"/>
            <p:nvPr/>
          </p:nvSpPr>
          <p:spPr>
            <a:xfrm>
              <a:off x="673099" y="1130299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11" name="íṥľiḑé">
              <a:extLst>
                <a:ext uri="{FF2B5EF4-FFF2-40B4-BE49-F238E27FC236}">
                  <a16:creationId xmlns:a16="http://schemas.microsoft.com/office/drawing/2014/main" xmlns="" id="{73ED943B-AA48-4B50-A979-6AB225E2A277}"/>
                </a:ext>
              </a:extLst>
            </p:cNvPr>
            <p:cNvSpPr txBox="1"/>
            <p:nvPr/>
          </p:nvSpPr>
          <p:spPr>
            <a:xfrm>
              <a:off x="673101" y="1806180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  <p:sp>
          <p:nvSpPr>
            <p:cNvPr id="12" name="íṥḷîďê">
              <a:extLst>
                <a:ext uri="{FF2B5EF4-FFF2-40B4-BE49-F238E27FC236}">
                  <a16:creationId xmlns:a16="http://schemas.microsoft.com/office/drawing/2014/main" xmlns="" id="{84F72818-77D0-410E-83BB-96D534049461}"/>
                </a:ext>
              </a:extLst>
            </p:cNvPr>
            <p:cNvSpPr txBox="1"/>
            <p:nvPr/>
          </p:nvSpPr>
          <p:spPr>
            <a:xfrm>
              <a:off x="672188" y="5297246"/>
              <a:ext cx="2681076" cy="5167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30,000K</a:t>
              </a:r>
            </a:p>
          </p:txBody>
        </p:sp>
        <p:sp>
          <p:nvSpPr>
            <p:cNvPr id="13" name="iš1iḓè">
              <a:extLst>
                <a:ext uri="{FF2B5EF4-FFF2-40B4-BE49-F238E27FC236}">
                  <a16:creationId xmlns:a16="http://schemas.microsoft.com/office/drawing/2014/main" xmlns="" id="{0589C521-5CC2-41C5-B910-DDC35B2C8611}"/>
                </a:ext>
              </a:extLst>
            </p:cNvPr>
            <p:cNvSpPr txBox="1"/>
            <p:nvPr/>
          </p:nvSpPr>
          <p:spPr>
            <a:xfrm>
              <a:off x="3394331" y="5297246"/>
              <a:ext cx="2681076" cy="5167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50,000K</a:t>
              </a:r>
            </a:p>
          </p:txBody>
        </p:sp>
        <p:sp>
          <p:nvSpPr>
            <p:cNvPr id="14" name="îṥľïďé">
              <a:extLst>
                <a:ext uri="{FF2B5EF4-FFF2-40B4-BE49-F238E27FC236}">
                  <a16:creationId xmlns:a16="http://schemas.microsoft.com/office/drawing/2014/main" xmlns="" id="{DE69619C-E4E7-4962-98C7-ECD641084331}"/>
                </a:ext>
              </a:extLst>
            </p:cNvPr>
            <p:cNvSpPr txBox="1"/>
            <p:nvPr/>
          </p:nvSpPr>
          <p:spPr>
            <a:xfrm>
              <a:off x="6116474" y="5297246"/>
              <a:ext cx="2681076" cy="5167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60,000K</a:t>
              </a:r>
            </a:p>
          </p:txBody>
        </p:sp>
        <p:sp>
          <p:nvSpPr>
            <p:cNvPr id="15" name="ïṣḻiḋè">
              <a:extLst>
                <a:ext uri="{FF2B5EF4-FFF2-40B4-BE49-F238E27FC236}">
                  <a16:creationId xmlns:a16="http://schemas.microsoft.com/office/drawing/2014/main" xmlns="" id="{95122640-8C38-4EA3-95A6-C83715CE3321}"/>
                </a:ext>
              </a:extLst>
            </p:cNvPr>
            <p:cNvSpPr txBox="1"/>
            <p:nvPr/>
          </p:nvSpPr>
          <p:spPr>
            <a:xfrm>
              <a:off x="8838618" y="5297246"/>
              <a:ext cx="2681076" cy="5167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99,000K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791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18BC79-8D7C-462D-9188-89F054615A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FF4C6B0-A801-4636-9599-99C751E4D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31FE296-D7AD-43E6-8558-E4D41B684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1a291f84-6c3c-4f5b-88b5-64488956ca3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0F1E98F-778B-415A-9D25-4F159C1BD0E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21000" y="2171190"/>
            <a:ext cx="10335346" cy="3161004"/>
            <a:chOff x="921000" y="2171190"/>
            <a:chExt cx="10335346" cy="3161004"/>
          </a:xfrm>
        </p:grpSpPr>
        <p:grpSp>
          <p:nvGrpSpPr>
            <p:cNvPr id="6" name="ïśļïdê">
              <a:extLst>
                <a:ext uri="{FF2B5EF4-FFF2-40B4-BE49-F238E27FC236}">
                  <a16:creationId xmlns:a16="http://schemas.microsoft.com/office/drawing/2014/main" xmlns="" id="{09CC1B31-DCA5-4E46-B60A-F547BB7D8D2F}"/>
                </a:ext>
              </a:extLst>
            </p:cNvPr>
            <p:cNvGrpSpPr/>
            <p:nvPr/>
          </p:nvGrpSpPr>
          <p:grpSpPr>
            <a:xfrm>
              <a:off x="4498237" y="2299706"/>
              <a:ext cx="3197964" cy="2901969"/>
              <a:chOff x="4900165" y="2667421"/>
              <a:chExt cx="2394107" cy="2172516"/>
            </a:xfrm>
          </p:grpSpPr>
          <p:sp>
            <p:nvSpPr>
              <p:cNvPr id="21" name="îşḻíḍé">
                <a:extLst>
                  <a:ext uri="{FF2B5EF4-FFF2-40B4-BE49-F238E27FC236}">
                    <a16:creationId xmlns:a16="http://schemas.microsoft.com/office/drawing/2014/main" xmlns="" id="{CB5E2C09-309F-4DE1-B800-B5368B49230D}"/>
                  </a:ext>
                </a:extLst>
              </p:cNvPr>
              <p:cNvSpPr/>
              <p:nvPr/>
            </p:nvSpPr>
            <p:spPr>
              <a:xfrm>
                <a:off x="5116806" y="2667421"/>
                <a:ext cx="1959020" cy="9797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397" y="21600"/>
                    </a:moveTo>
                    <a:cubicBezTo>
                      <a:pt x="2397" y="12319"/>
                      <a:pt x="6159" y="4795"/>
                      <a:pt x="10800" y="4795"/>
                    </a:cubicBezTo>
                    <a:cubicBezTo>
                      <a:pt x="15441" y="4795"/>
                      <a:pt x="19203" y="12319"/>
                      <a:pt x="19203" y="21600"/>
                    </a:cubicBezTo>
                    <a:lnTo>
                      <a:pt x="21600" y="21600"/>
                    </a:lnTo>
                    <a:cubicBezTo>
                      <a:pt x="21600" y="9671"/>
                      <a:pt x="16765" y="0"/>
                      <a:pt x="10800" y="0"/>
                    </a:cubicBezTo>
                    <a:cubicBezTo>
                      <a:pt x="4835" y="0"/>
                      <a:pt x="0" y="9671"/>
                      <a:pt x="0" y="21600"/>
                    </a:cubicBezTo>
                    <a:cubicBezTo>
                      <a:pt x="0" y="21600"/>
                      <a:pt x="2397" y="21600"/>
                      <a:pt x="2397" y="216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ctr">
                <a:noAutofit/>
              </a:bodyPr>
              <a:lstStyle/>
              <a:p>
                <a:pPr>
                  <a:defRPr sz="1300"/>
                </a:pPr>
                <a:endParaRPr sz="1050"/>
              </a:p>
            </p:txBody>
          </p:sp>
          <p:sp>
            <p:nvSpPr>
              <p:cNvPr id="22" name="iṥľiḓè">
                <a:extLst>
                  <a:ext uri="{FF2B5EF4-FFF2-40B4-BE49-F238E27FC236}">
                    <a16:creationId xmlns:a16="http://schemas.microsoft.com/office/drawing/2014/main" xmlns="" id="{5A9DE0C5-BE07-4B12-B454-90B93489E9A7}"/>
                  </a:ext>
                </a:extLst>
              </p:cNvPr>
              <p:cNvSpPr/>
              <p:nvPr/>
            </p:nvSpPr>
            <p:spPr>
              <a:xfrm>
                <a:off x="5550089" y="3100817"/>
                <a:ext cx="1088856" cy="544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315" y="21600"/>
                    </a:moveTo>
                    <a:cubicBezTo>
                      <a:pt x="4315" y="14437"/>
                      <a:pt x="7219" y="8631"/>
                      <a:pt x="10800" y="8631"/>
                    </a:cubicBezTo>
                    <a:cubicBezTo>
                      <a:pt x="14381" y="8631"/>
                      <a:pt x="17285" y="14437"/>
                      <a:pt x="17285" y="21600"/>
                    </a:cubicBezTo>
                    <a:lnTo>
                      <a:pt x="21600" y="21600"/>
                    </a:lnTo>
                    <a:cubicBezTo>
                      <a:pt x="21600" y="9671"/>
                      <a:pt x="16765" y="0"/>
                      <a:pt x="10800" y="0"/>
                    </a:cubicBezTo>
                    <a:cubicBezTo>
                      <a:pt x="4835" y="0"/>
                      <a:pt x="0" y="9671"/>
                      <a:pt x="0" y="21600"/>
                    </a:cubicBezTo>
                    <a:cubicBezTo>
                      <a:pt x="0" y="21600"/>
                      <a:pt x="4315" y="21600"/>
                      <a:pt x="4315" y="216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ctr">
                <a:noAutofit/>
              </a:bodyPr>
              <a:lstStyle/>
              <a:p>
                <a:pPr>
                  <a:defRPr sz="1300"/>
                </a:pPr>
                <a:endParaRPr sz="1050"/>
              </a:p>
            </p:txBody>
          </p:sp>
          <p:sp>
            <p:nvSpPr>
              <p:cNvPr id="23" name="ïṡḻiḋê">
                <a:extLst>
                  <a:ext uri="{FF2B5EF4-FFF2-40B4-BE49-F238E27FC236}">
                    <a16:creationId xmlns:a16="http://schemas.microsoft.com/office/drawing/2014/main" xmlns="" id="{AAE8FB86-D65E-4F4D-BA58-53963AD24DBF}"/>
                  </a:ext>
                </a:extLst>
              </p:cNvPr>
              <p:cNvSpPr/>
              <p:nvPr/>
            </p:nvSpPr>
            <p:spPr>
              <a:xfrm>
                <a:off x="5333447" y="3642562"/>
                <a:ext cx="1524157" cy="7622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8516" y="0"/>
                    </a:lnTo>
                    <a:cubicBezTo>
                      <a:pt x="18516" y="8522"/>
                      <a:pt x="15061" y="15431"/>
                      <a:pt x="10800" y="15431"/>
                    </a:cubicBezTo>
                    <a:cubicBezTo>
                      <a:pt x="6539" y="15431"/>
                      <a:pt x="3084" y="8522"/>
                      <a:pt x="3084" y="0"/>
                    </a:cubicBezTo>
                    <a:lnTo>
                      <a:pt x="0" y="0"/>
                    </a:lnTo>
                    <a:cubicBezTo>
                      <a:pt x="0" y="11930"/>
                      <a:pt x="4835" y="21600"/>
                      <a:pt x="10800" y="21600"/>
                    </a:cubicBezTo>
                    <a:cubicBezTo>
                      <a:pt x="16765" y="21600"/>
                      <a:pt x="21600" y="11930"/>
                      <a:pt x="216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ctr">
                <a:noAutofit/>
              </a:bodyPr>
              <a:lstStyle/>
              <a:p>
                <a:pPr>
                  <a:defRPr sz="1300"/>
                </a:pPr>
                <a:endParaRPr sz="1050"/>
              </a:p>
            </p:txBody>
          </p:sp>
          <p:sp>
            <p:nvSpPr>
              <p:cNvPr id="24" name="ïslîďê">
                <a:extLst>
                  <a:ext uri="{FF2B5EF4-FFF2-40B4-BE49-F238E27FC236}">
                    <a16:creationId xmlns:a16="http://schemas.microsoft.com/office/drawing/2014/main" xmlns="" id="{4B617975-4BC4-436D-AC2B-A46E558EB6EA}"/>
                  </a:ext>
                </a:extLst>
              </p:cNvPr>
              <p:cNvSpPr/>
              <p:nvPr/>
            </p:nvSpPr>
            <p:spPr>
              <a:xfrm>
                <a:off x="4900165" y="3642562"/>
                <a:ext cx="2394107" cy="1197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9637" y="0"/>
                    </a:lnTo>
                    <a:cubicBezTo>
                      <a:pt x="19637" y="9762"/>
                      <a:pt x="15681" y="17675"/>
                      <a:pt x="10800" y="17675"/>
                    </a:cubicBezTo>
                    <a:cubicBezTo>
                      <a:pt x="5919" y="17675"/>
                      <a:pt x="1963" y="9762"/>
                      <a:pt x="1963" y="0"/>
                    </a:cubicBezTo>
                    <a:lnTo>
                      <a:pt x="0" y="0"/>
                    </a:lnTo>
                    <a:cubicBezTo>
                      <a:pt x="0" y="11929"/>
                      <a:pt x="4835" y="21600"/>
                      <a:pt x="10800" y="21600"/>
                    </a:cubicBezTo>
                    <a:cubicBezTo>
                      <a:pt x="16765" y="21600"/>
                      <a:pt x="21600" y="11929"/>
                      <a:pt x="216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ctr">
                <a:noAutofit/>
              </a:bodyPr>
              <a:lstStyle/>
              <a:p>
                <a:pPr>
                  <a:defRPr sz="1300"/>
                </a:pPr>
                <a:endParaRPr sz="1050"/>
              </a:p>
            </p:txBody>
          </p:sp>
        </p:grpSp>
        <p:sp>
          <p:nvSpPr>
            <p:cNvPr id="7" name="î$1íďê">
              <a:extLst>
                <a:ext uri="{FF2B5EF4-FFF2-40B4-BE49-F238E27FC236}">
                  <a16:creationId xmlns:a16="http://schemas.microsoft.com/office/drawing/2014/main" xmlns="" id="{DD3A88D6-E079-4C26-A3CA-525EF9802E52}"/>
                </a:ext>
              </a:extLst>
            </p:cNvPr>
            <p:cNvSpPr/>
            <p:nvPr/>
          </p:nvSpPr>
          <p:spPr>
            <a:xfrm>
              <a:off x="5833846" y="2171190"/>
              <a:ext cx="504561" cy="5046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chemeClr val="accent1"/>
              </a:solidFill>
              <a:miter lim="400000"/>
            </a:ln>
            <a:effectLst/>
          </p:spPr>
          <p:txBody>
            <a:bodyPr wrap="none" lIns="90000" tIns="46800" rIns="90000" bIns="46800" numCol="1" anchor="ctr">
              <a:normAutofit/>
            </a:bodyPr>
            <a:lstStyle/>
            <a:p>
              <a:pPr algn="ctr">
                <a:defRPr sz="1300"/>
              </a:pPr>
              <a:r>
                <a:rPr lang="en-US" sz="2000" dirty="0">
                  <a:latin typeface="Impact" panose="020B0806030902050204" pitchFamily="34" charset="0"/>
                </a:rPr>
                <a:t>01</a:t>
              </a:r>
              <a:endParaRPr sz="2000" dirty="0">
                <a:latin typeface="Impact" panose="020B0806030902050204" pitchFamily="34" charset="0"/>
              </a:endParaRPr>
            </a:p>
          </p:txBody>
        </p:sp>
        <p:sp>
          <p:nvSpPr>
            <p:cNvPr id="8" name="îṩḻîḓè">
              <a:extLst>
                <a:ext uri="{FF2B5EF4-FFF2-40B4-BE49-F238E27FC236}">
                  <a16:creationId xmlns:a16="http://schemas.microsoft.com/office/drawing/2014/main" xmlns="" id="{EDA373B0-0501-49DB-8611-5D66BBC4E311}"/>
                </a:ext>
              </a:extLst>
            </p:cNvPr>
            <p:cNvSpPr/>
            <p:nvPr/>
          </p:nvSpPr>
          <p:spPr>
            <a:xfrm>
              <a:off x="5833846" y="2795307"/>
              <a:ext cx="504561" cy="5046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chemeClr val="accent3"/>
              </a:solidFill>
              <a:miter lim="400000"/>
            </a:ln>
            <a:effectLst/>
          </p:spPr>
          <p:txBody>
            <a:bodyPr wrap="none" lIns="90000" tIns="46800" rIns="90000" bIns="46800" numCol="1" anchor="ctr">
              <a:normAutofit/>
            </a:bodyPr>
            <a:lstStyle/>
            <a:p>
              <a:pPr algn="ctr">
                <a:defRPr sz="1300"/>
              </a:pPr>
              <a:r>
                <a:rPr lang="en-US" altLang="zh-CN" sz="2000" dirty="0"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9" name="îṧḷïḓè">
              <a:extLst>
                <a:ext uri="{FF2B5EF4-FFF2-40B4-BE49-F238E27FC236}">
                  <a16:creationId xmlns:a16="http://schemas.microsoft.com/office/drawing/2014/main" xmlns="" id="{70E07187-7D6E-4EDD-8A3D-2F591646723E}"/>
                </a:ext>
              </a:extLst>
            </p:cNvPr>
            <p:cNvSpPr/>
            <p:nvPr/>
          </p:nvSpPr>
          <p:spPr>
            <a:xfrm>
              <a:off x="5833846" y="4201141"/>
              <a:ext cx="504561" cy="504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chemeClr val="accent1"/>
              </a:solidFill>
              <a:miter lim="400000"/>
            </a:ln>
            <a:effectLst/>
          </p:spPr>
          <p:txBody>
            <a:bodyPr wrap="none" lIns="90000" tIns="46800" rIns="90000" bIns="46800" numCol="1" anchor="ctr">
              <a:normAutofit/>
            </a:bodyPr>
            <a:lstStyle/>
            <a:p>
              <a:pPr algn="ctr">
                <a:defRPr sz="1300"/>
              </a:pPr>
              <a:r>
                <a:rPr lang="en-US" altLang="zh-CN" sz="2000" dirty="0"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0" name="ïslídè">
              <a:extLst>
                <a:ext uri="{FF2B5EF4-FFF2-40B4-BE49-F238E27FC236}">
                  <a16:creationId xmlns:a16="http://schemas.microsoft.com/office/drawing/2014/main" xmlns="" id="{402572AB-7AF0-4D89-BB9B-E7C049E77B7D}"/>
                </a:ext>
              </a:extLst>
            </p:cNvPr>
            <p:cNvSpPr/>
            <p:nvPr/>
          </p:nvSpPr>
          <p:spPr>
            <a:xfrm>
              <a:off x="5833846" y="4827501"/>
              <a:ext cx="504561" cy="504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chemeClr val="accent3"/>
              </a:solidFill>
              <a:miter lim="400000"/>
            </a:ln>
            <a:effectLst/>
          </p:spPr>
          <p:txBody>
            <a:bodyPr wrap="none" lIns="90000" tIns="46800" rIns="90000" bIns="46800" numCol="1" anchor="ctr">
              <a:normAutofit/>
            </a:bodyPr>
            <a:lstStyle/>
            <a:p>
              <a:pPr algn="ctr">
                <a:defRPr sz="1300"/>
              </a:pPr>
              <a:r>
                <a:rPr lang="en-US" altLang="zh-CN" sz="2000" dirty="0"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1" name="îṥlîḓè">
              <a:extLst>
                <a:ext uri="{FF2B5EF4-FFF2-40B4-BE49-F238E27FC236}">
                  <a16:creationId xmlns:a16="http://schemas.microsoft.com/office/drawing/2014/main" xmlns="" id="{7A1B686D-58D9-4E53-BED5-B310732D8F61}"/>
                </a:ext>
              </a:extLst>
            </p:cNvPr>
            <p:cNvSpPr txBox="1"/>
            <p:nvPr/>
          </p:nvSpPr>
          <p:spPr>
            <a:xfrm>
              <a:off x="7681804" y="2882560"/>
              <a:ext cx="3574542" cy="50783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2" name="ïš1iḓe">
              <a:extLst>
                <a:ext uri="{FF2B5EF4-FFF2-40B4-BE49-F238E27FC236}">
                  <a16:creationId xmlns:a16="http://schemas.microsoft.com/office/drawing/2014/main" xmlns="" id="{1D7A3290-1256-4E33-9783-F224FD5735D6}"/>
                </a:ext>
              </a:extLst>
            </p:cNvPr>
            <p:cNvSpPr/>
            <p:nvPr/>
          </p:nvSpPr>
          <p:spPr>
            <a:xfrm>
              <a:off x="7681804" y="2574783"/>
              <a:ext cx="3574542" cy="307777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en-US" sz="1600" b="1" dirty="0"/>
            </a:p>
          </p:txBody>
        </p:sp>
        <p:sp>
          <p:nvSpPr>
            <p:cNvPr id="13" name="íṣļîḑè">
              <a:extLst>
                <a:ext uri="{FF2B5EF4-FFF2-40B4-BE49-F238E27FC236}">
                  <a16:creationId xmlns:a16="http://schemas.microsoft.com/office/drawing/2014/main" xmlns="" id="{3E19ADB6-5656-4062-BFC8-B590D0806A8D}"/>
                </a:ext>
              </a:extLst>
            </p:cNvPr>
            <p:cNvSpPr txBox="1"/>
            <p:nvPr/>
          </p:nvSpPr>
          <p:spPr>
            <a:xfrm>
              <a:off x="7681804" y="4206468"/>
              <a:ext cx="3574542" cy="50783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4" name="íśļíḍè">
              <a:extLst>
                <a:ext uri="{FF2B5EF4-FFF2-40B4-BE49-F238E27FC236}">
                  <a16:creationId xmlns:a16="http://schemas.microsoft.com/office/drawing/2014/main" xmlns="" id="{08C686E6-A798-478B-938C-79D9940AC967}"/>
                </a:ext>
              </a:extLst>
            </p:cNvPr>
            <p:cNvSpPr/>
            <p:nvPr/>
          </p:nvSpPr>
          <p:spPr>
            <a:xfrm>
              <a:off x="7681804" y="3898691"/>
              <a:ext cx="3574542" cy="307777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en-US" sz="1600" b="1" dirty="0"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5844C9DF-0782-41A5-9505-C0DF096FE853}"/>
                </a:ext>
              </a:extLst>
            </p:cNvPr>
            <p:cNvCxnSpPr/>
            <p:nvPr/>
          </p:nvCxnSpPr>
          <p:spPr>
            <a:xfrm>
              <a:off x="7849075" y="3587611"/>
              <a:ext cx="3240000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islïḓê">
              <a:extLst>
                <a:ext uri="{FF2B5EF4-FFF2-40B4-BE49-F238E27FC236}">
                  <a16:creationId xmlns:a16="http://schemas.microsoft.com/office/drawing/2014/main" xmlns="" id="{299364CB-68F8-47C7-9708-D5B9D92591D1}"/>
                </a:ext>
              </a:extLst>
            </p:cNvPr>
            <p:cNvSpPr txBox="1"/>
            <p:nvPr/>
          </p:nvSpPr>
          <p:spPr>
            <a:xfrm>
              <a:off x="921000" y="2882560"/>
              <a:ext cx="3574542" cy="50783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7" name="îs1îḓè">
              <a:extLst>
                <a:ext uri="{FF2B5EF4-FFF2-40B4-BE49-F238E27FC236}">
                  <a16:creationId xmlns:a16="http://schemas.microsoft.com/office/drawing/2014/main" xmlns="" id="{D04FCBA0-EC0D-422D-96EF-7CBF74679F12}"/>
                </a:ext>
              </a:extLst>
            </p:cNvPr>
            <p:cNvSpPr/>
            <p:nvPr/>
          </p:nvSpPr>
          <p:spPr>
            <a:xfrm>
              <a:off x="921000" y="2574783"/>
              <a:ext cx="3574542" cy="307777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en-US" sz="1600" b="1" dirty="0"/>
            </a:p>
          </p:txBody>
        </p:sp>
        <p:sp>
          <p:nvSpPr>
            <p:cNvPr id="18" name="îSḷîḑê">
              <a:extLst>
                <a:ext uri="{FF2B5EF4-FFF2-40B4-BE49-F238E27FC236}">
                  <a16:creationId xmlns:a16="http://schemas.microsoft.com/office/drawing/2014/main" xmlns="" id="{83BEAA38-8E29-43FD-AD50-4E34C3F6A861}"/>
                </a:ext>
              </a:extLst>
            </p:cNvPr>
            <p:cNvSpPr txBox="1"/>
            <p:nvPr/>
          </p:nvSpPr>
          <p:spPr>
            <a:xfrm>
              <a:off x="921000" y="4206468"/>
              <a:ext cx="3574542" cy="50783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9" name="íṣ1îḋe">
              <a:extLst>
                <a:ext uri="{FF2B5EF4-FFF2-40B4-BE49-F238E27FC236}">
                  <a16:creationId xmlns:a16="http://schemas.microsoft.com/office/drawing/2014/main" xmlns="" id="{A65E94E9-E97A-4BA6-9FED-0E44E3F5026A}"/>
                </a:ext>
              </a:extLst>
            </p:cNvPr>
            <p:cNvSpPr/>
            <p:nvPr/>
          </p:nvSpPr>
          <p:spPr>
            <a:xfrm>
              <a:off x="921000" y="3898691"/>
              <a:ext cx="3574542" cy="307777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en-US" sz="1600" b="1" dirty="0"/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F43671D7-6A91-4390-89FC-7CF1DC3553DC}"/>
                </a:ext>
              </a:extLst>
            </p:cNvPr>
            <p:cNvCxnSpPr/>
            <p:nvPr/>
          </p:nvCxnSpPr>
          <p:spPr>
            <a:xfrm>
              <a:off x="1088271" y="3587611"/>
              <a:ext cx="3240000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93474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4AF9507-507C-447E-B811-EE46ABB85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DA8CB99-F7F7-4D56-81E9-2F219BE55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F31CFFD-C7D6-4995-B230-E0333D6A7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7</a:t>
            </a:fld>
            <a:endParaRPr lang="zh-CN" altLang="en-US"/>
          </a:p>
        </p:txBody>
      </p:sp>
      <p:grpSp>
        <p:nvGrpSpPr>
          <p:cNvPr id="5" name="3fb4c1f5-d9a5-468d-bade-8e2cce316ea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509F203-8E4B-453C-8BC2-95EA663DA9A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368226"/>
            <a:ext cx="10858500" cy="4770397"/>
            <a:chOff x="660400" y="1368226"/>
            <a:chExt cx="10858500" cy="4770397"/>
          </a:xfrm>
        </p:grpSpPr>
        <p:grpSp>
          <p:nvGrpSpPr>
            <p:cNvPr id="6" name="iSlîďè">
              <a:extLst>
                <a:ext uri="{FF2B5EF4-FFF2-40B4-BE49-F238E27FC236}">
                  <a16:creationId xmlns:a16="http://schemas.microsoft.com/office/drawing/2014/main" xmlns="" id="{23D3236E-A811-4025-A322-DCB27DA3EE88}"/>
                </a:ext>
              </a:extLst>
            </p:cNvPr>
            <p:cNvGrpSpPr/>
            <p:nvPr/>
          </p:nvGrpSpPr>
          <p:grpSpPr>
            <a:xfrm>
              <a:off x="5126236" y="2842874"/>
              <a:ext cx="1963749" cy="3014795"/>
              <a:chOff x="2043906" y="2184400"/>
              <a:chExt cx="2185988" cy="3355982"/>
            </a:xfrm>
          </p:grpSpPr>
          <p:grpSp>
            <p:nvGrpSpPr>
              <p:cNvPr id="50" name="ïṣḷïḑé">
                <a:extLst>
                  <a:ext uri="{FF2B5EF4-FFF2-40B4-BE49-F238E27FC236}">
                    <a16:creationId xmlns:a16="http://schemas.microsoft.com/office/drawing/2014/main" xmlns="" id="{4E80ECA9-4C2A-4F09-AE13-CE0526295E11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043906" y="2184400"/>
                <a:ext cx="2185988" cy="2435225"/>
                <a:chOff x="1068" y="723"/>
                <a:chExt cx="1377" cy="1534"/>
              </a:xfrm>
            </p:grpSpPr>
            <p:sp>
              <p:nvSpPr>
                <p:cNvPr id="68" name="ïṥliďê">
                  <a:extLst>
                    <a:ext uri="{FF2B5EF4-FFF2-40B4-BE49-F238E27FC236}">
                      <a16:creationId xmlns:a16="http://schemas.microsoft.com/office/drawing/2014/main" xmlns="" id="{B88EEDBD-3607-4AD4-BED9-EF2CC1E49D67}"/>
                    </a:ext>
                  </a:extLst>
                </p:cNvPr>
                <p:cNvSpPr/>
                <p:nvPr/>
              </p:nvSpPr>
              <p:spPr bwMode="auto">
                <a:xfrm>
                  <a:off x="1068" y="723"/>
                  <a:ext cx="1377" cy="1534"/>
                </a:xfrm>
                <a:custGeom>
                  <a:avLst/>
                  <a:gdLst>
                    <a:gd name="T0" fmla="*/ 290 w 580"/>
                    <a:gd name="T1" fmla="*/ 0 h 646"/>
                    <a:gd name="T2" fmla="*/ 290 w 580"/>
                    <a:gd name="T3" fmla="*/ 0 h 646"/>
                    <a:gd name="T4" fmla="*/ 290 w 580"/>
                    <a:gd name="T5" fmla="*/ 0 h 646"/>
                    <a:gd name="T6" fmla="*/ 289 w 580"/>
                    <a:gd name="T7" fmla="*/ 0 h 646"/>
                    <a:gd name="T8" fmla="*/ 289 w 580"/>
                    <a:gd name="T9" fmla="*/ 0 h 646"/>
                    <a:gd name="T10" fmla="*/ 0 w 580"/>
                    <a:gd name="T11" fmla="*/ 290 h 646"/>
                    <a:gd name="T12" fmla="*/ 58 w 580"/>
                    <a:gd name="T13" fmla="*/ 464 h 646"/>
                    <a:gd name="T14" fmla="*/ 175 w 580"/>
                    <a:gd name="T15" fmla="*/ 646 h 646"/>
                    <a:gd name="T16" fmla="*/ 405 w 580"/>
                    <a:gd name="T17" fmla="*/ 646 h 646"/>
                    <a:gd name="T18" fmla="*/ 521 w 580"/>
                    <a:gd name="T19" fmla="*/ 464 h 646"/>
                    <a:gd name="T20" fmla="*/ 580 w 580"/>
                    <a:gd name="T21" fmla="*/ 290 h 646"/>
                    <a:gd name="T22" fmla="*/ 290 w 580"/>
                    <a:gd name="T23" fmla="*/ 0 h 6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80" h="646">
                      <a:moveTo>
                        <a:pt x="290" y="0"/>
                      </a:moveTo>
                      <a:cubicBezTo>
                        <a:pt x="290" y="0"/>
                        <a:pt x="290" y="0"/>
                        <a:pt x="290" y="0"/>
                      </a:cubicBezTo>
                      <a:cubicBezTo>
                        <a:pt x="290" y="0"/>
                        <a:pt x="290" y="0"/>
                        <a:pt x="290" y="0"/>
                      </a:cubicBezTo>
                      <a:cubicBezTo>
                        <a:pt x="290" y="0"/>
                        <a:pt x="290" y="0"/>
                        <a:pt x="289" y="0"/>
                      </a:cubicBezTo>
                      <a:cubicBezTo>
                        <a:pt x="289" y="0"/>
                        <a:pt x="289" y="0"/>
                        <a:pt x="289" y="0"/>
                      </a:cubicBezTo>
                      <a:cubicBezTo>
                        <a:pt x="129" y="0"/>
                        <a:pt x="0" y="130"/>
                        <a:pt x="0" y="290"/>
                      </a:cubicBezTo>
                      <a:cubicBezTo>
                        <a:pt x="0" y="355"/>
                        <a:pt x="21" y="416"/>
                        <a:pt x="58" y="464"/>
                      </a:cubicBezTo>
                      <a:cubicBezTo>
                        <a:pt x="84" y="499"/>
                        <a:pt x="164" y="583"/>
                        <a:pt x="175" y="646"/>
                      </a:cubicBezTo>
                      <a:cubicBezTo>
                        <a:pt x="405" y="646"/>
                        <a:pt x="405" y="646"/>
                        <a:pt x="405" y="646"/>
                      </a:cubicBezTo>
                      <a:cubicBezTo>
                        <a:pt x="415" y="583"/>
                        <a:pt x="495" y="499"/>
                        <a:pt x="521" y="464"/>
                      </a:cubicBezTo>
                      <a:cubicBezTo>
                        <a:pt x="558" y="416"/>
                        <a:pt x="580" y="355"/>
                        <a:pt x="580" y="290"/>
                      </a:cubicBezTo>
                      <a:cubicBezTo>
                        <a:pt x="580" y="130"/>
                        <a:pt x="450" y="0"/>
                        <a:pt x="290" y="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9" name="îsļíďè">
                  <a:extLst>
                    <a:ext uri="{FF2B5EF4-FFF2-40B4-BE49-F238E27FC236}">
                      <a16:creationId xmlns:a16="http://schemas.microsoft.com/office/drawing/2014/main" xmlns="" id="{F429EFC9-3883-4213-838C-A12B9D0046E4}"/>
                    </a:ext>
                  </a:extLst>
                </p:cNvPr>
                <p:cNvSpPr/>
                <p:nvPr/>
              </p:nvSpPr>
              <p:spPr bwMode="auto">
                <a:xfrm>
                  <a:off x="1555" y="1599"/>
                  <a:ext cx="401" cy="658"/>
                </a:xfrm>
                <a:custGeom>
                  <a:avLst/>
                  <a:gdLst>
                    <a:gd name="T0" fmla="*/ 165 w 169"/>
                    <a:gd name="T1" fmla="*/ 0 h 277"/>
                    <a:gd name="T2" fmla="*/ 161 w 169"/>
                    <a:gd name="T3" fmla="*/ 3 h 277"/>
                    <a:gd name="T4" fmla="*/ 159 w 169"/>
                    <a:gd name="T5" fmla="*/ 10 h 277"/>
                    <a:gd name="T6" fmla="*/ 129 w 169"/>
                    <a:gd name="T7" fmla="*/ 10 h 277"/>
                    <a:gd name="T8" fmla="*/ 123 w 169"/>
                    <a:gd name="T9" fmla="*/ 6 h 277"/>
                    <a:gd name="T10" fmla="*/ 46 w 169"/>
                    <a:gd name="T11" fmla="*/ 6 h 277"/>
                    <a:gd name="T12" fmla="*/ 41 w 169"/>
                    <a:gd name="T13" fmla="*/ 10 h 277"/>
                    <a:gd name="T14" fmla="*/ 10 w 169"/>
                    <a:gd name="T15" fmla="*/ 10 h 277"/>
                    <a:gd name="T16" fmla="*/ 9 w 169"/>
                    <a:gd name="T17" fmla="*/ 3 h 277"/>
                    <a:gd name="T18" fmla="*/ 4 w 169"/>
                    <a:gd name="T19" fmla="*/ 0 h 277"/>
                    <a:gd name="T20" fmla="*/ 1 w 169"/>
                    <a:gd name="T21" fmla="*/ 5 h 277"/>
                    <a:gd name="T22" fmla="*/ 47 w 169"/>
                    <a:gd name="T23" fmla="*/ 201 h 277"/>
                    <a:gd name="T24" fmla="*/ 41 w 169"/>
                    <a:gd name="T25" fmla="*/ 277 h 277"/>
                    <a:gd name="T26" fmla="*/ 128 w 169"/>
                    <a:gd name="T27" fmla="*/ 277 h 277"/>
                    <a:gd name="T28" fmla="*/ 122 w 169"/>
                    <a:gd name="T29" fmla="*/ 201 h 277"/>
                    <a:gd name="T30" fmla="*/ 168 w 169"/>
                    <a:gd name="T31" fmla="*/ 5 h 277"/>
                    <a:gd name="T32" fmla="*/ 165 w 169"/>
                    <a:gd name="T33" fmla="*/ 0 h 277"/>
                    <a:gd name="T34" fmla="*/ 101 w 169"/>
                    <a:gd name="T35" fmla="*/ 180 h 277"/>
                    <a:gd name="T36" fmla="*/ 69 w 169"/>
                    <a:gd name="T37" fmla="*/ 180 h 277"/>
                    <a:gd name="T38" fmla="*/ 69 w 169"/>
                    <a:gd name="T39" fmla="*/ 112 h 277"/>
                    <a:gd name="T40" fmla="*/ 101 w 169"/>
                    <a:gd name="T41" fmla="*/ 112 h 277"/>
                    <a:gd name="T42" fmla="*/ 101 w 169"/>
                    <a:gd name="T43" fmla="*/ 180 h 277"/>
                    <a:gd name="T44" fmla="*/ 119 w 169"/>
                    <a:gd name="T45" fmla="*/ 180 h 277"/>
                    <a:gd name="T46" fmla="*/ 113 w 169"/>
                    <a:gd name="T47" fmla="*/ 180 h 277"/>
                    <a:gd name="T48" fmla="*/ 113 w 169"/>
                    <a:gd name="T49" fmla="*/ 100 h 277"/>
                    <a:gd name="T50" fmla="*/ 107 w 169"/>
                    <a:gd name="T51" fmla="*/ 94 h 277"/>
                    <a:gd name="T52" fmla="*/ 101 w 169"/>
                    <a:gd name="T53" fmla="*/ 100 h 277"/>
                    <a:gd name="T54" fmla="*/ 101 w 169"/>
                    <a:gd name="T55" fmla="*/ 104 h 277"/>
                    <a:gd name="T56" fmla="*/ 69 w 169"/>
                    <a:gd name="T57" fmla="*/ 104 h 277"/>
                    <a:gd name="T58" fmla="*/ 69 w 169"/>
                    <a:gd name="T59" fmla="*/ 100 h 277"/>
                    <a:gd name="T60" fmla="*/ 63 w 169"/>
                    <a:gd name="T61" fmla="*/ 94 h 277"/>
                    <a:gd name="T62" fmla="*/ 57 w 169"/>
                    <a:gd name="T63" fmla="*/ 100 h 277"/>
                    <a:gd name="T64" fmla="*/ 57 w 169"/>
                    <a:gd name="T65" fmla="*/ 180 h 277"/>
                    <a:gd name="T66" fmla="*/ 50 w 169"/>
                    <a:gd name="T67" fmla="*/ 180 h 277"/>
                    <a:gd name="T68" fmla="*/ 11 w 169"/>
                    <a:gd name="T69" fmla="*/ 14 h 277"/>
                    <a:gd name="T70" fmla="*/ 41 w 169"/>
                    <a:gd name="T71" fmla="*/ 14 h 277"/>
                    <a:gd name="T72" fmla="*/ 46 w 169"/>
                    <a:gd name="T73" fmla="*/ 18 h 277"/>
                    <a:gd name="T74" fmla="*/ 123 w 169"/>
                    <a:gd name="T75" fmla="*/ 18 h 277"/>
                    <a:gd name="T76" fmla="*/ 129 w 169"/>
                    <a:gd name="T77" fmla="*/ 14 h 277"/>
                    <a:gd name="T78" fmla="*/ 158 w 169"/>
                    <a:gd name="T79" fmla="*/ 14 h 277"/>
                    <a:gd name="T80" fmla="*/ 119 w 169"/>
                    <a:gd name="T81" fmla="*/ 180 h 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69" h="277">
                      <a:moveTo>
                        <a:pt x="165" y="0"/>
                      </a:moveTo>
                      <a:cubicBezTo>
                        <a:pt x="163" y="0"/>
                        <a:pt x="161" y="1"/>
                        <a:pt x="161" y="3"/>
                      </a:cubicBezTo>
                      <a:cubicBezTo>
                        <a:pt x="159" y="10"/>
                        <a:pt x="159" y="10"/>
                        <a:pt x="159" y="10"/>
                      </a:cubicBezTo>
                      <a:cubicBezTo>
                        <a:pt x="129" y="10"/>
                        <a:pt x="129" y="10"/>
                        <a:pt x="129" y="10"/>
                      </a:cubicBezTo>
                      <a:cubicBezTo>
                        <a:pt x="128" y="8"/>
                        <a:pt x="126" y="6"/>
                        <a:pt x="123" y="6"/>
                      </a:cubicBezTo>
                      <a:cubicBezTo>
                        <a:pt x="46" y="6"/>
                        <a:pt x="46" y="6"/>
                        <a:pt x="46" y="6"/>
                      </a:cubicBezTo>
                      <a:cubicBezTo>
                        <a:pt x="44" y="6"/>
                        <a:pt x="41" y="8"/>
                        <a:pt x="41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8" y="1"/>
                        <a:pt x="6" y="0"/>
                        <a:pt x="4" y="0"/>
                      </a:cubicBezTo>
                      <a:cubicBezTo>
                        <a:pt x="2" y="1"/>
                        <a:pt x="0" y="3"/>
                        <a:pt x="1" y="5"/>
                      </a:cubicBezTo>
                      <a:cubicBezTo>
                        <a:pt x="47" y="201"/>
                        <a:pt x="47" y="201"/>
                        <a:pt x="47" y="201"/>
                      </a:cubicBezTo>
                      <a:cubicBezTo>
                        <a:pt x="41" y="277"/>
                        <a:pt x="41" y="277"/>
                        <a:pt x="41" y="277"/>
                      </a:cubicBezTo>
                      <a:cubicBezTo>
                        <a:pt x="128" y="277"/>
                        <a:pt x="128" y="277"/>
                        <a:pt x="128" y="277"/>
                      </a:cubicBezTo>
                      <a:cubicBezTo>
                        <a:pt x="122" y="201"/>
                        <a:pt x="122" y="201"/>
                        <a:pt x="122" y="201"/>
                      </a:cubicBezTo>
                      <a:cubicBezTo>
                        <a:pt x="168" y="5"/>
                        <a:pt x="168" y="5"/>
                        <a:pt x="168" y="5"/>
                      </a:cubicBezTo>
                      <a:cubicBezTo>
                        <a:pt x="169" y="3"/>
                        <a:pt x="168" y="1"/>
                        <a:pt x="165" y="0"/>
                      </a:cubicBezTo>
                      <a:close/>
                      <a:moveTo>
                        <a:pt x="101" y="180"/>
                      </a:moveTo>
                      <a:cubicBezTo>
                        <a:pt x="69" y="180"/>
                        <a:pt x="69" y="180"/>
                        <a:pt x="69" y="180"/>
                      </a:cubicBezTo>
                      <a:cubicBezTo>
                        <a:pt x="69" y="112"/>
                        <a:pt x="69" y="112"/>
                        <a:pt x="69" y="112"/>
                      </a:cubicBezTo>
                      <a:cubicBezTo>
                        <a:pt x="101" y="112"/>
                        <a:pt x="101" y="112"/>
                        <a:pt x="101" y="112"/>
                      </a:cubicBezTo>
                      <a:lnTo>
                        <a:pt x="101" y="180"/>
                      </a:lnTo>
                      <a:close/>
                      <a:moveTo>
                        <a:pt x="119" y="180"/>
                      </a:moveTo>
                      <a:cubicBezTo>
                        <a:pt x="113" y="180"/>
                        <a:pt x="113" y="180"/>
                        <a:pt x="113" y="180"/>
                      </a:cubicBezTo>
                      <a:cubicBezTo>
                        <a:pt x="113" y="100"/>
                        <a:pt x="113" y="100"/>
                        <a:pt x="113" y="100"/>
                      </a:cubicBezTo>
                      <a:cubicBezTo>
                        <a:pt x="113" y="97"/>
                        <a:pt x="110" y="94"/>
                        <a:pt x="107" y="94"/>
                      </a:cubicBezTo>
                      <a:cubicBezTo>
                        <a:pt x="103" y="94"/>
                        <a:pt x="101" y="97"/>
                        <a:pt x="101" y="100"/>
                      </a:cubicBezTo>
                      <a:cubicBezTo>
                        <a:pt x="101" y="104"/>
                        <a:pt x="101" y="104"/>
                        <a:pt x="101" y="104"/>
                      </a:cubicBezTo>
                      <a:cubicBezTo>
                        <a:pt x="69" y="104"/>
                        <a:pt x="69" y="104"/>
                        <a:pt x="69" y="104"/>
                      </a:cubicBezTo>
                      <a:cubicBezTo>
                        <a:pt x="69" y="100"/>
                        <a:pt x="69" y="100"/>
                        <a:pt x="69" y="100"/>
                      </a:cubicBezTo>
                      <a:cubicBezTo>
                        <a:pt x="69" y="97"/>
                        <a:pt x="66" y="94"/>
                        <a:pt x="63" y="94"/>
                      </a:cubicBezTo>
                      <a:cubicBezTo>
                        <a:pt x="59" y="94"/>
                        <a:pt x="57" y="97"/>
                        <a:pt x="57" y="100"/>
                      </a:cubicBezTo>
                      <a:cubicBezTo>
                        <a:pt x="57" y="180"/>
                        <a:pt x="57" y="180"/>
                        <a:pt x="57" y="180"/>
                      </a:cubicBezTo>
                      <a:cubicBezTo>
                        <a:pt x="50" y="180"/>
                        <a:pt x="50" y="180"/>
                        <a:pt x="50" y="180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41" y="14"/>
                        <a:pt x="41" y="14"/>
                        <a:pt x="41" y="14"/>
                      </a:cubicBezTo>
                      <a:cubicBezTo>
                        <a:pt x="41" y="16"/>
                        <a:pt x="44" y="18"/>
                        <a:pt x="46" y="18"/>
                      </a:cubicBezTo>
                      <a:cubicBezTo>
                        <a:pt x="123" y="18"/>
                        <a:pt x="123" y="18"/>
                        <a:pt x="123" y="18"/>
                      </a:cubicBezTo>
                      <a:cubicBezTo>
                        <a:pt x="126" y="18"/>
                        <a:pt x="128" y="16"/>
                        <a:pt x="129" y="14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lnTo>
                        <a:pt x="119" y="180"/>
                      </a:lnTo>
                      <a:close/>
                    </a:path>
                  </a:pathLst>
                </a:custGeom>
                <a:solidFill>
                  <a:schemeClr val="tx2">
                    <a:lumMod val="50000"/>
                    <a:alpha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1" name="îśľíḓè">
                <a:extLst>
                  <a:ext uri="{FF2B5EF4-FFF2-40B4-BE49-F238E27FC236}">
                    <a16:creationId xmlns:a16="http://schemas.microsoft.com/office/drawing/2014/main" xmlns="" id="{336E0371-09C9-48B5-B0D2-31A490578523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590802" y="4610106"/>
                <a:ext cx="1092200" cy="930276"/>
                <a:chOff x="3594" y="2904"/>
                <a:chExt cx="688" cy="586"/>
              </a:xfrm>
            </p:grpSpPr>
            <p:sp>
              <p:nvSpPr>
                <p:cNvPr id="52" name="íşlîḋè">
                  <a:extLst>
                    <a:ext uri="{FF2B5EF4-FFF2-40B4-BE49-F238E27FC236}">
                      <a16:creationId xmlns:a16="http://schemas.microsoft.com/office/drawing/2014/main" xmlns="" id="{E50E2573-B190-4942-9338-552030196BB3}"/>
                    </a:ext>
                  </a:extLst>
                </p:cNvPr>
                <p:cNvSpPr/>
                <p:nvPr/>
              </p:nvSpPr>
              <p:spPr bwMode="auto">
                <a:xfrm>
                  <a:off x="3653" y="2907"/>
                  <a:ext cx="570" cy="497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3" name="iSḷiḍê">
                  <a:extLst>
                    <a:ext uri="{FF2B5EF4-FFF2-40B4-BE49-F238E27FC236}">
                      <a16:creationId xmlns:a16="http://schemas.microsoft.com/office/drawing/2014/main" xmlns="" id="{5DA15017-B37D-4DE8-9849-33A97930DB03}"/>
                    </a:ext>
                  </a:extLst>
                </p:cNvPr>
                <p:cNvSpPr/>
                <p:nvPr/>
              </p:nvSpPr>
              <p:spPr bwMode="auto">
                <a:xfrm>
                  <a:off x="3653" y="3404"/>
                  <a:ext cx="570" cy="62"/>
                </a:xfrm>
                <a:custGeom>
                  <a:avLst/>
                  <a:gdLst>
                    <a:gd name="T0" fmla="*/ 0 w 570"/>
                    <a:gd name="T1" fmla="*/ 0 h 62"/>
                    <a:gd name="T2" fmla="*/ 570 w 570"/>
                    <a:gd name="T3" fmla="*/ 0 h 62"/>
                    <a:gd name="T4" fmla="*/ 527 w 570"/>
                    <a:gd name="T5" fmla="*/ 62 h 62"/>
                    <a:gd name="T6" fmla="*/ 43 w 570"/>
                    <a:gd name="T7" fmla="*/ 62 h 62"/>
                    <a:gd name="T8" fmla="*/ 0 w 570"/>
                    <a:gd name="T9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0" h="62">
                      <a:moveTo>
                        <a:pt x="0" y="0"/>
                      </a:moveTo>
                      <a:lnTo>
                        <a:pt x="570" y="0"/>
                      </a:lnTo>
                      <a:lnTo>
                        <a:pt x="527" y="62"/>
                      </a:lnTo>
                      <a:lnTo>
                        <a:pt x="43" y="6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4" name="iŝļïdé">
                  <a:extLst>
                    <a:ext uri="{FF2B5EF4-FFF2-40B4-BE49-F238E27FC236}">
                      <a16:creationId xmlns:a16="http://schemas.microsoft.com/office/drawing/2014/main" xmlns="" id="{C99C0B17-C0B9-4FD6-A250-172768BCBA6C}"/>
                    </a:ext>
                  </a:extLst>
                </p:cNvPr>
                <p:cNvSpPr/>
                <p:nvPr/>
              </p:nvSpPr>
              <p:spPr bwMode="auto">
                <a:xfrm>
                  <a:off x="3594" y="2904"/>
                  <a:ext cx="688" cy="126"/>
                </a:xfrm>
                <a:custGeom>
                  <a:avLst/>
                  <a:gdLst>
                    <a:gd name="T0" fmla="*/ 290 w 290"/>
                    <a:gd name="T1" fmla="*/ 20 h 53"/>
                    <a:gd name="T2" fmla="*/ 267 w 290"/>
                    <a:gd name="T3" fmla="*/ 41 h 53"/>
                    <a:gd name="T4" fmla="*/ 23 w 290"/>
                    <a:gd name="T5" fmla="*/ 52 h 53"/>
                    <a:gd name="T6" fmla="*/ 0 w 290"/>
                    <a:gd name="T7" fmla="*/ 33 h 53"/>
                    <a:gd name="T8" fmla="*/ 0 w 290"/>
                    <a:gd name="T9" fmla="*/ 33 h 53"/>
                    <a:gd name="T10" fmla="*/ 23 w 290"/>
                    <a:gd name="T11" fmla="*/ 12 h 53"/>
                    <a:gd name="T12" fmla="*/ 267 w 290"/>
                    <a:gd name="T13" fmla="*/ 1 h 53"/>
                    <a:gd name="T14" fmla="*/ 290 w 290"/>
                    <a:gd name="T15" fmla="*/ 2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0" h="53">
                      <a:moveTo>
                        <a:pt x="290" y="20"/>
                      </a:moveTo>
                      <a:cubicBezTo>
                        <a:pt x="290" y="31"/>
                        <a:pt x="280" y="40"/>
                        <a:pt x="267" y="41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10" y="53"/>
                        <a:pt x="0" y="44"/>
                        <a:pt x="0" y="3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22"/>
                        <a:pt x="10" y="13"/>
                        <a:pt x="23" y="12"/>
                      </a:cubicBezTo>
                      <a:cubicBezTo>
                        <a:pt x="267" y="1"/>
                        <a:pt x="267" y="1"/>
                        <a:pt x="267" y="1"/>
                      </a:cubicBezTo>
                      <a:cubicBezTo>
                        <a:pt x="280" y="0"/>
                        <a:pt x="290" y="9"/>
                        <a:pt x="290" y="2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5" name="îṧļiḋé">
                  <a:extLst>
                    <a:ext uri="{FF2B5EF4-FFF2-40B4-BE49-F238E27FC236}">
                      <a16:creationId xmlns:a16="http://schemas.microsoft.com/office/drawing/2014/main" xmlns="" id="{C0731F6A-C406-4CB5-A0E8-C66834B6E5E6}"/>
                    </a:ext>
                  </a:extLst>
                </p:cNvPr>
                <p:cNvSpPr/>
                <p:nvPr/>
              </p:nvSpPr>
              <p:spPr bwMode="auto">
                <a:xfrm>
                  <a:off x="3594" y="3030"/>
                  <a:ext cx="688" cy="123"/>
                </a:xfrm>
                <a:custGeom>
                  <a:avLst/>
                  <a:gdLst>
                    <a:gd name="T0" fmla="*/ 290 w 290"/>
                    <a:gd name="T1" fmla="*/ 19 h 52"/>
                    <a:gd name="T2" fmla="*/ 267 w 290"/>
                    <a:gd name="T3" fmla="*/ 40 h 52"/>
                    <a:gd name="T4" fmla="*/ 23 w 290"/>
                    <a:gd name="T5" fmla="*/ 52 h 52"/>
                    <a:gd name="T6" fmla="*/ 0 w 290"/>
                    <a:gd name="T7" fmla="*/ 33 h 52"/>
                    <a:gd name="T8" fmla="*/ 0 w 290"/>
                    <a:gd name="T9" fmla="*/ 33 h 52"/>
                    <a:gd name="T10" fmla="*/ 23 w 290"/>
                    <a:gd name="T11" fmla="*/ 12 h 52"/>
                    <a:gd name="T12" fmla="*/ 267 w 290"/>
                    <a:gd name="T13" fmla="*/ 0 h 52"/>
                    <a:gd name="T14" fmla="*/ 290 w 290"/>
                    <a:gd name="T15" fmla="*/ 19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0" h="52">
                      <a:moveTo>
                        <a:pt x="290" y="19"/>
                      </a:moveTo>
                      <a:cubicBezTo>
                        <a:pt x="290" y="30"/>
                        <a:pt x="280" y="40"/>
                        <a:pt x="267" y="40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10" y="52"/>
                        <a:pt x="0" y="44"/>
                        <a:pt x="0" y="3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22"/>
                        <a:pt x="10" y="12"/>
                        <a:pt x="23" y="12"/>
                      </a:cubicBezTo>
                      <a:cubicBezTo>
                        <a:pt x="267" y="0"/>
                        <a:pt x="267" y="0"/>
                        <a:pt x="267" y="0"/>
                      </a:cubicBezTo>
                      <a:cubicBezTo>
                        <a:pt x="280" y="0"/>
                        <a:pt x="290" y="8"/>
                        <a:pt x="290" y="1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6" name="ïs1iḍé">
                  <a:extLst>
                    <a:ext uri="{FF2B5EF4-FFF2-40B4-BE49-F238E27FC236}">
                      <a16:creationId xmlns:a16="http://schemas.microsoft.com/office/drawing/2014/main" xmlns="" id="{E89A435F-9FFB-4EE7-A1A7-7A869FE5DBC2}"/>
                    </a:ext>
                  </a:extLst>
                </p:cNvPr>
                <p:cNvSpPr/>
                <p:nvPr/>
              </p:nvSpPr>
              <p:spPr bwMode="auto">
                <a:xfrm>
                  <a:off x="3594" y="3153"/>
                  <a:ext cx="688" cy="126"/>
                </a:xfrm>
                <a:custGeom>
                  <a:avLst/>
                  <a:gdLst>
                    <a:gd name="T0" fmla="*/ 290 w 290"/>
                    <a:gd name="T1" fmla="*/ 20 h 53"/>
                    <a:gd name="T2" fmla="*/ 267 w 290"/>
                    <a:gd name="T3" fmla="*/ 41 h 53"/>
                    <a:gd name="T4" fmla="*/ 23 w 290"/>
                    <a:gd name="T5" fmla="*/ 52 h 53"/>
                    <a:gd name="T6" fmla="*/ 0 w 290"/>
                    <a:gd name="T7" fmla="*/ 33 h 53"/>
                    <a:gd name="T8" fmla="*/ 0 w 290"/>
                    <a:gd name="T9" fmla="*/ 33 h 53"/>
                    <a:gd name="T10" fmla="*/ 23 w 290"/>
                    <a:gd name="T11" fmla="*/ 12 h 53"/>
                    <a:gd name="T12" fmla="*/ 267 w 290"/>
                    <a:gd name="T13" fmla="*/ 1 h 53"/>
                    <a:gd name="T14" fmla="*/ 290 w 290"/>
                    <a:gd name="T15" fmla="*/ 2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0" h="53">
                      <a:moveTo>
                        <a:pt x="290" y="20"/>
                      </a:moveTo>
                      <a:cubicBezTo>
                        <a:pt x="290" y="31"/>
                        <a:pt x="280" y="40"/>
                        <a:pt x="267" y="41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10" y="53"/>
                        <a:pt x="0" y="44"/>
                        <a:pt x="0" y="3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22"/>
                        <a:pt x="10" y="13"/>
                        <a:pt x="23" y="12"/>
                      </a:cubicBezTo>
                      <a:cubicBezTo>
                        <a:pt x="267" y="1"/>
                        <a:pt x="267" y="1"/>
                        <a:pt x="267" y="1"/>
                      </a:cubicBezTo>
                      <a:cubicBezTo>
                        <a:pt x="280" y="0"/>
                        <a:pt x="290" y="9"/>
                        <a:pt x="290" y="2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7" name="işļïde">
                  <a:extLst>
                    <a:ext uri="{FF2B5EF4-FFF2-40B4-BE49-F238E27FC236}">
                      <a16:creationId xmlns:a16="http://schemas.microsoft.com/office/drawing/2014/main" xmlns="" id="{D0CAE636-7D3E-465F-98CE-364866B0B131}"/>
                    </a:ext>
                  </a:extLst>
                </p:cNvPr>
                <p:cNvSpPr/>
                <p:nvPr/>
              </p:nvSpPr>
              <p:spPr bwMode="auto">
                <a:xfrm>
                  <a:off x="3594" y="3279"/>
                  <a:ext cx="688" cy="125"/>
                </a:xfrm>
                <a:custGeom>
                  <a:avLst/>
                  <a:gdLst>
                    <a:gd name="T0" fmla="*/ 290 w 290"/>
                    <a:gd name="T1" fmla="*/ 20 h 53"/>
                    <a:gd name="T2" fmla="*/ 267 w 290"/>
                    <a:gd name="T3" fmla="*/ 41 h 53"/>
                    <a:gd name="T4" fmla="*/ 23 w 290"/>
                    <a:gd name="T5" fmla="*/ 52 h 53"/>
                    <a:gd name="T6" fmla="*/ 0 w 290"/>
                    <a:gd name="T7" fmla="*/ 33 h 53"/>
                    <a:gd name="T8" fmla="*/ 0 w 290"/>
                    <a:gd name="T9" fmla="*/ 33 h 53"/>
                    <a:gd name="T10" fmla="*/ 23 w 290"/>
                    <a:gd name="T11" fmla="*/ 12 h 53"/>
                    <a:gd name="T12" fmla="*/ 267 w 290"/>
                    <a:gd name="T13" fmla="*/ 1 h 53"/>
                    <a:gd name="T14" fmla="*/ 290 w 290"/>
                    <a:gd name="T15" fmla="*/ 2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0" h="53">
                      <a:moveTo>
                        <a:pt x="290" y="20"/>
                      </a:moveTo>
                      <a:cubicBezTo>
                        <a:pt x="290" y="31"/>
                        <a:pt x="280" y="40"/>
                        <a:pt x="267" y="41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10" y="53"/>
                        <a:pt x="0" y="44"/>
                        <a:pt x="0" y="3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22"/>
                        <a:pt x="10" y="13"/>
                        <a:pt x="23" y="12"/>
                      </a:cubicBezTo>
                      <a:cubicBezTo>
                        <a:pt x="267" y="1"/>
                        <a:pt x="267" y="1"/>
                        <a:pt x="267" y="1"/>
                      </a:cubicBezTo>
                      <a:cubicBezTo>
                        <a:pt x="280" y="0"/>
                        <a:pt x="290" y="9"/>
                        <a:pt x="290" y="2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8" name="íSḷïḍé">
                  <a:extLst>
                    <a:ext uri="{FF2B5EF4-FFF2-40B4-BE49-F238E27FC236}">
                      <a16:creationId xmlns:a16="http://schemas.microsoft.com/office/drawing/2014/main" xmlns="" id="{2241A826-6F12-46DA-9CFA-C510289198BA}"/>
                    </a:ext>
                  </a:extLst>
                </p:cNvPr>
                <p:cNvSpPr/>
                <p:nvPr/>
              </p:nvSpPr>
              <p:spPr bwMode="auto">
                <a:xfrm>
                  <a:off x="3902" y="2904"/>
                  <a:ext cx="380" cy="112"/>
                </a:xfrm>
                <a:custGeom>
                  <a:avLst/>
                  <a:gdLst>
                    <a:gd name="T0" fmla="*/ 137 w 160"/>
                    <a:gd name="T1" fmla="*/ 1 h 47"/>
                    <a:gd name="T2" fmla="*/ 0 w 160"/>
                    <a:gd name="T3" fmla="*/ 7 h 47"/>
                    <a:gd name="T4" fmla="*/ 15 w 160"/>
                    <a:gd name="T5" fmla="*/ 26 h 47"/>
                    <a:gd name="T6" fmla="*/ 0 w 160"/>
                    <a:gd name="T7" fmla="*/ 47 h 47"/>
                    <a:gd name="T8" fmla="*/ 137 w 160"/>
                    <a:gd name="T9" fmla="*/ 41 h 47"/>
                    <a:gd name="T10" fmla="*/ 160 w 160"/>
                    <a:gd name="T11" fmla="*/ 20 h 47"/>
                    <a:gd name="T12" fmla="*/ 137 w 160"/>
                    <a:gd name="T13" fmla="*/ 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47">
                      <a:moveTo>
                        <a:pt x="137" y="1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8" y="7"/>
                        <a:pt x="15" y="15"/>
                        <a:pt x="15" y="26"/>
                      </a:cubicBezTo>
                      <a:cubicBezTo>
                        <a:pt x="15" y="37"/>
                        <a:pt x="8" y="47"/>
                        <a:pt x="0" y="47"/>
                      </a:cubicBezTo>
                      <a:cubicBezTo>
                        <a:pt x="137" y="41"/>
                        <a:pt x="137" y="41"/>
                        <a:pt x="137" y="41"/>
                      </a:cubicBezTo>
                      <a:cubicBezTo>
                        <a:pt x="150" y="40"/>
                        <a:pt x="160" y="31"/>
                        <a:pt x="160" y="20"/>
                      </a:cubicBezTo>
                      <a:cubicBezTo>
                        <a:pt x="160" y="9"/>
                        <a:pt x="150" y="0"/>
                        <a:pt x="137" y="1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9" name="íš1íďe">
                  <a:extLst>
                    <a:ext uri="{FF2B5EF4-FFF2-40B4-BE49-F238E27FC236}">
                      <a16:creationId xmlns:a16="http://schemas.microsoft.com/office/drawing/2014/main" xmlns="" id="{D8566C2B-BF45-490F-ABC0-D57962F3F28C}"/>
                    </a:ext>
                  </a:extLst>
                </p:cNvPr>
                <p:cNvSpPr/>
                <p:nvPr/>
              </p:nvSpPr>
              <p:spPr bwMode="auto">
                <a:xfrm>
                  <a:off x="3902" y="3030"/>
                  <a:ext cx="380" cy="111"/>
                </a:xfrm>
                <a:custGeom>
                  <a:avLst/>
                  <a:gdLst>
                    <a:gd name="T0" fmla="*/ 137 w 160"/>
                    <a:gd name="T1" fmla="*/ 0 h 47"/>
                    <a:gd name="T2" fmla="*/ 0 w 160"/>
                    <a:gd name="T3" fmla="*/ 7 h 47"/>
                    <a:gd name="T4" fmla="*/ 15 w 160"/>
                    <a:gd name="T5" fmla="*/ 26 h 47"/>
                    <a:gd name="T6" fmla="*/ 0 w 160"/>
                    <a:gd name="T7" fmla="*/ 47 h 47"/>
                    <a:gd name="T8" fmla="*/ 137 w 160"/>
                    <a:gd name="T9" fmla="*/ 40 h 47"/>
                    <a:gd name="T10" fmla="*/ 160 w 160"/>
                    <a:gd name="T11" fmla="*/ 19 h 47"/>
                    <a:gd name="T12" fmla="*/ 137 w 160"/>
                    <a:gd name="T13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47">
                      <a:moveTo>
                        <a:pt x="137" y="0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8" y="6"/>
                        <a:pt x="15" y="15"/>
                        <a:pt x="15" y="26"/>
                      </a:cubicBezTo>
                      <a:cubicBezTo>
                        <a:pt x="15" y="37"/>
                        <a:pt x="8" y="46"/>
                        <a:pt x="0" y="47"/>
                      </a:cubicBezTo>
                      <a:cubicBezTo>
                        <a:pt x="137" y="40"/>
                        <a:pt x="137" y="40"/>
                        <a:pt x="137" y="40"/>
                      </a:cubicBezTo>
                      <a:cubicBezTo>
                        <a:pt x="150" y="40"/>
                        <a:pt x="160" y="30"/>
                        <a:pt x="160" y="19"/>
                      </a:cubicBezTo>
                      <a:cubicBezTo>
                        <a:pt x="160" y="8"/>
                        <a:pt x="150" y="0"/>
                        <a:pt x="137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0" name="iš1ïḓe">
                  <a:extLst>
                    <a:ext uri="{FF2B5EF4-FFF2-40B4-BE49-F238E27FC236}">
                      <a16:creationId xmlns:a16="http://schemas.microsoft.com/office/drawing/2014/main" xmlns="" id="{41B73146-3CC3-4A77-A3A9-1E39E398FC20}"/>
                    </a:ext>
                  </a:extLst>
                </p:cNvPr>
                <p:cNvSpPr/>
                <p:nvPr/>
              </p:nvSpPr>
              <p:spPr bwMode="auto">
                <a:xfrm>
                  <a:off x="3902" y="3153"/>
                  <a:ext cx="380" cy="111"/>
                </a:xfrm>
                <a:custGeom>
                  <a:avLst/>
                  <a:gdLst>
                    <a:gd name="T0" fmla="*/ 137 w 160"/>
                    <a:gd name="T1" fmla="*/ 1 h 47"/>
                    <a:gd name="T2" fmla="*/ 0 w 160"/>
                    <a:gd name="T3" fmla="*/ 7 h 47"/>
                    <a:gd name="T4" fmla="*/ 15 w 160"/>
                    <a:gd name="T5" fmla="*/ 27 h 47"/>
                    <a:gd name="T6" fmla="*/ 0 w 160"/>
                    <a:gd name="T7" fmla="*/ 47 h 47"/>
                    <a:gd name="T8" fmla="*/ 137 w 160"/>
                    <a:gd name="T9" fmla="*/ 41 h 47"/>
                    <a:gd name="T10" fmla="*/ 160 w 160"/>
                    <a:gd name="T11" fmla="*/ 20 h 47"/>
                    <a:gd name="T12" fmla="*/ 137 w 160"/>
                    <a:gd name="T13" fmla="*/ 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47">
                      <a:moveTo>
                        <a:pt x="137" y="1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8" y="7"/>
                        <a:pt x="15" y="16"/>
                        <a:pt x="15" y="27"/>
                      </a:cubicBezTo>
                      <a:cubicBezTo>
                        <a:pt x="15" y="38"/>
                        <a:pt x="8" y="47"/>
                        <a:pt x="0" y="47"/>
                      </a:cubicBezTo>
                      <a:cubicBezTo>
                        <a:pt x="137" y="41"/>
                        <a:pt x="137" y="41"/>
                        <a:pt x="137" y="41"/>
                      </a:cubicBezTo>
                      <a:cubicBezTo>
                        <a:pt x="150" y="40"/>
                        <a:pt x="160" y="31"/>
                        <a:pt x="160" y="20"/>
                      </a:cubicBezTo>
                      <a:cubicBezTo>
                        <a:pt x="160" y="9"/>
                        <a:pt x="150" y="0"/>
                        <a:pt x="137" y="1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1" name="ï$ļîḓe">
                  <a:extLst>
                    <a:ext uri="{FF2B5EF4-FFF2-40B4-BE49-F238E27FC236}">
                      <a16:creationId xmlns:a16="http://schemas.microsoft.com/office/drawing/2014/main" xmlns="" id="{BCE2F38D-F51D-4A42-8632-6215DA5A8CC8}"/>
                    </a:ext>
                  </a:extLst>
                </p:cNvPr>
                <p:cNvSpPr/>
                <p:nvPr/>
              </p:nvSpPr>
              <p:spPr bwMode="auto">
                <a:xfrm>
                  <a:off x="3902" y="3279"/>
                  <a:ext cx="380" cy="111"/>
                </a:xfrm>
                <a:custGeom>
                  <a:avLst/>
                  <a:gdLst>
                    <a:gd name="T0" fmla="*/ 137 w 160"/>
                    <a:gd name="T1" fmla="*/ 1 h 47"/>
                    <a:gd name="T2" fmla="*/ 0 w 160"/>
                    <a:gd name="T3" fmla="*/ 7 h 47"/>
                    <a:gd name="T4" fmla="*/ 15 w 160"/>
                    <a:gd name="T5" fmla="*/ 26 h 47"/>
                    <a:gd name="T6" fmla="*/ 0 w 160"/>
                    <a:gd name="T7" fmla="*/ 47 h 47"/>
                    <a:gd name="T8" fmla="*/ 137 w 160"/>
                    <a:gd name="T9" fmla="*/ 41 h 47"/>
                    <a:gd name="T10" fmla="*/ 160 w 160"/>
                    <a:gd name="T11" fmla="*/ 20 h 47"/>
                    <a:gd name="T12" fmla="*/ 137 w 160"/>
                    <a:gd name="T13" fmla="*/ 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47">
                      <a:moveTo>
                        <a:pt x="137" y="1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8" y="7"/>
                        <a:pt x="15" y="15"/>
                        <a:pt x="15" y="26"/>
                      </a:cubicBezTo>
                      <a:cubicBezTo>
                        <a:pt x="15" y="37"/>
                        <a:pt x="8" y="47"/>
                        <a:pt x="0" y="47"/>
                      </a:cubicBezTo>
                      <a:cubicBezTo>
                        <a:pt x="137" y="41"/>
                        <a:pt x="137" y="41"/>
                        <a:pt x="137" y="41"/>
                      </a:cubicBezTo>
                      <a:cubicBezTo>
                        <a:pt x="150" y="40"/>
                        <a:pt x="160" y="31"/>
                        <a:pt x="160" y="20"/>
                      </a:cubicBezTo>
                      <a:cubicBezTo>
                        <a:pt x="160" y="9"/>
                        <a:pt x="150" y="0"/>
                        <a:pt x="137" y="1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2" name="íṧļiḓè">
                  <a:extLst>
                    <a:ext uri="{FF2B5EF4-FFF2-40B4-BE49-F238E27FC236}">
                      <a16:creationId xmlns:a16="http://schemas.microsoft.com/office/drawing/2014/main" xmlns="" id="{B30E959A-A12F-4551-A97E-5A03BDD84DF5}"/>
                    </a:ext>
                  </a:extLst>
                </p:cNvPr>
                <p:cNvSpPr/>
                <p:nvPr/>
              </p:nvSpPr>
              <p:spPr bwMode="auto">
                <a:xfrm>
                  <a:off x="3902" y="3376"/>
                  <a:ext cx="321" cy="28"/>
                </a:xfrm>
                <a:custGeom>
                  <a:avLst/>
                  <a:gdLst>
                    <a:gd name="T0" fmla="*/ 0 w 321"/>
                    <a:gd name="T1" fmla="*/ 28 h 28"/>
                    <a:gd name="T2" fmla="*/ 321 w 321"/>
                    <a:gd name="T3" fmla="*/ 28 h 28"/>
                    <a:gd name="T4" fmla="*/ 321 w 321"/>
                    <a:gd name="T5" fmla="*/ 0 h 28"/>
                    <a:gd name="T6" fmla="*/ 0 w 321"/>
                    <a:gd name="T7" fmla="*/ 14 h 28"/>
                    <a:gd name="T8" fmla="*/ 0 w 321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28">
                      <a:moveTo>
                        <a:pt x="0" y="28"/>
                      </a:moveTo>
                      <a:lnTo>
                        <a:pt x="321" y="28"/>
                      </a:lnTo>
                      <a:lnTo>
                        <a:pt x="321" y="0"/>
                      </a:lnTo>
                      <a:lnTo>
                        <a:pt x="0" y="14"/>
                      </a:lnTo>
                      <a:lnTo>
                        <a:pt x="0" y="28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3" name="íśļîḑê">
                  <a:extLst>
                    <a:ext uri="{FF2B5EF4-FFF2-40B4-BE49-F238E27FC236}">
                      <a16:creationId xmlns:a16="http://schemas.microsoft.com/office/drawing/2014/main" xmlns="" id="{37C87AA9-8DD0-412C-9556-42DC8CDB4FCA}"/>
                    </a:ext>
                  </a:extLst>
                </p:cNvPr>
                <p:cNvSpPr/>
                <p:nvPr/>
              </p:nvSpPr>
              <p:spPr bwMode="auto">
                <a:xfrm>
                  <a:off x="3902" y="3250"/>
                  <a:ext cx="321" cy="45"/>
                </a:xfrm>
                <a:custGeom>
                  <a:avLst/>
                  <a:gdLst>
                    <a:gd name="T0" fmla="*/ 0 w 321"/>
                    <a:gd name="T1" fmla="*/ 45 h 45"/>
                    <a:gd name="T2" fmla="*/ 321 w 321"/>
                    <a:gd name="T3" fmla="*/ 31 h 45"/>
                    <a:gd name="T4" fmla="*/ 321 w 321"/>
                    <a:gd name="T5" fmla="*/ 0 h 45"/>
                    <a:gd name="T6" fmla="*/ 0 w 321"/>
                    <a:gd name="T7" fmla="*/ 17 h 45"/>
                    <a:gd name="T8" fmla="*/ 0 w 321"/>
                    <a:gd name="T9" fmla="*/ 4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45">
                      <a:moveTo>
                        <a:pt x="0" y="45"/>
                      </a:moveTo>
                      <a:lnTo>
                        <a:pt x="321" y="31"/>
                      </a:lnTo>
                      <a:lnTo>
                        <a:pt x="321" y="0"/>
                      </a:lnTo>
                      <a:lnTo>
                        <a:pt x="0" y="17"/>
                      </a:lnTo>
                      <a:lnTo>
                        <a:pt x="0" y="45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4" name="iŝľïďè">
                  <a:extLst>
                    <a:ext uri="{FF2B5EF4-FFF2-40B4-BE49-F238E27FC236}">
                      <a16:creationId xmlns:a16="http://schemas.microsoft.com/office/drawing/2014/main" xmlns="" id="{C822AFA7-878C-4C85-A4E1-FEFF41086784}"/>
                    </a:ext>
                  </a:extLst>
                </p:cNvPr>
                <p:cNvSpPr/>
                <p:nvPr/>
              </p:nvSpPr>
              <p:spPr bwMode="auto">
                <a:xfrm>
                  <a:off x="3902" y="3001"/>
                  <a:ext cx="321" cy="45"/>
                </a:xfrm>
                <a:custGeom>
                  <a:avLst/>
                  <a:gdLst>
                    <a:gd name="T0" fmla="*/ 0 w 321"/>
                    <a:gd name="T1" fmla="*/ 15 h 45"/>
                    <a:gd name="T2" fmla="*/ 0 w 321"/>
                    <a:gd name="T3" fmla="*/ 45 h 45"/>
                    <a:gd name="T4" fmla="*/ 321 w 321"/>
                    <a:gd name="T5" fmla="*/ 29 h 45"/>
                    <a:gd name="T6" fmla="*/ 321 w 321"/>
                    <a:gd name="T7" fmla="*/ 0 h 45"/>
                    <a:gd name="T8" fmla="*/ 0 w 321"/>
                    <a:gd name="T9" fmla="*/ 1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45">
                      <a:moveTo>
                        <a:pt x="0" y="15"/>
                      </a:moveTo>
                      <a:lnTo>
                        <a:pt x="0" y="45"/>
                      </a:lnTo>
                      <a:lnTo>
                        <a:pt x="321" y="29"/>
                      </a:lnTo>
                      <a:lnTo>
                        <a:pt x="321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5" name="îṩ1ïďé">
                  <a:extLst>
                    <a:ext uri="{FF2B5EF4-FFF2-40B4-BE49-F238E27FC236}">
                      <a16:creationId xmlns:a16="http://schemas.microsoft.com/office/drawing/2014/main" xmlns="" id="{D8D74A8A-355D-46D2-8FB1-894B34EF2015}"/>
                    </a:ext>
                  </a:extLst>
                </p:cNvPr>
                <p:cNvSpPr/>
                <p:nvPr/>
              </p:nvSpPr>
              <p:spPr bwMode="auto">
                <a:xfrm>
                  <a:off x="3902" y="3127"/>
                  <a:ext cx="321" cy="43"/>
                </a:xfrm>
                <a:custGeom>
                  <a:avLst/>
                  <a:gdLst>
                    <a:gd name="T0" fmla="*/ 0 w 321"/>
                    <a:gd name="T1" fmla="*/ 43 h 43"/>
                    <a:gd name="T2" fmla="*/ 321 w 321"/>
                    <a:gd name="T3" fmla="*/ 28 h 43"/>
                    <a:gd name="T4" fmla="*/ 321 w 321"/>
                    <a:gd name="T5" fmla="*/ 0 h 43"/>
                    <a:gd name="T6" fmla="*/ 0 w 321"/>
                    <a:gd name="T7" fmla="*/ 14 h 43"/>
                    <a:gd name="T8" fmla="*/ 0 w 321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43">
                      <a:moveTo>
                        <a:pt x="0" y="43"/>
                      </a:moveTo>
                      <a:lnTo>
                        <a:pt x="321" y="28"/>
                      </a:lnTo>
                      <a:lnTo>
                        <a:pt x="321" y="0"/>
                      </a:lnTo>
                      <a:lnTo>
                        <a:pt x="0" y="14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6" name="íṩlîďê">
                  <a:extLst>
                    <a:ext uri="{FF2B5EF4-FFF2-40B4-BE49-F238E27FC236}">
                      <a16:creationId xmlns:a16="http://schemas.microsoft.com/office/drawing/2014/main" xmlns="" id="{78843950-68A2-4826-A78B-8B288222B5C7}"/>
                    </a:ext>
                  </a:extLst>
                </p:cNvPr>
                <p:cNvSpPr/>
                <p:nvPr/>
              </p:nvSpPr>
              <p:spPr bwMode="auto">
                <a:xfrm>
                  <a:off x="3717" y="3466"/>
                  <a:ext cx="439" cy="24"/>
                </a:xfrm>
                <a:custGeom>
                  <a:avLst/>
                  <a:gdLst>
                    <a:gd name="T0" fmla="*/ 0 w 185"/>
                    <a:gd name="T1" fmla="*/ 0 h 10"/>
                    <a:gd name="T2" fmla="*/ 0 w 185"/>
                    <a:gd name="T3" fmla="*/ 0 h 10"/>
                    <a:gd name="T4" fmla="*/ 46 w 185"/>
                    <a:gd name="T5" fmla="*/ 10 h 10"/>
                    <a:gd name="T6" fmla="*/ 140 w 185"/>
                    <a:gd name="T7" fmla="*/ 10 h 10"/>
                    <a:gd name="T8" fmla="*/ 185 w 185"/>
                    <a:gd name="T9" fmla="*/ 0 h 10"/>
                    <a:gd name="T10" fmla="*/ 185 w 185"/>
                    <a:gd name="T11" fmla="*/ 0 h 10"/>
                    <a:gd name="T12" fmla="*/ 0 w 185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5" h="1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"/>
                        <a:pt x="21" y="10"/>
                        <a:pt x="46" y="10"/>
                      </a:cubicBezTo>
                      <a:cubicBezTo>
                        <a:pt x="140" y="10"/>
                        <a:pt x="140" y="10"/>
                        <a:pt x="140" y="10"/>
                      </a:cubicBezTo>
                      <a:cubicBezTo>
                        <a:pt x="165" y="10"/>
                        <a:pt x="185" y="5"/>
                        <a:pt x="185" y="0"/>
                      </a:cubicBezTo>
                      <a:cubicBezTo>
                        <a:pt x="185" y="0"/>
                        <a:pt x="185" y="0"/>
                        <a:pt x="18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7" name="íṧlîḑé">
                  <a:extLst>
                    <a:ext uri="{FF2B5EF4-FFF2-40B4-BE49-F238E27FC236}">
                      <a16:creationId xmlns:a16="http://schemas.microsoft.com/office/drawing/2014/main" xmlns="" id="{64747A18-198C-4DD2-BB40-987687222FF0}"/>
                    </a:ext>
                  </a:extLst>
                </p:cNvPr>
                <p:cNvSpPr/>
                <p:nvPr/>
              </p:nvSpPr>
              <p:spPr bwMode="auto">
                <a:xfrm>
                  <a:off x="3902" y="3404"/>
                  <a:ext cx="321" cy="62"/>
                </a:xfrm>
                <a:custGeom>
                  <a:avLst/>
                  <a:gdLst>
                    <a:gd name="T0" fmla="*/ 0 w 321"/>
                    <a:gd name="T1" fmla="*/ 62 h 62"/>
                    <a:gd name="T2" fmla="*/ 278 w 321"/>
                    <a:gd name="T3" fmla="*/ 62 h 62"/>
                    <a:gd name="T4" fmla="*/ 321 w 321"/>
                    <a:gd name="T5" fmla="*/ 0 h 62"/>
                    <a:gd name="T6" fmla="*/ 0 w 321"/>
                    <a:gd name="T7" fmla="*/ 0 h 62"/>
                    <a:gd name="T8" fmla="*/ 0 w 321"/>
                    <a:gd name="T9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62">
                      <a:moveTo>
                        <a:pt x="0" y="62"/>
                      </a:moveTo>
                      <a:lnTo>
                        <a:pt x="278" y="62"/>
                      </a:lnTo>
                      <a:lnTo>
                        <a:pt x="321" y="0"/>
                      </a:lnTo>
                      <a:lnTo>
                        <a:pt x="0" y="0"/>
                      </a:lnTo>
                      <a:lnTo>
                        <a:pt x="0" y="62"/>
                      </a:lnTo>
                      <a:close/>
                    </a:path>
                  </a:pathLst>
                </a:custGeom>
                <a:solidFill>
                  <a:srgbClr val="404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7" name="i$1îdé">
              <a:extLst>
                <a:ext uri="{FF2B5EF4-FFF2-40B4-BE49-F238E27FC236}">
                  <a16:creationId xmlns:a16="http://schemas.microsoft.com/office/drawing/2014/main" xmlns="" id="{EB8C9679-A2F8-460D-AAF8-1125E25C6276}"/>
                </a:ext>
              </a:extLst>
            </p:cNvPr>
            <p:cNvSpPr/>
            <p:nvPr/>
          </p:nvSpPr>
          <p:spPr bwMode="auto">
            <a:xfrm>
              <a:off x="4677691" y="2327247"/>
              <a:ext cx="2870655" cy="2715654"/>
            </a:xfrm>
            <a:custGeom>
              <a:avLst/>
              <a:gdLst>
                <a:gd name="T0" fmla="*/ 843 w 1158"/>
                <a:gd name="T1" fmla="*/ 1095 h 1095"/>
                <a:gd name="T2" fmla="*/ 1158 w 1158"/>
                <a:gd name="T3" fmla="*/ 579 h 1095"/>
                <a:gd name="T4" fmla="*/ 579 w 1158"/>
                <a:gd name="T5" fmla="*/ 0 h 1095"/>
                <a:gd name="T6" fmla="*/ 0 w 1158"/>
                <a:gd name="T7" fmla="*/ 579 h 1095"/>
                <a:gd name="T8" fmla="*/ 315 w 1158"/>
                <a:gd name="T9" fmla="*/ 1095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8" h="1095">
                  <a:moveTo>
                    <a:pt x="843" y="1095"/>
                  </a:moveTo>
                  <a:cubicBezTo>
                    <a:pt x="1030" y="999"/>
                    <a:pt x="1158" y="804"/>
                    <a:pt x="1158" y="579"/>
                  </a:cubicBezTo>
                  <a:cubicBezTo>
                    <a:pt x="1158" y="260"/>
                    <a:pt x="899" y="0"/>
                    <a:pt x="579" y="0"/>
                  </a:cubicBezTo>
                  <a:cubicBezTo>
                    <a:pt x="259" y="0"/>
                    <a:pt x="0" y="260"/>
                    <a:pt x="0" y="579"/>
                  </a:cubicBezTo>
                  <a:cubicBezTo>
                    <a:pt x="0" y="804"/>
                    <a:pt x="128" y="999"/>
                    <a:pt x="315" y="1095"/>
                  </a:cubicBezTo>
                </a:path>
              </a:pathLst>
            </a:custGeom>
            <a:noFill/>
            <a:ln w="25400" cap="flat">
              <a:solidFill>
                <a:schemeClr val="tx2"/>
              </a:solidFill>
              <a:prstDash val="solid"/>
              <a:miter lim="800000"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ŝliḓe">
              <a:extLst>
                <a:ext uri="{FF2B5EF4-FFF2-40B4-BE49-F238E27FC236}">
                  <a16:creationId xmlns:a16="http://schemas.microsoft.com/office/drawing/2014/main" xmlns="" id="{4F55C722-B1A3-4968-98E6-CB0D20A82B24}"/>
                </a:ext>
              </a:extLst>
            </p:cNvPr>
            <p:cNvSpPr/>
            <p:nvPr/>
          </p:nvSpPr>
          <p:spPr>
            <a:xfrm>
              <a:off x="4867399" y="4543485"/>
              <a:ext cx="473089" cy="473089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9" name="îşliďe">
              <a:extLst>
                <a:ext uri="{FF2B5EF4-FFF2-40B4-BE49-F238E27FC236}">
                  <a16:creationId xmlns:a16="http://schemas.microsoft.com/office/drawing/2014/main" xmlns="" id="{F37DB629-9278-40A8-B6BC-2FF252739AA3}"/>
                </a:ext>
              </a:extLst>
            </p:cNvPr>
            <p:cNvSpPr/>
            <p:nvPr/>
          </p:nvSpPr>
          <p:spPr>
            <a:xfrm>
              <a:off x="4458427" y="3321807"/>
              <a:ext cx="473089" cy="473089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r>
                <a:rPr lang="en-US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0" name="ïṣḻïḑè">
              <a:extLst>
                <a:ext uri="{FF2B5EF4-FFF2-40B4-BE49-F238E27FC236}">
                  <a16:creationId xmlns:a16="http://schemas.microsoft.com/office/drawing/2014/main" xmlns="" id="{D7E353B5-5946-4A17-A7D8-4BB3389CDCDE}"/>
                </a:ext>
              </a:extLst>
            </p:cNvPr>
            <p:cNvSpPr/>
            <p:nvPr/>
          </p:nvSpPr>
          <p:spPr>
            <a:xfrm>
              <a:off x="5205678" y="2272934"/>
              <a:ext cx="473089" cy="473089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1" name="íṧľîdê">
              <a:extLst>
                <a:ext uri="{FF2B5EF4-FFF2-40B4-BE49-F238E27FC236}">
                  <a16:creationId xmlns:a16="http://schemas.microsoft.com/office/drawing/2014/main" xmlns="" id="{5C0D1A11-2EFC-4FDE-A0F9-3327EA4EFC78}"/>
                </a:ext>
              </a:extLst>
            </p:cNvPr>
            <p:cNvSpPr/>
            <p:nvPr/>
          </p:nvSpPr>
          <p:spPr>
            <a:xfrm>
              <a:off x="6495431" y="2261938"/>
              <a:ext cx="473089" cy="473089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r>
                <a: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2" name="îṩ1ïďé">
              <a:extLst>
                <a:ext uri="{FF2B5EF4-FFF2-40B4-BE49-F238E27FC236}">
                  <a16:creationId xmlns:a16="http://schemas.microsoft.com/office/drawing/2014/main" xmlns="" id="{779DE6C9-0178-41EE-A63F-A037FCEBDFA9}"/>
                </a:ext>
              </a:extLst>
            </p:cNvPr>
            <p:cNvSpPr/>
            <p:nvPr/>
          </p:nvSpPr>
          <p:spPr>
            <a:xfrm>
              <a:off x="7260484" y="3297196"/>
              <a:ext cx="473089" cy="473089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r>
                <a: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13" name="íşľídè">
              <a:extLst>
                <a:ext uri="{FF2B5EF4-FFF2-40B4-BE49-F238E27FC236}">
                  <a16:creationId xmlns:a16="http://schemas.microsoft.com/office/drawing/2014/main" xmlns="" id="{A7C7E1AB-827C-431F-9A42-F99EE8B8D6E3}"/>
                </a:ext>
              </a:extLst>
            </p:cNvPr>
            <p:cNvSpPr/>
            <p:nvPr/>
          </p:nvSpPr>
          <p:spPr>
            <a:xfrm>
              <a:off x="6872983" y="4525681"/>
              <a:ext cx="473089" cy="473089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r>
                <a: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06</a:t>
              </a:r>
            </a:p>
          </p:txBody>
        </p:sp>
        <p:grpSp>
          <p:nvGrpSpPr>
            <p:cNvPr id="14" name="islidè">
              <a:extLst>
                <a:ext uri="{FF2B5EF4-FFF2-40B4-BE49-F238E27FC236}">
                  <a16:creationId xmlns:a16="http://schemas.microsoft.com/office/drawing/2014/main" xmlns="" id="{399C64AE-2197-4790-A189-4C9CD0422BED}"/>
                </a:ext>
              </a:extLst>
            </p:cNvPr>
            <p:cNvGrpSpPr/>
            <p:nvPr/>
          </p:nvGrpSpPr>
          <p:grpSpPr>
            <a:xfrm>
              <a:off x="7838300" y="1368226"/>
              <a:ext cx="3680600" cy="1308761"/>
              <a:chOff x="7838300" y="1368226"/>
              <a:chExt cx="3680600" cy="1308761"/>
            </a:xfrm>
          </p:grpSpPr>
          <p:sp>
            <p:nvSpPr>
              <p:cNvPr id="45" name="íśḷiḓê">
                <a:extLst>
                  <a:ext uri="{FF2B5EF4-FFF2-40B4-BE49-F238E27FC236}">
                    <a16:creationId xmlns:a16="http://schemas.microsoft.com/office/drawing/2014/main" xmlns="" id="{9971B8AB-0024-4DC0-8F4C-9C09250DAEFD}"/>
                  </a:ext>
                </a:extLst>
              </p:cNvPr>
              <p:cNvSpPr/>
              <p:nvPr/>
            </p:nvSpPr>
            <p:spPr bwMode="auto">
              <a:xfrm>
                <a:off x="7857583" y="1446277"/>
                <a:ext cx="354658" cy="312462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46" name="ïṧliḑé">
                <a:extLst>
                  <a:ext uri="{FF2B5EF4-FFF2-40B4-BE49-F238E27FC236}">
                    <a16:creationId xmlns:a16="http://schemas.microsoft.com/office/drawing/2014/main" xmlns="" id="{34331397-06D8-416A-96E4-67DF0480571F}"/>
                  </a:ext>
                </a:extLst>
              </p:cNvPr>
              <p:cNvGrpSpPr/>
              <p:nvPr/>
            </p:nvGrpSpPr>
            <p:grpSpPr>
              <a:xfrm>
                <a:off x="8084242" y="1368226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48" name="î$ḷiḑê">
                  <a:extLst>
                    <a:ext uri="{FF2B5EF4-FFF2-40B4-BE49-F238E27FC236}">
                      <a16:creationId xmlns:a16="http://schemas.microsoft.com/office/drawing/2014/main" xmlns="" id="{346701D4-62FE-43B7-82FB-0A6BB6A14025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49" name="ïSļïḋè">
                  <a:extLst>
                    <a:ext uri="{FF2B5EF4-FFF2-40B4-BE49-F238E27FC236}">
                      <a16:creationId xmlns:a16="http://schemas.microsoft.com/office/drawing/2014/main" xmlns="" id="{2F0AA6B7-9A44-4055-815B-C3427C0C54D1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869F720C-1FDA-4A00-9CB9-F0B25D78BA8E}"/>
                  </a:ext>
                </a:extLst>
              </p:cNvPr>
              <p:cNvCxnSpPr/>
              <p:nvPr/>
            </p:nvCxnSpPr>
            <p:spPr>
              <a:xfrm>
                <a:off x="7838300" y="1810031"/>
                <a:ext cx="36806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íŝḷidê">
              <a:extLst>
                <a:ext uri="{FF2B5EF4-FFF2-40B4-BE49-F238E27FC236}">
                  <a16:creationId xmlns:a16="http://schemas.microsoft.com/office/drawing/2014/main" xmlns="" id="{53109082-E81F-4315-90D7-3386F7BB78F3}"/>
                </a:ext>
              </a:extLst>
            </p:cNvPr>
            <p:cNvGrpSpPr/>
            <p:nvPr/>
          </p:nvGrpSpPr>
          <p:grpSpPr>
            <a:xfrm>
              <a:off x="660400" y="1368226"/>
              <a:ext cx="3680600" cy="1308761"/>
              <a:chOff x="660400" y="1368226"/>
              <a:chExt cx="3680600" cy="1308761"/>
            </a:xfrm>
          </p:grpSpPr>
          <p:grpSp>
            <p:nvGrpSpPr>
              <p:cNvPr id="40" name="îš1îḋê">
                <a:extLst>
                  <a:ext uri="{FF2B5EF4-FFF2-40B4-BE49-F238E27FC236}">
                    <a16:creationId xmlns:a16="http://schemas.microsoft.com/office/drawing/2014/main" xmlns="" id="{A5204058-F8E0-40E2-88A8-845AA5E63065}"/>
                  </a:ext>
                </a:extLst>
              </p:cNvPr>
              <p:cNvGrpSpPr/>
              <p:nvPr/>
            </p:nvGrpSpPr>
            <p:grpSpPr>
              <a:xfrm>
                <a:off x="660400" y="1368226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43" name="íşļîḑè">
                  <a:extLst>
                    <a:ext uri="{FF2B5EF4-FFF2-40B4-BE49-F238E27FC236}">
                      <a16:creationId xmlns:a16="http://schemas.microsoft.com/office/drawing/2014/main" xmlns="" id="{A3AF93F4-8712-44F4-8D36-29ECDE207C0F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44" name="ïş1îďê">
                  <a:extLst>
                    <a:ext uri="{FF2B5EF4-FFF2-40B4-BE49-F238E27FC236}">
                      <a16:creationId xmlns:a16="http://schemas.microsoft.com/office/drawing/2014/main" xmlns="" id="{0A0A637F-C920-4046-ADCB-A093D935CB08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A628EB7C-9CEF-43CD-9361-1AE1650B1E2D}"/>
                  </a:ext>
                </a:extLst>
              </p:cNvPr>
              <p:cNvCxnSpPr/>
              <p:nvPr/>
            </p:nvCxnSpPr>
            <p:spPr>
              <a:xfrm>
                <a:off x="660400" y="1810031"/>
                <a:ext cx="36806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ïṥľîḓè">
                <a:extLst>
                  <a:ext uri="{FF2B5EF4-FFF2-40B4-BE49-F238E27FC236}">
                    <a16:creationId xmlns:a16="http://schemas.microsoft.com/office/drawing/2014/main" xmlns="" id="{354E115A-3B00-40D9-A25D-D409209A5CDA}"/>
                  </a:ext>
                </a:extLst>
              </p:cNvPr>
              <p:cNvSpPr/>
              <p:nvPr/>
            </p:nvSpPr>
            <p:spPr bwMode="auto">
              <a:xfrm>
                <a:off x="3982380" y="1446277"/>
                <a:ext cx="358620" cy="315953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16" name="iŝľîdè">
              <a:extLst>
                <a:ext uri="{FF2B5EF4-FFF2-40B4-BE49-F238E27FC236}">
                  <a16:creationId xmlns:a16="http://schemas.microsoft.com/office/drawing/2014/main" xmlns="" id="{FFCDB74A-1BCA-40A5-9197-FD0FF422BE62}"/>
                </a:ext>
              </a:extLst>
            </p:cNvPr>
            <p:cNvGrpSpPr/>
            <p:nvPr/>
          </p:nvGrpSpPr>
          <p:grpSpPr>
            <a:xfrm>
              <a:off x="660400" y="3099044"/>
              <a:ext cx="3680600" cy="1308761"/>
              <a:chOff x="660400" y="3099044"/>
              <a:chExt cx="3680600" cy="1308761"/>
            </a:xfrm>
          </p:grpSpPr>
          <p:sp>
            <p:nvSpPr>
              <p:cNvPr id="35" name="î$ḻíďê">
                <a:extLst>
                  <a:ext uri="{FF2B5EF4-FFF2-40B4-BE49-F238E27FC236}">
                    <a16:creationId xmlns:a16="http://schemas.microsoft.com/office/drawing/2014/main" xmlns="" id="{9D302F79-7F8A-4A14-BE67-342A1B508BE9}"/>
                  </a:ext>
                </a:extLst>
              </p:cNvPr>
              <p:cNvSpPr/>
              <p:nvPr/>
            </p:nvSpPr>
            <p:spPr bwMode="auto">
              <a:xfrm>
                <a:off x="3982380" y="3144191"/>
                <a:ext cx="358620" cy="345366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36" name="í$1ïḍé">
                <a:extLst>
                  <a:ext uri="{FF2B5EF4-FFF2-40B4-BE49-F238E27FC236}">
                    <a16:creationId xmlns:a16="http://schemas.microsoft.com/office/drawing/2014/main" xmlns="" id="{68638018-C0C9-41A5-9ADF-586C5E132BA2}"/>
                  </a:ext>
                </a:extLst>
              </p:cNvPr>
              <p:cNvGrpSpPr/>
              <p:nvPr/>
            </p:nvGrpSpPr>
            <p:grpSpPr>
              <a:xfrm>
                <a:off x="660400" y="3099044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38" name="ïṥḷidê">
                  <a:extLst>
                    <a:ext uri="{FF2B5EF4-FFF2-40B4-BE49-F238E27FC236}">
                      <a16:creationId xmlns:a16="http://schemas.microsoft.com/office/drawing/2014/main" xmlns="" id="{1873D69A-B6F9-4035-BA30-0CBAEB6F936B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39" name="iṩḷide">
                  <a:extLst>
                    <a:ext uri="{FF2B5EF4-FFF2-40B4-BE49-F238E27FC236}">
                      <a16:creationId xmlns:a16="http://schemas.microsoft.com/office/drawing/2014/main" xmlns="" id="{9275C863-8E43-45DF-96DF-17F5BD00EA6B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90A4B561-3526-4BD5-A0C8-2B9F8A094BD7}"/>
                  </a:ext>
                </a:extLst>
              </p:cNvPr>
              <p:cNvCxnSpPr/>
              <p:nvPr/>
            </p:nvCxnSpPr>
            <p:spPr>
              <a:xfrm>
                <a:off x="660400" y="3540849"/>
                <a:ext cx="36806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iSḻîďe">
              <a:extLst>
                <a:ext uri="{FF2B5EF4-FFF2-40B4-BE49-F238E27FC236}">
                  <a16:creationId xmlns:a16="http://schemas.microsoft.com/office/drawing/2014/main" xmlns="" id="{E36513C9-C43A-4887-8439-062DA8B42388}"/>
                </a:ext>
              </a:extLst>
            </p:cNvPr>
            <p:cNvGrpSpPr/>
            <p:nvPr/>
          </p:nvGrpSpPr>
          <p:grpSpPr>
            <a:xfrm>
              <a:off x="660400" y="4829862"/>
              <a:ext cx="3680600" cy="1308761"/>
              <a:chOff x="660400" y="1560626"/>
              <a:chExt cx="3680600" cy="1308761"/>
            </a:xfrm>
          </p:grpSpPr>
          <p:sp>
            <p:nvSpPr>
              <p:cNvPr id="30" name="îṧḷíḋê">
                <a:extLst>
                  <a:ext uri="{FF2B5EF4-FFF2-40B4-BE49-F238E27FC236}">
                    <a16:creationId xmlns:a16="http://schemas.microsoft.com/office/drawing/2014/main" xmlns="" id="{419204BA-82C2-4A10-B245-70053E822A80}"/>
                  </a:ext>
                </a:extLst>
              </p:cNvPr>
              <p:cNvSpPr/>
              <p:nvPr/>
            </p:nvSpPr>
            <p:spPr bwMode="auto">
              <a:xfrm>
                <a:off x="3982380" y="1635343"/>
                <a:ext cx="358620" cy="315953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31" name="iŝ1iḑê">
                <a:extLst>
                  <a:ext uri="{FF2B5EF4-FFF2-40B4-BE49-F238E27FC236}">
                    <a16:creationId xmlns:a16="http://schemas.microsoft.com/office/drawing/2014/main" xmlns="" id="{4A04BD95-47D0-4542-B2F6-53F485C324B3}"/>
                  </a:ext>
                </a:extLst>
              </p:cNvPr>
              <p:cNvGrpSpPr/>
              <p:nvPr/>
            </p:nvGrpSpPr>
            <p:grpSpPr>
              <a:xfrm>
                <a:off x="660400" y="1560626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33" name="ïslïḋe">
                  <a:extLst>
                    <a:ext uri="{FF2B5EF4-FFF2-40B4-BE49-F238E27FC236}">
                      <a16:creationId xmlns:a16="http://schemas.microsoft.com/office/drawing/2014/main" xmlns="" id="{734F3931-812B-4013-869A-13AA16D0A1AA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34" name="î$líḋe">
                  <a:extLst>
                    <a:ext uri="{FF2B5EF4-FFF2-40B4-BE49-F238E27FC236}">
                      <a16:creationId xmlns:a16="http://schemas.microsoft.com/office/drawing/2014/main" xmlns="" id="{D65DA8D7-985C-43AE-B637-E25265D8F2F5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55027257-0A92-4406-9EBD-281B59BA0DCD}"/>
                  </a:ext>
                </a:extLst>
              </p:cNvPr>
              <p:cNvCxnSpPr/>
              <p:nvPr/>
            </p:nvCxnSpPr>
            <p:spPr>
              <a:xfrm>
                <a:off x="660400" y="2002431"/>
                <a:ext cx="36806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ïṥlîḓê">
              <a:extLst>
                <a:ext uri="{FF2B5EF4-FFF2-40B4-BE49-F238E27FC236}">
                  <a16:creationId xmlns:a16="http://schemas.microsoft.com/office/drawing/2014/main" xmlns="" id="{36802791-B323-435B-9E8B-6C31735673B0}"/>
                </a:ext>
              </a:extLst>
            </p:cNvPr>
            <p:cNvGrpSpPr/>
            <p:nvPr/>
          </p:nvGrpSpPr>
          <p:grpSpPr>
            <a:xfrm>
              <a:off x="7838300" y="3099044"/>
              <a:ext cx="3680600" cy="1308761"/>
              <a:chOff x="7838300" y="3099044"/>
              <a:chExt cx="3680600" cy="1308761"/>
            </a:xfrm>
          </p:grpSpPr>
          <p:sp>
            <p:nvSpPr>
              <p:cNvPr id="25" name="íṧḻîḑe">
                <a:extLst>
                  <a:ext uri="{FF2B5EF4-FFF2-40B4-BE49-F238E27FC236}">
                    <a16:creationId xmlns:a16="http://schemas.microsoft.com/office/drawing/2014/main" xmlns="" id="{1DB9E57E-CA77-4622-B7D0-A06D23E908F6}"/>
                  </a:ext>
                </a:extLst>
              </p:cNvPr>
              <p:cNvSpPr/>
              <p:nvPr/>
            </p:nvSpPr>
            <p:spPr bwMode="auto">
              <a:xfrm>
                <a:off x="7857583" y="3177095"/>
                <a:ext cx="354658" cy="312462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26" name="iṥḻidè">
                <a:extLst>
                  <a:ext uri="{FF2B5EF4-FFF2-40B4-BE49-F238E27FC236}">
                    <a16:creationId xmlns:a16="http://schemas.microsoft.com/office/drawing/2014/main" xmlns="" id="{FF288678-77E6-41DD-865E-E801F52F878A}"/>
                  </a:ext>
                </a:extLst>
              </p:cNvPr>
              <p:cNvGrpSpPr/>
              <p:nvPr/>
            </p:nvGrpSpPr>
            <p:grpSpPr>
              <a:xfrm>
                <a:off x="8084242" y="3099044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28" name="îṧḻiḍè">
                  <a:extLst>
                    <a:ext uri="{FF2B5EF4-FFF2-40B4-BE49-F238E27FC236}">
                      <a16:creationId xmlns:a16="http://schemas.microsoft.com/office/drawing/2014/main" xmlns="" id="{00A65524-2189-41A2-9B2D-034D02A26417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9" name="iṣľiḓê">
                  <a:extLst>
                    <a:ext uri="{FF2B5EF4-FFF2-40B4-BE49-F238E27FC236}">
                      <a16:creationId xmlns:a16="http://schemas.microsoft.com/office/drawing/2014/main" xmlns="" id="{9691F670-F7E4-4761-9959-6B899458233C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25B04294-12AB-46DA-9F58-B4AC43E6BA7C}"/>
                  </a:ext>
                </a:extLst>
              </p:cNvPr>
              <p:cNvCxnSpPr/>
              <p:nvPr/>
            </p:nvCxnSpPr>
            <p:spPr>
              <a:xfrm>
                <a:off x="7838300" y="3540849"/>
                <a:ext cx="36806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isḷïḓè">
              <a:extLst>
                <a:ext uri="{FF2B5EF4-FFF2-40B4-BE49-F238E27FC236}">
                  <a16:creationId xmlns:a16="http://schemas.microsoft.com/office/drawing/2014/main" xmlns="" id="{CD651C6B-36C1-42C3-B5D4-738AFBC2FA79}"/>
                </a:ext>
              </a:extLst>
            </p:cNvPr>
            <p:cNvGrpSpPr/>
            <p:nvPr/>
          </p:nvGrpSpPr>
          <p:grpSpPr>
            <a:xfrm>
              <a:off x="7838300" y="4829862"/>
              <a:ext cx="3680600" cy="1308761"/>
              <a:chOff x="7838300" y="1560626"/>
              <a:chExt cx="3680600" cy="1308761"/>
            </a:xfrm>
          </p:grpSpPr>
          <p:sp>
            <p:nvSpPr>
              <p:cNvPr id="20" name="îSḻiḑê">
                <a:extLst>
                  <a:ext uri="{FF2B5EF4-FFF2-40B4-BE49-F238E27FC236}">
                    <a16:creationId xmlns:a16="http://schemas.microsoft.com/office/drawing/2014/main" xmlns="" id="{8107C443-B1BD-46C8-A545-53E55FB6C7D2}"/>
                  </a:ext>
                </a:extLst>
              </p:cNvPr>
              <p:cNvSpPr/>
              <p:nvPr/>
            </p:nvSpPr>
            <p:spPr bwMode="auto">
              <a:xfrm>
                <a:off x="7857583" y="1638677"/>
                <a:ext cx="354658" cy="312462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21" name="îṡliďe">
                <a:extLst>
                  <a:ext uri="{FF2B5EF4-FFF2-40B4-BE49-F238E27FC236}">
                    <a16:creationId xmlns:a16="http://schemas.microsoft.com/office/drawing/2014/main" xmlns="" id="{39901353-BD2E-40FD-A002-8EFC7B7E931B}"/>
                  </a:ext>
                </a:extLst>
              </p:cNvPr>
              <p:cNvGrpSpPr/>
              <p:nvPr/>
            </p:nvGrpSpPr>
            <p:grpSpPr>
              <a:xfrm>
                <a:off x="8084242" y="1560626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23" name="îSlîḑê">
                  <a:extLst>
                    <a:ext uri="{FF2B5EF4-FFF2-40B4-BE49-F238E27FC236}">
                      <a16:creationId xmlns:a16="http://schemas.microsoft.com/office/drawing/2014/main" xmlns="" id="{9DCFEA65-ADAF-4E41-BB55-FF9C35B50CAA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4" name="îṧ1îďè">
                  <a:extLst>
                    <a:ext uri="{FF2B5EF4-FFF2-40B4-BE49-F238E27FC236}">
                      <a16:creationId xmlns:a16="http://schemas.microsoft.com/office/drawing/2014/main" xmlns="" id="{FF09BF51-152F-4BD0-BC2D-D5C8D35A1CA1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328DD48A-5856-4E40-943D-C684931A49B7}"/>
                  </a:ext>
                </a:extLst>
              </p:cNvPr>
              <p:cNvCxnSpPr/>
              <p:nvPr/>
            </p:nvCxnSpPr>
            <p:spPr>
              <a:xfrm>
                <a:off x="7838300" y="2002431"/>
                <a:ext cx="36806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91230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613EC5F-C24D-4677-BC8F-B54461881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3B7383F-3C80-4821-AC11-6BA279AC1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A6E38EB-B330-4330-BD4D-8B3FA44BD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7c273de4-a495-4542-9591-9da9076d567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A15E65F-A4C5-4156-A44F-A194382D904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764000"/>
            <a:ext cx="10850562" cy="3670856"/>
            <a:chOff x="669926" y="1764000"/>
            <a:chExt cx="10850562" cy="3670856"/>
          </a:xfrm>
        </p:grpSpPr>
        <p:grpSp>
          <p:nvGrpSpPr>
            <p:cNvPr id="6" name="î$ḷîḑe">
              <a:extLst>
                <a:ext uri="{FF2B5EF4-FFF2-40B4-BE49-F238E27FC236}">
                  <a16:creationId xmlns:a16="http://schemas.microsoft.com/office/drawing/2014/main" xmlns="" id="{07EE05A6-182A-46F4-B2E1-B56DC098D09C}"/>
                </a:ext>
              </a:extLst>
            </p:cNvPr>
            <p:cNvGrpSpPr/>
            <p:nvPr/>
          </p:nvGrpSpPr>
          <p:grpSpPr>
            <a:xfrm>
              <a:off x="4260572" y="1764000"/>
              <a:ext cx="3670857" cy="3670856"/>
              <a:chOff x="2025650" y="1773238"/>
              <a:chExt cx="4551363" cy="4551362"/>
            </a:xfrm>
          </p:grpSpPr>
          <p:sp>
            <p:nvSpPr>
              <p:cNvPr id="18" name="ïs1ïḑé">
                <a:extLst>
                  <a:ext uri="{FF2B5EF4-FFF2-40B4-BE49-F238E27FC236}">
                    <a16:creationId xmlns:a16="http://schemas.microsoft.com/office/drawing/2014/main" xmlns="" id="{B8051893-FD83-4889-9556-DF5401650ABB}"/>
                  </a:ext>
                </a:extLst>
              </p:cNvPr>
              <p:cNvSpPr/>
              <p:nvPr/>
            </p:nvSpPr>
            <p:spPr bwMode="auto">
              <a:xfrm>
                <a:off x="2025650" y="2903538"/>
                <a:ext cx="1563688" cy="1150937"/>
              </a:xfrm>
              <a:custGeom>
                <a:avLst/>
                <a:gdLst>
                  <a:gd name="T0" fmla="*/ 705 w 985"/>
                  <a:gd name="T1" fmla="*/ 613 h 725"/>
                  <a:gd name="T2" fmla="*/ 712 w 985"/>
                  <a:gd name="T3" fmla="*/ 480 h 725"/>
                  <a:gd name="T4" fmla="*/ 731 w 985"/>
                  <a:gd name="T5" fmla="*/ 434 h 725"/>
                  <a:gd name="T6" fmla="*/ 748 w 985"/>
                  <a:gd name="T7" fmla="*/ 429 h 725"/>
                  <a:gd name="T8" fmla="*/ 802 w 985"/>
                  <a:gd name="T9" fmla="*/ 459 h 725"/>
                  <a:gd name="T10" fmla="*/ 847 w 985"/>
                  <a:gd name="T11" fmla="*/ 482 h 725"/>
                  <a:gd name="T12" fmla="*/ 886 w 985"/>
                  <a:gd name="T13" fmla="*/ 485 h 725"/>
                  <a:gd name="T14" fmla="*/ 928 w 985"/>
                  <a:gd name="T15" fmla="*/ 473 h 725"/>
                  <a:gd name="T16" fmla="*/ 959 w 985"/>
                  <a:gd name="T17" fmla="*/ 445 h 725"/>
                  <a:gd name="T18" fmla="*/ 978 w 985"/>
                  <a:gd name="T19" fmla="*/ 409 h 725"/>
                  <a:gd name="T20" fmla="*/ 983 w 985"/>
                  <a:gd name="T21" fmla="*/ 335 h 725"/>
                  <a:gd name="T22" fmla="*/ 969 w 985"/>
                  <a:gd name="T23" fmla="*/ 297 h 725"/>
                  <a:gd name="T24" fmla="*/ 939 w 985"/>
                  <a:gd name="T25" fmla="*/ 268 h 725"/>
                  <a:gd name="T26" fmla="*/ 896 w 985"/>
                  <a:gd name="T27" fmla="*/ 253 h 725"/>
                  <a:gd name="T28" fmla="*/ 858 w 985"/>
                  <a:gd name="T29" fmla="*/ 255 h 725"/>
                  <a:gd name="T30" fmla="*/ 790 w 985"/>
                  <a:gd name="T31" fmla="*/ 286 h 725"/>
                  <a:gd name="T32" fmla="*/ 745 w 985"/>
                  <a:gd name="T33" fmla="*/ 299 h 725"/>
                  <a:gd name="T34" fmla="*/ 727 w 985"/>
                  <a:gd name="T35" fmla="*/ 282 h 725"/>
                  <a:gd name="T36" fmla="*/ 718 w 985"/>
                  <a:gd name="T37" fmla="*/ 183 h 725"/>
                  <a:gd name="T38" fmla="*/ 614 w 985"/>
                  <a:gd name="T39" fmla="*/ 1 h 725"/>
                  <a:gd name="T40" fmla="*/ 484 w 985"/>
                  <a:gd name="T41" fmla="*/ 5 h 725"/>
                  <a:gd name="T42" fmla="*/ 436 w 985"/>
                  <a:gd name="T43" fmla="*/ 26 h 725"/>
                  <a:gd name="T44" fmla="*/ 431 w 985"/>
                  <a:gd name="T45" fmla="*/ 44 h 725"/>
                  <a:gd name="T46" fmla="*/ 439 w 985"/>
                  <a:gd name="T47" fmla="*/ 65 h 725"/>
                  <a:gd name="T48" fmla="*/ 475 w 985"/>
                  <a:gd name="T49" fmla="*/ 125 h 725"/>
                  <a:gd name="T50" fmla="*/ 484 w 985"/>
                  <a:gd name="T51" fmla="*/ 180 h 725"/>
                  <a:gd name="T52" fmla="*/ 479 w 985"/>
                  <a:gd name="T53" fmla="*/ 213 h 725"/>
                  <a:gd name="T54" fmla="*/ 458 w 985"/>
                  <a:gd name="T55" fmla="*/ 247 h 725"/>
                  <a:gd name="T56" fmla="*/ 425 w 985"/>
                  <a:gd name="T57" fmla="*/ 269 h 725"/>
                  <a:gd name="T58" fmla="*/ 376 w 985"/>
                  <a:gd name="T59" fmla="*/ 279 h 725"/>
                  <a:gd name="T60" fmla="*/ 337 w 985"/>
                  <a:gd name="T61" fmla="*/ 271 h 725"/>
                  <a:gd name="T62" fmla="*/ 302 w 985"/>
                  <a:gd name="T63" fmla="*/ 250 h 725"/>
                  <a:gd name="T64" fmla="*/ 277 w 985"/>
                  <a:gd name="T65" fmla="*/ 215 h 725"/>
                  <a:gd name="T66" fmla="*/ 268 w 985"/>
                  <a:gd name="T67" fmla="*/ 166 h 725"/>
                  <a:gd name="T68" fmla="*/ 274 w 985"/>
                  <a:gd name="T69" fmla="*/ 120 h 725"/>
                  <a:gd name="T70" fmla="*/ 296 w 985"/>
                  <a:gd name="T71" fmla="*/ 74 h 725"/>
                  <a:gd name="T72" fmla="*/ 319 w 985"/>
                  <a:gd name="T73" fmla="*/ 43 h 725"/>
                  <a:gd name="T74" fmla="*/ 315 w 985"/>
                  <a:gd name="T75" fmla="*/ 30 h 725"/>
                  <a:gd name="T76" fmla="*/ 270 w 985"/>
                  <a:gd name="T77" fmla="*/ 11 h 725"/>
                  <a:gd name="T78" fmla="*/ 176 w 985"/>
                  <a:gd name="T79" fmla="*/ 2 h 725"/>
                  <a:gd name="T80" fmla="*/ 0 w 985"/>
                  <a:gd name="T81" fmla="*/ 721 h 725"/>
                  <a:gd name="T82" fmla="*/ 130 w 985"/>
                  <a:gd name="T83" fmla="*/ 724 h 725"/>
                  <a:gd name="T84" fmla="*/ 275 w 985"/>
                  <a:gd name="T85" fmla="*/ 715 h 725"/>
                  <a:gd name="T86" fmla="*/ 338 w 985"/>
                  <a:gd name="T87" fmla="*/ 697 h 725"/>
                  <a:gd name="T88" fmla="*/ 345 w 985"/>
                  <a:gd name="T89" fmla="*/ 684 h 725"/>
                  <a:gd name="T90" fmla="*/ 322 w 985"/>
                  <a:gd name="T91" fmla="*/ 650 h 725"/>
                  <a:gd name="T92" fmla="*/ 288 w 985"/>
                  <a:gd name="T93" fmla="*/ 592 h 725"/>
                  <a:gd name="T94" fmla="*/ 278 w 985"/>
                  <a:gd name="T95" fmla="*/ 533 h 725"/>
                  <a:gd name="T96" fmla="*/ 284 w 985"/>
                  <a:gd name="T97" fmla="*/ 506 h 725"/>
                  <a:gd name="T98" fmla="*/ 303 w 985"/>
                  <a:gd name="T99" fmla="*/ 478 h 725"/>
                  <a:gd name="T100" fmla="*/ 358 w 985"/>
                  <a:gd name="T101" fmla="*/ 451 h 725"/>
                  <a:gd name="T102" fmla="*/ 414 w 985"/>
                  <a:gd name="T103" fmla="*/ 452 h 725"/>
                  <a:gd name="T104" fmla="*/ 468 w 985"/>
                  <a:gd name="T105" fmla="*/ 482 h 725"/>
                  <a:gd name="T106" fmla="*/ 488 w 985"/>
                  <a:gd name="T107" fmla="*/ 510 h 725"/>
                  <a:gd name="T108" fmla="*/ 493 w 985"/>
                  <a:gd name="T109" fmla="*/ 556 h 725"/>
                  <a:gd name="T110" fmla="*/ 478 w 985"/>
                  <a:gd name="T111" fmla="*/ 619 h 725"/>
                  <a:gd name="T112" fmla="*/ 460 w 985"/>
                  <a:gd name="T113" fmla="*/ 677 h 725"/>
                  <a:gd name="T114" fmla="*/ 478 w 985"/>
                  <a:gd name="T115" fmla="*/ 703 h 725"/>
                  <a:gd name="T116" fmla="*/ 526 w 985"/>
                  <a:gd name="T117" fmla="*/ 719 h 725"/>
                  <a:gd name="T118" fmla="*/ 706 w 985"/>
                  <a:gd name="T119" fmla="*/ 724 h 7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85" h="725">
                    <a:moveTo>
                      <a:pt x="706" y="724"/>
                    </a:moveTo>
                    <a:lnTo>
                      <a:pt x="706" y="724"/>
                    </a:lnTo>
                    <a:lnTo>
                      <a:pt x="705" y="668"/>
                    </a:lnTo>
                    <a:lnTo>
                      <a:pt x="705" y="613"/>
                    </a:lnTo>
                    <a:lnTo>
                      <a:pt x="705" y="564"/>
                    </a:lnTo>
                    <a:lnTo>
                      <a:pt x="707" y="518"/>
                    </a:lnTo>
                    <a:lnTo>
                      <a:pt x="709" y="499"/>
                    </a:lnTo>
                    <a:lnTo>
                      <a:pt x="712" y="480"/>
                    </a:lnTo>
                    <a:lnTo>
                      <a:pt x="716" y="465"/>
                    </a:lnTo>
                    <a:lnTo>
                      <a:pt x="720" y="452"/>
                    </a:lnTo>
                    <a:lnTo>
                      <a:pt x="725" y="441"/>
                    </a:lnTo>
                    <a:lnTo>
                      <a:pt x="731" y="434"/>
                    </a:lnTo>
                    <a:lnTo>
                      <a:pt x="739" y="430"/>
                    </a:lnTo>
                    <a:lnTo>
                      <a:pt x="742" y="429"/>
                    </a:lnTo>
                    <a:lnTo>
                      <a:pt x="748" y="429"/>
                    </a:lnTo>
                    <a:lnTo>
                      <a:pt x="748" y="429"/>
                    </a:lnTo>
                    <a:lnTo>
                      <a:pt x="755" y="430"/>
                    </a:lnTo>
                    <a:lnTo>
                      <a:pt x="760" y="431"/>
                    </a:lnTo>
                    <a:lnTo>
                      <a:pt x="774" y="438"/>
                    </a:lnTo>
                    <a:lnTo>
                      <a:pt x="802" y="459"/>
                    </a:lnTo>
                    <a:lnTo>
                      <a:pt x="818" y="469"/>
                    </a:lnTo>
                    <a:lnTo>
                      <a:pt x="828" y="475"/>
                    </a:lnTo>
                    <a:lnTo>
                      <a:pt x="837" y="478"/>
                    </a:lnTo>
                    <a:lnTo>
                      <a:pt x="847" y="482"/>
                    </a:lnTo>
                    <a:lnTo>
                      <a:pt x="860" y="483"/>
                    </a:lnTo>
                    <a:lnTo>
                      <a:pt x="872" y="485"/>
                    </a:lnTo>
                    <a:lnTo>
                      <a:pt x="886" y="485"/>
                    </a:lnTo>
                    <a:lnTo>
                      <a:pt x="886" y="485"/>
                    </a:lnTo>
                    <a:lnTo>
                      <a:pt x="897" y="483"/>
                    </a:lnTo>
                    <a:lnTo>
                      <a:pt x="909" y="480"/>
                    </a:lnTo>
                    <a:lnTo>
                      <a:pt x="918" y="478"/>
                    </a:lnTo>
                    <a:lnTo>
                      <a:pt x="928" y="473"/>
                    </a:lnTo>
                    <a:lnTo>
                      <a:pt x="937" y="468"/>
                    </a:lnTo>
                    <a:lnTo>
                      <a:pt x="945" y="461"/>
                    </a:lnTo>
                    <a:lnTo>
                      <a:pt x="952" y="454"/>
                    </a:lnTo>
                    <a:lnTo>
                      <a:pt x="959" y="445"/>
                    </a:lnTo>
                    <a:lnTo>
                      <a:pt x="965" y="437"/>
                    </a:lnTo>
                    <a:lnTo>
                      <a:pt x="970" y="429"/>
                    </a:lnTo>
                    <a:lnTo>
                      <a:pt x="974" y="419"/>
                    </a:lnTo>
                    <a:lnTo>
                      <a:pt x="978" y="409"/>
                    </a:lnTo>
                    <a:lnTo>
                      <a:pt x="984" y="388"/>
                    </a:lnTo>
                    <a:lnTo>
                      <a:pt x="985" y="367"/>
                    </a:lnTo>
                    <a:lnTo>
                      <a:pt x="985" y="345"/>
                    </a:lnTo>
                    <a:lnTo>
                      <a:pt x="983" y="335"/>
                    </a:lnTo>
                    <a:lnTo>
                      <a:pt x="981" y="325"/>
                    </a:lnTo>
                    <a:lnTo>
                      <a:pt x="977" y="315"/>
                    </a:lnTo>
                    <a:lnTo>
                      <a:pt x="973" y="306"/>
                    </a:lnTo>
                    <a:lnTo>
                      <a:pt x="969" y="297"/>
                    </a:lnTo>
                    <a:lnTo>
                      <a:pt x="962" y="289"/>
                    </a:lnTo>
                    <a:lnTo>
                      <a:pt x="955" y="280"/>
                    </a:lnTo>
                    <a:lnTo>
                      <a:pt x="948" y="273"/>
                    </a:lnTo>
                    <a:lnTo>
                      <a:pt x="939" y="268"/>
                    </a:lnTo>
                    <a:lnTo>
                      <a:pt x="930" y="262"/>
                    </a:lnTo>
                    <a:lnTo>
                      <a:pt x="920" y="258"/>
                    </a:lnTo>
                    <a:lnTo>
                      <a:pt x="909" y="255"/>
                    </a:lnTo>
                    <a:lnTo>
                      <a:pt x="896" y="253"/>
                    </a:lnTo>
                    <a:lnTo>
                      <a:pt x="883" y="253"/>
                    </a:lnTo>
                    <a:lnTo>
                      <a:pt x="883" y="253"/>
                    </a:lnTo>
                    <a:lnTo>
                      <a:pt x="871" y="253"/>
                    </a:lnTo>
                    <a:lnTo>
                      <a:pt x="858" y="255"/>
                    </a:lnTo>
                    <a:lnTo>
                      <a:pt x="846" y="258"/>
                    </a:lnTo>
                    <a:lnTo>
                      <a:pt x="835" y="264"/>
                    </a:lnTo>
                    <a:lnTo>
                      <a:pt x="811" y="275"/>
                    </a:lnTo>
                    <a:lnTo>
                      <a:pt x="790" y="286"/>
                    </a:lnTo>
                    <a:lnTo>
                      <a:pt x="769" y="294"/>
                    </a:lnTo>
                    <a:lnTo>
                      <a:pt x="760" y="299"/>
                    </a:lnTo>
                    <a:lnTo>
                      <a:pt x="752" y="299"/>
                    </a:lnTo>
                    <a:lnTo>
                      <a:pt x="745" y="299"/>
                    </a:lnTo>
                    <a:lnTo>
                      <a:pt x="738" y="296"/>
                    </a:lnTo>
                    <a:lnTo>
                      <a:pt x="732" y="290"/>
                    </a:lnTo>
                    <a:lnTo>
                      <a:pt x="727" y="282"/>
                    </a:lnTo>
                    <a:lnTo>
                      <a:pt x="727" y="282"/>
                    </a:lnTo>
                    <a:lnTo>
                      <a:pt x="724" y="269"/>
                    </a:lnTo>
                    <a:lnTo>
                      <a:pt x="721" y="247"/>
                    </a:lnTo>
                    <a:lnTo>
                      <a:pt x="720" y="219"/>
                    </a:lnTo>
                    <a:lnTo>
                      <a:pt x="718" y="183"/>
                    </a:lnTo>
                    <a:lnTo>
                      <a:pt x="717" y="99"/>
                    </a:lnTo>
                    <a:lnTo>
                      <a:pt x="718" y="6"/>
                    </a:lnTo>
                    <a:lnTo>
                      <a:pt x="718" y="6"/>
                    </a:lnTo>
                    <a:lnTo>
                      <a:pt x="614" y="1"/>
                    </a:lnTo>
                    <a:lnTo>
                      <a:pt x="565" y="0"/>
                    </a:lnTo>
                    <a:lnTo>
                      <a:pt x="521" y="1"/>
                    </a:lnTo>
                    <a:lnTo>
                      <a:pt x="502" y="2"/>
                    </a:lnTo>
                    <a:lnTo>
                      <a:pt x="484" y="5"/>
                    </a:lnTo>
                    <a:lnTo>
                      <a:pt x="468" y="9"/>
                    </a:lnTo>
                    <a:lnTo>
                      <a:pt x="454" y="13"/>
                    </a:lnTo>
                    <a:lnTo>
                      <a:pt x="445" y="19"/>
                    </a:lnTo>
                    <a:lnTo>
                      <a:pt x="436" y="26"/>
                    </a:lnTo>
                    <a:lnTo>
                      <a:pt x="433" y="30"/>
                    </a:lnTo>
                    <a:lnTo>
                      <a:pt x="432" y="34"/>
                    </a:lnTo>
                    <a:lnTo>
                      <a:pt x="431" y="39"/>
                    </a:lnTo>
                    <a:lnTo>
                      <a:pt x="431" y="44"/>
                    </a:lnTo>
                    <a:lnTo>
                      <a:pt x="431" y="44"/>
                    </a:lnTo>
                    <a:lnTo>
                      <a:pt x="431" y="50"/>
                    </a:lnTo>
                    <a:lnTo>
                      <a:pt x="433" y="55"/>
                    </a:lnTo>
                    <a:lnTo>
                      <a:pt x="439" y="65"/>
                    </a:lnTo>
                    <a:lnTo>
                      <a:pt x="457" y="90"/>
                    </a:lnTo>
                    <a:lnTo>
                      <a:pt x="467" y="106"/>
                    </a:lnTo>
                    <a:lnTo>
                      <a:pt x="471" y="116"/>
                    </a:lnTo>
                    <a:lnTo>
                      <a:pt x="475" y="125"/>
                    </a:lnTo>
                    <a:lnTo>
                      <a:pt x="479" y="138"/>
                    </a:lnTo>
                    <a:lnTo>
                      <a:pt x="482" y="150"/>
                    </a:lnTo>
                    <a:lnTo>
                      <a:pt x="484" y="164"/>
                    </a:lnTo>
                    <a:lnTo>
                      <a:pt x="484" y="180"/>
                    </a:lnTo>
                    <a:lnTo>
                      <a:pt x="484" y="180"/>
                    </a:lnTo>
                    <a:lnTo>
                      <a:pt x="484" y="192"/>
                    </a:lnTo>
                    <a:lnTo>
                      <a:pt x="482" y="204"/>
                    </a:lnTo>
                    <a:lnTo>
                      <a:pt x="479" y="213"/>
                    </a:lnTo>
                    <a:lnTo>
                      <a:pt x="475" y="223"/>
                    </a:lnTo>
                    <a:lnTo>
                      <a:pt x="470" y="232"/>
                    </a:lnTo>
                    <a:lnTo>
                      <a:pt x="464" y="240"/>
                    </a:lnTo>
                    <a:lnTo>
                      <a:pt x="458" y="247"/>
                    </a:lnTo>
                    <a:lnTo>
                      <a:pt x="450" y="254"/>
                    </a:lnTo>
                    <a:lnTo>
                      <a:pt x="443" y="260"/>
                    </a:lnTo>
                    <a:lnTo>
                      <a:pt x="435" y="265"/>
                    </a:lnTo>
                    <a:lnTo>
                      <a:pt x="425" y="269"/>
                    </a:lnTo>
                    <a:lnTo>
                      <a:pt x="417" y="272"/>
                    </a:lnTo>
                    <a:lnTo>
                      <a:pt x="407" y="275"/>
                    </a:lnTo>
                    <a:lnTo>
                      <a:pt x="397" y="278"/>
                    </a:lnTo>
                    <a:lnTo>
                      <a:pt x="376" y="279"/>
                    </a:lnTo>
                    <a:lnTo>
                      <a:pt x="366" y="278"/>
                    </a:lnTo>
                    <a:lnTo>
                      <a:pt x="356" y="276"/>
                    </a:lnTo>
                    <a:lnTo>
                      <a:pt x="347" y="275"/>
                    </a:lnTo>
                    <a:lnTo>
                      <a:pt x="337" y="271"/>
                    </a:lnTo>
                    <a:lnTo>
                      <a:pt x="327" y="268"/>
                    </a:lnTo>
                    <a:lnTo>
                      <a:pt x="319" y="262"/>
                    </a:lnTo>
                    <a:lnTo>
                      <a:pt x="310" y="257"/>
                    </a:lnTo>
                    <a:lnTo>
                      <a:pt x="302" y="250"/>
                    </a:lnTo>
                    <a:lnTo>
                      <a:pt x="295" y="243"/>
                    </a:lnTo>
                    <a:lnTo>
                      <a:pt x="288" y="234"/>
                    </a:lnTo>
                    <a:lnTo>
                      <a:pt x="282" y="226"/>
                    </a:lnTo>
                    <a:lnTo>
                      <a:pt x="277" y="215"/>
                    </a:lnTo>
                    <a:lnTo>
                      <a:pt x="274" y="205"/>
                    </a:lnTo>
                    <a:lnTo>
                      <a:pt x="271" y="192"/>
                    </a:lnTo>
                    <a:lnTo>
                      <a:pt x="268" y="180"/>
                    </a:lnTo>
                    <a:lnTo>
                      <a:pt x="268" y="166"/>
                    </a:lnTo>
                    <a:lnTo>
                      <a:pt x="268" y="166"/>
                    </a:lnTo>
                    <a:lnTo>
                      <a:pt x="268" y="149"/>
                    </a:lnTo>
                    <a:lnTo>
                      <a:pt x="271" y="132"/>
                    </a:lnTo>
                    <a:lnTo>
                      <a:pt x="274" y="120"/>
                    </a:lnTo>
                    <a:lnTo>
                      <a:pt x="277" y="107"/>
                    </a:lnTo>
                    <a:lnTo>
                      <a:pt x="282" y="97"/>
                    </a:lnTo>
                    <a:lnTo>
                      <a:pt x="287" y="88"/>
                    </a:lnTo>
                    <a:lnTo>
                      <a:pt x="296" y="74"/>
                    </a:lnTo>
                    <a:lnTo>
                      <a:pt x="306" y="62"/>
                    </a:lnTo>
                    <a:lnTo>
                      <a:pt x="315" y="53"/>
                    </a:lnTo>
                    <a:lnTo>
                      <a:pt x="317" y="48"/>
                    </a:lnTo>
                    <a:lnTo>
                      <a:pt x="319" y="43"/>
                    </a:lnTo>
                    <a:lnTo>
                      <a:pt x="319" y="39"/>
                    </a:lnTo>
                    <a:lnTo>
                      <a:pt x="317" y="33"/>
                    </a:lnTo>
                    <a:lnTo>
                      <a:pt x="317" y="33"/>
                    </a:lnTo>
                    <a:lnTo>
                      <a:pt x="315" y="30"/>
                    </a:lnTo>
                    <a:lnTo>
                      <a:pt x="312" y="26"/>
                    </a:lnTo>
                    <a:lnTo>
                      <a:pt x="302" y="20"/>
                    </a:lnTo>
                    <a:lnTo>
                      <a:pt x="287" y="15"/>
                    </a:lnTo>
                    <a:lnTo>
                      <a:pt x="270" y="11"/>
                    </a:lnTo>
                    <a:lnTo>
                      <a:pt x="249" y="8"/>
                    </a:lnTo>
                    <a:lnTo>
                      <a:pt x="226" y="5"/>
                    </a:lnTo>
                    <a:lnTo>
                      <a:pt x="176" y="2"/>
                    </a:lnTo>
                    <a:lnTo>
                      <a:pt x="176" y="2"/>
                    </a:lnTo>
                    <a:lnTo>
                      <a:pt x="123" y="1"/>
                    </a:lnTo>
                    <a:lnTo>
                      <a:pt x="74" y="2"/>
                    </a:lnTo>
                    <a:lnTo>
                      <a:pt x="0" y="4"/>
                    </a:lnTo>
                    <a:lnTo>
                      <a:pt x="0" y="721"/>
                    </a:lnTo>
                    <a:lnTo>
                      <a:pt x="0" y="721"/>
                    </a:lnTo>
                    <a:lnTo>
                      <a:pt x="0" y="721"/>
                    </a:lnTo>
                    <a:lnTo>
                      <a:pt x="74" y="724"/>
                    </a:lnTo>
                    <a:lnTo>
                      <a:pt x="130" y="724"/>
                    </a:lnTo>
                    <a:lnTo>
                      <a:pt x="192" y="722"/>
                    </a:lnTo>
                    <a:lnTo>
                      <a:pt x="221" y="721"/>
                    </a:lnTo>
                    <a:lnTo>
                      <a:pt x="249" y="718"/>
                    </a:lnTo>
                    <a:lnTo>
                      <a:pt x="275" y="715"/>
                    </a:lnTo>
                    <a:lnTo>
                      <a:pt x="299" y="711"/>
                    </a:lnTo>
                    <a:lnTo>
                      <a:pt x="319" y="707"/>
                    </a:lnTo>
                    <a:lnTo>
                      <a:pt x="333" y="700"/>
                    </a:lnTo>
                    <a:lnTo>
                      <a:pt x="338" y="697"/>
                    </a:lnTo>
                    <a:lnTo>
                      <a:pt x="342" y="693"/>
                    </a:lnTo>
                    <a:lnTo>
                      <a:pt x="344" y="689"/>
                    </a:lnTo>
                    <a:lnTo>
                      <a:pt x="345" y="684"/>
                    </a:lnTo>
                    <a:lnTo>
                      <a:pt x="345" y="684"/>
                    </a:lnTo>
                    <a:lnTo>
                      <a:pt x="344" y="679"/>
                    </a:lnTo>
                    <a:lnTo>
                      <a:pt x="341" y="675"/>
                    </a:lnTo>
                    <a:lnTo>
                      <a:pt x="333" y="663"/>
                    </a:lnTo>
                    <a:lnTo>
                      <a:pt x="322" y="650"/>
                    </a:lnTo>
                    <a:lnTo>
                      <a:pt x="310" y="634"/>
                    </a:lnTo>
                    <a:lnTo>
                      <a:pt x="298" y="615"/>
                    </a:lnTo>
                    <a:lnTo>
                      <a:pt x="292" y="605"/>
                    </a:lnTo>
                    <a:lnTo>
                      <a:pt x="288" y="592"/>
                    </a:lnTo>
                    <a:lnTo>
                      <a:pt x="284" y="580"/>
                    </a:lnTo>
                    <a:lnTo>
                      <a:pt x="281" y="566"/>
                    </a:lnTo>
                    <a:lnTo>
                      <a:pt x="278" y="550"/>
                    </a:lnTo>
                    <a:lnTo>
                      <a:pt x="278" y="533"/>
                    </a:lnTo>
                    <a:lnTo>
                      <a:pt x="278" y="533"/>
                    </a:lnTo>
                    <a:lnTo>
                      <a:pt x="280" y="524"/>
                    </a:lnTo>
                    <a:lnTo>
                      <a:pt x="281" y="514"/>
                    </a:lnTo>
                    <a:lnTo>
                      <a:pt x="284" y="506"/>
                    </a:lnTo>
                    <a:lnTo>
                      <a:pt x="288" y="497"/>
                    </a:lnTo>
                    <a:lnTo>
                      <a:pt x="292" y="490"/>
                    </a:lnTo>
                    <a:lnTo>
                      <a:pt x="298" y="483"/>
                    </a:lnTo>
                    <a:lnTo>
                      <a:pt x="303" y="478"/>
                    </a:lnTo>
                    <a:lnTo>
                      <a:pt x="309" y="472"/>
                    </a:lnTo>
                    <a:lnTo>
                      <a:pt x="324" y="462"/>
                    </a:lnTo>
                    <a:lnTo>
                      <a:pt x="341" y="457"/>
                    </a:lnTo>
                    <a:lnTo>
                      <a:pt x="358" y="451"/>
                    </a:lnTo>
                    <a:lnTo>
                      <a:pt x="376" y="450"/>
                    </a:lnTo>
                    <a:lnTo>
                      <a:pt x="376" y="450"/>
                    </a:lnTo>
                    <a:lnTo>
                      <a:pt x="396" y="450"/>
                    </a:lnTo>
                    <a:lnTo>
                      <a:pt x="414" y="452"/>
                    </a:lnTo>
                    <a:lnTo>
                      <a:pt x="431" y="458"/>
                    </a:lnTo>
                    <a:lnTo>
                      <a:pt x="447" y="465"/>
                    </a:lnTo>
                    <a:lnTo>
                      <a:pt x="461" y="476"/>
                    </a:lnTo>
                    <a:lnTo>
                      <a:pt x="468" y="482"/>
                    </a:lnTo>
                    <a:lnTo>
                      <a:pt x="474" y="487"/>
                    </a:lnTo>
                    <a:lnTo>
                      <a:pt x="479" y="494"/>
                    </a:lnTo>
                    <a:lnTo>
                      <a:pt x="484" y="503"/>
                    </a:lnTo>
                    <a:lnTo>
                      <a:pt x="488" y="510"/>
                    </a:lnTo>
                    <a:lnTo>
                      <a:pt x="489" y="520"/>
                    </a:lnTo>
                    <a:lnTo>
                      <a:pt x="489" y="520"/>
                    </a:lnTo>
                    <a:lnTo>
                      <a:pt x="493" y="538"/>
                    </a:lnTo>
                    <a:lnTo>
                      <a:pt x="493" y="556"/>
                    </a:lnTo>
                    <a:lnTo>
                      <a:pt x="492" y="573"/>
                    </a:lnTo>
                    <a:lnTo>
                      <a:pt x="488" y="589"/>
                    </a:lnTo>
                    <a:lnTo>
                      <a:pt x="482" y="605"/>
                    </a:lnTo>
                    <a:lnTo>
                      <a:pt x="478" y="619"/>
                    </a:lnTo>
                    <a:lnTo>
                      <a:pt x="467" y="645"/>
                    </a:lnTo>
                    <a:lnTo>
                      <a:pt x="463" y="656"/>
                    </a:lnTo>
                    <a:lnTo>
                      <a:pt x="460" y="668"/>
                    </a:lnTo>
                    <a:lnTo>
                      <a:pt x="460" y="677"/>
                    </a:lnTo>
                    <a:lnTo>
                      <a:pt x="463" y="687"/>
                    </a:lnTo>
                    <a:lnTo>
                      <a:pt x="465" y="691"/>
                    </a:lnTo>
                    <a:lnTo>
                      <a:pt x="468" y="696"/>
                    </a:lnTo>
                    <a:lnTo>
                      <a:pt x="478" y="703"/>
                    </a:lnTo>
                    <a:lnTo>
                      <a:pt x="492" y="710"/>
                    </a:lnTo>
                    <a:lnTo>
                      <a:pt x="510" y="715"/>
                    </a:lnTo>
                    <a:lnTo>
                      <a:pt x="510" y="715"/>
                    </a:lnTo>
                    <a:lnTo>
                      <a:pt x="526" y="719"/>
                    </a:lnTo>
                    <a:lnTo>
                      <a:pt x="545" y="721"/>
                    </a:lnTo>
                    <a:lnTo>
                      <a:pt x="591" y="724"/>
                    </a:lnTo>
                    <a:lnTo>
                      <a:pt x="646" y="725"/>
                    </a:lnTo>
                    <a:lnTo>
                      <a:pt x="706" y="724"/>
                    </a:lnTo>
                    <a:lnTo>
                      <a:pt x="706" y="724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s1iḍé">
                <a:extLst>
                  <a:ext uri="{FF2B5EF4-FFF2-40B4-BE49-F238E27FC236}">
                    <a16:creationId xmlns:a16="http://schemas.microsoft.com/office/drawing/2014/main" xmlns="" id="{EB43FF9B-6947-4ECC-8393-984B4A9DB4CE}"/>
                  </a:ext>
                </a:extLst>
              </p:cNvPr>
              <p:cNvSpPr/>
              <p:nvPr/>
            </p:nvSpPr>
            <p:spPr bwMode="auto">
              <a:xfrm>
                <a:off x="5013325" y="1773238"/>
                <a:ext cx="1563688" cy="1149350"/>
              </a:xfrm>
              <a:custGeom>
                <a:avLst/>
                <a:gdLst>
                  <a:gd name="T0" fmla="*/ 985 w 985"/>
                  <a:gd name="T1" fmla="*/ 74 h 724"/>
                  <a:gd name="T2" fmla="*/ 978 w 985"/>
                  <a:gd name="T3" fmla="*/ 45 h 724"/>
                  <a:gd name="T4" fmla="*/ 949 w 985"/>
                  <a:gd name="T5" fmla="*/ 13 h 724"/>
                  <a:gd name="T6" fmla="*/ 901 w 985"/>
                  <a:gd name="T7" fmla="*/ 0 h 724"/>
                  <a:gd name="T8" fmla="*/ 269 w 985"/>
                  <a:gd name="T9" fmla="*/ 32 h 724"/>
                  <a:gd name="T10" fmla="*/ 267 w 985"/>
                  <a:gd name="T11" fmla="*/ 189 h 724"/>
                  <a:gd name="T12" fmla="*/ 260 w 985"/>
                  <a:gd name="T13" fmla="*/ 270 h 724"/>
                  <a:gd name="T14" fmla="*/ 246 w 985"/>
                  <a:gd name="T15" fmla="*/ 327 h 724"/>
                  <a:gd name="T16" fmla="*/ 232 w 985"/>
                  <a:gd name="T17" fmla="*/ 344 h 724"/>
                  <a:gd name="T18" fmla="*/ 222 w 985"/>
                  <a:gd name="T19" fmla="*/ 345 h 724"/>
                  <a:gd name="T20" fmla="*/ 202 w 985"/>
                  <a:gd name="T21" fmla="*/ 328 h 724"/>
                  <a:gd name="T22" fmla="*/ 164 w 985"/>
                  <a:gd name="T23" fmla="*/ 295 h 724"/>
                  <a:gd name="T24" fmla="*/ 127 w 985"/>
                  <a:gd name="T25" fmla="*/ 280 h 724"/>
                  <a:gd name="T26" fmla="*/ 93 w 985"/>
                  <a:gd name="T27" fmla="*/ 275 h 724"/>
                  <a:gd name="T28" fmla="*/ 61 w 985"/>
                  <a:gd name="T29" fmla="*/ 281 h 724"/>
                  <a:gd name="T30" fmla="*/ 34 w 985"/>
                  <a:gd name="T31" fmla="*/ 294 h 724"/>
                  <a:gd name="T32" fmla="*/ 16 w 985"/>
                  <a:gd name="T33" fmla="*/ 313 h 724"/>
                  <a:gd name="T34" fmla="*/ 5 w 985"/>
                  <a:gd name="T35" fmla="*/ 338 h 724"/>
                  <a:gd name="T36" fmla="*/ 1 w 985"/>
                  <a:gd name="T37" fmla="*/ 396 h 724"/>
                  <a:gd name="T38" fmla="*/ 19 w 985"/>
                  <a:gd name="T39" fmla="*/ 449 h 724"/>
                  <a:gd name="T40" fmla="*/ 41 w 985"/>
                  <a:gd name="T41" fmla="*/ 477 h 724"/>
                  <a:gd name="T42" fmla="*/ 64 w 985"/>
                  <a:gd name="T43" fmla="*/ 489 h 724"/>
                  <a:gd name="T44" fmla="*/ 92 w 985"/>
                  <a:gd name="T45" fmla="*/ 493 h 724"/>
                  <a:gd name="T46" fmla="*/ 143 w 985"/>
                  <a:gd name="T47" fmla="*/ 488 h 724"/>
                  <a:gd name="T48" fmla="*/ 197 w 985"/>
                  <a:gd name="T49" fmla="*/ 465 h 724"/>
                  <a:gd name="T50" fmla="*/ 227 w 985"/>
                  <a:gd name="T51" fmla="*/ 460 h 724"/>
                  <a:gd name="T52" fmla="*/ 251 w 985"/>
                  <a:gd name="T53" fmla="*/ 477 h 724"/>
                  <a:gd name="T54" fmla="*/ 262 w 985"/>
                  <a:gd name="T55" fmla="*/ 510 h 724"/>
                  <a:gd name="T56" fmla="*/ 271 w 985"/>
                  <a:gd name="T57" fmla="*/ 570 h 724"/>
                  <a:gd name="T58" fmla="*/ 271 w 985"/>
                  <a:gd name="T59" fmla="*/ 718 h 724"/>
                  <a:gd name="T60" fmla="*/ 517 w 985"/>
                  <a:gd name="T61" fmla="*/ 724 h 724"/>
                  <a:gd name="T62" fmla="*/ 546 w 985"/>
                  <a:gd name="T63" fmla="*/ 720 h 724"/>
                  <a:gd name="T64" fmla="*/ 570 w 985"/>
                  <a:gd name="T65" fmla="*/ 700 h 724"/>
                  <a:gd name="T66" fmla="*/ 575 w 985"/>
                  <a:gd name="T67" fmla="*/ 678 h 724"/>
                  <a:gd name="T68" fmla="*/ 566 w 985"/>
                  <a:gd name="T69" fmla="*/ 657 h 724"/>
                  <a:gd name="T70" fmla="*/ 522 w 985"/>
                  <a:gd name="T71" fmla="*/ 577 h 724"/>
                  <a:gd name="T72" fmla="*/ 510 w 985"/>
                  <a:gd name="T73" fmla="*/ 533 h 724"/>
                  <a:gd name="T74" fmla="*/ 511 w 985"/>
                  <a:gd name="T75" fmla="*/ 509 h 724"/>
                  <a:gd name="T76" fmla="*/ 521 w 985"/>
                  <a:gd name="T77" fmla="*/ 477 h 724"/>
                  <a:gd name="T78" fmla="*/ 542 w 985"/>
                  <a:gd name="T79" fmla="*/ 450 h 724"/>
                  <a:gd name="T80" fmla="*/ 568 w 985"/>
                  <a:gd name="T81" fmla="*/ 431 h 724"/>
                  <a:gd name="T82" fmla="*/ 601 w 985"/>
                  <a:gd name="T83" fmla="*/ 418 h 724"/>
                  <a:gd name="T84" fmla="*/ 624 w 985"/>
                  <a:gd name="T85" fmla="*/ 414 h 724"/>
                  <a:gd name="T86" fmla="*/ 658 w 985"/>
                  <a:gd name="T87" fmla="*/ 414 h 724"/>
                  <a:gd name="T88" fmla="*/ 690 w 985"/>
                  <a:gd name="T89" fmla="*/ 424 h 724"/>
                  <a:gd name="T90" fmla="*/ 719 w 985"/>
                  <a:gd name="T91" fmla="*/ 442 h 724"/>
                  <a:gd name="T92" fmla="*/ 740 w 985"/>
                  <a:gd name="T93" fmla="*/ 472 h 724"/>
                  <a:gd name="T94" fmla="*/ 752 w 985"/>
                  <a:gd name="T95" fmla="*/ 512 h 724"/>
                  <a:gd name="T96" fmla="*/ 753 w 985"/>
                  <a:gd name="T97" fmla="*/ 544 h 724"/>
                  <a:gd name="T98" fmla="*/ 746 w 985"/>
                  <a:gd name="T99" fmla="*/ 580 h 724"/>
                  <a:gd name="T100" fmla="*/ 728 w 985"/>
                  <a:gd name="T101" fmla="*/ 619 h 724"/>
                  <a:gd name="T102" fmla="*/ 704 w 985"/>
                  <a:gd name="T103" fmla="*/ 660 h 724"/>
                  <a:gd name="T104" fmla="*/ 696 w 985"/>
                  <a:gd name="T105" fmla="*/ 686 h 724"/>
                  <a:gd name="T106" fmla="*/ 697 w 985"/>
                  <a:gd name="T107" fmla="*/ 695 h 724"/>
                  <a:gd name="T108" fmla="*/ 714 w 985"/>
                  <a:gd name="T109" fmla="*/ 706 h 724"/>
                  <a:gd name="T110" fmla="*/ 763 w 985"/>
                  <a:gd name="T111" fmla="*/ 716 h 724"/>
                  <a:gd name="T112" fmla="*/ 905 w 985"/>
                  <a:gd name="T113" fmla="*/ 717 h 724"/>
                  <a:gd name="T114" fmla="*/ 985 w 985"/>
                  <a:gd name="T115" fmla="*/ 716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85" h="724">
                    <a:moveTo>
                      <a:pt x="985" y="716"/>
                    </a:moveTo>
                    <a:lnTo>
                      <a:pt x="985" y="74"/>
                    </a:lnTo>
                    <a:lnTo>
                      <a:pt x="985" y="74"/>
                    </a:lnTo>
                    <a:lnTo>
                      <a:pt x="985" y="67"/>
                    </a:lnTo>
                    <a:lnTo>
                      <a:pt x="984" y="59"/>
                    </a:lnTo>
                    <a:lnTo>
                      <a:pt x="978" y="45"/>
                    </a:lnTo>
                    <a:lnTo>
                      <a:pt x="971" y="32"/>
                    </a:lnTo>
                    <a:lnTo>
                      <a:pt x="960" y="21"/>
                    </a:lnTo>
                    <a:lnTo>
                      <a:pt x="949" y="13"/>
                    </a:lnTo>
                    <a:lnTo>
                      <a:pt x="933" y="6"/>
                    </a:lnTo>
                    <a:lnTo>
                      <a:pt x="918" y="1"/>
                    </a:lnTo>
                    <a:lnTo>
                      <a:pt x="901" y="0"/>
                    </a:lnTo>
                    <a:lnTo>
                      <a:pt x="268" y="0"/>
                    </a:lnTo>
                    <a:lnTo>
                      <a:pt x="268" y="0"/>
                    </a:lnTo>
                    <a:lnTo>
                      <a:pt x="269" y="32"/>
                    </a:lnTo>
                    <a:lnTo>
                      <a:pt x="269" y="77"/>
                    </a:lnTo>
                    <a:lnTo>
                      <a:pt x="269" y="131"/>
                    </a:lnTo>
                    <a:lnTo>
                      <a:pt x="267" y="189"/>
                    </a:lnTo>
                    <a:lnTo>
                      <a:pt x="267" y="189"/>
                    </a:lnTo>
                    <a:lnTo>
                      <a:pt x="262" y="245"/>
                    </a:lnTo>
                    <a:lnTo>
                      <a:pt x="260" y="270"/>
                    </a:lnTo>
                    <a:lnTo>
                      <a:pt x="255" y="292"/>
                    </a:lnTo>
                    <a:lnTo>
                      <a:pt x="251" y="312"/>
                    </a:lnTo>
                    <a:lnTo>
                      <a:pt x="246" y="327"/>
                    </a:lnTo>
                    <a:lnTo>
                      <a:pt x="239" y="338"/>
                    </a:lnTo>
                    <a:lnTo>
                      <a:pt x="236" y="342"/>
                    </a:lnTo>
                    <a:lnTo>
                      <a:pt x="232" y="344"/>
                    </a:lnTo>
                    <a:lnTo>
                      <a:pt x="232" y="344"/>
                    </a:lnTo>
                    <a:lnTo>
                      <a:pt x="226" y="345"/>
                    </a:lnTo>
                    <a:lnTo>
                      <a:pt x="222" y="345"/>
                    </a:lnTo>
                    <a:lnTo>
                      <a:pt x="216" y="342"/>
                    </a:lnTo>
                    <a:lnTo>
                      <a:pt x="212" y="338"/>
                    </a:lnTo>
                    <a:lnTo>
                      <a:pt x="202" y="328"/>
                    </a:lnTo>
                    <a:lnTo>
                      <a:pt x="190" y="315"/>
                    </a:lnTo>
                    <a:lnTo>
                      <a:pt x="174" y="301"/>
                    </a:lnTo>
                    <a:lnTo>
                      <a:pt x="164" y="295"/>
                    </a:lnTo>
                    <a:lnTo>
                      <a:pt x="153" y="289"/>
                    </a:lnTo>
                    <a:lnTo>
                      <a:pt x="141" y="284"/>
                    </a:lnTo>
                    <a:lnTo>
                      <a:pt x="127" y="280"/>
                    </a:lnTo>
                    <a:lnTo>
                      <a:pt x="111" y="277"/>
                    </a:lnTo>
                    <a:lnTo>
                      <a:pt x="93" y="275"/>
                    </a:lnTo>
                    <a:lnTo>
                      <a:pt x="93" y="275"/>
                    </a:lnTo>
                    <a:lnTo>
                      <a:pt x="82" y="277"/>
                    </a:lnTo>
                    <a:lnTo>
                      <a:pt x="71" y="278"/>
                    </a:lnTo>
                    <a:lnTo>
                      <a:pt x="61" y="281"/>
                    </a:lnTo>
                    <a:lnTo>
                      <a:pt x="51" y="284"/>
                    </a:lnTo>
                    <a:lnTo>
                      <a:pt x="43" y="288"/>
                    </a:lnTo>
                    <a:lnTo>
                      <a:pt x="34" y="294"/>
                    </a:lnTo>
                    <a:lnTo>
                      <a:pt x="27" y="299"/>
                    </a:lnTo>
                    <a:lnTo>
                      <a:pt x="22" y="306"/>
                    </a:lnTo>
                    <a:lnTo>
                      <a:pt x="16" y="313"/>
                    </a:lnTo>
                    <a:lnTo>
                      <a:pt x="12" y="322"/>
                    </a:lnTo>
                    <a:lnTo>
                      <a:pt x="8" y="330"/>
                    </a:lnTo>
                    <a:lnTo>
                      <a:pt x="5" y="338"/>
                    </a:lnTo>
                    <a:lnTo>
                      <a:pt x="1" y="356"/>
                    </a:lnTo>
                    <a:lnTo>
                      <a:pt x="0" y="376"/>
                    </a:lnTo>
                    <a:lnTo>
                      <a:pt x="1" y="396"/>
                    </a:lnTo>
                    <a:lnTo>
                      <a:pt x="4" y="414"/>
                    </a:lnTo>
                    <a:lnTo>
                      <a:pt x="11" y="432"/>
                    </a:lnTo>
                    <a:lnTo>
                      <a:pt x="19" y="449"/>
                    </a:lnTo>
                    <a:lnTo>
                      <a:pt x="29" y="464"/>
                    </a:lnTo>
                    <a:lnTo>
                      <a:pt x="36" y="471"/>
                    </a:lnTo>
                    <a:lnTo>
                      <a:pt x="41" y="477"/>
                    </a:lnTo>
                    <a:lnTo>
                      <a:pt x="48" y="481"/>
                    </a:lnTo>
                    <a:lnTo>
                      <a:pt x="57" y="485"/>
                    </a:lnTo>
                    <a:lnTo>
                      <a:pt x="64" y="489"/>
                    </a:lnTo>
                    <a:lnTo>
                      <a:pt x="72" y="491"/>
                    </a:lnTo>
                    <a:lnTo>
                      <a:pt x="72" y="491"/>
                    </a:lnTo>
                    <a:lnTo>
                      <a:pt x="92" y="493"/>
                    </a:lnTo>
                    <a:lnTo>
                      <a:pt x="110" y="493"/>
                    </a:lnTo>
                    <a:lnTo>
                      <a:pt x="128" y="491"/>
                    </a:lnTo>
                    <a:lnTo>
                      <a:pt x="143" y="488"/>
                    </a:lnTo>
                    <a:lnTo>
                      <a:pt x="159" y="482"/>
                    </a:lnTo>
                    <a:lnTo>
                      <a:pt x="171" y="477"/>
                    </a:lnTo>
                    <a:lnTo>
                      <a:pt x="197" y="465"/>
                    </a:lnTo>
                    <a:lnTo>
                      <a:pt x="208" y="463"/>
                    </a:lnTo>
                    <a:lnTo>
                      <a:pt x="218" y="460"/>
                    </a:lnTo>
                    <a:lnTo>
                      <a:pt x="227" y="460"/>
                    </a:lnTo>
                    <a:lnTo>
                      <a:pt x="236" y="461"/>
                    </a:lnTo>
                    <a:lnTo>
                      <a:pt x="244" y="468"/>
                    </a:lnTo>
                    <a:lnTo>
                      <a:pt x="251" y="477"/>
                    </a:lnTo>
                    <a:lnTo>
                      <a:pt x="257" y="491"/>
                    </a:lnTo>
                    <a:lnTo>
                      <a:pt x="262" y="510"/>
                    </a:lnTo>
                    <a:lnTo>
                      <a:pt x="262" y="510"/>
                    </a:lnTo>
                    <a:lnTo>
                      <a:pt x="267" y="526"/>
                    </a:lnTo>
                    <a:lnTo>
                      <a:pt x="269" y="547"/>
                    </a:lnTo>
                    <a:lnTo>
                      <a:pt x="271" y="570"/>
                    </a:lnTo>
                    <a:lnTo>
                      <a:pt x="272" y="595"/>
                    </a:lnTo>
                    <a:lnTo>
                      <a:pt x="272" y="656"/>
                    </a:lnTo>
                    <a:lnTo>
                      <a:pt x="271" y="718"/>
                    </a:lnTo>
                    <a:lnTo>
                      <a:pt x="271" y="718"/>
                    </a:lnTo>
                    <a:lnTo>
                      <a:pt x="419" y="721"/>
                    </a:lnTo>
                    <a:lnTo>
                      <a:pt x="517" y="724"/>
                    </a:lnTo>
                    <a:lnTo>
                      <a:pt x="517" y="724"/>
                    </a:lnTo>
                    <a:lnTo>
                      <a:pt x="533" y="723"/>
                    </a:lnTo>
                    <a:lnTo>
                      <a:pt x="546" y="720"/>
                    </a:lnTo>
                    <a:lnTo>
                      <a:pt x="556" y="714"/>
                    </a:lnTo>
                    <a:lnTo>
                      <a:pt x="564" y="709"/>
                    </a:lnTo>
                    <a:lnTo>
                      <a:pt x="570" y="700"/>
                    </a:lnTo>
                    <a:lnTo>
                      <a:pt x="573" y="693"/>
                    </a:lnTo>
                    <a:lnTo>
                      <a:pt x="575" y="685"/>
                    </a:lnTo>
                    <a:lnTo>
                      <a:pt x="575" y="678"/>
                    </a:lnTo>
                    <a:lnTo>
                      <a:pt x="575" y="678"/>
                    </a:lnTo>
                    <a:lnTo>
                      <a:pt x="573" y="670"/>
                    </a:lnTo>
                    <a:lnTo>
                      <a:pt x="566" y="657"/>
                    </a:lnTo>
                    <a:lnTo>
                      <a:pt x="545" y="621"/>
                    </a:lnTo>
                    <a:lnTo>
                      <a:pt x="533" y="600"/>
                    </a:lnTo>
                    <a:lnTo>
                      <a:pt x="522" y="577"/>
                    </a:lnTo>
                    <a:lnTo>
                      <a:pt x="515" y="555"/>
                    </a:lnTo>
                    <a:lnTo>
                      <a:pt x="513" y="544"/>
                    </a:lnTo>
                    <a:lnTo>
                      <a:pt x="510" y="533"/>
                    </a:lnTo>
                    <a:lnTo>
                      <a:pt x="510" y="533"/>
                    </a:lnTo>
                    <a:lnTo>
                      <a:pt x="510" y="520"/>
                    </a:lnTo>
                    <a:lnTo>
                      <a:pt x="511" y="509"/>
                    </a:lnTo>
                    <a:lnTo>
                      <a:pt x="513" y="498"/>
                    </a:lnTo>
                    <a:lnTo>
                      <a:pt x="517" y="486"/>
                    </a:lnTo>
                    <a:lnTo>
                      <a:pt x="521" y="477"/>
                    </a:lnTo>
                    <a:lnTo>
                      <a:pt x="527" y="467"/>
                    </a:lnTo>
                    <a:lnTo>
                      <a:pt x="533" y="458"/>
                    </a:lnTo>
                    <a:lnTo>
                      <a:pt x="542" y="450"/>
                    </a:lnTo>
                    <a:lnTo>
                      <a:pt x="550" y="443"/>
                    </a:lnTo>
                    <a:lnTo>
                      <a:pt x="559" y="436"/>
                    </a:lnTo>
                    <a:lnTo>
                      <a:pt x="568" y="431"/>
                    </a:lnTo>
                    <a:lnTo>
                      <a:pt x="580" y="425"/>
                    </a:lnTo>
                    <a:lnTo>
                      <a:pt x="589" y="421"/>
                    </a:lnTo>
                    <a:lnTo>
                      <a:pt x="601" y="418"/>
                    </a:lnTo>
                    <a:lnTo>
                      <a:pt x="612" y="415"/>
                    </a:lnTo>
                    <a:lnTo>
                      <a:pt x="624" y="414"/>
                    </a:lnTo>
                    <a:lnTo>
                      <a:pt x="624" y="414"/>
                    </a:lnTo>
                    <a:lnTo>
                      <a:pt x="636" y="412"/>
                    </a:lnTo>
                    <a:lnTo>
                      <a:pt x="647" y="412"/>
                    </a:lnTo>
                    <a:lnTo>
                      <a:pt x="658" y="414"/>
                    </a:lnTo>
                    <a:lnTo>
                      <a:pt x="669" y="415"/>
                    </a:lnTo>
                    <a:lnTo>
                      <a:pt x="680" y="419"/>
                    </a:lnTo>
                    <a:lnTo>
                      <a:pt x="690" y="424"/>
                    </a:lnTo>
                    <a:lnTo>
                      <a:pt x="701" y="429"/>
                    </a:lnTo>
                    <a:lnTo>
                      <a:pt x="710" y="435"/>
                    </a:lnTo>
                    <a:lnTo>
                      <a:pt x="719" y="442"/>
                    </a:lnTo>
                    <a:lnTo>
                      <a:pt x="726" y="452"/>
                    </a:lnTo>
                    <a:lnTo>
                      <a:pt x="733" y="461"/>
                    </a:lnTo>
                    <a:lnTo>
                      <a:pt x="740" y="472"/>
                    </a:lnTo>
                    <a:lnTo>
                      <a:pt x="745" y="484"/>
                    </a:lnTo>
                    <a:lnTo>
                      <a:pt x="749" y="498"/>
                    </a:lnTo>
                    <a:lnTo>
                      <a:pt x="752" y="512"/>
                    </a:lnTo>
                    <a:lnTo>
                      <a:pt x="753" y="528"/>
                    </a:lnTo>
                    <a:lnTo>
                      <a:pt x="753" y="528"/>
                    </a:lnTo>
                    <a:lnTo>
                      <a:pt x="753" y="544"/>
                    </a:lnTo>
                    <a:lnTo>
                      <a:pt x="752" y="556"/>
                    </a:lnTo>
                    <a:lnTo>
                      <a:pt x="750" y="569"/>
                    </a:lnTo>
                    <a:lnTo>
                      <a:pt x="746" y="580"/>
                    </a:lnTo>
                    <a:lnTo>
                      <a:pt x="742" y="591"/>
                    </a:lnTo>
                    <a:lnTo>
                      <a:pt x="738" y="601"/>
                    </a:lnTo>
                    <a:lnTo>
                      <a:pt x="728" y="619"/>
                    </a:lnTo>
                    <a:lnTo>
                      <a:pt x="717" y="635"/>
                    </a:lnTo>
                    <a:lnTo>
                      <a:pt x="707" y="651"/>
                    </a:lnTo>
                    <a:lnTo>
                      <a:pt x="704" y="660"/>
                    </a:lnTo>
                    <a:lnTo>
                      <a:pt x="700" y="668"/>
                    </a:lnTo>
                    <a:lnTo>
                      <a:pt x="697" y="677"/>
                    </a:lnTo>
                    <a:lnTo>
                      <a:pt x="696" y="686"/>
                    </a:lnTo>
                    <a:lnTo>
                      <a:pt x="696" y="686"/>
                    </a:lnTo>
                    <a:lnTo>
                      <a:pt x="696" y="691"/>
                    </a:lnTo>
                    <a:lnTo>
                      <a:pt x="697" y="695"/>
                    </a:lnTo>
                    <a:lnTo>
                      <a:pt x="700" y="698"/>
                    </a:lnTo>
                    <a:lnTo>
                      <a:pt x="703" y="700"/>
                    </a:lnTo>
                    <a:lnTo>
                      <a:pt x="714" y="706"/>
                    </a:lnTo>
                    <a:lnTo>
                      <a:pt x="726" y="710"/>
                    </a:lnTo>
                    <a:lnTo>
                      <a:pt x="743" y="713"/>
                    </a:lnTo>
                    <a:lnTo>
                      <a:pt x="763" y="716"/>
                    </a:lnTo>
                    <a:lnTo>
                      <a:pt x="807" y="718"/>
                    </a:lnTo>
                    <a:lnTo>
                      <a:pt x="856" y="718"/>
                    </a:lnTo>
                    <a:lnTo>
                      <a:pt x="905" y="717"/>
                    </a:lnTo>
                    <a:lnTo>
                      <a:pt x="950" y="716"/>
                    </a:lnTo>
                    <a:lnTo>
                      <a:pt x="985" y="716"/>
                    </a:lnTo>
                    <a:lnTo>
                      <a:pt x="985" y="716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šḻidè">
                <a:extLst>
                  <a:ext uri="{FF2B5EF4-FFF2-40B4-BE49-F238E27FC236}">
                    <a16:creationId xmlns:a16="http://schemas.microsoft.com/office/drawing/2014/main" xmlns="" id="{78459FC4-817F-4D16-AAFD-E56B838F6E3F}"/>
                  </a:ext>
                </a:extLst>
              </p:cNvPr>
              <p:cNvSpPr/>
              <p:nvPr/>
            </p:nvSpPr>
            <p:spPr bwMode="auto">
              <a:xfrm>
                <a:off x="4295775" y="1773238"/>
                <a:ext cx="1149350" cy="1563687"/>
              </a:xfrm>
              <a:custGeom>
                <a:avLst/>
                <a:gdLst>
                  <a:gd name="T0" fmla="*/ 0 w 724"/>
                  <a:gd name="T1" fmla="*/ 598 h 985"/>
                  <a:gd name="T2" fmla="*/ 8 w 724"/>
                  <a:gd name="T3" fmla="*/ 510 h 985"/>
                  <a:gd name="T4" fmla="*/ 29 w 724"/>
                  <a:gd name="T5" fmla="*/ 468 h 985"/>
                  <a:gd name="T6" fmla="*/ 57 w 724"/>
                  <a:gd name="T7" fmla="*/ 460 h 985"/>
                  <a:gd name="T8" fmla="*/ 120 w 724"/>
                  <a:gd name="T9" fmla="*/ 482 h 985"/>
                  <a:gd name="T10" fmla="*/ 186 w 724"/>
                  <a:gd name="T11" fmla="*/ 492 h 985"/>
                  <a:gd name="T12" fmla="*/ 222 w 724"/>
                  <a:gd name="T13" fmla="*/ 484 h 985"/>
                  <a:gd name="T14" fmla="*/ 249 w 724"/>
                  <a:gd name="T15" fmla="*/ 461 h 985"/>
                  <a:gd name="T16" fmla="*/ 274 w 724"/>
                  <a:gd name="T17" fmla="*/ 394 h 985"/>
                  <a:gd name="T18" fmla="*/ 268 w 724"/>
                  <a:gd name="T19" fmla="*/ 340 h 985"/>
                  <a:gd name="T20" fmla="*/ 240 w 724"/>
                  <a:gd name="T21" fmla="*/ 296 h 985"/>
                  <a:gd name="T22" fmla="*/ 211 w 724"/>
                  <a:gd name="T23" fmla="*/ 281 h 985"/>
                  <a:gd name="T24" fmla="*/ 175 w 724"/>
                  <a:gd name="T25" fmla="*/ 278 h 985"/>
                  <a:gd name="T26" fmla="*/ 120 w 724"/>
                  <a:gd name="T27" fmla="*/ 292 h 985"/>
                  <a:gd name="T28" fmla="*/ 62 w 724"/>
                  <a:gd name="T29" fmla="*/ 333 h 985"/>
                  <a:gd name="T30" fmla="*/ 41 w 724"/>
                  <a:gd name="T31" fmla="*/ 344 h 985"/>
                  <a:gd name="T32" fmla="*/ 24 w 724"/>
                  <a:gd name="T33" fmla="*/ 333 h 985"/>
                  <a:gd name="T34" fmla="*/ 6 w 724"/>
                  <a:gd name="T35" fmla="*/ 249 h 985"/>
                  <a:gd name="T36" fmla="*/ 1 w 724"/>
                  <a:gd name="T37" fmla="*/ 73 h 985"/>
                  <a:gd name="T38" fmla="*/ 721 w 724"/>
                  <a:gd name="T39" fmla="*/ 32 h 985"/>
                  <a:gd name="T40" fmla="*/ 719 w 724"/>
                  <a:gd name="T41" fmla="*/ 189 h 985"/>
                  <a:gd name="T42" fmla="*/ 703 w 724"/>
                  <a:gd name="T43" fmla="*/ 312 h 985"/>
                  <a:gd name="T44" fmla="*/ 684 w 724"/>
                  <a:gd name="T45" fmla="*/ 344 h 985"/>
                  <a:gd name="T46" fmla="*/ 668 w 724"/>
                  <a:gd name="T47" fmla="*/ 342 h 985"/>
                  <a:gd name="T48" fmla="*/ 626 w 724"/>
                  <a:gd name="T49" fmla="*/ 301 h 985"/>
                  <a:gd name="T50" fmla="*/ 579 w 724"/>
                  <a:gd name="T51" fmla="*/ 280 h 985"/>
                  <a:gd name="T52" fmla="*/ 534 w 724"/>
                  <a:gd name="T53" fmla="*/ 277 h 985"/>
                  <a:gd name="T54" fmla="*/ 495 w 724"/>
                  <a:gd name="T55" fmla="*/ 288 h 985"/>
                  <a:gd name="T56" fmla="*/ 468 w 724"/>
                  <a:gd name="T57" fmla="*/ 313 h 985"/>
                  <a:gd name="T58" fmla="*/ 453 w 724"/>
                  <a:gd name="T59" fmla="*/ 356 h 985"/>
                  <a:gd name="T60" fmla="*/ 463 w 724"/>
                  <a:gd name="T61" fmla="*/ 432 h 985"/>
                  <a:gd name="T62" fmla="*/ 493 w 724"/>
                  <a:gd name="T63" fmla="*/ 477 h 985"/>
                  <a:gd name="T64" fmla="*/ 524 w 724"/>
                  <a:gd name="T65" fmla="*/ 491 h 985"/>
                  <a:gd name="T66" fmla="*/ 580 w 724"/>
                  <a:gd name="T67" fmla="*/ 491 h 985"/>
                  <a:gd name="T68" fmla="*/ 649 w 724"/>
                  <a:gd name="T69" fmla="*/ 465 h 985"/>
                  <a:gd name="T70" fmla="*/ 688 w 724"/>
                  <a:gd name="T71" fmla="*/ 461 h 985"/>
                  <a:gd name="T72" fmla="*/ 714 w 724"/>
                  <a:gd name="T73" fmla="*/ 510 h 985"/>
                  <a:gd name="T74" fmla="*/ 723 w 724"/>
                  <a:gd name="T75" fmla="*/ 570 h 985"/>
                  <a:gd name="T76" fmla="*/ 723 w 724"/>
                  <a:gd name="T77" fmla="*/ 718 h 985"/>
                  <a:gd name="T78" fmla="*/ 478 w 724"/>
                  <a:gd name="T79" fmla="*/ 721 h 985"/>
                  <a:gd name="T80" fmla="*/ 433 w 724"/>
                  <a:gd name="T81" fmla="*/ 731 h 985"/>
                  <a:gd name="T82" fmla="*/ 426 w 724"/>
                  <a:gd name="T83" fmla="*/ 760 h 985"/>
                  <a:gd name="T84" fmla="*/ 461 w 724"/>
                  <a:gd name="T85" fmla="*/ 833 h 985"/>
                  <a:gd name="T86" fmla="*/ 472 w 724"/>
                  <a:gd name="T87" fmla="*/ 882 h 985"/>
                  <a:gd name="T88" fmla="*/ 467 w 724"/>
                  <a:gd name="T89" fmla="*/ 920 h 985"/>
                  <a:gd name="T90" fmla="*/ 445 w 724"/>
                  <a:gd name="T91" fmla="*/ 955 h 985"/>
                  <a:gd name="T92" fmla="*/ 410 w 724"/>
                  <a:gd name="T93" fmla="*/ 977 h 985"/>
                  <a:gd name="T94" fmla="*/ 358 w 724"/>
                  <a:gd name="T95" fmla="*/ 985 h 985"/>
                  <a:gd name="T96" fmla="*/ 296 w 724"/>
                  <a:gd name="T97" fmla="*/ 970 h 985"/>
                  <a:gd name="T98" fmla="*/ 264 w 724"/>
                  <a:gd name="T99" fmla="*/ 945 h 985"/>
                  <a:gd name="T100" fmla="*/ 243 w 724"/>
                  <a:gd name="T101" fmla="*/ 909 h 985"/>
                  <a:gd name="T102" fmla="*/ 239 w 724"/>
                  <a:gd name="T103" fmla="*/ 872 h 985"/>
                  <a:gd name="T104" fmla="*/ 250 w 724"/>
                  <a:gd name="T105" fmla="*/ 826 h 985"/>
                  <a:gd name="T106" fmla="*/ 294 w 724"/>
                  <a:gd name="T107" fmla="*/ 760 h 985"/>
                  <a:gd name="T108" fmla="*/ 296 w 724"/>
                  <a:gd name="T109" fmla="*/ 742 h 985"/>
                  <a:gd name="T110" fmla="*/ 282 w 724"/>
                  <a:gd name="T111" fmla="*/ 727 h 985"/>
                  <a:gd name="T112" fmla="*/ 225 w 724"/>
                  <a:gd name="T113" fmla="*/ 714 h 985"/>
                  <a:gd name="T114" fmla="*/ 1 w 724"/>
                  <a:gd name="T115" fmla="*/ 723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24" h="985">
                    <a:moveTo>
                      <a:pt x="1" y="723"/>
                    </a:moveTo>
                    <a:lnTo>
                      <a:pt x="1" y="723"/>
                    </a:lnTo>
                    <a:lnTo>
                      <a:pt x="0" y="657"/>
                    </a:lnTo>
                    <a:lnTo>
                      <a:pt x="0" y="598"/>
                    </a:lnTo>
                    <a:lnTo>
                      <a:pt x="1" y="572"/>
                    </a:lnTo>
                    <a:lnTo>
                      <a:pt x="3" y="547"/>
                    </a:lnTo>
                    <a:lnTo>
                      <a:pt x="6" y="527"/>
                    </a:lnTo>
                    <a:lnTo>
                      <a:pt x="8" y="510"/>
                    </a:lnTo>
                    <a:lnTo>
                      <a:pt x="8" y="510"/>
                    </a:lnTo>
                    <a:lnTo>
                      <a:pt x="15" y="491"/>
                    </a:lnTo>
                    <a:lnTo>
                      <a:pt x="21" y="477"/>
                    </a:lnTo>
                    <a:lnTo>
                      <a:pt x="29" y="468"/>
                    </a:lnTo>
                    <a:lnTo>
                      <a:pt x="34" y="464"/>
                    </a:lnTo>
                    <a:lnTo>
                      <a:pt x="38" y="463"/>
                    </a:lnTo>
                    <a:lnTo>
                      <a:pt x="48" y="460"/>
                    </a:lnTo>
                    <a:lnTo>
                      <a:pt x="57" y="460"/>
                    </a:lnTo>
                    <a:lnTo>
                      <a:pt x="69" y="463"/>
                    </a:lnTo>
                    <a:lnTo>
                      <a:pt x="80" y="467"/>
                    </a:lnTo>
                    <a:lnTo>
                      <a:pt x="106" y="477"/>
                    </a:lnTo>
                    <a:lnTo>
                      <a:pt x="120" y="482"/>
                    </a:lnTo>
                    <a:lnTo>
                      <a:pt x="136" y="488"/>
                    </a:lnTo>
                    <a:lnTo>
                      <a:pt x="151" y="491"/>
                    </a:lnTo>
                    <a:lnTo>
                      <a:pt x="169" y="493"/>
                    </a:lnTo>
                    <a:lnTo>
                      <a:pt x="186" y="492"/>
                    </a:lnTo>
                    <a:lnTo>
                      <a:pt x="205" y="489"/>
                    </a:lnTo>
                    <a:lnTo>
                      <a:pt x="205" y="489"/>
                    </a:lnTo>
                    <a:lnTo>
                      <a:pt x="214" y="486"/>
                    </a:lnTo>
                    <a:lnTo>
                      <a:pt x="222" y="484"/>
                    </a:lnTo>
                    <a:lnTo>
                      <a:pt x="229" y="479"/>
                    </a:lnTo>
                    <a:lnTo>
                      <a:pt x="236" y="474"/>
                    </a:lnTo>
                    <a:lnTo>
                      <a:pt x="243" y="468"/>
                    </a:lnTo>
                    <a:lnTo>
                      <a:pt x="249" y="461"/>
                    </a:lnTo>
                    <a:lnTo>
                      <a:pt x="259" y="447"/>
                    </a:lnTo>
                    <a:lnTo>
                      <a:pt x="267" y="431"/>
                    </a:lnTo>
                    <a:lnTo>
                      <a:pt x="271" y="414"/>
                    </a:lnTo>
                    <a:lnTo>
                      <a:pt x="274" y="394"/>
                    </a:lnTo>
                    <a:lnTo>
                      <a:pt x="275" y="376"/>
                    </a:lnTo>
                    <a:lnTo>
                      <a:pt x="275" y="376"/>
                    </a:lnTo>
                    <a:lnTo>
                      <a:pt x="273" y="358"/>
                    </a:lnTo>
                    <a:lnTo>
                      <a:pt x="268" y="340"/>
                    </a:lnTo>
                    <a:lnTo>
                      <a:pt x="261" y="324"/>
                    </a:lnTo>
                    <a:lnTo>
                      <a:pt x="253" y="309"/>
                    </a:lnTo>
                    <a:lnTo>
                      <a:pt x="247" y="302"/>
                    </a:lnTo>
                    <a:lnTo>
                      <a:pt x="240" y="296"/>
                    </a:lnTo>
                    <a:lnTo>
                      <a:pt x="235" y="292"/>
                    </a:lnTo>
                    <a:lnTo>
                      <a:pt x="226" y="287"/>
                    </a:lnTo>
                    <a:lnTo>
                      <a:pt x="219" y="284"/>
                    </a:lnTo>
                    <a:lnTo>
                      <a:pt x="211" y="281"/>
                    </a:lnTo>
                    <a:lnTo>
                      <a:pt x="201" y="278"/>
                    </a:lnTo>
                    <a:lnTo>
                      <a:pt x="192" y="278"/>
                    </a:lnTo>
                    <a:lnTo>
                      <a:pt x="192" y="278"/>
                    </a:lnTo>
                    <a:lnTo>
                      <a:pt x="175" y="278"/>
                    </a:lnTo>
                    <a:lnTo>
                      <a:pt x="159" y="280"/>
                    </a:lnTo>
                    <a:lnTo>
                      <a:pt x="145" y="282"/>
                    </a:lnTo>
                    <a:lnTo>
                      <a:pt x="133" y="287"/>
                    </a:lnTo>
                    <a:lnTo>
                      <a:pt x="120" y="292"/>
                    </a:lnTo>
                    <a:lnTo>
                      <a:pt x="109" y="298"/>
                    </a:lnTo>
                    <a:lnTo>
                      <a:pt x="91" y="309"/>
                    </a:lnTo>
                    <a:lnTo>
                      <a:pt x="75" y="322"/>
                    </a:lnTo>
                    <a:lnTo>
                      <a:pt x="62" y="333"/>
                    </a:lnTo>
                    <a:lnTo>
                      <a:pt x="50" y="341"/>
                    </a:lnTo>
                    <a:lnTo>
                      <a:pt x="45" y="344"/>
                    </a:lnTo>
                    <a:lnTo>
                      <a:pt x="41" y="344"/>
                    </a:lnTo>
                    <a:lnTo>
                      <a:pt x="41" y="344"/>
                    </a:lnTo>
                    <a:lnTo>
                      <a:pt x="35" y="344"/>
                    </a:lnTo>
                    <a:lnTo>
                      <a:pt x="32" y="341"/>
                    </a:lnTo>
                    <a:lnTo>
                      <a:pt x="28" y="338"/>
                    </a:lnTo>
                    <a:lnTo>
                      <a:pt x="24" y="333"/>
                    </a:lnTo>
                    <a:lnTo>
                      <a:pt x="18" y="317"/>
                    </a:lnTo>
                    <a:lnTo>
                      <a:pt x="13" y="299"/>
                    </a:lnTo>
                    <a:lnTo>
                      <a:pt x="10" y="275"/>
                    </a:lnTo>
                    <a:lnTo>
                      <a:pt x="6" y="249"/>
                    </a:lnTo>
                    <a:lnTo>
                      <a:pt x="4" y="221"/>
                    </a:lnTo>
                    <a:lnTo>
                      <a:pt x="3" y="190"/>
                    </a:lnTo>
                    <a:lnTo>
                      <a:pt x="1" y="130"/>
                    </a:lnTo>
                    <a:lnTo>
                      <a:pt x="1" y="73"/>
                    </a:lnTo>
                    <a:lnTo>
                      <a:pt x="4" y="0"/>
                    </a:lnTo>
                    <a:lnTo>
                      <a:pt x="720" y="0"/>
                    </a:lnTo>
                    <a:lnTo>
                      <a:pt x="720" y="0"/>
                    </a:lnTo>
                    <a:lnTo>
                      <a:pt x="721" y="32"/>
                    </a:lnTo>
                    <a:lnTo>
                      <a:pt x="721" y="77"/>
                    </a:lnTo>
                    <a:lnTo>
                      <a:pt x="721" y="131"/>
                    </a:lnTo>
                    <a:lnTo>
                      <a:pt x="719" y="189"/>
                    </a:lnTo>
                    <a:lnTo>
                      <a:pt x="719" y="189"/>
                    </a:lnTo>
                    <a:lnTo>
                      <a:pt x="714" y="245"/>
                    </a:lnTo>
                    <a:lnTo>
                      <a:pt x="712" y="270"/>
                    </a:lnTo>
                    <a:lnTo>
                      <a:pt x="707" y="292"/>
                    </a:lnTo>
                    <a:lnTo>
                      <a:pt x="703" y="312"/>
                    </a:lnTo>
                    <a:lnTo>
                      <a:pt x="698" y="327"/>
                    </a:lnTo>
                    <a:lnTo>
                      <a:pt x="691" y="338"/>
                    </a:lnTo>
                    <a:lnTo>
                      <a:pt x="688" y="342"/>
                    </a:lnTo>
                    <a:lnTo>
                      <a:pt x="684" y="344"/>
                    </a:lnTo>
                    <a:lnTo>
                      <a:pt x="684" y="344"/>
                    </a:lnTo>
                    <a:lnTo>
                      <a:pt x="678" y="345"/>
                    </a:lnTo>
                    <a:lnTo>
                      <a:pt x="674" y="345"/>
                    </a:lnTo>
                    <a:lnTo>
                      <a:pt x="668" y="342"/>
                    </a:lnTo>
                    <a:lnTo>
                      <a:pt x="664" y="338"/>
                    </a:lnTo>
                    <a:lnTo>
                      <a:pt x="654" y="328"/>
                    </a:lnTo>
                    <a:lnTo>
                      <a:pt x="642" y="315"/>
                    </a:lnTo>
                    <a:lnTo>
                      <a:pt x="626" y="301"/>
                    </a:lnTo>
                    <a:lnTo>
                      <a:pt x="616" y="295"/>
                    </a:lnTo>
                    <a:lnTo>
                      <a:pt x="605" y="289"/>
                    </a:lnTo>
                    <a:lnTo>
                      <a:pt x="593" y="284"/>
                    </a:lnTo>
                    <a:lnTo>
                      <a:pt x="579" y="280"/>
                    </a:lnTo>
                    <a:lnTo>
                      <a:pt x="563" y="277"/>
                    </a:lnTo>
                    <a:lnTo>
                      <a:pt x="545" y="275"/>
                    </a:lnTo>
                    <a:lnTo>
                      <a:pt x="545" y="275"/>
                    </a:lnTo>
                    <a:lnTo>
                      <a:pt x="534" y="277"/>
                    </a:lnTo>
                    <a:lnTo>
                      <a:pt x="523" y="278"/>
                    </a:lnTo>
                    <a:lnTo>
                      <a:pt x="513" y="281"/>
                    </a:lnTo>
                    <a:lnTo>
                      <a:pt x="503" y="284"/>
                    </a:lnTo>
                    <a:lnTo>
                      <a:pt x="495" y="288"/>
                    </a:lnTo>
                    <a:lnTo>
                      <a:pt x="486" y="294"/>
                    </a:lnTo>
                    <a:lnTo>
                      <a:pt x="479" y="299"/>
                    </a:lnTo>
                    <a:lnTo>
                      <a:pt x="474" y="306"/>
                    </a:lnTo>
                    <a:lnTo>
                      <a:pt x="468" y="313"/>
                    </a:lnTo>
                    <a:lnTo>
                      <a:pt x="464" y="322"/>
                    </a:lnTo>
                    <a:lnTo>
                      <a:pt x="460" y="330"/>
                    </a:lnTo>
                    <a:lnTo>
                      <a:pt x="457" y="338"/>
                    </a:lnTo>
                    <a:lnTo>
                      <a:pt x="453" y="356"/>
                    </a:lnTo>
                    <a:lnTo>
                      <a:pt x="452" y="376"/>
                    </a:lnTo>
                    <a:lnTo>
                      <a:pt x="453" y="396"/>
                    </a:lnTo>
                    <a:lnTo>
                      <a:pt x="456" y="414"/>
                    </a:lnTo>
                    <a:lnTo>
                      <a:pt x="463" y="432"/>
                    </a:lnTo>
                    <a:lnTo>
                      <a:pt x="471" y="449"/>
                    </a:lnTo>
                    <a:lnTo>
                      <a:pt x="481" y="464"/>
                    </a:lnTo>
                    <a:lnTo>
                      <a:pt x="488" y="471"/>
                    </a:lnTo>
                    <a:lnTo>
                      <a:pt x="493" y="477"/>
                    </a:lnTo>
                    <a:lnTo>
                      <a:pt x="500" y="481"/>
                    </a:lnTo>
                    <a:lnTo>
                      <a:pt x="509" y="485"/>
                    </a:lnTo>
                    <a:lnTo>
                      <a:pt x="516" y="489"/>
                    </a:lnTo>
                    <a:lnTo>
                      <a:pt x="524" y="491"/>
                    </a:lnTo>
                    <a:lnTo>
                      <a:pt x="524" y="491"/>
                    </a:lnTo>
                    <a:lnTo>
                      <a:pt x="544" y="493"/>
                    </a:lnTo>
                    <a:lnTo>
                      <a:pt x="562" y="493"/>
                    </a:lnTo>
                    <a:lnTo>
                      <a:pt x="580" y="491"/>
                    </a:lnTo>
                    <a:lnTo>
                      <a:pt x="595" y="488"/>
                    </a:lnTo>
                    <a:lnTo>
                      <a:pt x="611" y="482"/>
                    </a:lnTo>
                    <a:lnTo>
                      <a:pt x="623" y="477"/>
                    </a:lnTo>
                    <a:lnTo>
                      <a:pt x="649" y="465"/>
                    </a:lnTo>
                    <a:lnTo>
                      <a:pt x="660" y="463"/>
                    </a:lnTo>
                    <a:lnTo>
                      <a:pt x="670" y="460"/>
                    </a:lnTo>
                    <a:lnTo>
                      <a:pt x="679" y="460"/>
                    </a:lnTo>
                    <a:lnTo>
                      <a:pt x="688" y="461"/>
                    </a:lnTo>
                    <a:lnTo>
                      <a:pt x="696" y="468"/>
                    </a:lnTo>
                    <a:lnTo>
                      <a:pt x="703" y="477"/>
                    </a:lnTo>
                    <a:lnTo>
                      <a:pt x="709" y="491"/>
                    </a:lnTo>
                    <a:lnTo>
                      <a:pt x="714" y="510"/>
                    </a:lnTo>
                    <a:lnTo>
                      <a:pt x="714" y="510"/>
                    </a:lnTo>
                    <a:lnTo>
                      <a:pt x="719" y="526"/>
                    </a:lnTo>
                    <a:lnTo>
                      <a:pt x="721" y="547"/>
                    </a:lnTo>
                    <a:lnTo>
                      <a:pt x="723" y="570"/>
                    </a:lnTo>
                    <a:lnTo>
                      <a:pt x="724" y="595"/>
                    </a:lnTo>
                    <a:lnTo>
                      <a:pt x="724" y="656"/>
                    </a:lnTo>
                    <a:lnTo>
                      <a:pt x="723" y="718"/>
                    </a:lnTo>
                    <a:lnTo>
                      <a:pt x="723" y="718"/>
                    </a:lnTo>
                    <a:lnTo>
                      <a:pt x="629" y="717"/>
                    </a:lnTo>
                    <a:lnTo>
                      <a:pt x="544" y="718"/>
                    </a:lnTo>
                    <a:lnTo>
                      <a:pt x="507" y="718"/>
                    </a:lnTo>
                    <a:lnTo>
                      <a:pt x="478" y="721"/>
                    </a:lnTo>
                    <a:lnTo>
                      <a:pt x="456" y="723"/>
                    </a:lnTo>
                    <a:lnTo>
                      <a:pt x="442" y="727"/>
                    </a:lnTo>
                    <a:lnTo>
                      <a:pt x="442" y="727"/>
                    </a:lnTo>
                    <a:lnTo>
                      <a:pt x="433" y="731"/>
                    </a:lnTo>
                    <a:lnTo>
                      <a:pt x="429" y="738"/>
                    </a:lnTo>
                    <a:lnTo>
                      <a:pt x="426" y="744"/>
                    </a:lnTo>
                    <a:lnTo>
                      <a:pt x="425" y="752"/>
                    </a:lnTo>
                    <a:lnTo>
                      <a:pt x="426" y="760"/>
                    </a:lnTo>
                    <a:lnTo>
                      <a:pt x="429" y="769"/>
                    </a:lnTo>
                    <a:lnTo>
                      <a:pt x="439" y="788"/>
                    </a:lnTo>
                    <a:lnTo>
                      <a:pt x="450" y="811"/>
                    </a:lnTo>
                    <a:lnTo>
                      <a:pt x="461" y="833"/>
                    </a:lnTo>
                    <a:lnTo>
                      <a:pt x="465" y="846"/>
                    </a:lnTo>
                    <a:lnTo>
                      <a:pt x="470" y="858"/>
                    </a:lnTo>
                    <a:lnTo>
                      <a:pt x="472" y="871"/>
                    </a:lnTo>
                    <a:lnTo>
                      <a:pt x="472" y="882"/>
                    </a:lnTo>
                    <a:lnTo>
                      <a:pt x="472" y="882"/>
                    </a:lnTo>
                    <a:lnTo>
                      <a:pt x="472" y="896"/>
                    </a:lnTo>
                    <a:lnTo>
                      <a:pt x="470" y="907"/>
                    </a:lnTo>
                    <a:lnTo>
                      <a:pt x="467" y="920"/>
                    </a:lnTo>
                    <a:lnTo>
                      <a:pt x="463" y="930"/>
                    </a:lnTo>
                    <a:lnTo>
                      <a:pt x="457" y="939"/>
                    </a:lnTo>
                    <a:lnTo>
                      <a:pt x="452" y="948"/>
                    </a:lnTo>
                    <a:lnTo>
                      <a:pt x="445" y="955"/>
                    </a:lnTo>
                    <a:lnTo>
                      <a:pt x="436" y="962"/>
                    </a:lnTo>
                    <a:lnTo>
                      <a:pt x="428" y="967"/>
                    </a:lnTo>
                    <a:lnTo>
                      <a:pt x="419" y="973"/>
                    </a:lnTo>
                    <a:lnTo>
                      <a:pt x="410" y="977"/>
                    </a:lnTo>
                    <a:lnTo>
                      <a:pt x="400" y="980"/>
                    </a:lnTo>
                    <a:lnTo>
                      <a:pt x="390" y="983"/>
                    </a:lnTo>
                    <a:lnTo>
                      <a:pt x="379" y="984"/>
                    </a:lnTo>
                    <a:lnTo>
                      <a:pt x="358" y="985"/>
                    </a:lnTo>
                    <a:lnTo>
                      <a:pt x="337" y="983"/>
                    </a:lnTo>
                    <a:lnTo>
                      <a:pt x="316" y="978"/>
                    </a:lnTo>
                    <a:lnTo>
                      <a:pt x="306" y="974"/>
                    </a:lnTo>
                    <a:lnTo>
                      <a:pt x="296" y="970"/>
                    </a:lnTo>
                    <a:lnTo>
                      <a:pt x="288" y="965"/>
                    </a:lnTo>
                    <a:lnTo>
                      <a:pt x="280" y="959"/>
                    </a:lnTo>
                    <a:lnTo>
                      <a:pt x="271" y="952"/>
                    </a:lnTo>
                    <a:lnTo>
                      <a:pt x="264" y="945"/>
                    </a:lnTo>
                    <a:lnTo>
                      <a:pt x="257" y="937"/>
                    </a:lnTo>
                    <a:lnTo>
                      <a:pt x="252" y="928"/>
                    </a:lnTo>
                    <a:lnTo>
                      <a:pt x="247" y="918"/>
                    </a:lnTo>
                    <a:lnTo>
                      <a:pt x="243" y="909"/>
                    </a:lnTo>
                    <a:lnTo>
                      <a:pt x="240" y="897"/>
                    </a:lnTo>
                    <a:lnTo>
                      <a:pt x="240" y="886"/>
                    </a:lnTo>
                    <a:lnTo>
                      <a:pt x="240" y="886"/>
                    </a:lnTo>
                    <a:lnTo>
                      <a:pt x="239" y="872"/>
                    </a:lnTo>
                    <a:lnTo>
                      <a:pt x="240" y="860"/>
                    </a:lnTo>
                    <a:lnTo>
                      <a:pt x="243" y="847"/>
                    </a:lnTo>
                    <a:lnTo>
                      <a:pt x="246" y="836"/>
                    </a:lnTo>
                    <a:lnTo>
                      <a:pt x="250" y="826"/>
                    </a:lnTo>
                    <a:lnTo>
                      <a:pt x="254" y="818"/>
                    </a:lnTo>
                    <a:lnTo>
                      <a:pt x="266" y="801"/>
                    </a:lnTo>
                    <a:lnTo>
                      <a:pt x="285" y="774"/>
                    </a:lnTo>
                    <a:lnTo>
                      <a:pt x="294" y="760"/>
                    </a:lnTo>
                    <a:lnTo>
                      <a:pt x="295" y="753"/>
                    </a:lnTo>
                    <a:lnTo>
                      <a:pt x="296" y="746"/>
                    </a:lnTo>
                    <a:lnTo>
                      <a:pt x="296" y="746"/>
                    </a:lnTo>
                    <a:lnTo>
                      <a:pt x="296" y="742"/>
                    </a:lnTo>
                    <a:lnTo>
                      <a:pt x="295" y="739"/>
                    </a:lnTo>
                    <a:lnTo>
                      <a:pt x="294" y="735"/>
                    </a:lnTo>
                    <a:lnTo>
                      <a:pt x="291" y="732"/>
                    </a:lnTo>
                    <a:lnTo>
                      <a:pt x="282" y="727"/>
                    </a:lnTo>
                    <a:lnTo>
                      <a:pt x="273" y="723"/>
                    </a:lnTo>
                    <a:lnTo>
                      <a:pt x="259" y="718"/>
                    </a:lnTo>
                    <a:lnTo>
                      <a:pt x="243" y="716"/>
                    </a:lnTo>
                    <a:lnTo>
                      <a:pt x="225" y="714"/>
                    </a:lnTo>
                    <a:lnTo>
                      <a:pt x="205" y="714"/>
                    </a:lnTo>
                    <a:lnTo>
                      <a:pt x="161" y="714"/>
                    </a:lnTo>
                    <a:lnTo>
                      <a:pt x="110" y="716"/>
                    </a:lnTo>
                    <a:lnTo>
                      <a:pt x="1" y="723"/>
                    </a:lnTo>
                    <a:lnTo>
                      <a:pt x="1" y="723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ṣḷïdê">
                <a:extLst>
                  <a:ext uri="{FF2B5EF4-FFF2-40B4-BE49-F238E27FC236}">
                    <a16:creationId xmlns:a16="http://schemas.microsoft.com/office/drawing/2014/main" xmlns="" id="{456B7029-2643-4184-AB4C-38122C64E3D4}"/>
                  </a:ext>
                </a:extLst>
              </p:cNvPr>
              <p:cNvSpPr/>
              <p:nvPr/>
            </p:nvSpPr>
            <p:spPr bwMode="auto">
              <a:xfrm>
                <a:off x="2684463" y="1773238"/>
                <a:ext cx="2047875" cy="1155700"/>
              </a:xfrm>
              <a:custGeom>
                <a:avLst/>
                <a:gdLst>
                  <a:gd name="T0" fmla="*/ 1015 w 1290"/>
                  <a:gd name="T1" fmla="*/ 598 h 728"/>
                  <a:gd name="T2" fmla="*/ 1023 w 1290"/>
                  <a:gd name="T3" fmla="*/ 510 h 728"/>
                  <a:gd name="T4" fmla="*/ 1044 w 1290"/>
                  <a:gd name="T5" fmla="*/ 468 h 728"/>
                  <a:gd name="T6" fmla="*/ 1072 w 1290"/>
                  <a:gd name="T7" fmla="*/ 460 h 728"/>
                  <a:gd name="T8" fmla="*/ 1135 w 1290"/>
                  <a:gd name="T9" fmla="*/ 482 h 728"/>
                  <a:gd name="T10" fmla="*/ 1201 w 1290"/>
                  <a:gd name="T11" fmla="*/ 492 h 728"/>
                  <a:gd name="T12" fmla="*/ 1237 w 1290"/>
                  <a:gd name="T13" fmla="*/ 484 h 728"/>
                  <a:gd name="T14" fmla="*/ 1264 w 1290"/>
                  <a:gd name="T15" fmla="*/ 461 h 728"/>
                  <a:gd name="T16" fmla="*/ 1289 w 1290"/>
                  <a:gd name="T17" fmla="*/ 394 h 728"/>
                  <a:gd name="T18" fmla="*/ 1283 w 1290"/>
                  <a:gd name="T19" fmla="*/ 340 h 728"/>
                  <a:gd name="T20" fmla="*/ 1255 w 1290"/>
                  <a:gd name="T21" fmla="*/ 296 h 728"/>
                  <a:gd name="T22" fmla="*/ 1226 w 1290"/>
                  <a:gd name="T23" fmla="*/ 281 h 728"/>
                  <a:gd name="T24" fmla="*/ 1190 w 1290"/>
                  <a:gd name="T25" fmla="*/ 278 h 728"/>
                  <a:gd name="T26" fmla="*/ 1135 w 1290"/>
                  <a:gd name="T27" fmla="*/ 292 h 728"/>
                  <a:gd name="T28" fmla="*/ 1077 w 1290"/>
                  <a:gd name="T29" fmla="*/ 333 h 728"/>
                  <a:gd name="T30" fmla="*/ 1056 w 1290"/>
                  <a:gd name="T31" fmla="*/ 344 h 728"/>
                  <a:gd name="T32" fmla="*/ 1039 w 1290"/>
                  <a:gd name="T33" fmla="*/ 333 h 728"/>
                  <a:gd name="T34" fmla="*/ 1021 w 1290"/>
                  <a:gd name="T35" fmla="*/ 249 h 728"/>
                  <a:gd name="T36" fmla="*/ 1016 w 1290"/>
                  <a:gd name="T37" fmla="*/ 73 h 728"/>
                  <a:gd name="T38" fmla="*/ 302 w 1290"/>
                  <a:gd name="T39" fmla="*/ 78 h 728"/>
                  <a:gd name="T40" fmla="*/ 295 w 1290"/>
                  <a:gd name="T41" fmla="*/ 240 h 728"/>
                  <a:gd name="T42" fmla="*/ 281 w 1290"/>
                  <a:gd name="T43" fmla="*/ 285 h 728"/>
                  <a:gd name="T44" fmla="*/ 271 w 1290"/>
                  <a:gd name="T45" fmla="*/ 288 h 728"/>
                  <a:gd name="T46" fmla="*/ 207 w 1290"/>
                  <a:gd name="T47" fmla="*/ 260 h 728"/>
                  <a:gd name="T48" fmla="*/ 141 w 1290"/>
                  <a:gd name="T49" fmla="*/ 238 h 728"/>
                  <a:gd name="T50" fmla="*/ 101 w 1290"/>
                  <a:gd name="T51" fmla="*/ 236 h 728"/>
                  <a:gd name="T52" fmla="*/ 53 w 1290"/>
                  <a:gd name="T53" fmla="*/ 252 h 728"/>
                  <a:gd name="T54" fmla="*/ 21 w 1290"/>
                  <a:gd name="T55" fmla="*/ 284 h 728"/>
                  <a:gd name="T56" fmla="*/ 4 w 1290"/>
                  <a:gd name="T57" fmla="*/ 324 h 728"/>
                  <a:gd name="T58" fmla="*/ 0 w 1290"/>
                  <a:gd name="T59" fmla="*/ 356 h 728"/>
                  <a:gd name="T60" fmla="*/ 7 w 1290"/>
                  <a:gd name="T61" fmla="*/ 401 h 728"/>
                  <a:gd name="T62" fmla="*/ 30 w 1290"/>
                  <a:gd name="T63" fmla="*/ 439 h 728"/>
                  <a:gd name="T64" fmla="*/ 64 w 1290"/>
                  <a:gd name="T65" fmla="*/ 465 h 728"/>
                  <a:gd name="T66" fmla="*/ 113 w 1290"/>
                  <a:gd name="T67" fmla="*/ 474 h 728"/>
                  <a:gd name="T68" fmla="*/ 150 w 1290"/>
                  <a:gd name="T69" fmla="*/ 468 h 728"/>
                  <a:gd name="T70" fmla="*/ 224 w 1290"/>
                  <a:gd name="T71" fmla="*/ 433 h 728"/>
                  <a:gd name="T72" fmla="*/ 263 w 1290"/>
                  <a:gd name="T73" fmla="*/ 410 h 728"/>
                  <a:gd name="T74" fmla="*/ 292 w 1290"/>
                  <a:gd name="T75" fmla="*/ 419 h 728"/>
                  <a:gd name="T76" fmla="*/ 309 w 1290"/>
                  <a:gd name="T77" fmla="*/ 467 h 728"/>
                  <a:gd name="T78" fmla="*/ 303 w 1290"/>
                  <a:gd name="T79" fmla="*/ 718 h 728"/>
                  <a:gd name="T80" fmla="*/ 488 w 1290"/>
                  <a:gd name="T81" fmla="*/ 721 h 728"/>
                  <a:gd name="T82" fmla="*/ 547 w 1290"/>
                  <a:gd name="T83" fmla="*/ 707 h 728"/>
                  <a:gd name="T84" fmla="*/ 570 w 1290"/>
                  <a:gd name="T85" fmla="*/ 685 h 728"/>
                  <a:gd name="T86" fmla="*/ 572 w 1290"/>
                  <a:gd name="T87" fmla="*/ 647 h 728"/>
                  <a:gd name="T88" fmla="*/ 536 w 1290"/>
                  <a:gd name="T89" fmla="*/ 584 h 728"/>
                  <a:gd name="T90" fmla="*/ 522 w 1290"/>
                  <a:gd name="T91" fmla="*/ 534 h 728"/>
                  <a:gd name="T92" fmla="*/ 527 w 1290"/>
                  <a:gd name="T93" fmla="*/ 485 h 728"/>
                  <a:gd name="T94" fmla="*/ 554 w 1290"/>
                  <a:gd name="T95" fmla="*/ 436 h 728"/>
                  <a:gd name="T96" fmla="*/ 593 w 1290"/>
                  <a:gd name="T97" fmla="*/ 407 h 728"/>
                  <a:gd name="T98" fmla="*/ 640 w 1290"/>
                  <a:gd name="T99" fmla="*/ 396 h 728"/>
                  <a:gd name="T100" fmla="*/ 677 w 1290"/>
                  <a:gd name="T101" fmla="*/ 398 h 728"/>
                  <a:gd name="T102" fmla="*/ 723 w 1290"/>
                  <a:gd name="T103" fmla="*/ 418 h 728"/>
                  <a:gd name="T104" fmla="*/ 759 w 1290"/>
                  <a:gd name="T105" fmla="*/ 454 h 728"/>
                  <a:gd name="T106" fmla="*/ 780 w 1290"/>
                  <a:gd name="T107" fmla="*/ 505 h 728"/>
                  <a:gd name="T108" fmla="*/ 782 w 1290"/>
                  <a:gd name="T109" fmla="*/ 547 h 728"/>
                  <a:gd name="T110" fmla="*/ 755 w 1290"/>
                  <a:gd name="T111" fmla="*/ 604 h 728"/>
                  <a:gd name="T112" fmla="*/ 721 w 1290"/>
                  <a:gd name="T113" fmla="*/ 667 h 728"/>
                  <a:gd name="T114" fmla="*/ 733 w 1290"/>
                  <a:gd name="T115" fmla="*/ 700 h 728"/>
                  <a:gd name="T116" fmla="*/ 762 w 1290"/>
                  <a:gd name="T117" fmla="*/ 716 h 728"/>
                  <a:gd name="T118" fmla="*/ 842 w 1290"/>
                  <a:gd name="T119" fmla="*/ 727 h 728"/>
                  <a:gd name="T120" fmla="*/ 1016 w 1290"/>
                  <a:gd name="T121" fmla="*/ 723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90" h="728">
                    <a:moveTo>
                      <a:pt x="1016" y="723"/>
                    </a:moveTo>
                    <a:lnTo>
                      <a:pt x="1016" y="723"/>
                    </a:lnTo>
                    <a:lnTo>
                      <a:pt x="1015" y="657"/>
                    </a:lnTo>
                    <a:lnTo>
                      <a:pt x="1015" y="598"/>
                    </a:lnTo>
                    <a:lnTo>
                      <a:pt x="1016" y="572"/>
                    </a:lnTo>
                    <a:lnTo>
                      <a:pt x="1018" y="547"/>
                    </a:lnTo>
                    <a:lnTo>
                      <a:pt x="1021" y="527"/>
                    </a:lnTo>
                    <a:lnTo>
                      <a:pt x="1023" y="510"/>
                    </a:lnTo>
                    <a:lnTo>
                      <a:pt x="1023" y="510"/>
                    </a:lnTo>
                    <a:lnTo>
                      <a:pt x="1030" y="491"/>
                    </a:lnTo>
                    <a:lnTo>
                      <a:pt x="1036" y="477"/>
                    </a:lnTo>
                    <a:lnTo>
                      <a:pt x="1044" y="468"/>
                    </a:lnTo>
                    <a:lnTo>
                      <a:pt x="1049" y="464"/>
                    </a:lnTo>
                    <a:lnTo>
                      <a:pt x="1053" y="463"/>
                    </a:lnTo>
                    <a:lnTo>
                      <a:pt x="1063" y="460"/>
                    </a:lnTo>
                    <a:lnTo>
                      <a:pt x="1072" y="460"/>
                    </a:lnTo>
                    <a:lnTo>
                      <a:pt x="1084" y="463"/>
                    </a:lnTo>
                    <a:lnTo>
                      <a:pt x="1095" y="467"/>
                    </a:lnTo>
                    <a:lnTo>
                      <a:pt x="1121" y="477"/>
                    </a:lnTo>
                    <a:lnTo>
                      <a:pt x="1135" y="482"/>
                    </a:lnTo>
                    <a:lnTo>
                      <a:pt x="1151" y="488"/>
                    </a:lnTo>
                    <a:lnTo>
                      <a:pt x="1166" y="491"/>
                    </a:lnTo>
                    <a:lnTo>
                      <a:pt x="1184" y="493"/>
                    </a:lnTo>
                    <a:lnTo>
                      <a:pt x="1201" y="492"/>
                    </a:lnTo>
                    <a:lnTo>
                      <a:pt x="1220" y="489"/>
                    </a:lnTo>
                    <a:lnTo>
                      <a:pt x="1220" y="489"/>
                    </a:lnTo>
                    <a:lnTo>
                      <a:pt x="1229" y="486"/>
                    </a:lnTo>
                    <a:lnTo>
                      <a:pt x="1237" y="484"/>
                    </a:lnTo>
                    <a:lnTo>
                      <a:pt x="1244" y="479"/>
                    </a:lnTo>
                    <a:lnTo>
                      <a:pt x="1251" y="474"/>
                    </a:lnTo>
                    <a:lnTo>
                      <a:pt x="1258" y="468"/>
                    </a:lnTo>
                    <a:lnTo>
                      <a:pt x="1264" y="461"/>
                    </a:lnTo>
                    <a:lnTo>
                      <a:pt x="1274" y="447"/>
                    </a:lnTo>
                    <a:lnTo>
                      <a:pt x="1282" y="431"/>
                    </a:lnTo>
                    <a:lnTo>
                      <a:pt x="1286" y="414"/>
                    </a:lnTo>
                    <a:lnTo>
                      <a:pt x="1289" y="394"/>
                    </a:lnTo>
                    <a:lnTo>
                      <a:pt x="1290" y="376"/>
                    </a:lnTo>
                    <a:lnTo>
                      <a:pt x="1290" y="376"/>
                    </a:lnTo>
                    <a:lnTo>
                      <a:pt x="1288" y="358"/>
                    </a:lnTo>
                    <a:lnTo>
                      <a:pt x="1283" y="340"/>
                    </a:lnTo>
                    <a:lnTo>
                      <a:pt x="1276" y="324"/>
                    </a:lnTo>
                    <a:lnTo>
                      <a:pt x="1268" y="309"/>
                    </a:lnTo>
                    <a:lnTo>
                      <a:pt x="1262" y="302"/>
                    </a:lnTo>
                    <a:lnTo>
                      <a:pt x="1255" y="296"/>
                    </a:lnTo>
                    <a:lnTo>
                      <a:pt x="1250" y="292"/>
                    </a:lnTo>
                    <a:lnTo>
                      <a:pt x="1241" y="287"/>
                    </a:lnTo>
                    <a:lnTo>
                      <a:pt x="1234" y="284"/>
                    </a:lnTo>
                    <a:lnTo>
                      <a:pt x="1226" y="281"/>
                    </a:lnTo>
                    <a:lnTo>
                      <a:pt x="1216" y="278"/>
                    </a:lnTo>
                    <a:lnTo>
                      <a:pt x="1207" y="278"/>
                    </a:lnTo>
                    <a:lnTo>
                      <a:pt x="1207" y="278"/>
                    </a:lnTo>
                    <a:lnTo>
                      <a:pt x="1190" y="278"/>
                    </a:lnTo>
                    <a:lnTo>
                      <a:pt x="1174" y="280"/>
                    </a:lnTo>
                    <a:lnTo>
                      <a:pt x="1160" y="282"/>
                    </a:lnTo>
                    <a:lnTo>
                      <a:pt x="1148" y="287"/>
                    </a:lnTo>
                    <a:lnTo>
                      <a:pt x="1135" y="292"/>
                    </a:lnTo>
                    <a:lnTo>
                      <a:pt x="1124" y="298"/>
                    </a:lnTo>
                    <a:lnTo>
                      <a:pt x="1106" y="309"/>
                    </a:lnTo>
                    <a:lnTo>
                      <a:pt x="1090" y="322"/>
                    </a:lnTo>
                    <a:lnTo>
                      <a:pt x="1077" y="333"/>
                    </a:lnTo>
                    <a:lnTo>
                      <a:pt x="1065" y="341"/>
                    </a:lnTo>
                    <a:lnTo>
                      <a:pt x="1060" y="344"/>
                    </a:lnTo>
                    <a:lnTo>
                      <a:pt x="1056" y="344"/>
                    </a:lnTo>
                    <a:lnTo>
                      <a:pt x="1056" y="344"/>
                    </a:lnTo>
                    <a:lnTo>
                      <a:pt x="1050" y="344"/>
                    </a:lnTo>
                    <a:lnTo>
                      <a:pt x="1047" y="341"/>
                    </a:lnTo>
                    <a:lnTo>
                      <a:pt x="1043" y="338"/>
                    </a:lnTo>
                    <a:lnTo>
                      <a:pt x="1039" y="333"/>
                    </a:lnTo>
                    <a:lnTo>
                      <a:pt x="1033" y="317"/>
                    </a:lnTo>
                    <a:lnTo>
                      <a:pt x="1028" y="299"/>
                    </a:lnTo>
                    <a:lnTo>
                      <a:pt x="1025" y="275"/>
                    </a:lnTo>
                    <a:lnTo>
                      <a:pt x="1021" y="249"/>
                    </a:lnTo>
                    <a:lnTo>
                      <a:pt x="1019" y="221"/>
                    </a:lnTo>
                    <a:lnTo>
                      <a:pt x="1018" y="190"/>
                    </a:lnTo>
                    <a:lnTo>
                      <a:pt x="1016" y="130"/>
                    </a:lnTo>
                    <a:lnTo>
                      <a:pt x="1016" y="73"/>
                    </a:lnTo>
                    <a:lnTo>
                      <a:pt x="1019" y="0"/>
                    </a:lnTo>
                    <a:lnTo>
                      <a:pt x="302" y="0"/>
                    </a:lnTo>
                    <a:lnTo>
                      <a:pt x="302" y="0"/>
                    </a:lnTo>
                    <a:lnTo>
                      <a:pt x="302" y="78"/>
                    </a:lnTo>
                    <a:lnTo>
                      <a:pt x="301" y="126"/>
                    </a:lnTo>
                    <a:lnTo>
                      <a:pt x="301" y="175"/>
                    </a:lnTo>
                    <a:lnTo>
                      <a:pt x="298" y="221"/>
                    </a:lnTo>
                    <a:lnTo>
                      <a:pt x="295" y="240"/>
                    </a:lnTo>
                    <a:lnTo>
                      <a:pt x="292" y="257"/>
                    </a:lnTo>
                    <a:lnTo>
                      <a:pt x="288" y="271"/>
                    </a:lnTo>
                    <a:lnTo>
                      <a:pt x="284" y="281"/>
                    </a:lnTo>
                    <a:lnTo>
                      <a:pt x="281" y="285"/>
                    </a:lnTo>
                    <a:lnTo>
                      <a:pt x="278" y="287"/>
                    </a:lnTo>
                    <a:lnTo>
                      <a:pt x="276" y="288"/>
                    </a:lnTo>
                    <a:lnTo>
                      <a:pt x="271" y="288"/>
                    </a:lnTo>
                    <a:lnTo>
                      <a:pt x="271" y="288"/>
                    </a:lnTo>
                    <a:lnTo>
                      <a:pt x="264" y="287"/>
                    </a:lnTo>
                    <a:lnTo>
                      <a:pt x="259" y="285"/>
                    </a:lnTo>
                    <a:lnTo>
                      <a:pt x="243" y="278"/>
                    </a:lnTo>
                    <a:lnTo>
                      <a:pt x="207" y="260"/>
                    </a:lnTo>
                    <a:lnTo>
                      <a:pt x="187" y="250"/>
                    </a:lnTo>
                    <a:lnTo>
                      <a:pt x="165" y="242"/>
                    </a:lnTo>
                    <a:lnTo>
                      <a:pt x="154" y="239"/>
                    </a:lnTo>
                    <a:lnTo>
                      <a:pt x="141" y="238"/>
                    </a:lnTo>
                    <a:lnTo>
                      <a:pt x="129" y="236"/>
                    </a:lnTo>
                    <a:lnTo>
                      <a:pt x="116" y="235"/>
                    </a:lnTo>
                    <a:lnTo>
                      <a:pt x="116" y="235"/>
                    </a:lnTo>
                    <a:lnTo>
                      <a:pt x="101" y="236"/>
                    </a:lnTo>
                    <a:lnTo>
                      <a:pt x="88" y="239"/>
                    </a:lnTo>
                    <a:lnTo>
                      <a:pt x="76" y="242"/>
                    </a:lnTo>
                    <a:lnTo>
                      <a:pt x="64" y="246"/>
                    </a:lnTo>
                    <a:lnTo>
                      <a:pt x="53" y="252"/>
                    </a:lnTo>
                    <a:lnTo>
                      <a:pt x="45" y="259"/>
                    </a:lnTo>
                    <a:lnTo>
                      <a:pt x="37" y="266"/>
                    </a:lnTo>
                    <a:lnTo>
                      <a:pt x="28" y="274"/>
                    </a:lnTo>
                    <a:lnTo>
                      <a:pt x="21" y="284"/>
                    </a:lnTo>
                    <a:lnTo>
                      <a:pt x="16" y="292"/>
                    </a:lnTo>
                    <a:lnTo>
                      <a:pt x="11" y="302"/>
                    </a:lnTo>
                    <a:lnTo>
                      <a:pt x="7" y="313"/>
                    </a:lnTo>
                    <a:lnTo>
                      <a:pt x="4" y="324"/>
                    </a:lnTo>
                    <a:lnTo>
                      <a:pt x="2" y="334"/>
                    </a:lnTo>
                    <a:lnTo>
                      <a:pt x="0" y="345"/>
                    </a:lnTo>
                    <a:lnTo>
                      <a:pt x="0" y="356"/>
                    </a:lnTo>
                    <a:lnTo>
                      <a:pt x="0" y="356"/>
                    </a:lnTo>
                    <a:lnTo>
                      <a:pt x="0" y="369"/>
                    </a:lnTo>
                    <a:lnTo>
                      <a:pt x="2" y="379"/>
                    </a:lnTo>
                    <a:lnTo>
                      <a:pt x="4" y="390"/>
                    </a:lnTo>
                    <a:lnTo>
                      <a:pt x="7" y="401"/>
                    </a:lnTo>
                    <a:lnTo>
                      <a:pt x="11" y="411"/>
                    </a:lnTo>
                    <a:lnTo>
                      <a:pt x="17" y="421"/>
                    </a:lnTo>
                    <a:lnTo>
                      <a:pt x="23" y="431"/>
                    </a:lnTo>
                    <a:lnTo>
                      <a:pt x="30" y="439"/>
                    </a:lnTo>
                    <a:lnTo>
                      <a:pt x="37" y="447"/>
                    </a:lnTo>
                    <a:lnTo>
                      <a:pt x="45" y="454"/>
                    </a:lnTo>
                    <a:lnTo>
                      <a:pt x="55" y="460"/>
                    </a:lnTo>
                    <a:lnTo>
                      <a:pt x="64" y="465"/>
                    </a:lnTo>
                    <a:lnTo>
                      <a:pt x="76" y="470"/>
                    </a:lnTo>
                    <a:lnTo>
                      <a:pt x="88" y="472"/>
                    </a:lnTo>
                    <a:lnTo>
                      <a:pt x="101" y="474"/>
                    </a:lnTo>
                    <a:lnTo>
                      <a:pt x="113" y="474"/>
                    </a:lnTo>
                    <a:lnTo>
                      <a:pt x="113" y="474"/>
                    </a:lnTo>
                    <a:lnTo>
                      <a:pt x="126" y="474"/>
                    </a:lnTo>
                    <a:lnTo>
                      <a:pt x="139" y="471"/>
                    </a:lnTo>
                    <a:lnTo>
                      <a:pt x="150" y="468"/>
                    </a:lnTo>
                    <a:lnTo>
                      <a:pt x="162" y="465"/>
                    </a:lnTo>
                    <a:lnTo>
                      <a:pt x="185" y="456"/>
                    </a:lnTo>
                    <a:lnTo>
                      <a:pt x="206" y="445"/>
                    </a:lnTo>
                    <a:lnTo>
                      <a:pt x="224" y="433"/>
                    </a:lnTo>
                    <a:lnTo>
                      <a:pt x="241" y="422"/>
                    </a:lnTo>
                    <a:lnTo>
                      <a:pt x="253" y="414"/>
                    </a:lnTo>
                    <a:lnTo>
                      <a:pt x="263" y="410"/>
                    </a:lnTo>
                    <a:lnTo>
                      <a:pt x="263" y="410"/>
                    </a:lnTo>
                    <a:lnTo>
                      <a:pt x="270" y="408"/>
                    </a:lnTo>
                    <a:lnTo>
                      <a:pt x="278" y="410"/>
                    </a:lnTo>
                    <a:lnTo>
                      <a:pt x="285" y="412"/>
                    </a:lnTo>
                    <a:lnTo>
                      <a:pt x="292" y="419"/>
                    </a:lnTo>
                    <a:lnTo>
                      <a:pt x="299" y="428"/>
                    </a:lnTo>
                    <a:lnTo>
                      <a:pt x="305" y="438"/>
                    </a:lnTo>
                    <a:lnTo>
                      <a:pt x="308" y="452"/>
                    </a:lnTo>
                    <a:lnTo>
                      <a:pt x="309" y="467"/>
                    </a:lnTo>
                    <a:lnTo>
                      <a:pt x="309" y="467"/>
                    </a:lnTo>
                    <a:lnTo>
                      <a:pt x="308" y="568"/>
                    </a:lnTo>
                    <a:lnTo>
                      <a:pt x="303" y="718"/>
                    </a:lnTo>
                    <a:lnTo>
                      <a:pt x="303" y="718"/>
                    </a:lnTo>
                    <a:lnTo>
                      <a:pt x="385" y="723"/>
                    </a:lnTo>
                    <a:lnTo>
                      <a:pt x="422" y="723"/>
                    </a:lnTo>
                    <a:lnTo>
                      <a:pt x="457" y="723"/>
                    </a:lnTo>
                    <a:lnTo>
                      <a:pt x="488" y="721"/>
                    </a:lnTo>
                    <a:lnTo>
                      <a:pt x="516" y="717"/>
                    </a:lnTo>
                    <a:lnTo>
                      <a:pt x="527" y="716"/>
                    </a:lnTo>
                    <a:lnTo>
                      <a:pt x="538" y="712"/>
                    </a:lnTo>
                    <a:lnTo>
                      <a:pt x="547" y="707"/>
                    </a:lnTo>
                    <a:lnTo>
                      <a:pt x="554" y="703"/>
                    </a:lnTo>
                    <a:lnTo>
                      <a:pt x="554" y="703"/>
                    </a:lnTo>
                    <a:lnTo>
                      <a:pt x="565" y="693"/>
                    </a:lnTo>
                    <a:lnTo>
                      <a:pt x="570" y="685"/>
                    </a:lnTo>
                    <a:lnTo>
                      <a:pt x="575" y="675"/>
                    </a:lnTo>
                    <a:lnTo>
                      <a:pt x="576" y="667"/>
                    </a:lnTo>
                    <a:lnTo>
                      <a:pt x="575" y="657"/>
                    </a:lnTo>
                    <a:lnTo>
                      <a:pt x="572" y="647"/>
                    </a:lnTo>
                    <a:lnTo>
                      <a:pt x="568" y="637"/>
                    </a:lnTo>
                    <a:lnTo>
                      <a:pt x="561" y="628"/>
                    </a:lnTo>
                    <a:lnTo>
                      <a:pt x="548" y="607"/>
                    </a:lnTo>
                    <a:lnTo>
                      <a:pt x="536" y="584"/>
                    </a:lnTo>
                    <a:lnTo>
                      <a:pt x="530" y="573"/>
                    </a:lnTo>
                    <a:lnTo>
                      <a:pt x="524" y="561"/>
                    </a:lnTo>
                    <a:lnTo>
                      <a:pt x="522" y="548"/>
                    </a:lnTo>
                    <a:lnTo>
                      <a:pt x="522" y="534"/>
                    </a:lnTo>
                    <a:lnTo>
                      <a:pt x="522" y="534"/>
                    </a:lnTo>
                    <a:lnTo>
                      <a:pt x="522" y="517"/>
                    </a:lnTo>
                    <a:lnTo>
                      <a:pt x="524" y="500"/>
                    </a:lnTo>
                    <a:lnTo>
                      <a:pt x="527" y="485"/>
                    </a:lnTo>
                    <a:lnTo>
                      <a:pt x="533" y="471"/>
                    </a:lnTo>
                    <a:lnTo>
                      <a:pt x="538" y="457"/>
                    </a:lnTo>
                    <a:lnTo>
                      <a:pt x="545" y="446"/>
                    </a:lnTo>
                    <a:lnTo>
                      <a:pt x="554" y="436"/>
                    </a:lnTo>
                    <a:lnTo>
                      <a:pt x="562" y="426"/>
                    </a:lnTo>
                    <a:lnTo>
                      <a:pt x="572" y="418"/>
                    </a:lnTo>
                    <a:lnTo>
                      <a:pt x="582" y="412"/>
                    </a:lnTo>
                    <a:lnTo>
                      <a:pt x="593" y="407"/>
                    </a:lnTo>
                    <a:lnTo>
                      <a:pt x="604" y="401"/>
                    </a:lnTo>
                    <a:lnTo>
                      <a:pt x="617" y="398"/>
                    </a:lnTo>
                    <a:lnTo>
                      <a:pt x="628" y="396"/>
                    </a:lnTo>
                    <a:lnTo>
                      <a:pt x="640" y="396"/>
                    </a:lnTo>
                    <a:lnTo>
                      <a:pt x="653" y="396"/>
                    </a:lnTo>
                    <a:lnTo>
                      <a:pt x="653" y="396"/>
                    </a:lnTo>
                    <a:lnTo>
                      <a:pt x="664" y="396"/>
                    </a:lnTo>
                    <a:lnTo>
                      <a:pt x="677" y="398"/>
                    </a:lnTo>
                    <a:lnTo>
                      <a:pt x="689" y="401"/>
                    </a:lnTo>
                    <a:lnTo>
                      <a:pt x="700" y="407"/>
                    </a:lnTo>
                    <a:lnTo>
                      <a:pt x="712" y="411"/>
                    </a:lnTo>
                    <a:lnTo>
                      <a:pt x="723" y="418"/>
                    </a:lnTo>
                    <a:lnTo>
                      <a:pt x="733" y="425"/>
                    </a:lnTo>
                    <a:lnTo>
                      <a:pt x="742" y="433"/>
                    </a:lnTo>
                    <a:lnTo>
                      <a:pt x="751" y="443"/>
                    </a:lnTo>
                    <a:lnTo>
                      <a:pt x="759" y="454"/>
                    </a:lnTo>
                    <a:lnTo>
                      <a:pt x="766" y="465"/>
                    </a:lnTo>
                    <a:lnTo>
                      <a:pt x="772" y="478"/>
                    </a:lnTo>
                    <a:lnTo>
                      <a:pt x="776" y="491"/>
                    </a:lnTo>
                    <a:lnTo>
                      <a:pt x="780" y="505"/>
                    </a:lnTo>
                    <a:lnTo>
                      <a:pt x="782" y="520"/>
                    </a:lnTo>
                    <a:lnTo>
                      <a:pt x="782" y="537"/>
                    </a:lnTo>
                    <a:lnTo>
                      <a:pt x="782" y="537"/>
                    </a:lnTo>
                    <a:lnTo>
                      <a:pt x="782" y="547"/>
                    </a:lnTo>
                    <a:lnTo>
                      <a:pt x="779" y="558"/>
                    </a:lnTo>
                    <a:lnTo>
                      <a:pt x="773" y="570"/>
                    </a:lnTo>
                    <a:lnTo>
                      <a:pt x="768" y="582"/>
                    </a:lnTo>
                    <a:lnTo>
                      <a:pt x="755" y="604"/>
                    </a:lnTo>
                    <a:lnTo>
                      <a:pt x="741" y="626"/>
                    </a:lnTo>
                    <a:lnTo>
                      <a:pt x="730" y="647"/>
                    </a:lnTo>
                    <a:lnTo>
                      <a:pt x="724" y="657"/>
                    </a:lnTo>
                    <a:lnTo>
                      <a:pt x="721" y="667"/>
                    </a:lnTo>
                    <a:lnTo>
                      <a:pt x="721" y="677"/>
                    </a:lnTo>
                    <a:lnTo>
                      <a:pt x="723" y="685"/>
                    </a:lnTo>
                    <a:lnTo>
                      <a:pt x="726" y="693"/>
                    </a:lnTo>
                    <a:lnTo>
                      <a:pt x="733" y="700"/>
                    </a:lnTo>
                    <a:lnTo>
                      <a:pt x="733" y="700"/>
                    </a:lnTo>
                    <a:lnTo>
                      <a:pt x="741" y="707"/>
                    </a:lnTo>
                    <a:lnTo>
                      <a:pt x="751" y="712"/>
                    </a:lnTo>
                    <a:lnTo>
                      <a:pt x="762" y="716"/>
                    </a:lnTo>
                    <a:lnTo>
                      <a:pt x="775" y="720"/>
                    </a:lnTo>
                    <a:lnTo>
                      <a:pt x="790" y="723"/>
                    </a:lnTo>
                    <a:lnTo>
                      <a:pt x="807" y="724"/>
                    </a:lnTo>
                    <a:lnTo>
                      <a:pt x="842" y="727"/>
                    </a:lnTo>
                    <a:lnTo>
                      <a:pt x="882" y="728"/>
                    </a:lnTo>
                    <a:lnTo>
                      <a:pt x="926" y="727"/>
                    </a:lnTo>
                    <a:lnTo>
                      <a:pt x="1016" y="723"/>
                    </a:lnTo>
                    <a:lnTo>
                      <a:pt x="1016" y="723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ṥḻiďè">
                <a:extLst>
                  <a:ext uri="{FF2B5EF4-FFF2-40B4-BE49-F238E27FC236}">
                    <a16:creationId xmlns:a16="http://schemas.microsoft.com/office/drawing/2014/main" xmlns="" id="{6B520202-A7FC-4F66-A1C1-190FD1BEF999}"/>
                  </a:ext>
                </a:extLst>
              </p:cNvPr>
              <p:cNvSpPr/>
              <p:nvPr/>
            </p:nvSpPr>
            <p:spPr bwMode="auto">
              <a:xfrm>
                <a:off x="2025650" y="1773238"/>
                <a:ext cx="1149350" cy="1573212"/>
              </a:xfrm>
              <a:custGeom>
                <a:avLst/>
                <a:gdLst>
                  <a:gd name="T0" fmla="*/ 723 w 724"/>
                  <a:gd name="T1" fmla="*/ 568 h 991"/>
                  <a:gd name="T2" fmla="*/ 723 w 724"/>
                  <a:gd name="T3" fmla="*/ 452 h 991"/>
                  <a:gd name="T4" fmla="*/ 707 w 724"/>
                  <a:gd name="T5" fmla="*/ 419 h 991"/>
                  <a:gd name="T6" fmla="*/ 685 w 724"/>
                  <a:gd name="T7" fmla="*/ 408 h 991"/>
                  <a:gd name="T8" fmla="*/ 668 w 724"/>
                  <a:gd name="T9" fmla="*/ 414 h 991"/>
                  <a:gd name="T10" fmla="*/ 621 w 724"/>
                  <a:gd name="T11" fmla="*/ 445 h 991"/>
                  <a:gd name="T12" fmla="*/ 565 w 724"/>
                  <a:gd name="T13" fmla="*/ 468 h 991"/>
                  <a:gd name="T14" fmla="*/ 528 w 724"/>
                  <a:gd name="T15" fmla="*/ 474 h 991"/>
                  <a:gd name="T16" fmla="*/ 503 w 724"/>
                  <a:gd name="T17" fmla="*/ 472 h 991"/>
                  <a:gd name="T18" fmla="*/ 470 w 724"/>
                  <a:gd name="T19" fmla="*/ 460 h 991"/>
                  <a:gd name="T20" fmla="*/ 445 w 724"/>
                  <a:gd name="T21" fmla="*/ 439 h 991"/>
                  <a:gd name="T22" fmla="*/ 426 w 724"/>
                  <a:gd name="T23" fmla="*/ 411 h 991"/>
                  <a:gd name="T24" fmla="*/ 417 w 724"/>
                  <a:gd name="T25" fmla="*/ 379 h 991"/>
                  <a:gd name="T26" fmla="*/ 415 w 724"/>
                  <a:gd name="T27" fmla="*/ 356 h 991"/>
                  <a:gd name="T28" fmla="*/ 419 w 724"/>
                  <a:gd name="T29" fmla="*/ 324 h 991"/>
                  <a:gd name="T30" fmla="*/ 431 w 724"/>
                  <a:gd name="T31" fmla="*/ 292 h 991"/>
                  <a:gd name="T32" fmla="*/ 452 w 724"/>
                  <a:gd name="T33" fmla="*/ 266 h 991"/>
                  <a:gd name="T34" fmla="*/ 479 w 724"/>
                  <a:gd name="T35" fmla="*/ 246 h 991"/>
                  <a:gd name="T36" fmla="*/ 516 w 724"/>
                  <a:gd name="T37" fmla="*/ 236 h 991"/>
                  <a:gd name="T38" fmla="*/ 544 w 724"/>
                  <a:gd name="T39" fmla="*/ 236 h 991"/>
                  <a:gd name="T40" fmla="*/ 580 w 724"/>
                  <a:gd name="T41" fmla="*/ 242 h 991"/>
                  <a:gd name="T42" fmla="*/ 658 w 724"/>
                  <a:gd name="T43" fmla="*/ 278 h 991"/>
                  <a:gd name="T44" fmla="*/ 686 w 724"/>
                  <a:gd name="T45" fmla="*/ 288 h 991"/>
                  <a:gd name="T46" fmla="*/ 693 w 724"/>
                  <a:gd name="T47" fmla="*/ 287 h 991"/>
                  <a:gd name="T48" fmla="*/ 703 w 724"/>
                  <a:gd name="T49" fmla="*/ 271 h 991"/>
                  <a:gd name="T50" fmla="*/ 713 w 724"/>
                  <a:gd name="T51" fmla="*/ 221 h 991"/>
                  <a:gd name="T52" fmla="*/ 717 w 724"/>
                  <a:gd name="T53" fmla="*/ 78 h 991"/>
                  <a:gd name="T54" fmla="*/ 84 w 724"/>
                  <a:gd name="T55" fmla="*/ 0 h 991"/>
                  <a:gd name="T56" fmla="*/ 36 w 724"/>
                  <a:gd name="T57" fmla="*/ 13 h 991"/>
                  <a:gd name="T58" fmla="*/ 7 w 724"/>
                  <a:gd name="T59" fmla="*/ 45 h 991"/>
                  <a:gd name="T60" fmla="*/ 0 w 724"/>
                  <a:gd name="T61" fmla="*/ 74 h 991"/>
                  <a:gd name="T62" fmla="*/ 74 w 724"/>
                  <a:gd name="T63" fmla="*/ 714 h 991"/>
                  <a:gd name="T64" fmla="*/ 176 w 724"/>
                  <a:gd name="T65" fmla="*/ 714 h 991"/>
                  <a:gd name="T66" fmla="*/ 270 w 724"/>
                  <a:gd name="T67" fmla="*/ 723 h 991"/>
                  <a:gd name="T68" fmla="*/ 312 w 724"/>
                  <a:gd name="T69" fmla="*/ 738 h 991"/>
                  <a:gd name="T70" fmla="*/ 317 w 724"/>
                  <a:gd name="T71" fmla="*/ 745 h 991"/>
                  <a:gd name="T72" fmla="*/ 317 w 724"/>
                  <a:gd name="T73" fmla="*/ 760 h 991"/>
                  <a:gd name="T74" fmla="*/ 296 w 724"/>
                  <a:gd name="T75" fmla="*/ 786 h 991"/>
                  <a:gd name="T76" fmla="*/ 277 w 724"/>
                  <a:gd name="T77" fmla="*/ 819 h 991"/>
                  <a:gd name="T78" fmla="*/ 268 w 724"/>
                  <a:gd name="T79" fmla="*/ 861 h 991"/>
                  <a:gd name="T80" fmla="*/ 268 w 724"/>
                  <a:gd name="T81" fmla="*/ 892 h 991"/>
                  <a:gd name="T82" fmla="*/ 277 w 724"/>
                  <a:gd name="T83" fmla="*/ 927 h 991"/>
                  <a:gd name="T84" fmla="*/ 295 w 724"/>
                  <a:gd name="T85" fmla="*/ 955 h 991"/>
                  <a:gd name="T86" fmla="*/ 319 w 724"/>
                  <a:gd name="T87" fmla="*/ 974 h 991"/>
                  <a:gd name="T88" fmla="*/ 347 w 724"/>
                  <a:gd name="T89" fmla="*/ 987 h 991"/>
                  <a:gd name="T90" fmla="*/ 376 w 724"/>
                  <a:gd name="T91" fmla="*/ 991 h 991"/>
                  <a:gd name="T92" fmla="*/ 417 w 724"/>
                  <a:gd name="T93" fmla="*/ 984 h 991"/>
                  <a:gd name="T94" fmla="*/ 443 w 724"/>
                  <a:gd name="T95" fmla="*/ 972 h 991"/>
                  <a:gd name="T96" fmla="*/ 464 w 724"/>
                  <a:gd name="T97" fmla="*/ 952 h 991"/>
                  <a:gd name="T98" fmla="*/ 479 w 724"/>
                  <a:gd name="T99" fmla="*/ 925 h 991"/>
                  <a:gd name="T100" fmla="*/ 484 w 724"/>
                  <a:gd name="T101" fmla="*/ 892 h 991"/>
                  <a:gd name="T102" fmla="*/ 482 w 724"/>
                  <a:gd name="T103" fmla="*/ 862 h 991"/>
                  <a:gd name="T104" fmla="*/ 471 w 724"/>
                  <a:gd name="T105" fmla="*/ 828 h 991"/>
                  <a:gd name="T106" fmla="*/ 439 w 724"/>
                  <a:gd name="T107" fmla="*/ 777 h 991"/>
                  <a:gd name="T108" fmla="*/ 431 w 724"/>
                  <a:gd name="T109" fmla="*/ 756 h 991"/>
                  <a:gd name="T110" fmla="*/ 432 w 724"/>
                  <a:gd name="T111" fmla="*/ 746 h 991"/>
                  <a:gd name="T112" fmla="*/ 445 w 724"/>
                  <a:gd name="T113" fmla="*/ 731 h 991"/>
                  <a:gd name="T114" fmla="*/ 484 w 724"/>
                  <a:gd name="T115" fmla="*/ 717 h 991"/>
                  <a:gd name="T116" fmla="*/ 565 w 724"/>
                  <a:gd name="T117" fmla="*/ 712 h 991"/>
                  <a:gd name="T118" fmla="*/ 718 w 724"/>
                  <a:gd name="T119" fmla="*/ 718 h 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24" h="991">
                    <a:moveTo>
                      <a:pt x="718" y="718"/>
                    </a:moveTo>
                    <a:lnTo>
                      <a:pt x="718" y="718"/>
                    </a:lnTo>
                    <a:lnTo>
                      <a:pt x="723" y="568"/>
                    </a:lnTo>
                    <a:lnTo>
                      <a:pt x="724" y="467"/>
                    </a:lnTo>
                    <a:lnTo>
                      <a:pt x="724" y="467"/>
                    </a:lnTo>
                    <a:lnTo>
                      <a:pt x="723" y="452"/>
                    </a:lnTo>
                    <a:lnTo>
                      <a:pt x="720" y="438"/>
                    </a:lnTo>
                    <a:lnTo>
                      <a:pt x="714" y="428"/>
                    </a:lnTo>
                    <a:lnTo>
                      <a:pt x="707" y="419"/>
                    </a:lnTo>
                    <a:lnTo>
                      <a:pt x="700" y="412"/>
                    </a:lnTo>
                    <a:lnTo>
                      <a:pt x="693" y="410"/>
                    </a:lnTo>
                    <a:lnTo>
                      <a:pt x="685" y="408"/>
                    </a:lnTo>
                    <a:lnTo>
                      <a:pt x="678" y="410"/>
                    </a:lnTo>
                    <a:lnTo>
                      <a:pt x="678" y="410"/>
                    </a:lnTo>
                    <a:lnTo>
                      <a:pt x="668" y="414"/>
                    </a:lnTo>
                    <a:lnTo>
                      <a:pt x="656" y="422"/>
                    </a:lnTo>
                    <a:lnTo>
                      <a:pt x="639" y="433"/>
                    </a:lnTo>
                    <a:lnTo>
                      <a:pt x="621" y="445"/>
                    </a:lnTo>
                    <a:lnTo>
                      <a:pt x="600" y="456"/>
                    </a:lnTo>
                    <a:lnTo>
                      <a:pt x="577" y="465"/>
                    </a:lnTo>
                    <a:lnTo>
                      <a:pt x="565" y="468"/>
                    </a:lnTo>
                    <a:lnTo>
                      <a:pt x="554" y="471"/>
                    </a:lnTo>
                    <a:lnTo>
                      <a:pt x="541" y="474"/>
                    </a:lnTo>
                    <a:lnTo>
                      <a:pt x="528" y="474"/>
                    </a:lnTo>
                    <a:lnTo>
                      <a:pt x="528" y="474"/>
                    </a:lnTo>
                    <a:lnTo>
                      <a:pt x="516" y="474"/>
                    </a:lnTo>
                    <a:lnTo>
                      <a:pt x="503" y="472"/>
                    </a:lnTo>
                    <a:lnTo>
                      <a:pt x="491" y="470"/>
                    </a:lnTo>
                    <a:lnTo>
                      <a:pt x="479" y="465"/>
                    </a:lnTo>
                    <a:lnTo>
                      <a:pt x="470" y="460"/>
                    </a:lnTo>
                    <a:lnTo>
                      <a:pt x="460" y="454"/>
                    </a:lnTo>
                    <a:lnTo>
                      <a:pt x="452" y="447"/>
                    </a:lnTo>
                    <a:lnTo>
                      <a:pt x="445" y="439"/>
                    </a:lnTo>
                    <a:lnTo>
                      <a:pt x="438" y="431"/>
                    </a:lnTo>
                    <a:lnTo>
                      <a:pt x="432" y="421"/>
                    </a:lnTo>
                    <a:lnTo>
                      <a:pt x="426" y="411"/>
                    </a:lnTo>
                    <a:lnTo>
                      <a:pt x="422" y="401"/>
                    </a:lnTo>
                    <a:lnTo>
                      <a:pt x="419" y="390"/>
                    </a:lnTo>
                    <a:lnTo>
                      <a:pt x="417" y="379"/>
                    </a:lnTo>
                    <a:lnTo>
                      <a:pt x="415" y="369"/>
                    </a:lnTo>
                    <a:lnTo>
                      <a:pt x="415" y="356"/>
                    </a:lnTo>
                    <a:lnTo>
                      <a:pt x="415" y="356"/>
                    </a:lnTo>
                    <a:lnTo>
                      <a:pt x="415" y="345"/>
                    </a:lnTo>
                    <a:lnTo>
                      <a:pt x="417" y="334"/>
                    </a:lnTo>
                    <a:lnTo>
                      <a:pt x="419" y="324"/>
                    </a:lnTo>
                    <a:lnTo>
                      <a:pt x="422" y="313"/>
                    </a:lnTo>
                    <a:lnTo>
                      <a:pt x="426" y="302"/>
                    </a:lnTo>
                    <a:lnTo>
                      <a:pt x="431" y="292"/>
                    </a:lnTo>
                    <a:lnTo>
                      <a:pt x="436" y="284"/>
                    </a:lnTo>
                    <a:lnTo>
                      <a:pt x="443" y="274"/>
                    </a:lnTo>
                    <a:lnTo>
                      <a:pt x="452" y="266"/>
                    </a:lnTo>
                    <a:lnTo>
                      <a:pt x="460" y="259"/>
                    </a:lnTo>
                    <a:lnTo>
                      <a:pt x="468" y="252"/>
                    </a:lnTo>
                    <a:lnTo>
                      <a:pt x="479" y="246"/>
                    </a:lnTo>
                    <a:lnTo>
                      <a:pt x="491" y="242"/>
                    </a:lnTo>
                    <a:lnTo>
                      <a:pt x="503" y="239"/>
                    </a:lnTo>
                    <a:lnTo>
                      <a:pt x="516" y="236"/>
                    </a:lnTo>
                    <a:lnTo>
                      <a:pt x="531" y="235"/>
                    </a:lnTo>
                    <a:lnTo>
                      <a:pt x="531" y="235"/>
                    </a:lnTo>
                    <a:lnTo>
                      <a:pt x="544" y="236"/>
                    </a:lnTo>
                    <a:lnTo>
                      <a:pt x="556" y="238"/>
                    </a:lnTo>
                    <a:lnTo>
                      <a:pt x="569" y="239"/>
                    </a:lnTo>
                    <a:lnTo>
                      <a:pt x="580" y="242"/>
                    </a:lnTo>
                    <a:lnTo>
                      <a:pt x="602" y="250"/>
                    </a:lnTo>
                    <a:lnTo>
                      <a:pt x="622" y="260"/>
                    </a:lnTo>
                    <a:lnTo>
                      <a:pt x="658" y="278"/>
                    </a:lnTo>
                    <a:lnTo>
                      <a:pt x="674" y="285"/>
                    </a:lnTo>
                    <a:lnTo>
                      <a:pt x="679" y="287"/>
                    </a:lnTo>
                    <a:lnTo>
                      <a:pt x="686" y="288"/>
                    </a:lnTo>
                    <a:lnTo>
                      <a:pt x="686" y="288"/>
                    </a:lnTo>
                    <a:lnTo>
                      <a:pt x="691" y="288"/>
                    </a:lnTo>
                    <a:lnTo>
                      <a:pt x="693" y="287"/>
                    </a:lnTo>
                    <a:lnTo>
                      <a:pt x="696" y="285"/>
                    </a:lnTo>
                    <a:lnTo>
                      <a:pt x="699" y="281"/>
                    </a:lnTo>
                    <a:lnTo>
                      <a:pt x="703" y="271"/>
                    </a:lnTo>
                    <a:lnTo>
                      <a:pt x="707" y="257"/>
                    </a:lnTo>
                    <a:lnTo>
                      <a:pt x="710" y="240"/>
                    </a:lnTo>
                    <a:lnTo>
                      <a:pt x="713" y="221"/>
                    </a:lnTo>
                    <a:lnTo>
                      <a:pt x="716" y="175"/>
                    </a:lnTo>
                    <a:lnTo>
                      <a:pt x="716" y="126"/>
                    </a:lnTo>
                    <a:lnTo>
                      <a:pt x="717" y="78"/>
                    </a:lnTo>
                    <a:lnTo>
                      <a:pt x="717" y="0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67" y="1"/>
                    </a:lnTo>
                    <a:lnTo>
                      <a:pt x="52" y="6"/>
                    </a:lnTo>
                    <a:lnTo>
                      <a:pt x="36" y="13"/>
                    </a:lnTo>
                    <a:lnTo>
                      <a:pt x="25" y="21"/>
                    </a:lnTo>
                    <a:lnTo>
                      <a:pt x="14" y="32"/>
                    </a:lnTo>
                    <a:lnTo>
                      <a:pt x="7" y="45"/>
                    </a:lnTo>
                    <a:lnTo>
                      <a:pt x="1" y="59"/>
                    </a:lnTo>
                    <a:lnTo>
                      <a:pt x="0" y="67"/>
                    </a:lnTo>
                    <a:lnTo>
                      <a:pt x="0" y="74"/>
                    </a:lnTo>
                    <a:lnTo>
                      <a:pt x="0" y="716"/>
                    </a:lnTo>
                    <a:lnTo>
                      <a:pt x="0" y="716"/>
                    </a:lnTo>
                    <a:lnTo>
                      <a:pt x="74" y="714"/>
                    </a:lnTo>
                    <a:lnTo>
                      <a:pt x="123" y="713"/>
                    </a:lnTo>
                    <a:lnTo>
                      <a:pt x="176" y="714"/>
                    </a:lnTo>
                    <a:lnTo>
                      <a:pt x="176" y="714"/>
                    </a:lnTo>
                    <a:lnTo>
                      <a:pt x="226" y="717"/>
                    </a:lnTo>
                    <a:lnTo>
                      <a:pt x="249" y="720"/>
                    </a:lnTo>
                    <a:lnTo>
                      <a:pt x="270" y="723"/>
                    </a:lnTo>
                    <a:lnTo>
                      <a:pt x="287" y="727"/>
                    </a:lnTo>
                    <a:lnTo>
                      <a:pt x="302" y="732"/>
                    </a:lnTo>
                    <a:lnTo>
                      <a:pt x="312" y="738"/>
                    </a:lnTo>
                    <a:lnTo>
                      <a:pt x="315" y="742"/>
                    </a:lnTo>
                    <a:lnTo>
                      <a:pt x="317" y="745"/>
                    </a:lnTo>
                    <a:lnTo>
                      <a:pt x="317" y="745"/>
                    </a:lnTo>
                    <a:lnTo>
                      <a:pt x="319" y="751"/>
                    </a:lnTo>
                    <a:lnTo>
                      <a:pt x="319" y="755"/>
                    </a:lnTo>
                    <a:lnTo>
                      <a:pt x="317" y="760"/>
                    </a:lnTo>
                    <a:lnTo>
                      <a:pt x="315" y="765"/>
                    </a:lnTo>
                    <a:lnTo>
                      <a:pt x="306" y="774"/>
                    </a:lnTo>
                    <a:lnTo>
                      <a:pt x="296" y="786"/>
                    </a:lnTo>
                    <a:lnTo>
                      <a:pt x="287" y="800"/>
                    </a:lnTo>
                    <a:lnTo>
                      <a:pt x="282" y="809"/>
                    </a:lnTo>
                    <a:lnTo>
                      <a:pt x="277" y="819"/>
                    </a:lnTo>
                    <a:lnTo>
                      <a:pt x="274" y="832"/>
                    </a:lnTo>
                    <a:lnTo>
                      <a:pt x="271" y="844"/>
                    </a:lnTo>
                    <a:lnTo>
                      <a:pt x="268" y="861"/>
                    </a:lnTo>
                    <a:lnTo>
                      <a:pt x="268" y="878"/>
                    </a:lnTo>
                    <a:lnTo>
                      <a:pt x="268" y="878"/>
                    </a:lnTo>
                    <a:lnTo>
                      <a:pt x="268" y="892"/>
                    </a:lnTo>
                    <a:lnTo>
                      <a:pt x="271" y="904"/>
                    </a:lnTo>
                    <a:lnTo>
                      <a:pt x="274" y="917"/>
                    </a:lnTo>
                    <a:lnTo>
                      <a:pt x="277" y="927"/>
                    </a:lnTo>
                    <a:lnTo>
                      <a:pt x="282" y="938"/>
                    </a:lnTo>
                    <a:lnTo>
                      <a:pt x="288" y="946"/>
                    </a:lnTo>
                    <a:lnTo>
                      <a:pt x="295" y="955"/>
                    </a:lnTo>
                    <a:lnTo>
                      <a:pt x="302" y="962"/>
                    </a:lnTo>
                    <a:lnTo>
                      <a:pt x="310" y="969"/>
                    </a:lnTo>
                    <a:lnTo>
                      <a:pt x="319" y="974"/>
                    </a:lnTo>
                    <a:lnTo>
                      <a:pt x="327" y="980"/>
                    </a:lnTo>
                    <a:lnTo>
                      <a:pt x="337" y="983"/>
                    </a:lnTo>
                    <a:lnTo>
                      <a:pt x="347" y="987"/>
                    </a:lnTo>
                    <a:lnTo>
                      <a:pt x="356" y="988"/>
                    </a:lnTo>
                    <a:lnTo>
                      <a:pt x="366" y="990"/>
                    </a:lnTo>
                    <a:lnTo>
                      <a:pt x="376" y="991"/>
                    </a:lnTo>
                    <a:lnTo>
                      <a:pt x="397" y="990"/>
                    </a:lnTo>
                    <a:lnTo>
                      <a:pt x="407" y="987"/>
                    </a:lnTo>
                    <a:lnTo>
                      <a:pt x="417" y="984"/>
                    </a:lnTo>
                    <a:lnTo>
                      <a:pt x="425" y="981"/>
                    </a:lnTo>
                    <a:lnTo>
                      <a:pt x="435" y="977"/>
                    </a:lnTo>
                    <a:lnTo>
                      <a:pt x="443" y="972"/>
                    </a:lnTo>
                    <a:lnTo>
                      <a:pt x="450" y="966"/>
                    </a:lnTo>
                    <a:lnTo>
                      <a:pt x="458" y="959"/>
                    </a:lnTo>
                    <a:lnTo>
                      <a:pt x="464" y="952"/>
                    </a:lnTo>
                    <a:lnTo>
                      <a:pt x="470" y="944"/>
                    </a:lnTo>
                    <a:lnTo>
                      <a:pt x="475" y="935"/>
                    </a:lnTo>
                    <a:lnTo>
                      <a:pt x="479" y="925"/>
                    </a:lnTo>
                    <a:lnTo>
                      <a:pt x="482" y="914"/>
                    </a:lnTo>
                    <a:lnTo>
                      <a:pt x="484" y="904"/>
                    </a:lnTo>
                    <a:lnTo>
                      <a:pt x="484" y="892"/>
                    </a:lnTo>
                    <a:lnTo>
                      <a:pt x="484" y="892"/>
                    </a:lnTo>
                    <a:lnTo>
                      <a:pt x="484" y="876"/>
                    </a:lnTo>
                    <a:lnTo>
                      <a:pt x="482" y="862"/>
                    </a:lnTo>
                    <a:lnTo>
                      <a:pt x="479" y="850"/>
                    </a:lnTo>
                    <a:lnTo>
                      <a:pt x="475" y="837"/>
                    </a:lnTo>
                    <a:lnTo>
                      <a:pt x="471" y="828"/>
                    </a:lnTo>
                    <a:lnTo>
                      <a:pt x="467" y="818"/>
                    </a:lnTo>
                    <a:lnTo>
                      <a:pt x="457" y="802"/>
                    </a:lnTo>
                    <a:lnTo>
                      <a:pt x="439" y="777"/>
                    </a:lnTo>
                    <a:lnTo>
                      <a:pt x="433" y="767"/>
                    </a:lnTo>
                    <a:lnTo>
                      <a:pt x="431" y="762"/>
                    </a:lnTo>
                    <a:lnTo>
                      <a:pt x="431" y="756"/>
                    </a:lnTo>
                    <a:lnTo>
                      <a:pt x="431" y="756"/>
                    </a:lnTo>
                    <a:lnTo>
                      <a:pt x="431" y="751"/>
                    </a:lnTo>
                    <a:lnTo>
                      <a:pt x="432" y="746"/>
                    </a:lnTo>
                    <a:lnTo>
                      <a:pt x="433" y="742"/>
                    </a:lnTo>
                    <a:lnTo>
                      <a:pt x="436" y="738"/>
                    </a:lnTo>
                    <a:lnTo>
                      <a:pt x="445" y="731"/>
                    </a:lnTo>
                    <a:lnTo>
                      <a:pt x="454" y="725"/>
                    </a:lnTo>
                    <a:lnTo>
                      <a:pt x="468" y="721"/>
                    </a:lnTo>
                    <a:lnTo>
                      <a:pt x="484" y="717"/>
                    </a:lnTo>
                    <a:lnTo>
                      <a:pt x="502" y="714"/>
                    </a:lnTo>
                    <a:lnTo>
                      <a:pt x="521" y="713"/>
                    </a:lnTo>
                    <a:lnTo>
                      <a:pt x="565" y="712"/>
                    </a:lnTo>
                    <a:lnTo>
                      <a:pt x="614" y="713"/>
                    </a:lnTo>
                    <a:lnTo>
                      <a:pt x="718" y="718"/>
                    </a:lnTo>
                    <a:lnTo>
                      <a:pt x="718" y="718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ṣ1iḓé">
                <a:extLst>
                  <a:ext uri="{FF2B5EF4-FFF2-40B4-BE49-F238E27FC236}">
                    <a16:creationId xmlns:a16="http://schemas.microsoft.com/office/drawing/2014/main" xmlns="" id="{90B6129A-D644-49F6-966C-C019D591E885}"/>
                  </a:ext>
                </a:extLst>
              </p:cNvPr>
              <p:cNvSpPr/>
              <p:nvPr/>
            </p:nvSpPr>
            <p:spPr bwMode="auto">
              <a:xfrm>
                <a:off x="2025650" y="5175250"/>
                <a:ext cx="1549400" cy="1149350"/>
              </a:xfrm>
              <a:custGeom>
                <a:avLst/>
                <a:gdLst>
                  <a:gd name="T0" fmla="*/ 0 w 976"/>
                  <a:gd name="T1" fmla="*/ 649 h 724"/>
                  <a:gd name="T2" fmla="*/ 7 w 976"/>
                  <a:gd name="T3" fmla="*/ 678 h 724"/>
                  <a:gd name="T4" fmla="*/ 38 w 976"/>
                  <a:gd name="T5" fmla="*/ 711 h 724"/>
                  <a:gd name="T6" fmla="*/ 84 w 976"/>
                  <a:gd name="T7" fmla="*/ 724 h 724"/>
                  <a:gd name="T8" fmla="*/ 716 w 976"/>
                  <a:gd name="T9" fmla="*/ 649 h 724"/>
                  <a:gd name="T10" fmla="*/ 713 w 976"/>
                  <a:gd name="T11" fmla="*/ 471 h 724"/>
                  <a:gd name="T12" fmla="*/ 720 w 976"/>
                  <a:gd name="T13" fmla="*/ 414 h 724"/>
                  <a:gd name="T14" fmla="*/ 735 w 976"/>
                  <a:gd name="T15" fmla="*/ 383 h 724"/>
                  <a:gd name="T16" fmla="*/ 748 w 976"/>
                  <a:gd name="T17" fmla="*/ 379 h 724"/>
                  <a:gd name="T18" fmla="*/ 759 w 976"/>
                  <a:gd name="T19" fmla="*/ 380 h 724"/>
                  <a:gd name="T20" fmla="*/ 784 w 976"/>
                  <a:gd name="T21" fmla="*/ 404 h 724"/>
                  <a:gd name="T22" fmla="*/ 814 w 976"/>
                  <a:gd name="T23" fmla="*/ 429 h 724"/>
                  <a:gd name="T24" fmla="*/ 847 w 976"/>
                  <a:gd name="T25" fmla="*/ 443 h 724"/>
                  <a:gd name="T26" fmla="*/ 892 w 976"/>
                  <a:gd name="T27" fmla="*/ 447 h 724"/>
                  <a:gd name="T28" fmla="*/ 909 w 976"/>
                  <a:gd name="T29" fmla="*/ 444 h 724"/>
                  <a:gd name="T30" fmla="*/ 938 w 976"/>
                  <a:gd name="T31" fmla="*/ 430 h 724"/>
                  <a:gd name="T32" fmla="*/ 967 w 976"/>
                  <a:gd name="T33" fmla="*/ 391 h 724"/>
                  <a:gd name="T34" fmla="*/ 976 w 976"/>
                  <a:gd name="T35" fmla="*/ 342 h 724"/>
                  <a:gd name="T36" fmla="*/ 965 w 976"/>
                  <a:gd name="T37" fmla="*/ 293 h 724"/>
                  <a:gd name="T38" fmla="*/ 932 w 976"/>
                  <a:gd name="T39" fmla="*/ 256 h 724"/>
                  <a:gd name="T40" fmla="*/ 918 w 976"/>
                  <a:gd name="T41" fmla="*/ 247 h 724"/>
                  <a:gd name="T42" fmla="*/ 867 w 976"/>
                  <a:gd name="T43" fmla="*/ 239 h 724"/>
                  <a:gd name="T44" fmla="*/ 821 w 976"/>
                  <a:gd name="T45" fmla="*/ 249 h 724"/>
                  <a:gd name="T46" fmla="*/ 772 w 976"/>
                  <a:gd name="T47" fmla="*/ 263 h 724"/>
                  <a:gd name="T48" fmla="*/ 748 w 976"/>
                  <a:gd name="T49" fmla="*/ 259 h 724"/>
                  <a:gd name="T50" fmla="*/ 728 w 976"/>
                  <a:gd name="T51" fmla="*/ 232 h 724"/>
                  <a:gd name="T52" fmla="*/ 718 w 976"/>
                  <a:gd name="T53" fmla="*/ 197 h 724"/>
                  <a:gd name="T54" fmla="*/ 712 w 976"/>
                  <a:gd name="T55" fmla="*/ 68 h 724"/>
                  <a:gd name="T56" fmla="*/ 565 w 976"/>
                  <a:gd name="T57" fmla="*/ 1 h 724"/>
                  <a:gd name="T58" fmla="*/ 452 w 976"/>
                  <a:gd name="T59" fmla="*/ 1 h 724"/>
                  <a:gd name="T60" fmla="*/ 419 w 976"/>
                  <a:gd name="T61" fmla="*/ 15 h 724"/>
                  <a:gd name="T62" fmla="*/ 408 w 976"/>
                  <a:gd name="T63" fmla="*/ 38 h 724"/>
                  <a:gd name="T64" fmla="*/ 415 w 976"/>
                  <a:gd name="T65" fmla="*/ 54 h 724"/>
                  <a:gd name="T66" fmla="*/ 445 w 976"/>
                  <a:gd name="T67" fmla="*/ 103 h 724"/>
                  <a:gd name="T68" fmla="*/ 470 w 976"/>
                  <a:gd name="T69" fmla="*/ 159 h 724"/>
                  <a:gd name="T70" fmla="*/ 475 w 976"/>
                  <a:gd name="T71" fmla="*/ 194 h 724"/>
                  <a:gd name="T72" fmla="*/ 472 w 976"/>
                  <a:gd name="T73" fmla="*/ 221 h 724"/>
                  <a:gd name="T74" fmla="*/ 461 w 976"/>
                  <a:gd name="T75" fmla="*/ 254 h 724"/>
                  <a:gd name="T76" fmla="*/ 439 w 976"/>
                  <a:gd name="T77" fmla="*/ 279 h 724"/>
                  <a:gd name="T78" fmla="*/ 412 w 976"/>
                  <a:gd name="T79" fmla="*/ 296 h 724"/>
                  <a:gd name="T80" fmla="*/ 380 w 976"/>
                  <a:gd name="T81" fmla="*/ 306 h 724"/>
                  <a:gd name="T82" fmla="*/ 358 w 976"/>
                  <a:gd name="T83" fmla="*/ 309 h 724"/>
                  <a:gd name="T84" fmla="*/ 324 w 976"/>
                  <a:gd name="T85" fmla="*/ 305 h 724"/>
                  <a:gd name="T86" fmla="*/ 294 w 976"/>
                  <a:gd name="T87" fmla="*/ 293 h 724"/>
                  <a:gd name="T88" fmla="*/ 267 w 976"/>
                  <a:gd name="T89" fmla="*/ 272 h 724"/>
                  <a:gd name="T90" fmla="*/ 247 w 976"/>
                  <a:gd name="T91" fmla="*/ 245 h 724"/>
                  <a:gd name="T92" fmla="*/ 236 w 976"/>
                  <a:gd name="T93" fmla="*/ 207 h 724"/>
                  <a:gd name="T94" fmla="*/ 236 w 976"/>
                  <a:gd name="T95" fmla="*/ 180 h 724"/>
                  <a:gd name="T96" fmla="*/ 243 w 976"/>
                  <a:gd name="T97" fmla="*/ 144 h 724"/>
                  <a:gd name="T98" fmla="*/ 278 w 976"/>
                  <a:gd name="T99" fmla="*/ 66 h 724"/>
                  <a:gd name="T100" fmla="*/ 289 w 976"/>
                  <a:gd name="T101" fmla="*/ 38 h 724"/>
                  <a:gd name="T102" fmla="*/ 288 w 976"/>
                  <a:gd name="T103" fmla="*/ 31 h 724"/>
                  <a:gd name="T104" fmla="*/ 271 w 976"/>
                  <a:gd name="T105" fmla="*/ 19 h 724"/>
                  <a:gd name="T106" fmla="*/ 221 w 976"/>
                  <a:gd name="T107" fmla="*/ 11 h 724"/>
                  <a:gd name="T108" fmla="*/ 78 w 976"/>
                  <a:gd name="T109" fmla="*/ 7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76" h="724">
                    <a:moveTo>
                      <a:pt x="0" y="7"/>
                    </a:moveTo>
                    <a:lnTo>
                      <a:pt x="0" y="649"/>
                    </a:lnTo>
                    <a:lnTo>
                      <a:pt x="0" y="649"/>
                    </a:lnTo>
                    <a:lnTo>
                      <a:pt x="0" y="657"/>
                    </a:lnTo>
                    <a:lnTo>
                      <a:pt x="1" y="664"/>
                    </a:lnTo>
                    <a:lnTo>
                      <a:pt x="7" y="678"/>
                    </a:lnTo>
                    <a:lnTo>
                      <a:pt x="14" y="690"/>
                    </a:lnTo>
                    <a:lnTo>
                      <a:pt x="25" y="702"/>
                    </a:lnTo>
                    <a:lnTo>
                      <a:pt x="38" y="711"/>
                    </a:lnTo>
                    <a:lnTo>
                      <a:pt x="52" y="717"/>
                    </a:lnTo>
                    <a:lnTo>
                      <a:pt x="67" y="723"/>
                    </a:lnTo>
                    <a:lnTo>
                      <a:pt x="84" y="724"/>
                    </a:lnTo>
                    <a:lnTo>
                      <a:pt x="717" y="724"/>
                    </a:lnTo>
                    <a:lnTo>
                      <a:pt x="717" y="724"/>
                    </a:lnTo>
                    <a:lnTo>
                      <a:pt x="716" y="649"/>
                    </a:lnTo>
                    <a:lnTo>
                      <a:pt x="714" y="580"/>
                    </a:lnTo>
                    <a:lnTo>
                      <a:pt x="713" y="521"/>
                    </a:lnTo>
                    <a:lnTo>
                      <a:pt x="713" y="471"/>
                    </a:lnTo>
                    <a:lnTo>
                      <a:pt x="714" y="449"/>
                    </a:lnTo>
                    <a:lnTo>
                      <a:pt x="716" y="430"/>
                    </a:lnTo>
                    <a:lnTo>
                      <a:pt x="720" y="414"/>
                    </a:lnTo>
                    <a:lnTo>
                      <a:pt x="723" y="401"/>
                    </a:lnTo>
                    <a:lnTo>
                      <a:pt x="728" y="390"/>
                    </a:lnTo>
                    <a:lnTo>
                      <a:pt x="735" y="383"/>
                    </a:lnTo>
                    <a:lnTo>
                      <a:pt x="739" y="382"/>
                    </a:lnTo>
                    <a:lnTo>
                      <a:pt x="744" y="380"/>
                    </a:lnTo>
                    <a:lnTo>
                      <a:pt x="748" y="379"/>
                    </a:lnTo>
                    <a:lnTo>
                      <a:pt x="753" y="379"/>
                    </a:lnTo>
                    <a:lnTo>
                      <a:pt x="753" y="379"/>
                    </a:lnTo>
                    <a:lnTo>
                      <a:pt x="759" y="380"/>
                    </a:lnTo>
                    <a:lnTo>
                      <a:pt x="763" y="383"/>
                    </a:lnTo>
                    <a:lnTo>
                      <a:pt x="773" y="391"/>
                    </a:lnTo>
                    <a:lnTo>
                      <a:pt x="784" y="404"/>
                    </a:lnTo>
                    <a:lnTo>
                      <a:pt x="798" y="416"/>
                    </a:lnTo>
                    <a:lnTo>
                      <a:pt x="805" y="422"/>
                    </a:lnTo>
                    <a:lnTo>
                      <a:pt x="814" y="429"/>
                    </a:lnTo>
                    <a:lnTo>
                      <a:pt x="823" y="435"/>
                    </a:lnTo>
                    <a:lnTo>
                      <a:pt x="835" y="439"/>
                    </a:lnTo>
                    <a:lnTo>
                      <a:pt x="847" y="443"/>
                    </a:lnTo>
                    <a:lnTo>
                      <a:pt x="860" y="446"/>
                    </a:lnTo>
                    <a:lnTo>
                      <a:pt x="875" y="447"/>
                    </a:lnTo>
                    <a:lnTo>
                      <a:pt x="892" y="447"/>
                    </a:lnTo>
                    <a:lnTo>
                      <a:pt x="892" y="447"/>
                    </a:lnTo>
                    <a:lnTo>
                      <a:pt x="900" y="446"/>
                    </a:lnTo>
                    <a:lnTo>
                      <a:pt x="909" y="444"/>
                    </a:lnTo>
                    <a:lnTo>
                      <a:pt x="917" y="442"/>
                    </a:lnTo>
                    <a:lnTo>
                      <a:pt x="925" y="439"/>
                    </a:lnTo>
                    <a:lnTo>
                      <a:pt x="938" y="430"/>
                    </a:lnTo>
                    <a:lnTo>
                      <a:pt x="951" y="419"/>
                    </a:lnTo>
                    <a:lnTo>
                      <a:pt x="959" y="405"/>
                    </a:lnTo>
                    <a:lnTo>
                      <a:pt x="967" y="391"/>
                    </a:lnTo>
                    <a:lnTo>
                      <a:pt x="972" y="376"/>
                    </a:lnTo>
                    <a:lnTo>
                      <a:pt x="974" y="359"/>
                    </a:lnTo>
                    <a:lnTo>
                      <a:pt x="976" y="342"/>
                    </a:lnTo>
                    <a:lnTo>
                      <a:pt x="974" y="326"/>
                    </a:lnTo>
                    <a:lnTo>
                      <a:pt x="970" y="309"/>
                    </a:lnTo>
                    <a:lnTo>
                      <a:pt x="965" y="293"/>
                    </a:lnTo>
                    <a:lnTo>
                      <a:pt x="956" y="279"/>
                    </a:lnTo>
                    <a:lnTo>
                      <a:pt x="946" y="267"/>
                    </a:lnTo>
                    <a:lnTo>
                      <a:pt x="932" y="256"/>
                    </a:lnTo>
                    <a:lnTo>
                      <a:pt x="925" y="252"/>
                    </a:lnTo>
                    <a:lnTo>
                      <a:pt x="918" y="247"/>
                    </a:lnTo>
                    <a:lnTo>
                      <a:pt x="918" y="247"/>
                    </a:lnTo>
                    <a:lnTo>
                      <a:pt x="900" y="242"/>
                    </a:lnTo>
                    <a:lnTo>
                      <a:pt x="882" y="239"/>
                    </a:lnTo>
                    <a:lnTo>
                      <a:pt x="867" y="239"/>
                    </a:lnTo>
                    <a:lnTo>
                      <a:pt x="850" y="240"/>
                    </a:lnTo>
                    <a:lnTo>
                      <a:pt x="835" y="245"/>
                    </a:lnTo>
                    <a:lnTo>
                      <a:pt x="821" y="249"/>
                    </a:lnTo>
                    <a:lnTo>
                      <a:pt x="794" y="257"/>
                    </a:lnTo>
                    <a:lnTo>
                      <a:pt x="783" y="261"/>
                    </a:lnTo>
                    <a:lnTo>
                      <a:pt x="772" y="263"/>
                    </a:lnTo>
                    <a:lnTo>
                      <a:pt x="762" y="264"/>
                    </a:lnTo>
                    <a:lnTo>
                      <a:pt x="752" y="261"/>
                    </a:lnTo>
                    <a:lnTo>
                      <a:pt x="748" y="259"/>
                    </a:lnTo>
                    <a:lnTo>
                      <a:pt x="744" y="256"/>
                    </a:lnTo>
                    <a:lnTo>
                      <a:pt x="735" y="246"/>
                    </a:lnTo>
                    <a:lnTo>
                      <a:pt x="728" y="232"/>
                    </a:lnTo>
                    <a:lnTo>
                      <a:pt x="723" y="214"/>
                    </a:lnTo>
                    <a:lnTo>
                      <a:pt x="723" y="214"/>
                    </a:lnTo>
                    <a:lnTo>
                      <a:pt x="718" y="197"/>
                    </a:lnTo>
                    <a:lnTo>
                      <a:pt x="716" y="177"/>
                    </a:lnTo>
                    <a:lnTo>
                      <a:pt x="713" y="127"/>
                    </a:lnTo>
                    <a:lnTo>
                      <a:pt x="712" y="68"/>
                    </a:lnTo>
                    <a:lnTo>
                      <a:pt x="713" y="4"/>
                    </a:lnTo>
                    <a:lnTo>
                      <a:pt x="713" y="4"/>
                    </a:lnTo>
                    <a:lnTo>
                      <a:pt x="565" y="1"/>
                    </a:lnTo>
                    <a:lnTo>
                      <a:pt x="468" y="0"/>
                    </a:lnTo>
                    <a:lnTo>
                      <a:pt x="468" y="0"/>
                    </a:lnTo>
                    <a:lnTo>
                      <a:pt x="452" y="1"/>
                    </a:lnTo>
                    <a:lnTo>
                      <a:pt x="439" y="4"/>
                    </a:lnTo>
                    <a:lnTo>
                      <a:pt x="428" y="10"/>
                    </a:lnTo>
                    <a:lnTo>
                      <a:pt x="419" y="15"/>
                    </a:lnTo>
                    <a:lnTo>
                      <a:pt x="414" y="22"/>
                    </a:lnTo>
                    <a:lnTo>
                      <a:pt x="410" y="31"/>
                    </a:lnTo>
                    <a:lnTo>
                      <a:pt x="408" y="38"/>
                    </a:lnTo>
                    <a:lnTo>
                      <a:pt x="410" y="46"/>
                    </a:lnTo>
                    <a:lnTo>
                      <a:pt x="410" y="46"/>
                    </a:lnTo>
                    <a:lnTo>
                      <a:pt x="415" y="54"/>
                    </a:lnTo>
                    <a:lnTo>
                      <a:pt x="424" y="68"/>
                    </a:lnTo>
                    <a:lnTo>
                      <a:pt x="433" y="84"/>
                    </a:lnTo>
                    <a:lnTo>
                      <a:pt x="445" y="103"/>
                    </a:lnTo>
                    <a:lnTo>
                      <a:pt x="456" y="124"/>
                    </a:lnTo>
                    <a:lnTo>
                      <a:pt x="465" y="147"/>
                    </a:lnTo>
                    <a:lnTo>
                      <a:pt x="470" y="159"/>
                    </a:lnTo>
                    <a:lnTo>
                      <a:pt x="472" y="170"/>
                    </a:lnTo>
                    <a:lnTo>
                      <a:pt x="474" y="183"/>
                    </a:lnTo>
                    <a:lnTo>
                      <a:pt x="475" y="194"/>
                    </a:lnTo>
                    <a:lnTo>
                      <a:pt x="475" y="194"/>
                    </a:lnTo>
                    <a:lnTo>
                      <a:pt x="475" y="208"/>
                    </a:lnTo>
                    <a:lnTo>
                      <a:pt x="472" y="221"/>
                    </a:lnTo>
                    <a:lnTo>
                      <a:pt x="470" y="233"/>
                    </a:lnTo>
                    <a:lnTo>
                      <a:pt x="465" y="243"/>
                    </a:lnTo>
                    <a:lnTo>
                      <a:pt x="461" y="254"/>
                    </a:lnTo>
                    <a:lnTo>
                      <a:pt x="454" y="263"/>
                    </a:lnTo>
                    <a:lnTo>
                      <a:pt x="447" y="271"/>
                    </a:lnTo>
                    <a:lnTo>
                      <a:pt x="439" y="279"/>
                    </a:lnTo>
                    <a:lnTo>
                      <a:pt x="431" y="286"/>
                    </a:lnTo>
                    <a:lnTo>
                      <a:pt x="422" y="292"/>
                    </a:lnTo>
                    <a:lnTo>
                      <a:pt x="412" y="296"/>
                    </a:lnTo>
                    <a:lnTo>
                      <a:pt x="401" y="300"/>
                    </a:lnTo>
                    <a:lnTo>
                      <a:pt x="391" y="305"/>
                    </a:lnTo>
                    <a:lnTo>
                      <a:pt x="380" y="306"/>
                    </a:lnTo>
                    <a:lnTo>
                      <a:pt x="369" y="307"/>
                    </a:lnTo>
                    <a:lnTo>
                      <a:pt x="358" y="309"/>
                    </a:lnTo>
                    <a:lnTo>
                      <a:pt x="358" y="309"/>
                    </a:lnTo>
                    <a:lnTo>
                      <a:pt x="347" y="307"/>
                    </a:lnTo>
                    <a:lnTo>
                      <a:pt x="335" y="307"/>
                    </a:lnTo>
                    <a:lnTo>
                      <a:pt x="324" y="305"/>
                    </a:lnTo>
                    <a:lnTo>
                      <a:pt x="313" y="302"/>
                    </a:lnTo>
                    <a:lnTo>
                      <a:pt x="303" y="298"/>
                    </a:lnTo>
                    <a:lnTo>
                      <a:pt x="294" y="293"/>
                    </a:lnTo>
                    <a:lnTo>
                      <a:pt x="284" y="286"/>
                    </a:lnTo>
                    <a:lnTo>
                      <a:pt x="275" y="281"/>
                    </a:lnTo>
                    <a:lnTo>
                      <a:pt x="267" y="272"/>
                    </a:lnTo>
                    <a:lnTo>
                      <a:pt x="259" y="264"/>
                    </a:lnTo>
                    <a:lnTo>
                      <a:pt x="253" y="254"/>
                    </a:lnTo>
                    <a:lnTo>
                      <a:pt x="247" y="245"/>
                    </a:lnTo>
                    <a:lnTo>
                      <a:pt x="242" y="233"/>
                    </a:lnTo>
                    <a:lnTo>
                      <a:pt x="239" y="221"/>
                    </a:lnTo>
                    <a:lnTo>
                      <a:pt x="236" y="207"/>
                    </a:lnTo>
                    <a:lnTo>
                      <a:pt x="236" y="193"/>
                    </a:lnTo>
                    <a:lnTo>
                      <a:pt x="236" y="193"/>
                    </a:lnTo>
                    <a:lnTo>
                      <a:pt x="236" y="180"/>
                    </a:lnTo>
                    <a:lnTo>
                      <a:pt x="238" y="168"/>
                    </a:lnTo>
                    <a:lnTo>
                      <a:pt x="240" y="155"/>
                    </a:lnTo>
                    <a:lnTo>
                      <a:pt x="243" y="144"/>
                    </a:lnTo>
                    <a:lnTo>
                      <a:pt x="252" y="122"/>
                    </a:lnTo>
                    <a:lnTo>
                      <a:pt x="260" y="101"/>
                    </a:lnTo>
                    <a:lnTo>
                      <a:pt x="278" y="66"/>
                    </a:lnTo>
                    <a:lnTo>
                      <a:pt x="285" y="50"/>
                    </a:lnTo>
                    <a:lnTo>
                      <a:pt x="288" y="43"/>
                    </a:lnTo>
                    <a:lnTo>
                      <a:pt x="289" y="38"/>
                    </a:lnTo>
                    <a:lnTo>
                      <a:pt x="289" y="38"/>
                    </a:lnTo>
                    <a:lnTo>
                      <a:pt x="289" y="33"/>
                    </a:lnTo>
                    <a:lnTo>
                      <a:pt x="288" y="31"/>
                    </a:lnTo>
                    <a:lnTo>
                      <a:pt x="285" y="28"/>
                    </a:lnTo>
                    <a:lnTo>
                      <a:pt x="282" y="25"/>
                    </a:lnTo>
                    <a:lnTo>
                      <a:pt x="271" y="19"/>
                    </a:lnTo>
                    <a:lnTo>
                      <a:pt x="257" y="17"/>
                    </a:lnTo>
                    <a:lnTo>
                      <a:pt x="240" y="14"/>
                    </a:lnTo>
                    <a:lnTo>
                      <a:pt x="221" y="11"/>
                    </a:lnTo>
                    <a:lnTo>
                      <a:pt x="176" y="8"/>
                    </a:lnTo>
                    <a:lnTo>
                      <a:pt x="127" y="7"/>
                    </a:lnTo>
                    <a:lnTo>
                      <a:pt x="78" y="7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ṣļiḓè">
                <a:extLst>
                  <a:ext uri="{FF2B5EF4-FFF2-40B4-BE49-F238E27FC236}">
                    <a16:creationId xmlns:a16="http://schemas.microsoft.com/office/drawing/2014/main" xmlns="" id="{385C0959-209A-46D5-9B52-D1A794EEFCA3}"/>
                  </a:ext>
                </a:extLst>
              </p:cNvPr>
              <p:cNvSpPr/>
              <p:nvPr/>
            </p:nvSpPr>
            <p:spPr bwMode="auto">
              <a:xfrm>
                <a:off x="3155950" y="4757738"/>
                <a:ext cx="1157288" cy="1566862"/>
              </a:xfrm>
              <a:custGeom>
                <a:avLst/>
                <a:gdLst>
                  <a:gd name="T0" fmla="*/ 615 w 729"/>
                  <a:gd name="T1" fmla="*/ 282 h 987"/>
                  <a:gd name="T2" fmla="*/ 482 w 729"/>
                  <a:gd name="T3" fmla="*/ 274 h 987"/>
                  <a:gd name="T4" fmla="*/ 434 w 729"/>
                  <a:gd name="T5" fmla="*/ 255 h 987"/>
                  <a:gd name="T6" fmla="*/ 429 w 729"/>
                  <a:gd name="T7" fmla="*/ 239 h 987"/>
                  <a:gd name="T8" fmla="*/ 459 w 729"/>
                  <a:gd name="T9" fmla="*/ 185 h 987"/>
                  <a:gd name="T10" fmla="*/ 482 w 729"/>
                  <a:gd name="T11" fmla="*/ 139 h 987"/>
                  <a:gd name="T12" fmla="*/ 486 w 729"/>
                  <a:gd name="T13" fmla="*/ 101 h 987"/>
                  <a:gd name="T14" fmla="*/ 473 w 729"/>
                  <a:gd name="T15" fmla="*/ 59 h 987"/>
                  <a:gd name="T16" fmla="*/ 447 w 729"/>
                  <a:gd name="T17" fmla="*/ 28 h 987"/>
                  <a:gd name="T18" fmla="*/ 409 w 729"/>
                  <a:gd name="T19" fmla="*/ 9 h 987"/>
                  <a:gd name="T20" fmla="*/ 335 w 729"/>
                  <a:gd name="T21" fmla="*/ 3 h 987"/>
                  <a:gd name="T22" fmla="*/ 297 w 729"/>
                  <a:gd name="T23" fmla="*/ 18 h 987"/>
                  <a:gd name="T24" fmla="*/ 268 w 729"/>
                  <a:gd name="T25" fmla="*/ 48 h 987"/>
                  <a:gd name="T26" fmla="*/ 254 w 729"/>
                  <a:gd name="T27" fmla="*/ 91 h 987"/>
                  <a:gd name="T28" fmla="*/ 255 w 729"/>
                  <a:gd name="T29" fmla="*/ 129 h 987"/>
                  <a:gd name="T30" fmla="*/ 286 w 729"/>
                  <a:gd name="T31" fmla="*/ 197 h 987"/>
                  <a:gd name="T32" fmla="*/ 299 w 729"/>
                  <a:gd name="T33" fmla="*/ 242 h 987"/>
                  <a:gd name="T34" fmla="*/ 283 w 729"/>
                  <a:gd name="T35" fmla="*/ 260 h 987"/>
                  <a:gd name="T36" fmla="*/ 218 w 729"/>
                  <a:gd name="T37" fmla="*/ 267 h 987"/>
                  <a:gd name="T38" fmla="*/ 1 w 729"/>
                  <a:gd name="T39" fmla="*/ 267 h 987"/>
                  <a:gd name="T40" fmla="*/ 6 w 729"/>
                  <a:gd name="T41" fmla="*/ 460 h 987"/>
                  <a:gd name="T42" fmla="*/ 23 w 729"/>
                  <a:gd name="T43" fmla="*/ 509 h 987"/>
                  <a:gd name="T44" fmla="*/ 50 w 729"/>
                  <a:gd name="T45" fmla="*/ 527 h 987"/>
                  <a:gd name="T46" fmla="*/ 109 w 729"/>
                  <a:gd name="T47" fmla="*/ 512 h 987"/>
                  <a:gd name="T48" fmla="*/ 170 w 729"/>
                  <a:gd name="T49" fmla="*/ 502 h 987"/>
                  <a:gd name="T50" fmla="*/ 213 w 729"/>
                  <a:gd name="T51" fmla="*/ 515 h 987"/>
                  <a:gd name="T52" fmla="*/ 253 w 729"/>
                  <a:gd name="T53" fmla="*/ 556 h 987"/>
                  <a:gd name="T54" fmla="*/ 262 w 729"/>
                  <a:gd name="T55" fmla="*/ 622 h 987"/>
                  <a:gd name="T56" fmla="*/ 239 w 729"/>
                  <a:gd name="T57" fmla="*/ 682 h 987"/>
                  <a:gd name="T58" fmla="*/ 197 w 729"/>
                  <a:gd name="T59" fmla="*/ 707 h 987"/>
                  <a:gd name="T60" fmla="*/ 163 w 729"/>
                  <a:gd name="T61" fmla="*/ 710 h 987"/>
                  <a:gd name="T62" fmla="*/ 111 w 729"/>
                  <a:gd name="T63" fmla="*/ 698 h 987"/>
                  <a:gd name="T64" fmla="*/ 72 w 729"/>
                  <a:gd name="T65" fmla="*/ 667 h 987"/>
                  <a:gd name="T66" fmla="*/ 41 w 729"/>
                  <a:gd name="T67" fmla="*/ 642 h 987"/>
                  <a:gd name="T68" fmla="*/ 27 w 729"/>
                  <a:gd name="T69" fmla="*/ 645 h 987"/>
                  <a:gd name="T70" fmla="*/ 8 w 729"/>
                  <a:gd name="T71" fmla="*/ 677 h 987"/>
                  <a:gd name="T72" fmla="*/ 1 w 729"/>
                  <a:gd name="T73" fmla="*/ 784 h 987"/>
                  <a:gd name="T74" fmla="*/ 722 w 729"/>
                  <a:gd name="T75" fmla="*/ 987 h 987"/>
                  <a:gd name="T76" fmla="*/ 724 w 729"/>
                  <a:gd name="T77" fmla="*/ 752 h 987"/>
                  <a:gd name="T78" fmla="*/ 714 w 729"/>
                  <a:gd name="T79" fmla="*/ 707 h 987"/>
                  <a:gd name="T80" fmla="*/ 691 w 729"/>
                  <a:gd name="T81" fmla="*/ 698 h 987"/>
                  <a:gd name="T82" fmla="*/ 624 w 729"/>
                  <a:gd name="T83" fmla="*/ 716 h 987"/>
                  <a:gd name="T84" fmla="*/ 545 w 729"/>
                  <a:gd name="T85" fmla="*/ 733 h 987"/>
                  <a:gd name="T86" fmla="*/ 510 w 729"/>
                  <a:gd name="T87" fmla="*/ 727 h 987"/>
                  <a:gd name="T88" fmla="*/ 476 w 729"/>
                  <a:gd name="T89" fmla="*/ 705 h 987"/>
                  <a:gd name="T90" fmla="*/ 454 w 729"/>
                  <a:gd name="T91" fmla="*/ 667 h 987"/>
                  <a:gd name="T92" fmla="*/ 445 w 729"/>
                  <a:gd name="T93" fmla="*/ 590 h 987"/>
                  <a:gd name="T94" fmla="*/ 458 w 729"/>
                  <a:gd name="T95" fmla="*/ 549 h 987"/>
                  <a:gd name="T96" fmla="*/ 485 w 729"/>
                  <a:gd name="T97" fmla="*/ 519 h 987"/>
                  <a:gd name="T98" fmla="*/ 524 w 729"/>
                  <a:gd name="T99" fmla="*/ 503 h 987"/>
                  <a:gd name="T100" fmla="*/ 560 w 729"/>
                  <a:gd name="T101" fmla="*/ 506 h 987"/>
                  <a:gd name="T102" fmla="*/ 612 w 729"/>
                  <a:gd name="T103" fmla="*/ 530 h 987"/>
                  <a:gd name="T104" fmla="*/ 679 w 729"/>
                  <a:gd name="T105" fmla="*/ 576 h 987"/>
                  <a:gd name="T106" fmla="*/ 698 w 729"/>
                  <a:gd name="T107" fmla="*/ 575 h 987"/>
                  <a:gd name="T108" fmla="*/ 719 w 729"/>
                  <a:gd name="T109" fmla="*/ 558 h 987"/>
                  <a:gd name="T110" fmla="*/ 729 w 729"/>
                  <a:gd name="T111" fmla="*/ 519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9" h="987">
                    <a:moveTo>
                      <a:pt x="724" y="280"/>
                    </a:moveTo>
                    <a:lnTo>
                      <a:pt x="724" y="280"/>
                    </a:lnTo>
                    <a:lnTo>
                      <a:pt x="668" y="282"/>
                    </a:lnTo>
                    <a:lnTo>
                      <a:pt x="615" y="282"/>
                    </a:lnTo>
                    <a:lnTo>
                      <a:pt x="564" y="282"/>
                    </a:lnTo>
                    <a:lnTo>
                      <a:pt x="520" y="280"/>
                    </a:lnTo>
                    <a:lnTo>
                      <a:pt x="500" y="277"/>
                    </a:lnTo>
                    <a:lnTo>
                      <a:pt x="482" y="274"/>
                    </a:lnTo>
                    <a:lnTo>
                      <a:pt x="466" y="271"/>
                    </a:lnTo>
                    <a:lnTo>
                      <a:pt x="452" y="267"/>
                    </a:lnTo>
                    <a:lnTo>
                      <a:pt x="443" y="262"/>
                    </a:lnTo>
                    <a:lnTo>
                      <a:pt x="434" y="255"/>
                    </a:lnTo>
                    <a:lnTo>
                      <a:pt x="430" y="248"/>
                    </a:lnTo>
                    <a:lnTo>
                      <a:pt x="429" y="243"/>
                    </a:lnTo>
                    <a:lnTo>
                      <a:pt x="429" y="239"/>
                    </a:lnTo>
                    <a:lnTo>
                      <a:pt x="429" y="239"/>
                    </a:lnTo>
                    <a:lnTo>
                      <a:pt x="430" y="232"/>
                    </a:lnTo>
                    <a:lnTo>
                      <a:pt x="433" y="225"/>
                    </a:lnTo>
                    <a:lnTo>
                      <a:pt x="440" y="213"/>
                    </a:lnTo>
                    <a:lnTo>
                      <a:pt x="459" y="185"/>
                    </a:lnTo>
                    <a:lnTo>
                      <a:pt x="471" y="169"/>
                    </a:lnTo>
                    <a:lnTo>
                      <a:pt x="475" y="159"/>
                    </a:lnTo>
                    <a:lnTo>
                      <a:pt x="479" y="150"/>
                    </a:lnTo>
                    <a:lnTo>
                      <a:pt x="482" y="139"/>
                    </a:lnTo>
                    <a:lnTo>
                      <a:pt x="485" y="127"/>
                    </a:lnTo>
                    <a:lnTo>
                      <a:pt x="486" y="115"/>
                    </a:lnTo>
                    <a:lnTo>
                      <a:pt x="486" y="101"/>
                    </a:lnTo>
                    <a:lnTo>
                      <a:pt x="486" y="101"/>
                    </a:lnTo>
                    <a:lnTo>
                      <a:pt x="485" y="88"/>
                    </a:lnTo>
                    <a:lnTo>
                      <a:pt x="482" y="78"/>
                    </a:lnTo>
                    <a:lnTo>
                      <a:pt x="478" y="67"/>
                    </a:lnTo>
                    <a:lnTo>
                      <a:pt x="473" y="59"/>
                    </a:lnTo>
                    <a:lnTo>
                      <a:pt x="468" y="49"/>
                    </a:lnTo>
                    <a:lnTo>
                      <a:pt x="461" y="42"/>
                    </a:lnTo>
                    <a:lnTo>
                      <a:pt x="454" y="34"/>
                    </a:lnTo>
                    <a:lnTo>
                      <a:pt x="447" y="28"/>
                    </a:lnTo>
                    <a:lnTo>
                      <a:pt x="437" y="21"/>
                    </a:lnTo>
                    <a:lnTo>
                      <a:pt x="429" y="17"/>
                    </a:lnTo>
                    <a:lnTo>
                      <a:pt x="419" y="11"/>
                    </a:lnTo>
                    <a:lnTo>
                      <a:pt x="409" y="9"/>
                    </a:lnTo>
                    <a:lnTo>
                      <a:pt x="388" y="3"/>
                    </a:lnTo>
                    <a:lnTo>
                      <a:pt x="367" y="0"/>
                    </a:lnTo>
                    <a:lnTo>
                      <a:pt x="346" y="2"/>
                    </a:lnTo>
                    <a:lnTo>
                      <a:pt x="335" y="3"/>
                    </a:lnTo>
                    <a:lnTo>
                      <a:pt x="325" y="6"/>
                    </a:lnTo>
                    <a:lnTo>
                      <a:pt x="315" y="10"/>
                    </a:lnTo>
                    <a:lnTo>
                      <a:pt x="306" y="14"/>
                    </a:lnTo>
                    <a:lnTo>
                      <a:pt x="297" y="18"/>
                    </a:lnTo>
                    <a:lnTo>
                      <a:pt x="289" y="24"/>
                    </a:lnTo>
                    <a:lnTo>
                      <a:pt x="282" y="31"/>
                    </a:lnTo>
                    <a:lnTo>
                      <a:pt x="275" y="39"/>
                    </a:lnTo>
                    <a:lnTo>
                      <a:pt x="268" y="48"/>
                    </a:lnTo>
                    <a:lnTo>
                      <a:pt x="262" y="57"/>
                    </a:lnTo>
                    <a:lnTo>
                      <a:pt x="258" y="67"/>
                    </a:lnTo>
                    <a:lnTo>
                      <a:pt x="255" y="78"/>
                    </a:lnTo>
                    <a:lnTo>
                      <a:pt x="254" y="91"/>
                    </a:lnTo>
                    <a:lnTo>
                      <a:pt x="253" y="104"/>
                    </a:lnTo>
                    <a:lnTo>
                      <a:pt x="253" y="104"/>
                    </a:lnTo>
                    <a:lnTo>
                      <a:pt x="253" y="116"/>
                    </a:lnTo>
                    <a:lnTo>
                      <a:pt x="255" y="129"/>
                    </a:lnTo>
                    <a:lnTo>
                      <a:pt x="260" y="140"/>
                    </a:lnTo>
                    <a:lnTo>
                      <a:pt x="264" y="152"/>
                    </a:lnTo>
                    <a:lnTo>
                      <a:pt x="275" y="176"/>
                    </a:lnTo>
                    <a:lnTo>
                      <a:pt x="286" y="197"/>
                    </a:lnTo>
                    <a:lnTo>
                      <a:pt x="296" y="217"/>
                    </a:lnTo>
                    <a:lnTo>
                      <a:pt x="299" y="227"/>
                    </a:lnTo>
                    <a:lnTo>
                      <a:pt x="300" y="235"/>
                    </a:lnTo>
                    <a:lnTo>
                      <a:pt x="299" y="242"/>
                    </a:lnTo>
                    <a:lnTo>
                      <a:pt x="296" y="249"/>
                    </a:lnTo>
                    <a:lnTo>
                      <a:pt x="292" y="255"/>
                    </a:lnTo>
                    <a:lnTo>
                      <a:pt x="283" y="260"/>
                    </a:lnTo>
                    <a:lnTo>
                      <a:pt x="283" y="260"/>
                    </a:lnTo>
                    <a:lnTo>
                      <a:pt x="278" y="262"/>
                    </a:lnTo>
                    <a:lnTo>
                      <a:pt x="269" y="263"/>
                    </a:lnTo>
                    <a:lnTo>
                      <a:pt x="247" y="266"/>
                    </a:lnTo>
                    <a:lnTo>
                      <a:pt x="218" y="267"/>
                    </a:lnTo>
                    <a:lnTo>
                      <a:pt x="181" y="269"/>
                    </a:lnTo>
                    <a:lnTo>
                      <a:pt x="95" y="269"/>
                    </a:lnTo>
                    <a:lnTo>
                      <a:pt x="1" y="267"/>
                    </a:lnTo>
                    <a:lnTo>
                      <a:pt x="1" y="267"/>
                    </a:lnTo>
                    <a:lnTo>
                      <a:pt x="0" y="331"/>
                    </a:lnTo>
                    <a:lnTo>
                      <a:pt x="1" y="390"/>
                    </a:lnTo>
                    <a:lnTo>
                      <a:pt x="4" y="440"/>
                    </a:lnTo>
                    <a:lnTo>
                      <a:pt x="6" y="460"/>
                    </a:lnTo>
                    <a:lnTo>
                      <a:pt x="11" y="477"/>
                    </a:lnTo>
                    <a:lnTo>
                      <a:pt x="11" y="477"/>
                    </a:lnTo>
                    <a:lnTo>
                      <a:pt x="16" y="495"/>
                    </a:lnTo>
                    <a:lnTo>
                      <a:pt x="23" y="509"/>
                    </a:lnTo>
                    <a:lnTo>
                      <a:pt x="32" y="519"/>
                    </a:lnTo>
                    <a:lnTo>
                      <a:pt x="36" y="522"/>
                    </a:lnTo>
                    <a:lnTo>
                      <a:pt x="40" y="524"/>
                    </a:lnTo>
                    <a:lnTo>
                      <a:pt x="50" y="527"/>
                    </a:lnTo>
                    <a:lnTo>
                      <a:pt x="60" y="526"/>
                    </a:lnTo>
                    <a:lnTo>
                      <a:pt x="71" y="524"/>
                    </a:lnTo>
                    <a:lnTo>
                      <a:pt x="82" y="520"/>
                    </a:lnTo>
                    <a:lnTo>
                      <a:pt x="109" y="512"/>
                    </a:lnTo>
                    <a:lnTo>
                      <a:pt x="123" y="508"/>
                    </a:lnTo>
                    <a:lnTo>
                      <a:pt x="138" y="503"/>
                    </a:lnTo>
                    <a:lnTo>
                      <a:pt x="155" y="502"/>
                    </a:lnTo>
                    <a:lnTo>
                      <a:pt x="170" y="502"/>
                    </a:lnTo>
                    <a:lnTo>
                      <a:pt x="188" y="505"/>
                    </a:lnTo>
                    <a:lnTo>
                      <a:pt x="206" y="510"/>
                    </a:lnTo>
                    <a:lnTo>
                      <a:pt x="206" y="510"/>
                    </a:lnTo>
                    <a:lnTo>
                      <a:pt x="213" y="515"/>
                    </a:lnTo>
                    <a:lnTo>
                      <a:pt x="220" y="519"/>
                    </a:lnTo>
                    <a:lnTo>
                      <a:pt x="234" y="530"/>
                    </a:lnTo>
                    <a:lnTo>
                      <a:pt x="244" y="542"/>
                    </a:lnTo>
                    <a:lnTo>
                      <a:pt x="253" y="556"/>
                    </a:lnTo>
                    <a:lnTo>
                      <a:pt x="258" y="572"/>
                    </a:lnTo>
                    <a:lnTo>
                      <a:pt x="262" y="589"/>
                    </a:lnTo>
                    <a:lnTo>
                      <a:pt x="264" y="605"/>
                    </a:lnTo>
                    <a:lnTo>
                      <a:pt x="262" y="622"/>
                    </a:lnTo>
                    <a:lnTo>
                      <a:pt x="260" y="639"/>
                    </a:lnTo>
                    <a:lnTo>
                      <a:pt x="255" y="654"/>
                    </a:lnTo>
                    <a:lnTo>
                      <a:pt x="247" y="668"/>
                    </a:lnTo>
                    <a:lnTo>
                      <a:pt x="239" y="682"/>
                    </a:lnTo>
                    <a:lnTo>
                      <a:pt x="226" y="693"/>
                    </a:lnTo>
                    <a:lnTo>
                      <a:pt x="213" y="702"/>
                    </a:lnTo>
                    <a:lnTo>
                      <a:pt x="205" y="705"/>
                    </a:lnTo>
                    <a:lnTo>
                      <a:pt x="197" y="707"/>
                    </a:lnTo>
                    <a:lnTo>
                      <a:pt x="188" y="709"/>
                    </a:lnTo>
                    <a:lnTo>
                      <a:pt x="180" y="710"/>
                    </a:lnTo>
                    <a:lnTo>
                      <a:pt x="180" y="710"/>
                    </a:lnTo>
                    <a:lnTo>
                      <a:pt x="163" y="710"/>
                    </a:lnTo>
                    <a:lnTo>
                      <a:pt x="148" y="709"/>
                    </a:lnTo>
                    <a:lnTo>
                      <a:pt x="135" y="706"/>
                    </a:lnTo>
                    <a:lnTo>
                      <a:pt x="123" y="702"/>
                    </a:lnTo>
                    <a:lnTo>
                      <a:pt x="111" y="698"/>
                    </a:lnTo>
                    <a:lnTo>
                      <a:pt x="102" y="692"/>
                    </a:lnTo>
                    <a:lnTo>
                      <a:pt x="93" y="685"/>
                    </a:lnTo>
                    <a:lnTo>
                      <a:pt x="86" y="679"/>
                    </a:lnTo>
                    <a:lnTo>
                      <a:pt x="72" y="667"/>
                    </a:lnTo>
                    <a:lnTo>
                      <a:pt x="61" y="654"/>
                    </a:lnTo>
                    <a:lnTo>
                      <a:pt x="51" y="646"/>
                    </a:lnTo>
                    <a:lnTo>
                      <a:pt x="47" y="643"/>
                    </a:lnTo>
                    <a:lnTo>
                      <a:pt x="41" y="642"/>
                    </a:lnTo>
                    <a:lnTo>
                      <a:pt x="41" y="642"/>
                    </a:lnTo>
                    <a:lnTo>
                      <a:pt x="36" y="642"/>
                    </a:lnTo>
                    <a:lnTo>
                      <a:pt x="32" y="643"/>
                    </a:lnTo>
                    <a:lnTo>
                      <a:pt x="27" y="645"/>
                    </a:lnTo>
                    <a:lnTo>
                      <a:pt x="23" y="646"/>
                    </a:lnTo>
                    <a:lnTo>
                      <a:pt x="16" y="653"/>
                    </a:lnTo>
                    <a:lnTo>
                      <a:pt x="11" y="664"/>
                    </a:lnTo>
                    <a:lnTo>
                      <a:pt x="8" y="677"/>
                    </a:lnTo>
                    <a:lnTo>
                      <a:pt x="4" y="693"/>
                    </a:lnTo>
                    <a:lnTo>
                      <a:pt x="2" y="712"/>
                    </a:lnTo>
                    <a:lnTo>
                      <a:pt x="1" y="734"/>
                    </a:lnTo>
                    <a:lnTo>
                      <a:pt x="1" y="784"/>
                    </a:lnTo>
                    <a:lnTo>
                      <a:pt x="2" y="843"/>
                    </a:lnTo>
                    <a:lnTo>
                      <a:pt x="4" y="912"/>
                    </a:lnTo>
                    <a:lnTo>
                      <a:pt x="5" y="987"/>
                    </a:lnTo>
                    <a:lnTo>
                      <a:pt x="722" y="987"/>
                    </a:lnTo>
                    <a:lnTo>
                      <a:pt x="722" y="987"/>
                    </a:lnTo>
                    <a:lnTo>
                      <a:pt x="724" y="843"/>
                    </a:lnTo>
                    <a:lnTo>
                      <a:pt x="724" y="791"/>
                    </a:lnTo>
                    <a:lnTo>
                      <a:pt x="724" y="752"/>
                    </a:lnTo>
                    <a:lnTo>
                      <a:pt x="722" y="738"/>
                    </a:lnTo>
                    <a:lnTo>
                      <a:pt x="721" y="726"/>
                    </a:lnTo>
                    <a:lnTo>
                      <a:pt x="718" y="716"/>
                    </a:lnTo>
                    <a:lnTo>
                      <a:pt x="714" y="707"/>
                    </a:lnTo>
                    <a:lnTo>
                      <a:pt x="710" y="702"/>
                    </a:lnTo>
                    <a:lnTo>
                      <a:pt x="705" y="699"/>
                    </a:lnTo>
                    <a:lnTo>
                      <a:pt x="698" y="698"/>
                    </a:lnTo>
                    <a:lnTo>
                      <a:pt x="691" y="698"/>
                    </a:lnTo>
                    <a:lnTo>
                      <a:pt x="691" y="698"/>
                    </a:lnTo>
                    <a:lnTo>
                      <a:pt x="677" y="700"/>
                    </a:lnTo>
                    <a:lnTo>
                      <a:pt x="662" y="705"/>
                    </a:lnTo>
                    <a:lnTo>
                      <a:pt x="624" y="716"/>
                    </a:lnTo>
                    <a:lnTo>
                      <a:pt x="605" y="723"/>
                    </a:lnTo>
                    <a:lnTo>
                      <a:pt x="585" y="727"/>
                    </a:lnTo>
                    <a:lnTo>
                      <a:pt x="564" y="731"/>
                    </a:lnTo>
                    <a:lnTo>
                      <a:pt x="545" y="733"/>
                    </a:lnTo>
                    <a:lnTo>
                      <a:pt x="545" y="733"/>
                    </a:lnTo>
                    <a:lnTo>
                      <a:pt x="532" y="733"/>
                    </a:lnTo>
                    <a:lnTo>
                      <a:pt x="521" y="731"/>
                    </a:lnTo>
                    <a:lnTo>
                      <a:pt x="510" y="727"/>
                    </a:lnTo>
                    <a:lnTo>
                      <a:pt x="500" y="723"/>
                    </a:lnTo>
                    <a:lnTo>
                      <a:pt x="492" y="717"/>
                    </a:lnTo>
                    <a:lnTo>
                      <a:pt x="483" y="712"/>
                    </a:lnTo>
                    <a:lnTo>
                      <a:pt x="476" y="705"/>
                    </a:lnTo>
                    <a:lnTo>
                      <a:pt x="469" y="696"/>
                    </a:lnTo>
                    <a:lnTo>
                      <a:pt x="464" y="686"/>
                    </a:lnTo>
                    <a:lnTo>
                      <a:pt x="458" y="678"/>
                    </a:lnTo>
                    <a:lnTo>
                      <a:pt x="454" y="667"/>
                    </a:lnTo>
                    <a:lnTo>
                      <a:pt x="450" y="657"/>
                    </a:lnTo>
                    <a:lnTo>
                      <a:pt x="445" y="635"/>
                    </a:lnTo>
                    <a:lnTo>
                      <a:pt x="444" y="612"/>
                    </a:lnTo>
                    <a:lnTo>
                      <a:pt x="445" y="590"/>
                    </a:lnTo>
                    <a:lnTo>
                      <a:pt x="448" y="580"/>
                    </a:lnTo>
                    <a:lnTo>
                      <a:pt x="451" y="569"/>
                    </a:lnTo>
                    <a:lnTo>
                      <a:pt x="454" y="559"/>
                    </a:lnTo>
                    <a:lnTo>
                      <a:pt x="458" y="549"/>
                    </a:lnTo>
                    <a:lnTo>
                      <a:pt x="464" y="541"/>
                    </a:lnTo>
                    <a:lnTo>
                      <a:pt x="471" y="533"/>
                    </a:lnTo>
                    <a:lnTo>
                      <a:pt x="478" y="524"/>
                    </a:lnTo>
                    <a:lnTo>
                      <a:pt x="485" y="519"/>
                    </a:lnTo>
                    <a:lnTo>
                      <a:pt x="493" y="513"/>
                    </a:lnTo>
                    <a:lnTo>
                      <a:pt x="503" y="509"/>
                    </a:lnTo>
                    <a:lnTo>
                      <a:pt x="513" y="505"/>
                    </a:lnTo>
                    <a:lnTo>
                      <a:pt x="524" y="503"/>
                    </a:lnTo>
                    <a:lnTo>
                      <a:pt x="536" y="502"/>
                    </a:lnTo>
                    <a:lnTo>
                      <a:pt x="549" y="503"/>
                    </a:lnTo>
                    <a:lnTo>
                      <a:pt x="549" y="503"/>
                    </a:lnTo>
                    <a:lnTo>
                      <a:pt x="560" y="506"/>
                    </a:lnTo>
                    <a:lnTo>
                      <a:pt x="570" y="509"/>
                    </a:lnTo>
                    <a:lnTo>
                      <a:pt x="581" y="513"/>
                    </a:lnTo>
                    <a:lnTo>
                      <a:pt x="592" y="517"/>
                    </a:lnTo>
                    <a:lnTo>
                      <a:pt x="612" y="530"/>
                    </a:lnTo>
                    <a:lnTo>
                      <a:pt x="631" y="542"/>
                    </a:lnTo>
                    <a:lnTo>
                      <a:pt x="663" y="566"/>
                    </a:lnTo>
                    <a:lnTo>
                      <a:pt x="675" y="575"/>
                    </a:lnTo>
                    <a:lnTo>
                      <a:pt x="679" y="576"/>
                    </a:lnTo>
                    <a:lnTo>
                      <a:pt x="683" y="577"/>
                    </a:lnTo>
                    <a:lnTo>
                      <a:pt x="683" y="577"/>
                    </a:lnTo>
                    <a:lnTo>
                      <a:pt x="690" y="577"/>
                    </a:lnTo>
                    <a:lnTo>
                      <a:pt x="698" y="575"/>
                    </a:lnTo>
                    <a:lnTo>
                      <a:pt x="707" y="572"/>
                    </a:lnTo>
                    <a:lnTo>
                      <a:pt x="714" y="565"/>
                    </a:lnTo>
                    <a:lnTo>
                      <a:pt x="714" y="565"/>
                    </a:lnTo>
                    <a:lnTo>
                      <a:pt x="719" y="558"/>
                    </a:lnTo>
                    <a:lnTo>
                      <a:pt x="725" y="547"/>
                    </a:lnTo>
                    <a:lnTo>
                      <a:pt x="728" y="534"/>
                    </a:lnTo>
                    <a:lnTo>
                      <a:pt x="729" y="519"/>
                    </a:lnTo>
                    <a:lnTo>
                      <a:pt x="729" y="519"/>
                    </a:lnTo>
                    <a:lnTo>
                      <a:pt x="728" y="424"/>
                    </a:lnTo>
                    <a:lnTo>
                      <a:pt x="724" y="280"/>
                    </a:lnTo>
                    <a:lnTo>
                      <a:pt x="724" y="280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ś1îḍè">
                <a:extLst>
                  <a:ext uri="{FF2B5EF4-FFF2-40B4-BE49-F238E27FC236}">
                    <a16:creationId xmlns:a16="http://schemas.microsoft.com/office/drawing/2014/main" xmlns="" id="{4E2301C5-4574-4988-BAB3-74528C0E0E4D}"/>
                  </a:ext>
                </a:extLst>
              </p:cNvPr>
              <p:cNvSpPr/>
              <p:nvPr/>
            </p:nvSpPr>
            <p:spPr bwMode="auto">
              <a:xfrm>
                <a:off x="3860800" y="5192713"/>
                <a:ext cx="2062163" cy="1131887"/>
              </a:xfrm>
              <a:custGeom>
                <a:avLst/>
                <a:gdLst>
                  <a:gd name="T0" fmla="*/ 280 w 1299"/>
                  <a:gd name="T1" fmla="*/ 517 h 713"/>
                  <a:gd name="T2" fmla="*/ 274 w 1299"/>
                  <a:gd name="T3" fmla="*/ 442 h 713"/>
                  <a:gd name="T4" fmla="*/ 254 w 1299"/>
                  <a:gd name="T5" fmla="*/ 424 h 713"/>
                  <a:gd name="T6" fmla="*/ 218 w 1299"/>
                  <a:gd name="T7" fmla="*/ 431 h 713"/>
                  <a:gd name="T8" fmla="*/ 120 w 1299"/>
                  <a:gd name="T9" fmla="*/ 457 h 713"/>
                  <a:gd name="T10" fmla="*/ 77 w 1299"/>
                  <a:gd name="T11" fmla="*/ 457 h 713"/>
                  <a:gd name="T12" fmla="*/ 39 w 1299"/>
                  <a:gd name="T13" fmla="*/ 438 h 713"/>
                  <a:gd name="T14" fmla="*/ 14 w 1299"/>
                  <a:gd name="T15" fmla="*/ 404 h 713"/>
                  <a:gd name="T16" fmla="*/ 0 w 1299"/>
                  <a:gd name="T17" fmla="*/ 338 h 713"/>
                  <a:gd name="T18" fmla="*/ 10 w 1299"/>
                  <a:gd name="T19" fmla="*/ 285 h 713"/>
                  <a:gd name="T20" fmla="*/ 34 w 1299"/>
                  <a:gd name="T21" fmla="*/ 250 h 713"/>
                  <a:gd name="T22" fmla="*/ 69 w 1299"/>
                  <a:gd name="T23" fmla="*/ 231 h 713"/>
                  <a:gd name="T24" fmla="*/ 105 w 1299"/>
                  <a:gd name="T25" fmla="*/ 229 h 713"/>
                  <a:gd name="T26" fmla="*/ 148 w 1299"/>
                  <a:gd name="T27" fmla="*/ 243 h 713"/>
                  <a:gd name="T28" fmla="*/ 231 w 1299"/>
                  <a:gd name="T29" fmla="*/ 301 h 713"/>
                  <a:gd name="T30" fmla="*/ 246 w 1299"/>
                  <a:gd name="T31" fmla="*/ 303 h 713"/>
                  <a:gd name="T32" fmla="*/ 270 w 1299"/>
                  <a:gd name="T33" fmla="*/ 291 h 713"/>
                  <a:gd name="T34" fmla="*/ 285 w 1299"/>
                  <a:gd name="T35" fmla="*/ 245 h 713"/>
                  <a:gd name="T36" fmla="*/ 280 w 1299"/>
                  <a:gd name="T37" fmla="*/ 6 h 713"/>
                  <a:gd name="T38" fmla="*/ 516 w 1299"/>
                  <a:gd name="T39" fmla="*/ 4 h 713"/>
                  <a:gd name="T40" fmla="*/ 573 w 1299"/>
                  <a:gd name="T41" fmla="*/ 15 h 713"/>
                  <a:gd name="T42" fmla="*/ 582 w 1299"/>
                  <a:gd name="T43" fmla="*/ 45 h 713"/>
                  <a:gd name="T44" fmla="*/ 542 w 1299"/>
                  <a:gd name="T45" fmla="*/ 123 h 713"/>
                  <a:gd name="T46" fmla="*/ 523 w 1299"/>
                  <a:gd name="T47" fmla="*/ 197 h 713"/>
                  <a:gd name="T48" fmla="*/ 526 w 1299"/>
                  <a:gd name="T49" fmla="*/ 250 h 713"/>
                  <a:gd name="T50" fmla="*/ 549 w 1299"/>
                  <a:gd name="T51" fmla="*/ 301 h 713"/>
                  <a:gd name="T52" fmla="*/ 587 w 1299"/>
                  <a:gd name="T53" fmla="*/ 330 h 713"/>
                  <a:gd name="T54" fmla="*/ 635 w 1299"/>
                  <a:gd name="T55" fmla="*/ 340 h 713"/>
                  <a:gd name="T56" fmla="*/ 672 w 1299"/>
                  <a:gd name="T57" fmla="*/ 337 h 713"/>
                  <a:gd name="T58" fmla="*/ 720 w 1299"/>
                  <a:gd name="T59" fmla="*/ 319 h 713"/>
                  <a:gd name="T60" fmla="*/ 758 w 1299"/>
                  <a:gd name="T61" fmla="*/ 285 h 713"/>
                  <a:gd name="T62" fmla="*/ 780 w 1299"/>
                  <a:gd name="T63" fmla="*/ 239 h 713"/>
                  <a:gd name="T64" fmla="*/ 784 w 1299"/>
                  <a:gd name="T65" fmla="*/ 197 h 713"/>
                  <a:gd name="T66" fmla="*/ 767 w 1299"/>
                  <a:gd name="T67" fmla="*/ 143 h 713"/>
                  <a:gd name="T68" fmla="*/ 727 w 1299"/>
                  <a:gd name="T69" fmla="*/ 52 h 713"/>
                  <a:gd name="T70" fmla="*/ 734 w 1299"/>
                  <a:gd name="T71" fmla="*/ 15 h 713"/>
                  <a:gd name="T72" fmla="*/ 753 w 1299"/>
                  <a:gd name="T73" fmla="*/ 6 h 713"/>
                  <a:gd name="T74" fmla="*/ 907 w 1299"/>
                  <a:gd name="T75" fmla="*/ 1 h 713"/>
                  <a:gd name="T76" fmla="*/ 987 w 1299"/>
                  <a:gd name="T77" fmla="*/ 245 h 713"/>
                  <a:gd name="T78" fmla="*/ 997 w 1299"/>
                  <a:gd name="T79" fmla="*/ 284 h 713"/>
                  <a:gd name="T80" fmla="*/ 1025 w 1299"/>
                  <a:gd name="T81" fmla="*/ 302 h 713"/>
                  <a:gd name="T82" fmla="*/ 1054 w 1299"/>
                  <a:gd name="T83" fmla="*/ 294 h 713"/>
                  <a:gd name="T84" fmla="*/ 1156 w 1299"/>
                  <a:gd name="T85" fmla="*/ 242 h 713"/>
                  <a:gd name="T86" fmla="*/ 1190 w 1299"/>
                  <a:gd name="T87" fmla="*/ 238 h 713"/>
                  <a:gd name="T88" fmla="*/ 1234 w 1299"/>
                  <a:gd name="T89" fmla="*/ 249 h 713"/>
                  <a:gd name="T90" fmla="*/ 1268 w 1299"/>
                  <a:gd name="T91" fmla="*/ 277 h 713"/>
                  <a:gd name="T92" fmla="*/ 1290 w 1299"/>
                  <a:gd name="T93" fmla="*/ 317 h 713"/>
                  <a:gd name="T94" fmla="*/ 1297 w 1299"/>
                  <a:gd name="T95" fmla="*/ 351 h 713"/>
                  <a:gd name="T96" fmla="*/ 1294 w 1299"/>
                  <a:gd name="T97" fmla="*/ 397 h 713"/>
                  <a:gd name="T98" fmla="*/ 1276 w 1299"/>
                  <a:gd name="T99" fmla="*/ 438 h 713"/>
                  <a:gd name="T100" fmla="*/ 1239 w 1299"/>
                  <a:gd name="T101" fmla="*/ 467 h 713"/>
                  <a:gd name="T102" fmla="*/ 1183 w 1299"/>
                  <a:gd name="T103" fmla="*/ 481 h 713"/>
                  <a:gd name="T104" fmla="*/ 1139 w 1299"/>
                  <a:gd name="T105" fmla="*/ 477 h 713"/>
                  <a:gd name="T106" fmla="*/ 1085 w 1299"/>
                  <a:gd name="T107" fmla="*/ 454 h 713"/>
                  <a:gd name="T108" fmla="*/ 1025 w 1299"/>
                  <a:gd name="T109" fmla="*/ 424 h 713"/>
                  <a:gd name="T110" fmla="*/ 1013 w 1299"/>
                  <a:gd name="T111" fmla="*/ 428 h 713"/>
                  <a:gd name="T112" fmla="*/ 999 w 1299"/>
                  <a:gd name="T113" fmla="*/ 471 h 713"/>
                  <a:gd name="T114" fmla="*/ 994 w 1299"/>
                  <a:gd name="T115" fmla="*/ 633 h 713"/>
                  <a:gd name="T116" fmla="*/ 278 w 1299"/>
                  <a:gd name="T117" fmla="*/ 713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99" h="713">
                    <a:moveTo>
                      <a:pt x="278" y="713"/>
                    </a:moveTo>
                    <a:lnTo>
                      <a:pt x="278" y="713"/>
                    </a:lnTo>
                    <a:lnTo>
                      <a:pt x="280" y="569"/>
                    </a:lnTo>
                    <a:lnTo>
                      <a:pt x="280" y="517"/>
                    </a:lnTo>
                    <a:lnTo>
                      <a:pt x="280" y="478"/>
                    </a:lnTo>
                    <a:lnTo>
                      <a:pt x="278" y="464"/>
                    </a:lnTo>
                    <a:lnTo>
                      <a:pt x="275" y="452"/>
                    </a:lnTo>
                    <a:lnTo>
                      <a:pt x="274" y="442"/>
                    </a:lnTo>
                    <a:lnTo>
                      <a:pt x="270" y="433"/>
                    </a:lnTo>
                    <a:lnTo>
                      <a:pt x="266" y="428"/>
                    </a:lnTo>
                    <a:lnTo>
                      <a:pt x="261" y="425"/>
                    </a:lnTo>
                    <a:lnTo>
                      <a:pt x="254" y="424"/>
                    </a:lnTo>
                    <a:lnTo>
                      <a:pt x="247" y="424"/>
                    </a:lnTo>
                    <a:lnTo>
                      <a:pt x="247" y="424"/>
                    </a:lnTo>
                    <a:lnTo>
                      <a:pt x="233" y="426"/>
                    </a:lnTo>
                    <a:lnTo>
                      <a:pt x="218" y="431"/>
                    </a:lnTo>
                    <a:lnTo>
                      <a:pt x="180" y="442"/>
                    </a:lnTo>
                    <a:lnTo>
                      <a:pt x="161" y="449"/>
                    </a:lnTo>
                    <a:lnTo>
                      <a:pt x="141" y="453"/>
                    </a:lnTo>
                    <a:lnTo>
                      <a:pt x="120" y="457"/>
                    </a:lnTo>
                    <a:lnTo>
                      <a:pt x="101" y="459"/>
                    </a:lnTo>
                    <a:lnTo>
                      <a:pt x="101" y="459"/>
                    </a:lnTo>
                    <a:lnTo>
                      <a:pt x="88" y="459"/>
                    </a:lnTo>
                    <a:lnTo>
                      <a:pt x="77" y="457"/>
                    </a:lnTo>
                    <a:lnTo>
                      <a:pt x="66" y="453"/>
                    </a:lnTo>
                    <a:lnTo>
                      <a:pt x="56" y="449"/>
                    </a:lnTo>
                    <a:lnTo>
                      <a:pt x="48" y="443"/>
                    </a:lnTo>
                    <a:lnTo>
                      <a:pt x="39" y="438"/>
                    </a:lnTo>
                    <a:lnTo>
                      <a:pt x="32" y="431"/>
                    </a:lnTo>
                    <a:lnTo>
                      <a:pt x="25" y="422"/>
                    </a:lnTo>
                    <a:lnTo>
                      <a:pt x="18" y="412"/>
                    </a:lnTo>
                    <a:lnTo>
                      <a:pt x="14" y="404"/>
                    </a:lnTo>
                    <a:lnTo>
                      <a:pt x="10" y="393"/>
                    </a:lnTo>
                    <a:lnTo>
                      <a:pt x="6" y="383"/>
                    </a:lnTo>
                    <a:lnTo>
                      <a:pt x="1" y="361"/>
                    </a:lnTo>
                    <a:lnTo>
                      <a:pt x="0" y="338"/>
                    </a:lnTo>
                    <a:lnTo>
                      <a:pt x="1" y="316"/>
                    </a:lnTo>
                    <a:lnTo>
                      <a:pt x="3" y="306"/>
                    </a:lnTo>
                    <a:lnTo>
                      <a:pt x="6" y="295"/>
                    </a:lnTo>
                    <a:lnTo>
                      <a:pt x="10" y="285"/>
                    </a:lnTo>
                    <a:lnTo>
                      <a:pt x="14" y="275"/>
                    </a:lnTo>
                    <a:lnTo>
                      <a:pt x="20" y="267"/>
                    </a:lnTo>
                    <a:lnTo>
                      <a:pt x="27" y="259"/>
                    </a:lnTo>
                    <a:lnTo>
                      <a:pt x="34" y="250"/>
                    </a:lnTo>
                    <a:lnTo>
                      <a:pt x="41" y="245"/>
                    </a:lnTo>
                    <a:lnTo>
                      <a:pt x="49" y="239"/>
                    </a:lnTo>
                    <a:lnTo>
                      <a:pt x="59" y="235"/>
                    </a:lnTo>
                    <a:lnTo>
                      <a:pt x="69" y="231"/>
                    </a:lnTo>
                    <a:lnTo>
                      <a:pt x="80" y="229"/>
                    </a:lnTo>
                    <a:lnTo>
                      <a:pt x="92" y="228"/>
                    </a:lnTo>
                    <a:lnTo>
                      <a:pt x="105" y="229"/>
                    </a:lnTo>
                    <a:lnTo>
                      <a:pt x="105" y="229"/>
                    </a:lnTo>
                    <a:lnTo>
                      <a:pt x="116" y="232"/>
                    </a:lnTo>
                    <a:lnTo>
                      <a:pt x="126" y="235"/>
                    </a:lnTo>
                    <a:lnTo>
                      <a:pt x="137" y="239"/>
                    </a:lnTo>
                    <a:lnTo>
                      <a:pt x="148" y="243"/>
                    </a:lnTo>
                    <a:lnTo>
                      <a:pt x="168" y="256"/>
                    </a:lnTo>
                    <a:lnTo>
                      <a:pt x="187" y="268"/>
                    </a:lnTo>
                    <a:lnTo>
                      <a:pt x="219" y="292"/>
                    </a:lnTo>
                    <a:lnTo>
                      <a:pt x="231" y="301"/>
                    </a:lnTo>
                    <a:lnTo>
                      <a:pt x="235" y="302"/>
                    </a:lnTo>
                    <a:lnTo>
                      <a:pt x="239" y="303"/>
                    </a:lnTo>
                    <a:lnTo>
                      <a:pt x="239" y="303"/>
                    </a:lnTo>
                    <a:lnTo>
                      <a:pt x="246" y="303"/>
                    </a:lnTo>
                    <a:lnTo>
                      <a:pt x="254" y="301"/>
                    </a:lnTo>
                    <a:lnTo>
                      <a:pt x="261" y="298"/>
                    </a:lnTo>
                    <a:lnTo>
                      <a:pt x="270" y="291"/>
                    </a:lnTo>
                    <a:lnTo>
                      <a:pt x="270" y="291"/>
                    </a:lnTo>
                    <a:lnTo>
                      <a:pt x="275" y="284"/>
                    </a:lnTo>
                    <a:lnTo>
                      <a:pt x="281" y="273"/>
                    </a:lnTo>
                    <a:lnTo>
                      <a:pt x="284" y="260"/>
                    </a:lnTo>
                    <a:lnTo>
                      <a:pt x="285" y="245"/>
                    </a:lnTo>
                    <a:lnTo>
                      <a:pt x="285" y="245"/>
                    </a:lnTo>
                    <a:lnTo>
                      <a:pt x="282" y="150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368" y="3"/>
                    </a:lnTo>
                    <a:lnTo>
                      <a:pt x="449" y="1"/>
                    </a:lnTo>
                    <a:lnTo>
                      <a:pt x="485" y="3"/>
                    </a:lnTo>
                    <a:lnTo>
                      <a:pt x="516" y="4"/>
                    </a:lnTo>
                    <a:lnTo>
                      <a:pt x="542" y="7"/>
                    </a:lnTo>
                    <a:lnTo>
                      <a:pt x="563" y="11"/>
                    </a:lnTo>
                    <a:lnTo>
                      <a:pt x="563" y="11"/>
                    </a:lnTo>
                    <a:lnTo>
                      <a:pt x="573" y="15"/>
                    </a:lnTo>
                    <a:lnTo>
                      <a:pt x="580" y="21"/>
                    </a:lnTo>
                    <a:lnTo>
                      <a:pt x="583" y="28"/>
                    </a:lnTo>
                    <a:lnTo>
                      <a:pt x="583" y="36"/>
                    </a:lnTo>
                    <a:lnTo>
                      <a:pt x="582" y="45"/>
                    </a:lnTo>
                    <a:lnTo>
                      <a:pt x="577" y="56"/>
                    </a:lnTo>
                    <a:lnTo>
                      <a:pt x="565" y="80"/>
                    </a:lnTo>
                    <a:lnTo>
                      <a:pt x="551" y="108"/>
                    </a:lnTo>
                    <a:lnTo>
                      <a:pt x="542" y="123"/>
                    </a:lnTo>
                    <a:lnTo>
                      <a:pt x="535" y="140"/>
                    </a:lnTo>
                    <a:lnTo>
                      <a:pt x="530" y="158"/>
                    </a:lnTo>
                    <a:lnTo>
                      <a:pt x="526" y="178"/>
                    </a:lnTo>
                    <a:lnTo>
                      <a:pt x="523" y="197"/>
                    </a:lnTo>
                    <a:lnTo>
                      <a:pt x="521" y="218"/>
                    </a:lnTo>
                    <a:lnTo>
                      <a:pt x="521" y="218"/>
                    </a:lnTo>
                    <a:lnTo>
                      <a:pt x="523" y="235"/>
                    </a:lnTo>
                    <a:lnTo>
                      <a:pt x="526" y="250"/>
                    </a:lnTo>
                    <a:lnTo>
                      <a:pt x="530" y="264"/>
                    </a:lnTo>
                    <a:lnTo>
                      <a:pt x="535" y="278"/>
                    </a:lnTo>
                    <a:lnTo>
                      <a:pt x="541" y="289"/>
                    </a:lnTo>
                    <a:lnTo>
                      <a:pt x="549" y="301"/>
                    </a:lnTo>
                    <a:lnTo>
                      <a:pt x="558" y="309"/>
                    </a:lnTo>
                    <a:lnTo>
                      <a:pt x="568" y="317"/>
                    </a:lnTo>
                    <a:lnTo>
                      <a:pt x="577" y="324"/>
                    </a:lnTo>
                    <a:lnTo>
                      <a:pt x="587" y="330"/>
                    </a:lnTo>
                    <a:lnTo>
                      <a:pt x="600" y="334"/>
                    </a:lnTo>
                    <a:lnTo>
                      <a:pt x="611" y="337"/>
                    </a:lnTo>
                    <a:lnTo>
                      <a:pt x="623" y="338"/>
                    </a:lnTo>
                    <a:lnTo>
                      <a:pt x="635" y="340"/>
                    </a:lnTo>
                    <a:lnTo>
                      <a:pt x="647" y="340"/>
                    </a:lnTo>
                    <a:lnTo>
                      <a:pt x="660" y="338"/>
                    </a:lnTo>
                    <a:lnTo>
                      <a:pt x="660" y="338"/>
                    </a:lnTo>
                    <a:lnTo>
                      <a:pt x="672" y="337"/>
                    </a:lnTo>
                    <a:lnTo>
                      <a:pt x="685" y="334"/>
                    </a:lnTo>
                    <a:lnTo>
                      <a:pt x="696" y="330"/>
                    </a:lnTo>
                    <a:lnTo>
                      <a:pt x="709" y="324"/>
                    </a:lnTo>
                    <a:lnTo>
                      <a:pt x="720" y="319"/>
                    </a:lnTo>
                    <a:lnTo>
                      <a:pt x="730" y="312"/>
                    </a:lnTo>
                    <a:lnTo>
                      <a:pt x="739" y="303"/>
                    </a:lnTo>
                    <a:lnTo>
                      <a:pt x="749" y="295"/>
                    </a:lnTo>
                    <a:lnTo>
                      <a:pt x="758" y="285"/>
                    </a:lnTo>
                    <a:lnTo>
                      <a:pt x="765" y="275"/>
                    </a:lnTo>
                    <a:lnTo>
                      <a:pt x="772" y="264"/>
                    </a:lnTo>
                    <a:lnTo>
                      <a:pt x="777" y="252"/>
                    </a:lnTo>
                    <a:lnTo>
                      <a:pt x="780" y="239"/>
                    </a:lnTo>
                    <a:lnTo>
                      <a:pt x="783" y="227"/>
                    </a:lnTo>
                    <a:lnTo>
                      <a:pt x="784" y="213"/>
                    </a:lnTo>
                    <a:lnTo>
                      <a:pt x="784" y="197"/>
                    </a:lnTo>
                    <a:lnTo>
                      <a:pt x="784" y="197"/>
                    </a:lnTo>
                    <a:lnTo>
                      <a:pt x="781" y="185"/>
                    </a:lnTo>
                    <a:lnTo>
                      <a:pt x="779" y="171"/>
                    </a:lnTo>
                    <a:lnTo>
                      <a:pt x="773" y="157"/>
                    </a:lnTo>
                    <a:lnTo>
                      <a:pt x="767" y="143"/>
                    </a:lnTo>
                    <a:lnTo>
                      <a:pt x="753" y="115"/>
                    </a:lnTo>
                    <a:lnTo>
                      <a:pt x="741" y="88"/>
                    </a:lnTo>
                    <a:lnTo>
                      <a:pt x="731" y="63"/>
                    </a:lnTo>
                    <a:lnTo>
                      <a:pt x="727" y="52"/>
                    </a:lnTo>
                    <a:lnTo>
                      <a:pt x="726" y="41"/>
                    </a:lnTo>
                    <a:lnTo>
                      <a:pt x="726" y="31"/>
                    </a:lnTo>
                    <a:lnTo>
                      <a:pt x="728" y="22"/>
                    </a:lnTo>
                    <a:lnTo>
                      <a:pt x="734" y="15"/>
                    </a:lnTo>
                    <a:lnTo>
                      <a:pt x="742" y="8"/>
                    </a:lnTo>
                    <a:lnTo>
                      <a:pt x="742" y="8"/>
                    </a:lnTo>
                    <a:lnTo>
                      <a:pt x="746" y="7"/>
                    </a:lnTo>
                    <a:lnTo>
                      <a:pt x="753" y="6"/>
                    </a:lnTo>
                    <a:lnTo>
                      <a:pt x="774" y="3"/>
                    </a:lnTo>
                    <a:lnTo>
                      <a:pt x="801" y="1"/>
                    </a:lnTo>
                    <a:lnTo>
                      <a:pt x="832" y="0"/>
                    </a:lnTo>
                    <a:lnTo>
                      <a:pt x="907" y="1"/>
                    </a:lnTo>
                    <a:lnTo>
                      <a:pt x="993" y="3"/>
                    </a:lnTo>
                    <a:lnTo>
                      <a:pt x="993" y="3"/>
                    </a:lnTo>
                    <a:lnTo>
                      <a:pt x="988" y="148"/>
                    </a:lnTo>
                    <a:lnTo>
                      <a:pt x="987" y="245"/>
                    </a:lnTo>
                    <a:lnTo>
                      <a:pt x="987" y="245"/>
                    </a:lnTo>
                    <a:lnTo>
                      <a:pt x="988" y="260"/>
                    </a:lnTo>
                    <a:lnTo>
                      <a:pt x="991" y="273"/>
                    </a:lnTo>
                    <a:lnTo>
                      <a:pt x="997" y="284"/>
                    </a:lnTo>
                    <a:lnTo>
                      <a:pt x="1002" y="291"/>
                    </a:lnTo>
                    <a:lnTo>
                      <a:pt x="1009" y="296"/>
                    </a:lnTo>
                    <a:lnTo>
                      <a:pt x="1018" y="301"/>
                    </a:lnTo>
                    <a:lnTo>
                      <a:pt x="1025" y="302"/>
                    </a:lnTo>
                    <a:lnTo>
                      <a:pt x="1033" y="303"/>
                    </a:lnTo>
                    <a:lnTo>
                      <a:pt x="1033" y="303"/>
                    </a:lnTo>
                    <a:lnTo>
                      <a:pt x="1041" y="301"/>
                    </a:lnTo>
                    <a:lnTo>
                      <a:pt x="1054" y="294"/>
                    </a:lnTo>
                    <a:lnTo>
                      <a:pt x="1089" y="273"/>
                    </a:lnTo>
                    <a:lnTo>
                      <a:pt x="1110" y="260"/>
                    </a:lnTo>
                    <a:lnTo>
                      <a:pt x="1132" y="250"/>
                    </a:lnTo>
                    <a:lnTo>
                      <a:pt x="1156" y="242"/>
                    </a:lnTo>
                    <a:lnTo>
                      <a:pt x="1167" y="239"/>
                    </a:lnTo>
                    <a:lnTo>
                      <a:pt x="1177" y="238"/>
                    </a:lnTo>
                    <a:lnTo>
                      <a:pt x="1177" y="238"/>
                    </a:lnTo>
                    <a:lnTo>
                      <a:pt x="1190" y="238"/>
                    </a:lnTo>
                    <a:lnTo>
                      <a:pt x="1202" y="238"/>
                    </a:lnTo>
                    <a:lnTo>
                      <a:pt x="1213" y="241"/>
                    </a:lnTo>
                    <a:lnTo>
                      <a:pt x="1225" y="245"/>
                    </a:lnTo>
                    <a:lnTo>
                      <a:pt x="1234" y="249"/>
                    </a:lnTo>
                    <a:lnTo>
                      <a:pt x="1244" y="255"/>
                    </a:lnTo>
                    <a:lnTo>
                      <a:pt x="1253" y="261"/>
                    </a:lnTo>
                    <a:lnTo>
                      <a:pt x="1261" y="268"/>
                    </a:lnTo>
                    <a:lnTo>
                      <a:pt x="1268" y="277"/>
                    </a:lnTo>
                    <a:lnTo>
                      <a:pt x="1275" y="287"/>
                    </a:lnTo>
                    <a:lnTo>
                      <a:pt x="1280" y="296"/>
                    </a:lnTo>
                    <a:lnTo>
                      <a:pt x="1286" y="306"/>
                    </a:lnTo>
                    <a:lnTo>
                      <a:pt x="1290" y="317"/>
                    </a:lnTo>
                    <a:lnTo>
                      <a:pt x="1293" y="329"/>
                    </a:lnTo>
                    <a:lnTo>
                      <a:pt x="1296" y="340"/>
                    </a:lnTo>
                    <a:lnTo>
                      <a:pt x="1297" y="351"/>
                    </a:lnTo>
                    <a:lnTo>
                      <a:pt x="1297" y="351"/>
                    </a:lnTo>
                    <a:lnTo>
                      <a:pt x="1299" y="364"/>
                    </a:lnTo>
                    <a:lnTo>
                      <a:pt x="1299" y="375"/>
                    </a:lnTo>
                    <a:lnTo>
                      <a:pt x="1297" y="386"/>
                    </a:lnTo>
                    <a:lnTo>
                      <a:pt x="1294" y="397"/>
                    </a:lnTo>
                    <a:lnTo>
                      <a:pt x="1292" y="408"/>
                    </a:lnTo>
                    <a:lnTo>
                      <a:pt x="1287" y="418"/>
                    </a:lnTo>
                    <a:lnTo>
                      <a:pt x="1282" y="428"/>
                    </a:lnTo>
                    <a:lnTo>
                      <a:pt x="1276" y="438"/>
                    </a:lnTo>
                    <a:lnTo>
                      <a:pt x="1268" y="446"/>
                    </a:lnTo>
                    <a:lnTo>
                      <a:pt x="1259" y="454"/>
                    </a:lnTo>
                    <a:lnTo>
                      <a:pt x="1250" y="461"/>
                    </a:lnTo>
                    <a:lnTo>
                      <a:pt x="1239" y="467"/>
                    </a:lnTo>
                    <a:lnTo>
                      <a:pt x="1226" y="473"/>
                    </a:lnTo>
                    <a:lnTo>
                      <a:pt x="1213" y="477"/>
                    </a:lnTo>
                    <a:lnTo>
                      <a:pt x="1198" y="480"/>
                    </a:lnTo>
                    <a:lnTo>
                      <a:pt x="1183" y="481"/>
                    </a:lnTo>
                    <a:lnTo>
                      <a:pt x="1183" y="481"/>
                    </a:lnTo>
                    <a:lnTo>
                      <a:pt x="1167" y="481"/>
                    </a:lnTo>
                    <a:lnTo>
                      <a:pt x="1153" y="480"/>
                    </a:lnTo>
                    <a:lnTo>
                      <a:pt x="1139" y="477"/>
                    </a:lnTo>
                    <a:lnTo>
                      <a:pt x="1127" y="474"/>
                    </a:lnTo>
                    <a:lnTo>
                      <a:pt x="1116" y="470"/>
                    </a:lnTo>
                    <a:lnTo>
                      <a:pt x="1104" y="466"/>
                    </a:lnTo>
                    <a:lnTo>
                      <a:pt x="1085" y="454"/>
                    </a:lnTo>
                    <a:lnTo>
                      <a:pt x="1051" y="435"/>
                    </a:lnTo>
                    <a:lnTo>
                      <a:pt x="1037" y="428"/>
                    </a:lnTo>
                    <a:lnTo>
                      <a:pt x="1030" y="425"/>
                    </a:lnTo>
                    <a:lnTo>
                      <a:pt x="1025" y="424"/>
                    </a:lnTo>
                    <a:lnTo>
                      <a:pt x="1025" y="424"/>
                    </a:lnTo>
                    <a:lnTo>
                      <a:pt x="1020" y="424"/>
                    </a:lnTo>
                    <a:lnTo>
                      <a:pt x="1018" y="425"/>
                    </a:lnTo>
                    <a:lnTo>
                      <a:pt x="1013" y="428"/>
                    </a:lnTo>
                    <a:lnTo>
                      <a:pt x="1011" y="431"/>
                    </a:lnTo>
                    <a:lnTo>
                      <a:pt x="1006" y="440"/>
                    </a:lnTo>
                    <a:lnTo>
                      <a:pt x="1002" y="454"/>
                    </a:lnTo>
                    <a:lnTo>
                      <a:pt x="999" y="471"/>
                    </a:lnTo>
                    <a:lnTo>
                      <a:pt x="997" y="491"/>
                    </a:lnTo>
                    <a:lnTo>
                      <a:pt x="994" y="535"/>
                    </a:lnTo>
                    <a:lnTo>
                      <a:pt x="994" y="584"/>
                    </a:lnTo>
                    <a:lnTo>
                      <a:pt x="994" y="633"/>
                    </a:lnTo>
                    <a:lnTo>
                      <a:pt x="994" y="677"/>
                    </a:lnTo>
                    <a:lnTo>
                      <a:pt x="994" y="713"/>
                    </a:lnTo>
                    <a:lnTo>
                      <a:pt x="278" y="713"/>
                    </a:lnTo>
                    <a:lnTo>
                      <a:pt x="278" y="713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ṧliḍè">
                <a:extLst>
                  <a:ext uri="{FF2B5EF4-FFF2-40B4-BE49-F238E27FC236}">
                    <a16:creationId xmlns:a16="http://schemas.microsoft.com/office/drawing/2014/main" xmlns="" id="{41392C11-9EA9-4E28-9D8A-2F926421F68A}"/>
                  </a:ext>
                </a:extLst>
              </p:cNvPr>
              <p:cNvSpPr/>
              <p:nvPr/>
            </p:nvSpPr>
            <p:spPr bwMode="auto">
              <a:xfrm>
                <a:off x="5427663" y="4768850"/>
                <a:ext cx="1149350" cy="1555750"/>
              </a:xfrm>
              <a:custGeom>
                <a:avLst/>
                <a:gdLst>
                  <a:gd name="T0" fmla="*/ 640 w 724"/>
                  <a:gd name="T1" fmla="*/ 980 h 980"/>
                  <a:gd name="T2" fmla="*/ 688 w 724"/>
                  <a:gd name="T3" fmla="*/ 967 h 980"/>
                  <a:gd name="T4" fmla="*/ 717 w 724"/>
                  <a:gd name="T5" fmla="*/ 934 h 980"/>
                  <a:gd name="T6" fmla="*/ 724 w 724"/>
                  <a:gd name="T7" fmla="*/ 905 h 980"/>
                  <a:gd name="T8" fmla="*/ 650 w 724"/>
                  <a:gd name="T9" fmla="*/ 264 h 980"/>
                  <a:gd name="T10" fmla="*/ 484 w 724"/>
                  <a:gd name="T11" fmla="*/ 268 h 980"/>
                  <a:gd name="T12" fmla="*/ 435 w 724"/>
                  <a:gd name="T13" fmla="*/ 263 h 980"/>
                  <a:gd name="T14" fmla="*/ 408 w 724"/>
                  <a:gd name="T15" fmla="*/ 248 h 980"/>
                  <a:gd name="T16" fmla="*/ 405 w 724"/>
                  <a:gd name="T17" fmla="*/ 229 h 980"/>
                  <a:gd name="T18" fmla="*/ 415 w 724"/>
                  <a:gd name="T19" fmla="*/ 210 h 980"/>
                  <a:gd name="T20" fmla="*/ 443 w 724"/>
                  <a:gd name="T21" fmla="*/ 169 h 980"/>
                  <a:gd name="T22" fmla="*/ 453 w 724"/>
                  <a:gd name="T23" fmla="*/ 136 h 980"/>
                  <a:gd name="T24" fmla="*/ 457 w 724"/>
                  <a:gd name="T25" fmla="*/ 91 h 980"/>
                  <a:gd name="T26" fmla="*/ 454 w 724"/>
                  <a:gd name="T27" fmla="*/ 70 h 980"/>
                  <a:gd name="T28" fmla="*/ 443 w 724"/>
                  <a:gd name="T29" fmla="*/ 43 h 980"/>
                  <a:gd name="T30" fmla="*/ 425 w 724"/>
                  <a:gd name="T31" fmla="*/ 24 h 980"/>
                  <a:gd name="T32" fmla="*/ 393 w 724"/>
                  <a:gd name="T33" fmla="*/ 7 h 980"/>
                  <a:gd name="T34" fmla="*/ 335 w 724"/>
                  <a:gd name="T35" fmla="*/ 0 h 980"/>
                  <a:gd name="T36" fmla="*/ 282 w 724"/>
                  <a:gd name="T37" fmla="*/ 15 h 980"/>
                  <a:gd name="T38" fmla="*/ 256 w 724"/>
                  <a:gd name="T39" fmla="*/ 38 h 980"/>
                  <a:gd name="T40" fmla="*/ 243 w 724"/>
                  <a:gd name="T41" fmla="*/ 59 h 980"/>
                  <a:gd name="T42" fmla="*/ 239 w 724"/>
                  <a:gd name="T43" fmla="*/ 78 h 980"/>
                  <a:gd name="T44" fmla="*/ 240 w 724"/>
                  <a:gd name="T45" fmla="*/ 127 h 980"/>
                  <a:gd name="T46" fmla="*/ 259 w 724"/>
                  <a:gd name="T47" fmla="*/ 175 h 980"/>
                  <a:gd name="T48" fmla="*/ 282 w 724"/>
                  <a:gd name="T49" fmla="*/ 218 h 980"/>
                  <a:gd name="T50" fmla="*/ 282 w 724"/>
                  <a:gd name="T51" fmla="*/ 239 h 980"/>
                  <a:gd name="T52" fmla="*/ 259 w 724"/>
                  <a:gd name="T53" fmla="*/ 256 h 980"/>
                  <a:gd name="T54" fmla="*/ 222 w 724"/>
                  <a:gd name="T55" fmla="*/ 264 h 980"/>
                  <a:gd name="T56" fmla="*/ 144 w 724"/>
                  <a:gd name="T57" fmla="*/ 270 h 980"/>
                  <a:gd name="T58" fmla="*/ 6 w 724"/>
                  <a:gd name="T59" fmla="*/ 270 h 980"/>
                  <a:gd name="T60" fmla="*/ 0 w 724"/>
                  <a:gd name="T61" fmla="*/ 512 h 980"/>
                  <a:gd name="T62" fmla="*/ 10 w 724"/>
                  <a:gd name="T63" fmla="*/ 551 h 980"/>
                  <a:gd name="T64" fmla="*/ 31 w 724"/>
                  <a:gd name="T65" fmla="*/ 568 h 980"/>
                  <a:gd name="T66" fmla="*/ 46 w 724"/>
                  <a:gd name="T67" fmla="*/ 570 h 980"/>
                  <a:gd name="T68" fmla="*/ 102 w 724"/>
                  <a:gd name="T69" fmla="*/ 540 h 980"/>
                  <a:gd name="T70" fmla="*/ 169 w 724"/>
                  <a:gd name="T71" fmla="*/ 509 h 980"/>
                  <a:gd name="T72" fmla="*/ 190 w 724"/>
                  <a:gd name="T73" fmla="*/ 505 h 980"/>
                  <a:gd name="T74" fmla="*/ 226 w 724"/>
                  <a:gd name="T75" fmla="*/ 508 h 980"/>
                  <a:gd name="T76" fmla="*/ 257 w 724"/>
                  <a:gd name="T77" fmla="*/ 522 h 980"/>
                  <a:gd name="T78" fmla="*/ 281 w 724"/>
                  <a:gd name="T79" fmla="*/ 544 h 980"/>
                  <a:gd name="T80" fmla="*/ 299 w 724"/>
                  <a:gd name="T81" fmla="*/ 573 h 980"/>
                  <a:gd name="T82" fmla="*/ 309 w 724"/>
                  <a:gd name="T83" fmla="*/ 607 h 980"/>
                  <a:gd name="T84" fmla="*/ 312 w 724"/>
                  <a:gd name="T85" fmla="*/ 631 h 980"/>
                  <a:gd name="T86" fmla="*/ 307 w 724"/>
                  <a:gd name="T87" fmla="*/ 664 h 980"/>
                  <a:gd name="T88" fmla="*/ 295 w 724"/>
                  <a:gd name="T89" fmla="*/ 695 h 980"/>
                  <a:gd name="T90" fmla="*/ 272 w 724"/>
                  <a:gd name="T91" fmla="*/ 721 h 980"/>
                  <a:gd name="T92" fmla="*/ 239 w 724"/>
                  <a:gd name="T93" fmla="*/ 740 h 980"/>
                  <a:gd name="T94" fmla="*/ 196 w 724"/>
                  <a:gd name="T95" fmla="*/ 748 h 980"/>
                  <a:gd name="T96" fmla="*/ 166 w 724"/>
                  <a:gd name="T97" fmla="*/ 747 h 980"/>
                  <a:gd name="T98" fmla="*/ 129 w 724"/>
                  <a:gd name="T99" fmla="*/ 737 h 980"/>
                  <a:gd name="T100" fmla="*/ 64 w 724"/>
                  <a:gd name="T101" fmla="*/ 702 h 980"/>
                  <a:gd name="T102" fmla="*/ 38 w 724"/>
                  <a:gd name="T103" fmla="*/ 691 h 980"/>
                  <a:gd name="T104" fmla="*/ 31 w 724"/>
                  <a:gd name="T105" fmla="*/ 692 h 980"/>
                  <a:gd name="T106" fmla="*/ 19 w 724"/>
                  <a:gd name="T107" fmla="*/ 707 h 980"/>
                  <a:gd name="T108" fmla="*/ 10 w 724"/>
                  <a:gd name="T109" fmla="*/ 758 h 980"/>
                  <a:gd name="T110" fmla="*/ 7 w 724"/>
                  <a:gd name="T111" fmla="*/ 900 h 980"/>
                  <a:gd name="T112" fmla="*/ 7 w 724"/>
                  <a:gd name="T113" fmla="*/ 980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24" h="980">
                    <a:moveTo>
                      <a:pt x="7" y="980"/>
                    </a:moveTo>
                    <a:lnTo>
                      <a:pt x="640" y="980"/>
                    </a:lnTo>
                    <a:lnTo>
                      <a:pt x="640" y="980"/>
                    </a:lnTo>
                    <a:lnTo>
                      <a:pt x="657" y="979"/>
                    </a:lnTo>
                    <a:lnTo>
                      <a:pt x="672" y="973"/>
                    </a:lnTo>
                    <a:lnTo>
                      <a:pt x="688" y="967"/>
                    </a:lnTo>
                    <a:lnTo>
                      <a:pt x="699" y="958"/>
                    </a:lnTo>
                    <a:lnTo>
                      <a:pt x="710" y="946"/>
                    </a:lnTo>
                    <a:lnTo>
                      <a:pt x="717" y="934"/>
                    </a:lnTo>
                    <a:lnTo>
                      <a:pt x="723" y="920"/>
                    </a:lnTo>
                    <a:lnTo>
                      <a:pt x="724" y="913"/>
                    </a:lnTo>
                    <a:lnTo>
                      <a:pt x="724" y="905"/>
                    </a:lnTo>
                    <a:lnTo>
                      <a:pt x="724" y="263"/>
                    </a:lnTo>
                    <a:lnTo>
                      <a:pt x="724" y="263"/>
                    </a:lnTo>
                    <a:lnTo>
                      <a:pt x="650" y="264"/>
                    </a:lnTo>
                    <a:lnTo>
                      <a:pt x="584" y="267"/>
                    </a:lnTo>
                    <a:lnTo>
                      <a:pt x="530" y="268"/>
                    </a:lnTo>
                    <a:lnTo>
                      <a:pt x="484" y="268"/>
                    </a:lnTo>
                    <a:lnTo>
                      <a:pt x="464" y="268"/>
                    </a:lnTo>
                    <a:lnTo>
                      <a:pt x="449" y="266"/>
                    </a:lnTo>
                    <a:lnTo>
                      <a:pt x="435" y="263"/>
                    </a:lnTo>
                    <a:lnTo>
                      <a:pt x="423" y="260"/>
                    </a:lnTo>
                    <a:lnTo>
                      <a:pt x="414" y="255"/>
                    </a:lnTo>
                    <a:lnTo>
                      <a:pt x="408" y="248"/>
                    </a:lnTo>
                    <a:lnTo>
                      <a:pt x="405" y="239"/>
                    </a:lnTo>
                    <a:lnTo>
                      <a:pt x="405" y="229"/>
                    </a:lnTo>
                    <a:lnTo>
                      <a:pt x="405" y="229"/>
                    </a:lnTo>
                    <a:lnTo>
                      <a:pt x="407" y="225"/>
                    </a:lnTo>
                    <a:lnTo>
                      <a:pt x="408" y="220"/>
                    </a:lnTo>
                    <a:lnTo>
                      <a:pt x="415" y="210"/>
                    </a:lnTo>
                    <a:lnTo>
                      <a:pt x="423" y="199"/>
                    </a:lnTo>
                    <a:lnTo>
                      <a:pt x="433" y="186"/>
                    </a:lnTo>
                    <a:lnTo>
                      <a:pt x="443" y="169"/>
                    </a:lnTo>
                    <a:lnTo>
                      <a:pt x="447" y="159"/>
                    </a:lnTo>
                    <a:lnTo>
                      <a:pt x="450" y="148"/>
                    </a:lnTo>
                    <a:lnTo>
                      <a:pt x="453" y="136"/>
                    </a:lnTo>
                    <a:lnTo>
                      <a:pt x="456" y="123"/>
                    </a:lnTo>
                    <a:lnTo>
                      <a:pt x="457" y="108"/>
                    </a:lnTo>
                    <a:lnTo>
                      <a:pt x="457" y="91"/>
                    </a:lnTo>
                    <a:lnTo>
                      <a:pt x="457" y="91"/>
                    </a:lnTo>
                    <a:lnTo>
                      <a:pt x="456" y="80"/>
                    </a:lnTo>
                    <a:lnTo>
                      <a:pt x="454" y="70"/>
                    </a:lnTo>
                    <a:lnTo>
                      <a:pt x="451" y="60"/>
                    </a:lnTo>
                    <a:lnTo>
                      <a:pt x="447" y="52"/>
                    </a:lnTo>
                    <a:lnTo>
                      <a:pt x="443" y="43"/>
                    </a:lnTo>
                    <a:lnTo>
                      <a:pt x="437" y="36"/>
                    </a:lnTo>
                    <a:lnTo>
                      <a:pt x="430" y="29"/>
                    </a:lnTo>
                    <a:lnTo>
                      <a:pt x="425" y="24"/>
                    </a:lnTo>
                    <a:lnTo>
                      <a:pt x="416" y="18"/>
                    </a:lnTo>
                    <a:lnTo>
                      <a:pt x="409" y="14"/>
                    </a:lnTo>
                    <a:lnTo>
                      <a:pt x="393" y="7"/>
                    </a:lnTo>
                    <a:lnTo>
                      <a:pt x="375" y="2"/>
                    </a:lnTo>
                    <a:lnTo>
                      <a:pt x="355" y="0"/>
                    </a:lnTo>
                    <a:lnTo>
                      <a:pt x="335" y="0"/>
                    </a:lnTo>
                    <a:lnTo>
                      <a:pt x="317" y="3"/>
                    </a:lnTo>
                    <a:lnTo>
                      <a:pt x="299" y="8"/>
                    </a:lnTo>
                    <a:lnTo>
                      <a:pt x="282" y="15"/>
                    </a:lnTo>
                    <a:lnTo>
                      <a:pt x="268" y="25"/>
                    </a:lnTo>
                    <a:lnTo>
                      <a:pt x="261" y="31"/>
                    </a:lnTo>
                    <a:lnTo>
                      <a:pt x="256" y="38"/>
                    </a:lnTo>
                    <a:lnTo>
                      <a:pt x="250" y="45"/>
                    </a:lnTo>
                    <a:lnTo>
                      <a:pt x="246" y="52"/>
                    </a:lnTo>
                    <a:lnTo>
                      <a:pt x="243" y="59"/>
                    </a:lnTo>
                    <a:lnTo>
                      <a:pt x="240" y="67"/>
                    </a:lnTo>
                    <a:lnTo>
                      <a:pt x="240" y="67"/>
                    </a:lnTo>
                    <a:lnTo>
                      <a:pt x="239" y="78"/>
                    </a:lnTo>
                    <a:lnTo>
                      <a:pt x="238" y="90"/>
                    </a:lnTo>
                    <a:lnTo>
                      <a:pt x="238" y="109"/>
                    </a:lnTo>
                    <a:lnTo>
                      <a:pt x="240" y="127"/>
                    </a:lnTo>
                    <a:lnTo>
                      <a:pt x="245" y="144"/>
                    </a:lnTo>
                    <a:lnTo>
                      <a:pt x="252" y="159"/>
                    </a:lnTo>
                    <a:lnTo>
                      <a:pt x="259" y="175"/>
                    </a:lnTo>
                    <a:lnTo>
                      <a:pt x="272" y="199"/>
                    </a:lnTo>
                    <a:lnTo>
                      <a:pt x="278" y="210"/>
                    </a:lnTo>
                    <a:lnTo>
                      <a:pt x="282" y="218"/>
                    </a:lnTo>
                    <a:lnTo>
                      <a:pt x="285" y="228"/>
                    </a:lnTo>
                    <a:lnTo>
                      <a:pt x="284" y="235"/>
                    </a:lnTo>
                    <a:lnTo>
                      <a:pt x="282" y="239"/>
                    </a:lnTo>
                    <a:lnTo>
                      <a:pt x="279" y="242"/>
                    </a:lnTo>
                    <a:lnTo>
                      <a:pt x="271" y="249"/>
                    </a:lnTo>
                    <a:lnTo>
                      <a:pt x="259" y="256"/>
                    </a:lnTo>
                    <a:lnTo>
                      <a:pt x="240" y="262"/>
                    </a:lnTo>
                    <a:lnTo>
                      <a:pt x="240" y="262"/>
                    </a:lnTo>
                    <a:lnTo>
                      <a:pt x="222" y="264"/>
                    </a:lnTo>
                    <a:lnTo>
                      <a:pt x="200" y="267"/>
                    </a:lnTo>
                    <a:lnTo>
                      <a:pt x="173" y="268"/>
                    </a:lnTo>
                    <a:lnTo>
                      <a:pt x="144" y="270"/>
                    </a:lnTo>
                    <a:lnTo>
                      <a:pt x="77" y="270"/>
                    </a:lnTo>
                    <a:lnTo>
                      <a:pt x="6" y="270"/>
                    </a:lnTo>
                    <a:lnTo>
                      <a:pt x="6" y="270"/>
                    </a:lnTo>
                    <a:lnTo>
                      <a:pt x="1" y="415"/>
                    </a:lnTo>
                    <a:lnTo>
                      <a:pt x="0" y="512"/>
                    </a:lnTo>
                    <a:lnTo>
                      <a:pt x="0" y="512"/>
                    </a:lnTo>
                    <a:lnTo>
                      <a:pt x="1" y="527"/>
                    </a:lnTo>
                    <a:lnTo>
                      <a:pt x="4" y="540"/>
                    </a:lnTo>
                    <a:lnTo>
                      <a:pt x="10" y="551"/>
                    </a:lnTo>
                    <a:lnTo>
                      <a:pt x="15" y="558"/>
                    </a:lnTo>
                    <a:lnTo>
                      <a:pt x="22" y="563"/>
                    </a:lnTo>
                    <a:lnTo>
                      <a:pt x="31" y="568"/>
                    </a:lnTo>
                    <a:lnTo>
                      <a:pt x="38" y="569"/>
                    </a:lnTo>
                    <a:lnTo>
                      <a:pt x="46" y="570"/>
                    </a:lnTo>
                    <a:lnTo>
                      <a:pt x="46" y="570"/>
                    </a:lnTo>
                    <a:lnTo>
                      <a:pt x="54" y="568"/>
                    </a:lnTo>
                    <a:lnTo>
                      <a:pt x="67" y="561"/>
                    </a:lnTo>
                    <a:lnTo>
                      <a:pt x="102" y="540"/>
                    </a:lnTo>
                    <a:lnTo>
                      <a:pt x="123" y="527"/>
                    </a:lnTo>
                    <a:lnTo>
                      <a:pt x="145" y="517"/>
                    </a:lnTo>
                    <a:lnTo>
                      <a:pt x="169" y="509"/>
                    </a:lnTo>
                    <a:lnTo>
                      <a:pt x="180" y="506"/>
                    </a:lnTo>
                    <a:lnTo>
                      <a:pt x="190" y="505"/>
                    </a:lnTo>
                    <a:lnTo>
                      <a:pt x="190" y="505"/>
                    </a:lnTo>
                    <a:lnTo>
                      <a:pt x="203" y="505"/>
                    </a:lnTo>
                    <a:lnTo>
                      <a:pt x="215" y="505"/>
                    </a:lnTo>
                    <a:lnTo>
                      <a:pt x="226" y="508"/>
                    </a:lnTo>
                    <a:lnTo>
                      <a:pt x="238" y="512"/>
                    </a:lnTo>
                    <a:lnTo>
                      <a:pt x="247" y="516"/>
                    </a:lnTo>
                    <a:lnTo>
                      <a:pt x="257" y="522"/>
                    </a:lnTo>
                    <a:lnTo>
                      <a:pt x="266" y="528"/>
                    </a:lnTo>
                    <a:lnTo>
                      <a:pt x="274" y="535"/>
                    </a:lnTo>
                    <a:lnTo>
                      <a:pt x="281" y="544"/>
                    </a:lnTo>
                    <a:lnTo>
                      <a:pt x="288" y="554"/>
                    </a:lnTo>
                    <a:lnTo>
                      <a:pt x="293" y="563"/>
                    </a:lnTo>
                    <a:lnTo>
                      <a:pt x="299" y="573"/>
                    </a:lnTo>
                    <a:lnTo>
                      <a:pt x="303" y="584"/>
                    </a:lnTo>
                    <a:lnTo>
                      <a:pt x="306" y="596"/>
                    </a:lnTo>
                    <a:lnTo>
                      <a:pt x="309" y="607"/>
                    </a:lnTo>
                    <a:lnTo>
                      <a:pt x="310" y="618"/>
                    </a:lnTo>
                    <a:lnTo>
                      <a:pt x="310" y="618"/>
                    </a:lnTo>
                    <a:lnTo>
                      <a:pt x="312" y="631"/>
                    </a:lnTo>
                    <a:lnTo>
                      <a:pt x="312" y="642"/>
                    </a:lnTo>
                    <a:lnTo>
                      <a:pt x="310" y="653"/>
                    </a:lnTo>
                    <a:lnTo>
                      <a:pt x="307" y="664"/>
                    </a:lnTo>
                    <a:lnTo>
                      <a:pt x="305" y="675"/>
                    </a:lnTo>
                    <a:lnTo>
                      <a:pt x="300" y="685"/>
                    </a:lnTo>
                    <a:lnTo>
                      <a:pt x="295" y="695"/>
                    </a:lnTo>
                    <a:lnTo>
                      <a:pt x="289" y="705"/>
                    </a:lnTo>
                    <a:lnTo>
                      <a:pt x="281" y="713"/>
                    </a:lnTo>
                    <a:lnTo>
                      <a:pt x="272" y="721"/>
                    </a:lnTo>
                    <a:lnTo>
                      <a:pt x="263" y="728"/>
                    </a:lnTo>
                    <a:lnTo>
                      <a:pt x="252" y="734"/>
                    </a:lnTo>
                    <a:lnTo>
                      <a:pt x="239" y="740"/>
                    </a:lnTo>
                    <a:lnTo>
                      <a:pt x="226" y="744"/>
                    </a:lnTo>
                    <a:lnTo>
                      <a:pt x="211" y="747"/>
                    </a:lnTo>
                    <a:lnTo>
                      <a:pt x="196" y="748"/>
                    </a:lnTo>
                    <a:lnTo>
                      <a:pt x="196" y="748"/>
                    </a:lnTo>
                    <a:lnTo>
                      <a:pt x="180" y="748"/>
                    </a:lnTo>
                    <a:lnTo>
                      <a:pt x="166" y="747"/>
                    </a:lnTo>
                    <a:lnTo>
                      <a:pt x="152" y="744"/>
                    </a:lnTo>
                    <a:lnTo>
                      <a:pt x="140" y="741"/>
                    </a:lnTo>
                    <a:lnTo>
                      <a:pt x="129" y="737"/>
                    </a:lnTo>
                    <a:lnTo>
                      <a:pt x="117" y="733"/>
                    </a:lnTo>
                    <a:lnTo>
                      <a:pt x="98" y="721"/>
                    </a:lnTo>
                    <a:lnTo>
                      <a:pt x="64" y="702"/>
                    </a:lnTo>
                    <a:lnTo>
                      <a:pt x="50" y="695"/>
                    </a:lnTo>
                    <a:lnTo>
                      <a:pt x="43" y="692"/>
                    </a:lnTo>
                    <a:lnTo>
                      <a:pt x="38" y="691"/>
                    </a:lnTo>
                    <a:lnTo>
                      <a:pt x="38" y="691"/>
                    </a:lnTo>
                    <a:lnTo>
                      <a:pt x="33" y="691"/>
                    </a:lnTo>
                    <a:lnTo>
                      <a:pt x="31" y="692"/>
                    </a:lnTo>
                    <a:lnTo>
                      <a:pt x="26" y="695"/>
                    </a:lnTo>
                    <a:lnTo>
                      <a:pt x="24" y="698"/>
                    </a:lnTo>
                    <a:lnTo>
                      <a:pt x="19" y="707"/>
                    </a:lnTo>
                    <a:lnTo>
                      <a:pt x="15" y="721"/>
                    </a:lnTo>
                    <a:lnTo>
                      <a:pt x="12" y="738"/>
                    </a:lnTo>
                    <a:lnTo>
                      <a:pt x="10" y="758"/>
                    </a:lnTo>
                    <a:lnTo>
                      <a:pt x="7" y="802"/>
                    </a:lnTo>
                    <a:lnTo>
                      <a:pt x="7" y="851"/>
                    </a:lnTo>
                    <a:lnTo>
                      <a:pt x="7" y="900"/>
                    </a:lnTo>
                    <a:lnTo>
                      <a:pt x="7" y="944"/>
                    </a:lnTo>
                    <a:lnTo>
                      <a:pt x="7" y="980"/>
                    </a:lnTo>
                    <a:lnTo>
                      <a:pt x="7" y="980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s1iḍe">
                <a:extLst>
                  <a:ext uri="{FF2B5EF4-FFF2-40B4-BE49-F238E27FC236}">
                    <a16:creationId xmlns:a16="http://schemas.microsoft.com/office/drawing/2014/main" xmlns="" id="{A12B23C7-7BF6-41F8-BF4F-A29DDB0B1819}"/>
                  </a:ext>
                </a:extLst>
              </p:cNvPr>
              <p:cNvSpPr/>
              <p:nvPr/>
            </p:nvSpPr>
            <p:spPr bwMode="auto">
              <a:xfrm>
                <a:off x="5013325" y="4037013"/>
                <a:ext cx="1563688" cy="1160462"/>
              </a:xfrm>
              <a:custGeom>
                <a:avLst/>
                <a:gdLst>
                  <a:gd name="T0" fmla="*/ 267 w 985"/>
                  <a:gd name="T1" fmla="*/ 548 h 731"/>
                  <a:gd name="T2" fmla="*/ 260 w 985"/>
                  <a:gd name="T3" fmla="*/ 451 h 731"/>
                  <a:gd name="T4" fmla="*/ 247 w 985"/>
                  <a:gd name="T5" fmla="*/ 432 h 731"/>
                  <a:gd name="T6" fmla="*/ 216 w 985"/>
                  <a:gd name="T7" fmla="*/ 433 h 731"/>
                  <a:gd name="T8" fmla="*/ 139 w 985"/>
                  <a:gd name="T9" fmla="*/ 469 h 731"/>
                  <a:gd name="T10" fmla="*/ 102 w 985"/>
                  <a:gd name="T11" fmla="*/ 476 h 731"/>
                  <a:gd name="T12" fmla="*/ 55 w 985"/>
                  <a:gd name="T13" fmla="*/ 465 h 731"/>
                  <a:gd name="T14" fmla="*/ 23 w 985"/>
                  <a:gd name="T15" fmla="*/ 440 h 731"/>
                  <a:gd name="T16" fmla="*/ 4 w 985"/>
                  <a:gd name="T17" fmla="*/ 404 h 731"/>
                  <a:gd name="T18" fmla="*/ 1 w 985"/>
                  <a:gd name="T19" fmla="*/ 341 h 731"/>
                  <a:gd name="T20" fmla="*/ 20 w 985"/>
                  <a:gd name="T21" fmla="*/ 291 h 731"/>
                  <a:gd name="T22" fmla="*/ 48 w 985"/>
                  <a:gd name="T23" fmla="*/ 261 h 731"/>
                  <a:gd name="T24" fmla="*/ 88 w 985"/>
                  <a:gd name="T25" fmla="*/ 244 h 731"/>
                  <a:gd name="T26" fmla="*/ 125 w 985"/>
                  <a:gd name="T27" fmla="*/ 244 h 731"/>
                  <a:gd name="T28" fmla="*/ 167 w 985"/>
                  <a:gd name="T29" fmla="*/ 258 h 731"/>
                  <a:gd name="T30" fmla="*/ 230 w 985"/>
                  <a:gd name="T31" fmla="*/ 299 h 731"/>
                  <a:gd name="T32" fmla="*/ 246 w 985"/>
                  <a:gd name="T33" fmla="*/ 299 h 731"/>
                  <a:gd name="T34" fmla="*/ 262 w 985"/>
                  <a:gd name="T35" fmla="*/ 277 h 731"/>
                  <a:gd name="T36" fmla="*/ 271 w 985"/>
                  <a:gd name="T37" fmla="*/ 209 h 731"/>
                  <a:gd name="T38" fmla="*/ 262 w 985"/>
                  <a:gd name="T39" fmla="*/ 5 h 731"/>
                  <a:gd name="T40" fmla="*/ 533 w 985"/>
                  <a:gd name="T41" fmla="*/ 1 h 731"/>
                  <a:gd name="T42" fmla="*/ 564 w 985"/>
                  <a:gd name="T43" fmla="*/ 15 h 731"/>
                  <a:gd name="T44" fmla="*/ 575 w 985"/>
                  <a:gd name="T45" fmla="*/ 46 h 731"/>
                  <a:gd name="T46" fmla="*/ 564 w 985"/>
                  <a:gd name="T47" fmla="*/ 66 h 731"/>
                  <a:gd name="T48" fmla="*/ 511 w 985"/>
                  <a:gd name="T49" fmla="*/ 148 h 731"/>
                  <a:gd name="T50" fmla="*/ 501 w 985"/>
                  <a:gd name="T51" fmla="*/ 180 h 731"/>
                  <a:gd name="T52" fmla="*/ 507 w 985"/>
                  <a:gd name="T53" fmla="*/ 226 h 731"/>
                  <a:gd name="T54" fmla="*/ 531 w 985"/>
                  <a:gd name="T55" fmla="*/ 258 h 731"/>
                  <a:gd name="T56" fmla="*/ 567 w 985"/>
                  <a:gd name="T57" fmla="*/ 278 h 731"/>
                  <a:gd name="T58" fmla="*/ 634 w 985"/>
                  <a:gd name="T59" fmla="*/ 284 h 731"/>
                  <a:gd name="T60" fmla="*/ 676 w 985"/>
                  <a:gd name="T61" fmla="*/ 271 h 731"/>
                  <a:gd name="T62" fmla="*/ 710 w 985"/>
                  <a:gd name="T63" fmla="*/ 246 h 731"/>
                  <a:gd name="T64" fmla="*/ 729 w 985"/>
                  <a:gd name="T65" fmla="*/ 208 h 731"/>
                  <a:gd name="T66" fmla="*/ 729 w 985"/>
                  <a:gd name="T67" fmla="*/ 165 h 731"/>
                  <a:gd name="T68" fmla="*/ 704 w 985"/>
                  <a:gd name="T69" fmla="*/ 67 h 731"/>
                  <a:gd name="T70" fmla="*/ 696 w 985"/>
                  <a:gd name="T71" fmla="*/ 31 h 731"/>
                  <a:gd name="T72" fmla="*/ 714 w 985"/>
                  <a:gd name="T73" fmla="*/ 11 h 731"/>
                  <a:gd name="T74" fmla="*/ 789 w 985"/>
                  <a:gd name="T75" fmla="*/ 5 h 731"/>
                  <a:gd name="T76" fmla="*/ 985 w 985"/>
                  <a:gd name="T77" fmla="*/ 724 h 731"/>
                  <a:gd name="T78" fmla="*/ 745 w 985"/>
                  <a:gd name="T79" fmla="*/ 729 h 731"/>
                  <a:gd name="T80" fmla="*/ 684 w 985"/>
                  <a:gd name="T81" fmla="*/ 721 h 731"/>
                  <a:gd name="T82" fmla="*/ 666 w 985"/>
                  <a:gd name="T83" fmla="*/ 690 h 731"/>
                  <a:gd name="T84" fmla="*/ 676 w 985"/>
                  <a:gd name="T85" fmla="*/ 671 h 731"/>
                  <a:gd name="T86" fmla="*/ 708 w 985"/>
                  <a:gd name="T87" fmla="*/ 620 h 731"/>
                  <a:gd name="T88" fmla="*/ 718 w 985"/>
                  <a:gd name="T89" fmla="*/ 569 h 731"/>
                  <a:gd name="T90" fmla="*/ 715 w 985"/>
                  <a:gd name="T91" fmla="*/ 531 h 731"/>
                  <a:gd name="T92" fmla="*/ 698 w 985"/>
                  <a:gd name="T93" fmla="*/ 497 h 731"/>
                  <a:gd name="T94" fmla="*/ 670 w 985"/>
                  <a:gd name="T95" fmla="*/ 475 h 731"/>
                  <a:gd name="T96" fmla="*/ 596 w 985"/>
                  <a:gd name="T97" fmla="*/ 461 h 731"/>
                  <a:gd name="T98" fmla="*/ 529 w 985"/>
                  <a:gd name="T99" fmla="*/ 486 h 731"/>
                  <a:gd name="T100" fmla="*/ 507 w 985"/>
                  <a:gd name="T101" fmla="*/ 513 h 731"/>
                  <a:gd name="T102" fmla="*/ 500 w 985"/>
                  <a:gd name="T103" fmla="*/ 539 h 731"/>
                  <a:gd name="T104" fmla="*/ 506 w 985"/>
                  <a:gd name="T105" fmla="*/ 605 h 731"/>
                  <a:gd name="T106" fmla="*/ 539 w 985"/>
                  <a:gd name="T107" fmla="*/ 671 h 731"/>
                  <a:gd name="T108" fmla="*/ 543 w 985"/>
                  <a:gd name="T109" fmla="*/ 700 h 731"/>
                  <a:gd name="T110" fmla="*/ 501 w 985"/>
                  <a:gd name="T111" fmla="*/ 723 h 731"/>
                  <a:gd name="T112" fmla="*/ 434 w 985"/>
                  <a:gd name="T113" fmla="*/ 729 h 731"/>
                  <a:gd name="T114" fmla="*/ 267 w 985"/>
                  <a:gd name="T115" fmla="*/ 731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85" h="731">
                    <a:moveTo>
                      <a:pt x="267" y="731"/>
                    </a:moveTo>
                    <a:lnTo>
                      <a:pt x="267" y="731"/>
                    </a:lnTo>
                    <a:lnTo>
                      <a:pt x="268" y="634"/>
                    </a:lnTo>
                    <a:lnTo>
                      <a:pt x="267" y="548"/>
                    </a:lnTo>
                    <a:lnTo>
                      <a:pt x="265" y="511"/>
                    </a:lnTo>
                    <a:lnTo>
                      <a:pt x="264" y="482"/>
                    </a:lnTo>
                    <a:lnTo>
                      <a:pt x="261" y="460"/>
                    </a:lnTo>
                    <a:lnTo>
                      <a:pt x="260" y="451"/>
                    </a:lnTo>
                    <a:lnTo>
                      <a:pt x="258" y="446"/>
                    </a:lnTo>
                    <a:lnTo>
                      <a:pt x="258" y="446"/>
                    </a:lnTo>
                    <a:lnTo>
                      <a:pt x="253" y="437"/>
                    </a:lnTo>
                    <a:lnTo>
                      <a:pt x="247" y="432"/>
                    </a:lnTo>
                    <a:lnTo>
                      <a:pt x="240" y="429"/>
                    </a:lnTo>
                    <a:lnTo>
                      <a:pt x="233" y="429"/>
                    </a:lnTo>
                    <a:lnTo>
                      <a:pt x="225" y="430"/>
                    </a:lnTo>
                    <a:lnTo>
                      <a:pt x="216" y="433"/>
                    </a:lnTo>
                    <a:lnTo>
                      <a:pt x="195" y="442"/>
                    </a:lnTo>
                    <a:lnTo>
                      <a:pt x="174" y="454"/>
                    </a:lnTo>
                    <a:lnTo>
                      <a:pt x="150" y="465"/>
                    </a:lnTo>
                    <a:lnTo>
                      <a:pt x="139" y="469"/>
                    </a:lnTo>
                    <a:lnTo>
                      <a:pt x="127" y="474"/>
                    </a:lnTo>
                    <a:lnTo>
                      <a:pt x="114" y="475"/>
                    </a:lnTo>
                    <a:lnTo>
                      <a:pt x="102" y="476"/>
                    </a:lnTo>
                    <a:lnTo>
                      <a:pt x="102" y="476"/>
                    </a:lnTo>
                    <a:lnTo>
                      <a:pt x="89" y="475"/>
                    </a:lnTo>
                    <a:lnTo>
                      <a:pt x="76" y="474"/>
                    </a:lnTo>
                    <a:lnTo>
                      <a:pt x="65" y="469"/>
                    </a:lnTo>
                    <a:lnTo>
                      <a:pt x="55" y="465"/>
                    </a:lnTo>
                    <a:lnTo>
                      <a:pt x="46" y="461"/>
                    </a:lnTo>
                    <a:lnTo>
                      <a:pt x="37" y="454"/>
                    </a:lnTo>
                    <a:lnTo>
                      <a:pt x="30" y="447"/>
                    </a:lnTo>
                    <a:lnTo>
                      <a:pt x="23" y="440"/>
                    </a:lnTo>
                    <a:lnTo>
                      <a:pt x="16" y="432"/>
                    </a:lnTo>
                    <a:lnTo>
                      <a:pt x="12" y="422"/>
                    </a:lnTo>
                    <a:lnTo>
                      <a:pt x="8" y="414"/>
                    </a:lnTo>
                    <a:lnTo>
                      <a:pt x="4" y="404"/>
                    </a:lnTo>
                    <a:lnTo>
                      <a:pt x="2" y="393"/>
                    </a:lnTo>
                    <a:lnTo>
                      <a:pt x="0" y="383"/>
                    </a:lnTo>
                    <a:lnTo>
                      <a:pt x="0" y="362"/>
                    </a:lnTo>
                    <a:lnTo>
                      <a:pt x="1" y="341"/>
                    </a:lnTo>
                    <a:lnTo>
                      <a:pt x="7" y="320"/>
                    </a:lnTo>
                    <a:lnTo>
                      <a:pt x="11" y="310"/>
                    </a:lnTo>
                    <a:lnTo>
                      <a:pt x="15" y="300"/>
                    </a:lnTo>
                    <a:lnTo>
                      <a:pt x="20" y="291"/>
                    </a:lnTo>
                    <a:lnTo>
                      <a:pt x="26" y="282"/>
                    </a:lnTo>
                    <a:lnTo>
                      <a:pt x="33" y="275"/>
                    </a:lnTo>
                    <a:lnTo>
                      <a:pt x="40" y="267"/>
                    </a:lnTo>
                    <a:lnTo>
                      <a:pt x="48" y="261"/>
                    </a:lnTo>
                    <a:lnTo>
                      <a:pt x="57" y="256"/>
                    </a:lnTo>
                    <a:lnTo>
                      <a:pt x="67" y="251"/>
                    </a:lnTo>
                    <a:lnTo>
                      <a:pt x="76" y="247"/>
                    </a:lnTo>
                    <a:lnTo>
                      <a:pt x="88" y="244"/>
                    </a:lnTo>
                    <a:lnTo>
                      <a:pt x="99" y="243"/>
                    </a:lnTo>
                    <a:lnTo>
                      <a:pt x="99" y="243"/>
                    </a:lnTo>
                    <a:lnTo>
                      <a:pt x="113" y="243"/>
                    </a:lnTo>
                    <a:lnTo>
                      <a:pt x="125" y="244"/>
                    </a:lnTo>
                    <a:lnTo>
                      <a:pt x="138" y="247"/>
                    </a:lnTo>
                    <a:lnTo>
                      <a:pt x="148" y="250"/>
                    </a:lnTo>
                    <a:lnTo>
                      <a:pt x="157" y="254"/>
                    </a:lnTo>
                    <a:lnTo>
                      <a:pt x="167" y="258"/>
                    </a:lnTo>
                    <a:lnTo>
                      <a:pt x="183" y="270"/>
                    </a:lnTo>
                    <a:lnTo>
                      <a:pt x="211" y="289"/>
                    </a:lnTo>
                    <a:lnTo>
                      <a:pt x="225" y="296"/>
                    </a:lnTo>
                    <a:lnTo>
                      <a:pt x="230" y="299"/>
                    </a:lnTo>
                    <a:lnTo>
                      <a:pt x="237" y="300"/>
                    </a:lnTo>
                    <a:lnTo>
                      <a:pt x="237" y="300"/>
                    </a:lnTo>
                    <a:lnTo>
                      <a:pt x="241" y="300"/>
                    </a:lnTo>
                    <a:lnTo>
                      <a:pt x="246" y="299"/>
                    </a:lnTo>
                    <a:lnTo>
                      <a:pt x="250" y="296"/>
                    </a:lnTo>
                    <a:lnTo>
                      <a:pt x="253" y="295"/>
                    </a:lnTo>
                    <a:lnTo>
                      <a:pt x="258" y="286"/>
                    </a:lnTo>
                    <a:lnTo>
                      <a:pt x="262" y="277"/>
                    </a:lnTo>
                    <a:lnTo>
                      <a:pt x="267" y="263"/>
                    </a:lnTo>
                    <a:lnTo>
                      <a:pt x="268" y="247"/>
                    </a:lnTo>
                    <a:lnTo>
                      <a:pt x="271" y="229"/>
                    </a:lnTo>
                    <a:lnTo>
                      <a:pt x="271" y="209"/>
                    </a:lnTo>
                    <a:lnTo>
                      <a:pt x="271" y="165"/>
                    </a:lnTo>
                    <a:lnTo>
                      <a:pt x="269" y="114"/>
                    </a:lnTo>
                    <a:lnTo>
                      <a:pt x="262" y="5"/>
                    </a:lnTo>
                    <a:lnTo>
                      <a:pt x="262" y="5"/>
                    </a:lnTo>
                    <a:lnTo>
                      <a:pt x="416" y="1"/>
                    </a:lnTo>
                    <a:lnTo>
                      <a:pt x="518" y="0"/>
                    </a:lnTo>
                    <a:lnTo>
                      <a:pt x="518" y="0"/>
                    </a:lnTo>
                    <a:lnTo>
                      <a:pt x="533" y="1"/>
                    </a:lnTo>
                    <a:lnTo>
                      <a:pt x="546" y="4"/>
                    </a:lnTo>
                    <a:lnTo>
                      <a:pt x="556" y="10"/>
                    </a:lnTo>
                    <a:lnTo>
                      <a:pt x="564" y="15"/>
                    </a:lnTo>
                    <a:lnTo>
                      <a:pt x="564" y="15"/>
                    </a:lnTo>
                    <a:lnTo>
                      <a:pt x="570" y="22"/>
                    </a:lnTo>
                    <a:lnTo>
                      <a:pt x="574" y="31"/>
                    </a:lnTo>
                    <a:lnTo>
                      <a:pt x="575" y="38"/>
                    </a:lnTo>
                    <a:lnTo>
                      <a:pt x="575" y="46"/>
                    </a:lnTo>
                    <a:lnTo>
                      <a:pt x="575" y="46"/>
                    </a:lnTo>
                    <a:lnTo>
                      <a:pt x="574" y="49"/>
                    </a:lnTo>
                    <a:lnTo>
                      <a:pt x="573" y="54"/>
                    </a:lnTo>
                    <a:lnTo>
                      <a:pt x="564" y="66"/>
                    </a:lnTo>
                    <a:lnTo>
                      <a:pt x="540" y="98"/>
                    </a:lnTo>
                    <a:lnTo>
                      <a:pt x="528" y="117"/>
                    </a:lnTo>
                    <a:lnTo>
                      <a:pt x="517" y="137"/>
                    </a:lnTo>
                    <a:lnTo>
                      <a:pt x="511" y="148"/>
                    </a:lnTo>
                    <a:lnTo>
                      <a:pt x="507" y="158"/>
                    </a:lnTo>
                    <a:lnTo>
                      <a:pt x="504" y="169"/>
                    </a:lnTo>
                    <a:lnTo>
                      <a:pt x="501" y="180"/>
                    </a:lnTo>
                    <a:lnTo>
                      <a:pt x="501" y="180"/>
                    </a:lnTo>
                    <a:lnTo>
                      <a:pt x="501" y="193"/>
                    </a:lnTo>
                    <a:lnTo>
                      <a:pt x="501" y="204"/>
                    </a:lnTo>
                    <a:lnTo>
                      <a:pt x="504" y="215"/>
                    </a:lnTo>
                    <a:lnTo>
                      <a:pt x="507" y="226"/>
                    </a:lnTo>
                    <a:lnTo>
                      <a:pt x="511" y="235"/>
                    </a:lnTo>
                    <a:lnTo>
                      <a:pt x="517" y="244"/>
                    </a:lnTo>
                    <a:lnTo>
                      <a:pt x="524" y="251"/>
                    </a:lnTo>
                    <a:lnTo>
                      <a:pt x="531" y="258"/>
                    </a:lnTo>
                    <a:lnTo>
                      <a:pt x="539" y="265"/>
                    </a:lnTo>
                    <a:lnTo>
                      <a:pt x="547" y="270"/>
                    </a:lnTo>
                    <a:lnTo>
                      <a:pt x="557" y="275"/>
                    </a:lnTo>
                    <a:lnTo>
                      <a:pt x="567" y="278"/>
                    </a:lnTo>
                    <a:lnTo>
                      <a:pt x="578" y="281"/>
                    </a:lnTo>
                    <a:lnTo>
                      <a:pt x="589" y="284"/>
                    </a:lnTo>
                    <a:lnTo>
                      <a:pt x="612" y="285"/>
                    </a:lnTo>
                    <a:lnTo>
                      <a:pt x="634" y="284"/>
                    </a:lnTo>
                    <a:lnTo>
                      <a:pt x="645" y="282"/>
                    </a:lnTo>
                    <a:lnTo>
                      <a:pt x="655" y="279"/>
                    </a:lnTo>
                    <a:lnTo>
                      <a:pt x="666" y="275"/>
                    </a:lnTo>
                    <a:lnTo>
                      <a:pt x="676" y="271"/>
                    </a:lnTo>
                    <a:lnTo>
                      <a:pt x="686" y="265"/>
                    </a:lnTo>
                    <a:lnTo>
                      <a:pt x="694" y="260"/>
                    </a:lnTo>
                    <a:lnTo>
                      <a:pt x="703" y="253"/>
                    </a:lnTo>
                    <a:lnTo>
                      <a:pt x="710" y="246"/>
                    </a:lnTo>
                    <a:lnTo>
                      <a:pt x="717" y="237"/>
                    </a:lnTo>
                    <a:lnTo>
                      <a:pt x="722" y="228"/>
                    </a:lnTo>
                    <a:lnTo>
                      <a:pt x="726" y="218"/>
                    </a:lnTo>
                    <a:lnTo>
                      <a:pt x="729" y="208"/>
                    </a:lnTo>
                    <a:lnTo>
                      <a:pt x="731" y="197"/>
                    </a:lnTo>
                    <a:lnTo>
                      <a:pt x="731" y="184"/>
                    </a:lnTo>
                    <a:lnTo>
                      <a:pt x="731" y="184"/>
                    </a:lnTo>
                    <a:lnTo>
                      <a:pt x="729" y="165"/>
                    </a:lnTo>
                    <a:lnTo>
                      <a:pt x="726" y="144"/>
                    </a:lnTo>
                    <a:lnTo>
                      <a:pt x="721" y="124"/>
                    </a:lnTo>
                    <a:lnTo>
                      <a:pt x="715" y="103"/>
                    </a:lnTo>
                    <a:lnTo>
                      <a:pt x="704" y="67"/>
                    </a:lnTo>
                    <a:lnTo>
                      <a:pt x="698" y="52"/>
                    </a:lnTo>
                    <a:lnTo>
                      <a:pt x="697" y="38"/>
                    </a:lnTo>
                    <a:lnTo>
                      <a:pt x="697" y="38"/>
                    </a:lnTo>
                    <a:lnTo>
                      <a:pt x="696" y="31"/>
                    </a:lnTo>
                    <a:lnTo>
                      <a:pt x="697" y="24"/>
                    </a:lnTo>
                    <a:lnTo>
                      <a:pt x="701" y="18"/>
                    </a:lnTo>
                    <a:lnTo>
                      <a:pt x="705" y="14"/>
                    </a:lnTo>
                    <a:lnTo>
                      <a:pt x="714" y="11"/>
                    </a:lnTo>
                    <a:lnTo>
                      <a:pt x="724" y="8"/>
                    </a:lnTo>
                    <a:lnTo>
                      <a:pt x="736" y="7"/>
                    </a:lnTo>
                    <a:lnTo>
                      <a:pt x="752" y="5"/>
                    </a:lnTo>
                    <a:lnTo>
                      <a:pt x="789" y="5"/>
                    </a:lnTo>
                    <a:lnTo>
                      <a:pt x="841" y="5"/>
                    </a:lnTo>
                    <a:lnTo>
                      <a:pt x="985" y="7"/>
                    </a:lnTo>
                    <a:lnTo>
                      <a:pt x="985" y="724"/>
                    </a:lnTo>
                    <a:lnTo>
                      <a:pt x="985" y="724"/>
                    </a:lnTo>
                    <a:lnTo>
                      <a:pt x="911" y="725"/>
                    </a:lnTo>
                    <a:lnTo>
                      <a:pt x="845" y="728"/>
                    </a:lnTo>
                    <a:lnTo>
                      <a:pt x="791" y="729"/>
                    </a:lnTo>
                    <a:lnTo>
                      <a:pt x="745" y="729"/>
                    </a:lnTo>
                    <a:lnTo>
                      <a:pt x="725" y="729"/>
                    </a:lnTo>
                    <a:lnTo>
                      <a:pt x="710" y="727"/>
                    </a:lnTo>
                    <a:lnTo>
                      <a:pt x="696" y="724"/>
                    </a:lnTo>
                    <a:lnTo>
                      <a:pt x="684" y="721"/>
                    </a:lnTo>
                    <a:lnTo>
                      <a:pt x="675" y="716"/>
                    </a:lnTo>
                    <a:lnTo>
                      <a:pt x="669" y="709"/>
                    </a:lnTo>
                    <a:lnTo>
                      <a:pt x="666" y="700"/>
                    </a:lnTo>
                    <a:lnTo>
                      <a:pt x="666" y="690"/>
                    </a:lnTo>
                    <a:lnTo>
                      <a:pt x="666" y="690"/>
                    </a:lnTo>
                    <a:lnTo>
                      <a:pt x="668" y="686"/>
                    </a:lnTo>
                    <a:lnTo>
                      <a:pt x="669" y="681"/>
                    </a:lnTo>
                    <a:lnTo>
                      <a:pt x="676" y="671"/>
                    </a:lnTo>
                    <a:lnTo>
                      <a:pt x="684" y="660"/>
                    </a:lnTo>
                    <a:lnTo>
                      <a:pt x="694" y="647"/>
                    </a:lnTo>
                    <a:lnTo>
                      <a:pt x="704" y="630"/>
                    </a:lnTo>
                    <a:lnTo>
                      <a:pt x="708" y="620"/>
                    </a:lnTo>
                    <a:lnTo>
                      <a:pt x="711" y="609"/>
                    </a:lnTo>
                    <a:lnTo>
                      <a:pt x="714" y="597"/>
                    </a:lnTo>
                    <a:lnTo>
                      <a:pt x="717" y="584"/>
                    </a:lnTo>
                    <a:lnTo>
                      <a:pt x="718" y="569"/>
                    </a:lnTo>
                    <a:lnTo>
                      <a:pt x="718" y="552"/>
                    </a:lnTo>
                    <a:lnTo>
                      <a:pt x="718" y="552"/>
                    </a:lnTo>
                    <a:lnTo>
                      <a:pt x="717" y="541"/>
                    </a:lnTo>
                    <a:lnTo>
                      <a:pt x="715" y="531"/>
                    </a:lnTo>
                    <a:lnTo>
                      <a:pt x="712" y="521"/>
                    </a:lnTo>
                    <a:lnTo>
                      <a:pt x="708" y="513"/>
                    </a:lnTo>
                    <a:lnTo>
                      <a:pt x="704" y="504"/>
                    </a:lnTo>
                    <a:lnTo>
                      <a:pt x="698" y="497"/>
                    </a:lnTo>
                    <a:lnTo>
                      <a:pt x="691" y="490"/>
                    </a:lnTo>
                    <a:lnTo>
                      <a:pt x="686" y="485"/>
                    </a:lnTo>
                    <a:lnTo>
                      <a:pt x="677" y="479"/>
                    </a:lnTo>
                    <a:lnTo>
                      <a:pt x="670" y="475"/>
                    </a:lnTo>
                    <a:lnTo>
                      <a:pt x="654" y="468"/>
                    </a:lnTo>
                    <a:lnTo>
                      <a:pt x="636" y="463"/>
                    </a:lnTo>
                    <a:lnTo>
                      <a:pt x="616" y="461"/>
                    </a:lnTo>
                    <a:lnTo>
                      <a:pt x="596" y="461"/>
                    </a:lnTo>
                    <a:lnTo>
                      <a:pt x="578" y="464"/>
                    </a:lnTo>
                    <a:lnTo>
                      <a:pt x="560" y="469"/>
                    </a:lnTo>
                    <a:lnTo>
                      <a:pt x="543" y="476"/>
                    </a:lnTo>
                    <a:lnTo>
                      <a:pt x="529" y="486"/>
                    </a:lnTo>
                    <a:lnTo>
                      <a:pt x="522" y="492"/>
                    </a:lnTo>
                    <a:lnTo>
                      <a:pt x="517" y="499"/>
                    </a:lnTo>
                    <a:lnTo>
                      <a:pt x="511" y="506"/>
                    </a:lnTo>
                    <a:lnTo>
                      <a:pt x="507" y="513"/>
                    </a:lnTo>
                    <a:lnTo>
                      <a:pt x="504" y="520"/>
                    </a:lnTo>
                    <a:lnTo>
                      <a:pt x="501" y="528"/>
                    </a:lnTo>
                    <a:lnTo>
                      <a:pt x="501" y="528"/>
                    </a:lnTo>
                    <a:lnTo>
                      <a:pt x="500" y="539"/>
                    </a:lnTo>
                    <a:lnTo>
                      <a:pt x="499" y="551"/>
                    </a:lnTo>
                    <a:lnTo>
                      <a:pt x="499" y="570"/>
                    </a:lnTo>
                    <a:lnTo>
                      <a:pt x="501" y="588"/>
                    </a:lnTo>
                    <a:lnTo>
                      <a:pt x="506" y="605"/>
                    </a:lnTo>
                    <a:lnTo>
                      <a:pt x="513" y="620"/>
                    </a:lnTo>
                    <a:lnTo>
                      <a:pt x="520" y="636"/>
                    </a:lnTo>
                    <a:lnTo>
                      <a:pt x="533" y="660"/>
                    </a:lnTo>
                    <a:lnTo>
                      <a:pt x="539" y="671"/>
                    </a:lnTo>
                    <a:lnTo>
                      <a:pt x="543" y="679"/>
                    </a:lnTo>
                    <a:lnTo>
                      <a:pt x="546" y="689"/>
                    </a:lnTo>
                    <a:lnTo>
                      <a:pt x="545" y="696"/>
                    </a:lnTo>
                    <a:lnTo>
                      <a:pt x="543" y="700"/>
                    </a:lnTo>
                    <a:lnTo>
                      <a:pt x="540" y="703"/>
                    </a:lnTo>
                    <a:lnTo>
                      <a:pt x="532" y="710"/>
                    </a:lnTo>
                    <a:lnTo>
                      <a:pt x="520" y="717"/>
                    </a:lnTo>
                    <a:lnTo>
                      <a:pt x="501" y="723"/>
                    </a:lnTo>
                    <a:lnTo>
                      <a:pt x="501" y="723"/>
                    </a:lnTo>
                    <a:lnTo>
                      <a:pt x="483" y="725"/>
                    </a:lnTo>
                    <a:lnTo>
                      <a:pt x="461" y="728"/>
                    </a:lnTo>
                    <a:lnTo>
                      <a:pt x="434" y="729"/>
                    </a:lnTo>
                    <a:lnTo>
                      <a:pt x="405" y="731"/>
                    </a:lnTo>
                    <a:lnTo>
                      <a:pt x="338" y="731"/>
                    </a:lnTo>
                    <a:lnTo>
                      <a:pt x="267" y="731"/>
                    </a:lnTo>
                    <a:lnTo>
                      <a:pt x="267" y="731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ṧlîdê">
                <a:extLst>
                  <a:ext uri="{FF2B5EF4-FFF2-40B4-BE49-F238E27FC236}">
                    <a16:creationId xmlns:a16="http://schemas.microsoft.com/office/drawing/2014/main" xmlns="" id="{FC445556-CA28-4EA3-9BC5-C28A2A91E9FE}"/>
                  </a:ext>
                </a:extLst>
              </p:cNvPr>
              <p:cNvSpPr/>
              <p:nvPr/>
            </p:nvSpPr>
            <p:spPr bwMode="auto">
              <a:xfrm>
                <a:off x="2025650" y="3617913"/>
                <a:ext cx="1131888" cy="2047875"/>
              </a:xfrm>
              <a:custGeom>
                <a:avLst/>
                <a:gdLst>
                  <a:gd name="T0" fmla="*/ 712 w 713"/>
                  <a:gd name="T1" fmla="*/ 443 h 1290"/>
                  <a:gd name="T2" fmla="*/ 702 w 713"/>
                  <a:gd name="T3" fmla="*/ 557 h 1290"/>
                  <a:gd name="T4" fmla="*/ 692 w 713"/>
                  <a:gd name="T5" fmla="*/ 573 h 1290"/>
                  <a:gd name="T6" fmla="*/ 665 w 713"/>
                  <a:gd name="T7" fmla="*/ 569 h 1290"/>
                  <a:gd name="T8" fmla="*/ 584 w 713"/>
                  <a:gd name="T9" fmla="*/ 515 h 1290"/>
                  <a:gd name="T10" fmla="*/ 509 w 713"/>
                  <a:gd name="T11" fmla="*/ 489 h 1290"/>
                  <a:gd name="T12" fmla="*/ 456 w 713"/>
                  <a:gd name="T13" fmla="*/ 492 h 1290"/>
                  <a:gd name="T14" fmla="*/ 405 w 713"/>
                  <a:gd name="T15" fmla="*/ 515 h 1290"/>
                  <a:gd name="T16" fmla="*/ 376 w 713"/>
                  <a:gd name="T17" fmla="*/ 555 h 1290"/>
                  <a:gd name="T18" fmla="*/ 365 w 713"/>
                  <a:gd name="T19" fmla="*/ 601 h 1290"/>
                  <a:gd name="T20" fmla="*/ 369 w 713"/>
                  <a:gd name="T21" fmla="*/ 638 h 1290"/>
                  <a:gd name="T22" fmla="*/ 387 w 713"/>
                  <a:gd name="T23" fmla="*/ 686 h 1290"/>
                  <a:gd name="T24" fmla="*/ 419 w 713"/>
                  <a:gd name="T25" fmla="*/ 724 h 1290"/>
                  <a:gd name="T26" fmla="*/ 465 w 713"/>
                  <a:gd name="T27" fmla="*/ 746 h 1290"/>
                  <a:gd name="T28" fmla="*/ 507 w 713"/>
                  <a:gd name="T29" fmla="*/ 750 h 1290"/>
                  <a:gd name="T30" fmla="*/ 593 w 713"/>
                  <a:gd name="T31" fmla="*/ 729 h 1290"/>
                  <a:gd name="T32" fmla="*/ 660 w 713"/>
                  <a:gd name="T33" fmla="*/ 714 h 1290"/>
                  <a:gd name="T34" fmla="*/ 698 w 713"/>
                  <a:gd name="T35" fmla="*/ 727 h 1290"/>
                  <a:gd name="T36" fmla="*/ 707 w 713"/>
                  <a:gd name="T37" fmla="*/ 747 h 1290"/>
                  <a:gd name="T38" fmla="*/ 713 w 713"/>
                  <a:gd name="T39" fmla="*/ 903 h 1290"/>
                  <a:gd name="T40" fmla="*/ 468 w 713"/>
                  <a:gd name="T41" fmla="*/ 981 h 1290"/>
                  <a:gd name="T42" fmla="*/ 428 w 713"/>
                  <a:gd name="T43" fmla="*/ 991 h 1290"/>
                  <a:gd name="T44" fmla="*/ 408 w 713"/>
                  <a:gd name="T45" fmla="*/ 1019 h 1290"/>
                  <a:gd name="T46" fmla="*/ 424 w 713"/>
                  <a:gd name="T47" fmla="*/ 1049 h 1290"/>
                  <a:gd name="T48" fmla="*/ 465 w 713"/>
                  <a:gd name="T49" fmla="*/ 1128 h 1290"/>
                  <a:gd name="T50" fmla="*/ 475 w 713"/>
                  <a:gd name="T51" fmla="*/ 1175 h 1290"/>
                  <a:gd name="T52" fmla="*/ 470 w 713"/>
                  <a:gd name="T53" fmla="*/ 1214 h 1290"/>
                  <a:gd name="T54" fmla="*/ 447 w 713"/>
                  <a:gd name="T55" fmla="*/ 1252 h 1290"/>
                  <a:gd name="T56" fmla="*/ 412 w 713"/>
                  <a:gd name="T57" fmla="*/ 1277 h 1290"/>
                  <a:gd name="T58" fmla="*/ 369 w 713"/>
                  <a:gd name="T59" fmla="*/ 1288 h 1290"/>
                  <a:gd name="T60" fmla="*/ 335 w 713"/>
                  <a:gd name="T61" fmla="*/ 1288 h 1290"/>
                  <a:gd name="T62" fmla="*/ 294 w 713"/>
                  <a:gd name="T63" fmla="*/ 1274 h 1290"/>
                  <a:gd name="T64" fmla="*/ 259 w 713"/>
                  <a:gd name="T65" fmla="*/ 1245 h 1290"/>
                  <a:gd name="T66" fmla="*/ 239 w 713"/>
                  <a:gd name="T67" fmla="*/ 1202 h 1290"/>
                  <a:gd name="T68" fmla="*/ 236 w 713"/>
                  <a:gd name="T69" fmla="*/ 1161 h 1290"/>
                  <a:gd name="T70" fmla="*/ 252 w 713"/>
                  <a:gd name="T71" fmla="*/ 1103 h 1290"/>
                  <a:gd name="T72" fmla="*/ 288 w 713"/>
                  <a:gd name="T73" fmla="*/ 1024 h 1290"/>
                  <a:gd name="T74" fmla="*/ 288 w 713"/>
                  <a:gd name="T75" fmla="*/ 1012 h 1290"/>
                  <a:gd name="T76" fmla="*/ 257 w 713"/>
                  <a:gd name="T77" fmla="*/ 998 h 1290"/>
                  <a:gd name="T78" fmla="*/ 127 w 713"/>
                  <a:gd name="T79" fmla="*/ 988 h 1290"/>
                  <a:gd name="T80" fmla="*/ 0 w 713"/>
                  <a:gd name="T81" fmla="*/ 271 h 1290"/>
                  <a:gd name="T82" fmla="*/ 221 w 713"/>
                  <a:gd name="T83" fmla="*/ 271 h 1290"/>
                  <a:gd name="T84" fmla="*/ 319 w 713"/>
                  <a:gd name="T85" fmla="*/ 257 h 1290"/>
                  <a:gd name="T86" fmla="*/ 344 w 713"/>
                  <a:gd name="T87" fmla="*/ 239 h 1290"/>
                  <a:gd name="T88" fmla="*/ 341 w 713"/>
                  <a:gd name="T89" fmla="*/ 225 h 1290"/>
                  <a:gd name="T90" fmla="*/ 298 w 713"/>
                  <a:gd name="T91" fmla="*/ 165 h 1290"/>
                  <a:gd name="T92" fmla="*/ 281 w 713"/>
                  <a:gd name="T93" fmla="*/ 116 h 1290"/>
                  <a:gd name="T94" fmla="*/ 280 w 713"/>
                  <a:gd name="T95" fmla="*/ 74 h 1290"/>
                  <a:gd name="T96" fmla="*/ 292 w 713"/>
                  <a:gd name="T97" fmla="*/ 40 h 1290"/>
                  <a:gd name="T98" fmla="*/ 324 w 713"/>
                  <a:gd name="T99" fmla="*/ 12 h 1290"/>
                  <a:gd name="T100" fmla="*/ 377 w 713"/>
                  <a:gd name="T101" fmla="*/ 0 h 1290"/>
                  <a:gd name="T102" fmla="*/ 447 w 713"/>
                  <a:gd name="T103" fmla="*/ 15 h 1290"/>
                  <a:gd name="T104" fmla="*/ 479 w 713"/>
                  <a:gd name="T105" fmla="*/ 44 h 1290"/>
                  <a:gd name="T106" fmla="*/ 491 w 713"/>
                  <a:gd name="T107" fmla="*/ 70 h 1290"/>
                  <a:gd name="T108" fmla="*/ 488 w 713"/>
                  <a:gd name="T109" fmla="*/ 139 h 1290"/>
                  <a:gd name="T110" fmla="*/ 463 w 713"/>
                  <a:gd name="T111" fmla="*/ 206 h 1290"/>
                  <a:gd name="T112" fmla="*/ 465 w 713"/>
                  <a:gd name="T113" fmla="*/ 241 h 1290"/>
                  <a:gd name="T114" fmla="*/ 510 w 713"/>
                  <a:gd name="T115" fmla="*/ 265 h 1290"/>
                  <a:gd name="T116" fmla="*/ 591 w 713"/>
                  <a:gd name="T117" fmla="*/ 274 h 1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13" h="1290">
                    <a:moveTo>
                      <a:pt x="706" y="274"/>
                    </a:moveTo>
                    <a:lnTo>
                      <a:pt x="706" y="274"/>
                    </a:lnTo>
                    <a:lnTo>
                      <a:pt x="709" y="362"/>
                    </a:lnTo>
                    <a:lnTo>
                      <a:pt x="712" y="443"/>
                    </a:lnTo>
                    <a:lnTo>
                      <a:pt x="710" y="478"/>
                    </a:lnTo>
                    <a:lnTo>
                      <a:pt x="709" y="510"/>
                    </a:lnTo>
                    <a:lnTo>
                      <a:pt x="706" y="536"/>
                    </a:lnTo>
                    <a:lnTo>
                      <a:pt x="702" y="557"/>
                    </a:lnTo>
                    <a:lnTo>
                      <a:pt x="702" y="557"/>
                    </a:lnTo>
                    <a:lnTo>
                      <a:pt x="698" y="567"/>
                    </a:lnTo>
                    <a:lnTo>
                      <a:pt x="695" y="570"/>
                    </a:lnTo>
                    <a:lnTo>
                      <a:pt x="692" y="573"/>
                    </a:lnTo>
                    <a:lnTo>
                      <a:pt x="688" y="574"/>
                    </a:lnTo>
                    <a:lnTo>
                      <a:pt x="684" y="574"/>
                    </a:lnTo>
                    <a:lnTo>
                      <a:pt x="675" y="573"/>
                    </a:lnTo>
                    <a:lnTo>
                      <a:pt x="665" y="569"/>
                    </a:lnTo>
                    <a:lnTo>
                      <a:pt x="656" y="562"/>
                    </a:lnTo>
                    <a:lnTo>
                      <a:pt x="629" y="545"/>
                    </a:lnTo>
                    <a:lnTo>
                      <a:pt x="600" y="525"/>
                    </a:lnTo>
                    <a:lnTo>
                      <a:pt x="584" y="515"/>
                    </a:lnTo>
                    <a:lnTo>
                      <a:pt x="566" y="506"/>
                    </a:lnTo>
                    <a:lnTo>
                      <a:pt x="548" y="499"/>
                    </a:lnTo>
                    <a:lnTo>
                      <a:pt x="528" y="493"/>
                    </a:lnTo>
                    <a:lnTo>
                      <a:pt x="509" y="489"/>
                    </a:lnTo>
                    <a:lnTo>
                      <a:pt x="488" y="487"/>
                    </a:lnTo>
                    <a:lnTo>
                      <a:pt x="488" y="487"/>
                    </a:lnTo>
                    <a:lnTo>
                      <a:pt x="471" y="489"/>
                    </a:lnTo>
                    <a:lnTo>
                      <a:pt x="456" y="492"/>
                    </a:lnTo>
                    <a:lnTo>
                      <a:pt x="440" y="496"/>
                    </a:lnTo>
                    <a:lnTo>
                      <a:pt x="428" y="501"/>
                    </a:lnTo>
                    <a:lnTo>
                      <a:pt x="417" y="508"/>
                    </a:lnTo>
                    <a:lnTo>
                      <a:pt x="405" y="515"/>
                    </a:lnTo>
                    <a:lnTo>
                      <a:pt x="397" y="524"/>
                    </a:lnTo>
                    <a:lnTo>
                      <a:pt x="389" y="534"/>
                    </a:lnTo>
                    <a:lnTo>
                      <a:pt x="382" y="543"/>
                    </a:lnTo>
                    <a:lnTo>
                      <a:pt x="376" y="555"/>
                    </a:lnTo>
                    <a:lnTo>
                      <a:pt x="372" y="566"/>
                    </a:lnTo>
                    <a:lnTo>
                      <a:pt x="369" y="577"/>
                    </a:lnTo>
                    <a:lnTo>
                      <a:pt x="366" y="590"/>
                    </a:lnTo>
                    <a:lnTo>
                      <a:pt x="365" y="601"/>
                    </a:lnTo>
                    <a:lnTo>
                      <a:pt x="365" y="613"/>
                    </a:lnTo>
                    <a:lnTo>
                      <a:pt x="366" y="626"/>
                    </a:lnTo>
                    <a:lnTo>
                      <a:pt x="366" y="626"/>
                    </a:lnTo>
                    <a:lnTo>
                      <a:pt x="369" y="638"/>
                    </a:lnTo>
                    <a:lnTo>
                      <a:pt x="372" y="651"/>
                    </a:lnTo>
                    <a:lnTo>
                      <a:pt x="376" y="662"/>
                    </a:lnTo>
                    <a:lnTo>
                      <a:pt x="382" y="675"/>
                    </a:lnTo>
                    <a:lnTo>
                      <a:pt x="387" y="686"/>
                    </a:lnTo>
                    <a:lnTo>
                      <a:pt x="394" y="696"/>
                    </a:lnTo>
                    <a:lnTo>
                      <a:pt x="401" y="707"/>
                    </a:lnTo>
                    <a:lnTo>
                      <a:pt x="411" y="715"/>
                    </a:lnTo>
                    <a:lnTo>
                      <a:pt x="419" y="724"/>
                    </a:lnTo>
                    <a:lnTo>
                      <a:pt x="431" y="731"/>
                    </a:lnTo>
                    <a:lnTo>
                      <a:pt x="442" y="738"/>
                    </a:lnTo>
                    <a:lnTo>
                      <a:pt x="453" y="743"/>
                    </a:lnTo>
                    <a:lnTo>
                      <a:pt x="465" y="746"/>
                    </a:lnTo>
                    <a:lnTo>
                      <a:pt x="479" y="749"/>
                    </a:lnTo>
                    <a:lnTo>
                      <a:pt x="493" y="750"/>
                    </a:lnTo>
                    <a:lnTo>
                      <a:pt x="507" y="750"/>
                    </a:lnTo>
                    <a:lnTo>
                      <a:pt x="507" y="750"/>
                    </a:lnTo>
                    <a:lnTo>
                      <a:pt x="521" y="747"/>
                    </a:lnTo>
                    <a:lnTo>
                      <a:pt x="535" y="745"/>
                    </a:lnTo>
                    <a:lnTo>
                      <a:pt x="563" y="738"/>
                    </a:lnTo>
                    <a:lnTo>
                      <a:pt x="593" y="729"/>
                    </a:lnTo>
                    <a:lnTo>
                      <a:pt x="621" y="721"/>
                    </a:lnTo>
                    <a:lnTo>
                      <a:pt x="635" y="718"/>
                    </a:lnTo>
                    <a:lnTo>
                      <a:pt x="647" y="715"/>
                    </a:lnTo>
                    <a:lnTo>
                      <a:pt x="660" y="714"/>
                    </a:lnTo>
                    <a:lnTo>
                      <a:pt x="671" y="715"/>
                    </a:lnTo>
                    <a:lnTo>
                      <a:pt x="681" y="717"/>
                    </a:lnTo>
                    <a:lnTo>
                      <a:pt x="689" y="721"/>
                    </a:lnTo>
                    <a:lnTo>
                      <a:pt x="698" y="727"/>
                    </a:lnTo>
                    <a:lnTo>
                      <a:pt x="703" y="735"/>
                    </a:lnTo>
                    <a:lnTo>
                      <a:pt x="703" y="735"/>
                    </a:lnTo>
                    <a:lnTo>
                      <a:pt x="706" y="740"/>
                    </a:lnTo>
                    <a:lnTo>
                      <a:pt x="707" y="747"/>
                    </a:lnTo>
                    <a:lnTo>
                      <a:pt x="710" y="768"/>
                    </a:lnTo>
                    <a:lnTo>
                      <a:pt x="713" y="795"/>
                    </a:lnTo>
                    <a:lnTo>
                      <a:pt x="713" y="827"/>
                    </a:lnTo>
                    <a:lnTo>
                      <a:pt x="713" y="903"/>
                    </a:lnTo>
                    <a:lnTo>
                      <a:pt x="713" y="985"/>
                    </a:lnTo>
                    <a:lnTo>
                      <a:pt x="713" y="985"/>
                    </a:lnTo>
                    <a:lnTo>
                      <a:pt x="565" y="982"/>
                    </a:lnTo>
                    <a:lnTo>
                      <a:pt x="468" y="981"/>
                    </a:lnTo>
                    <a:lnTo>
                      <a:pt x="468" y="981"/>
                    </a:lnTo>
                    <a:lnTo>
                      <a:pt x="452" y="982"/>
                    </a:lnTo>
                    <a:lnTo>
                      <a:pt x="439" y="985"/>
                    </a:lnTo>
                    <a:lnTo>
                      <a:pt x="428" y="991"/>
                    </a:lnTo>
                    <a:lnTo>
                      <a:pt x="419" y="996"/>
                    </a:lnTo>
                    <a:lnTo>
                      <a:pt x="414" y="1003"/>
                    </a:lnTo>
                    <a:lnTo>
                      <a:pt x="410" y="1012"/>
                    </a:lnTo>
                    <a:lnTo>
                      <a:pt x="408" y="1019"/>
                    </a:lnTo>
                    <a:lnTo>
                      <a:pt x="410" y="1027"/>
                    </a:lnTo>
                    <a:lnTo>
                      <a:pt x="410" y="1027"/>
                    </a:lnTo>
                    <a:lnTo>
                      <a:pt x="415" y="1035"/>
                    </a:lnTo>
                    <a:lnTo>
                      <a:pt x="424" y="1049"/>
                    </a:lnTo>
                    <a:lnTo>
                      <a:pt x="433" y="1065"/>
                    </a:lnTo>
                    <a:lnTo>
                      <a:pt x="445" y="1084"/>
                    </a:lnTo>
                    <a:lnTo>
                      <a:pt x="456" y="1105"/>
                    </a:lnTo>
                    <a:lnTo>
                      <a:pt x="465" y="1128"/>
                    </a:lnTo>
                    <a:lnTo>
                      <a:pt x="470" y="1140"/>
                    </a:lnTo>
                    <a:lnTo>
                      <a:pt x="472" y="1151"/>
                    </a:lnTo>
                    <a:lnTo>
                      <a:pt x="474" y="1164"/>
                    </a:lnTo>
                    <a:lnTo>
                      <a:pt x="475" y="1175"/>
                    </a:lnTo>
                    <a:lnTo>
                      <a:pt x="475" y="1175"/>
                    </a:lnTo>
                    <a:lnTo>
                      <a:pt x="475" y="1189"/>
                    </a:lnTo>
                    <a:lnTo>
                      <a:pt x="472" y="1202"/>
                    </a:lnTo>
                    <a:lnTo>
                      <a:pt x="470" y="1214"/>
                    </a:lnTo>
                    <a:lnTo>
                      <a:pt x="465" y="1224"/>
                    </a:lnTo>
                    <a:lnTo>
                      <a:pt x="461" y="1235"/>
                    </a:lnTo>
                    <a:lnTo>
                      <a:pt x="454" y="1244"/>
                    </a:lnTo>
                    <a:lnTo>
                      <a:pt x="447" y="1252"/>
                    </a:lnTo>
                    <a:lnTo>
                      <a:pt x="439" y="1260"/>
                    </a:lnTo>
                    <a:lnTo>
                      <a:pt x="431" y="1267"/>
                    </a:lnTo>
                    <a:lnTo>
                      <a:pt x="422" y="1273"/>
                    </a:lnTo>
                    <a:lnTo>
                      <a:pt x="412" y="1277"/>
                    </a:lnTo>
                    <a:lnTo>
                      <a:pt x="401" y="1281"/>
                    </a:lnTo>
                    <a:lnTo>
                      <a:pt x="391" y="1286"/>
                    </a:lnTo>
                    <a:lnTo>
                      <a:pt x="380" y="1287"/>
                    </a:lnTo>
                    <a:lnTo>
                      <a:pt x="369" y="1288"/>
                    </a:lnTo>
                    <a:lnTo>
                      <a:pt x="358" y="1290"/>
                    </a:lnTo>
                    <a:lnTo>
                      <a:pt x="358" y="1290"/>
                    </a:lnTo>
                    <a:lnTo>
                      <a:pt x="347" y="1288"/>
                    </a:lnTo>
                    <a:lnTo>
                      <a:pt x="335" y="1288"/>
                    </a:lnTo>
                    <a:lnTo>
                      <a:pt x="324" y="1286"/>
                    </a:lnTo>
                    <a:lnTo>
                      <a:pt x="313" y="1283"/>
                    </a:lnTo>
                    <a:lnTo>
                      <a:pt x="303" y="1279"/>
                    </a:lnTo>
                    <a:lnTo>
                      <a:pt x="294" y="1274"/>
                    </a:lnTo>
                    <a:lnTo>
                      <a:pt x="284" y="1267"/>
                    </a:lnTo>
                    <a:lnTo>
                      <a:pt x="275" y="1262"/>
                    </a:lnTo>
                    <a:lnTo>
                      <a:pt x="267" y="1253"/>
                    </a:lnTo>
                    <a:lnTo>
                      <a:pt x="259" y="1245"/>
                    </a:lnTo>
                    <a:lnTo>
                      <a:pt x="253" y="1235"/>
                    </a:lnTo>
                    <a:lnTo>
                      <a:pt x="247" y="1226"/>
                    </a:lnTo>
                    <a:lnTo>
                      <a:pt x="242" y="1214"/>
                    </a:lnTo>
                    <a:lnTo>
                      <a:pt x="239" y="1202"/>
                    </a:lnTo>
                    <a:lnTo>
                      <a:pt x="236" y="1188"/>
                    </a:lnTo>
                    <a:lnTo>
                      <a:pt x="236" y="1174"/>
                    </a:lnTo>
                    <a:lnTo>
                      <a:pt x="236" y="1174"/>
                    </a:lnTo>
                    <a:lnTo>
                      <a:pt x="236" y="1161"/>
                    </a:lnTo>
                    <a:lnTo>
                      <a:pt x="238" y="1149"/>
                    </a:lnTo>
                    <a:lnTo>
                      <a:pt x="240" y="1136"/>
                    </a:lnTo>
                    <a:lnTo>
                      <a:pt x="243" y="1125"/>
                    </a:lnTo>
                    <a:lnTo>
                      <a:pt x="252" y="1103"/>
                    </a:lnTo>
                    <a:lnTo>
                      <a:pt x="260" y="1082"/>
                    </a:lnTo>
                    <a:lnTo>
                      <a:pt x="278" y="1047"/>
                    </a:lnTo>
                    <a:lnTo>
                      <a:pt x="285" y="1031"/>
                    </a:lnTo>
                    <a:lnTo>
                      <a:pt x="288" y="1024"/>
                    </a:lnTo>
                    <a:lnTo>
                      <a:pt x="289" y="1019"/>
                    </a:lnTo>
                    <a:lnTo>
                      <a:pt x="289" y="1019"/>
                    </a:lnTo>
                    <a:lnTo>
                      <a:pt x="289" y="1014"/>
                    </a:lnTo>
                    <a:lnTo>
                      <a:pt x="288" y="1012"/>
                    </a:lnTo>
                    <a:lnTo>
                      <a:pt x="285" y="1009"/>
                    </a:lnTo>
                    <a:lnTo>
                      <a:pt x="282" y="1006"/>
                    </a:lnTo>
                    <a:lnTo>
                      <a:pt x="271" y="1000"/>
                    </a:lnTo>
                    <a:lnTo>
                      <a:pt x="257" y="998"/>
                    </a:lnTo>
                    <a:lnTo>
                      <a:pt x="240" y="995"/>
                    </a:lnTo>
                    <a:lnTo>
                      <a:pt x="221" y="992"/>
                    </a:lnTo>
                    <a:lnTo>
                      <a:pt x="176" y="989"/>
                    </a:lnTo>
                    <a:lnTo>
                      <a:pt x="127" y="988"/>
                    </a:lnTo>
                    <a:lnTo>
                      <a:pt x="78" y="988"/>
                    </a:lnTo>
                    <a:lnTo>
                      <a:pt x="0" y="988"/>
                    </a:lnTo>
                    <a:lnTo>
                      <a:pt x="0" y="271"/>
                    </a:lnTo>
                    <a:lnTo>
                      <a:pt x="0" y="271"/>
                    </a:lnTo>
                    <a:lnTo>
                      <a:pt x="74" y="274"/>
                    </a:lnTo>
                    <a:lnTo>
                      <a:pt x="130" y="274"/>
                    </a:lnTo>
                    <a:lnTo>
                      <a:pt x="192" y="272"/>
                    </a:lnTo>
                    <a:lnTo>
                      <a:pt x="221" y="271"/>
                    </a:lnTo>
                    <a:lnTo>
                      <a:pt x="250" y="268"/>
                    </a:lnTo>
                    <a:lnTo>
                      <a:pt x="275" y="265"/>
                    </a:lnTo>
                    <a:lnTo>
                      <a:pt x="299" y="261"/>
                    </a:lnTo>
                    <a:lnTo>
                      <a:pt x="319" y="257"/>
                    </a:lnTo>
                    <a:lnTo>
                      <a:pt x="333" y="250"/>
                    </a:lnTo>
                    <a:lnTo>
                      <a:pt x="338" y="247"/>
                    </a:lnTo>
                    <a:lnTo>
                      <a:pt x="342" y="243"/>
                    </a:lnTo>
                    <a:lnTo>
                      <a:pt x="344" y="239"/>
                    </a:lnTo>
                    <a:lnTo>
                      <a:pt x="345" y="234"/>
                    </a:lnTo>
                    <a:lnTo>
                      <a:pt x="345" y="234"/>
                    </a:lnTo>
                    <a:lnTo>
                      <a:pt x="344" y="229"/>
                    </a:lnTo>
                    <a:lnTo>
                      <a:pt x="341" y="225"/>
                    </a:lnTo>
                    <a:lnTo>
                      <a:pt x="333" y="213"/>
                    </a:lnTo>
                    <a:lnTo>
                      <a:pt x="323" y="200"/>
                    </a:lnTo>
                    <a:lnTo>
                      <a:pt x="310" y="184"/>
                    </a:lnTo>
                    <a:lnTo>
                      <a:pt x="298" y="165"/>
                    </a:lnTo>
                    <a:lnTo>
                      <a:pt x="292" y="155"/>
                    </a:lnTo>
                    <a:lnTo>
                      <a:pt x="288" y="142"/>
                    </a:lnTo>
                    <a:lnTo>
                      <a:pt x="284" y="130"/>
                    </a:lnTo>
                    <a:lnTo>
                      <a:pt x="281" y="116"/>
                    </a:lnTo>
                    <a:lnTo>
                      <a:pt x="278" y="100"/>
                    </a:lnTo>
                    <a:lnTo>
                      <a:pt x="278" y="83"/>
                    </a:lnTo>
                    <a:lnTo>
                      <a:pt x="278" y="83"/>
                    </a:lnTo>
                    <a:lnTo>
                      <a:pt x="280" y="74"/>
                    </a:lnTo>
                    <a:lnTo>
                      <a:pt x="281" y="64"/>
                    </a:lnTo>
                    <a:lnTo>
                      <a:pt x="284" y="56"/>
                    </a:lnTo>
                    <a:lnTo>
                      <a:pt x="288" y="47"/>
                    </a:lnTo>
                    <a:lnTo>
                      <a:pt x="292" y="40"/>
                    </a:lnTo>
                    <a:lnTo>
                      <a:pt x="298" y="33"/>
                    </a:lnTo>
                    <a:lnTo>
                      <a:pt x="303" y="28"/>
                    </a:lnTo>
                    <a:lnTo>
                      <a:pt x="310" y="22"/>
                    </a:lnTo>
                    <a:lnTo>
                      <a:pt x="324" y="12"/>
                    </a:lnTo>
                    <a:lnTo>
                      <a:pt x="341" y="7"/>
                    </a:lnTo>
                    <a:lnTo>
                      <a:pt x="358" y="1"/>
                    </a:lnTo>
                    <a:lnTo>
                      <a:pt x="377" y="0"/>
                    </a:lnTo>
                    <a:lnTo>
                      <a:pt x="377" y="0"/>
                    </a:lnTo>
                    <a:lnTo>
                      <a:pt x="396" y="0"/>
                    </a:lnTo>
                    <a:lnTo>
                      <a:pt x="414" y="2"/>
                    </a:lnTo>
                    <a:lnTo>
                      <a:pt x="432" y="8"/>
                    </a:lnTo>
                    <a:lnTo>
                      <a:pt x="447" y="15"/>
                    </a:lnTo>
                    <a:lnTo>
                      <a:pt x="463" y="26"/>
                    </a:lnTo>
                    <a:lnTo>
                      <a:pt x="468" y="32"/>
                    </a:lnTo>
                    <a:lnTo>
                      <a:pt x="474" y="37"/>
                    </a:lnTo>
                    <a:lnTo>
                      <a:pt x="479" y="44"/>
                    </a:lnTo>
                    <a:lnTo>
                      <a:pt x="484" y="53"/>
                    </a:lnTo>
                    <a:lnTo>
                      <a:pt x="488" y="60"/>
                    </a:lnTo>
                    <a:lnTo>
                      <a:pt x="491" y="70"/>
                    </a:lnTo>
                    <a:lnTo>
                      <a:pt x="491" y="70"/>
                    </a:lnTo>
                    <a:lnTo>
                      <a:pt x="493" y="88"/>
                    </a:lnTo>
                    <a:lnTo>
                      <a:pt x="493" y="106"/>
                    </a:lnTo>
                    <a:lnTo>
                      <a:pt x="492" y="123"/>
                    </a:lnTo>
                    <a:lnTo>
                      <a:pt x="488" y="139"/>
                    </a:lnTo>
                    <a:lnTo>
                      <a:pt x="484" y="155"/>
                    </a:lnTo>
                    <a:lnTo>
                      <a:pt x="478" y="169"/>
                    </a:lnTo>
                    <a:lnTo>
                      <a:pt x="467" y="195"/>
                    </a:lnTo>
                    <a:lnTo>
                      <a:pt x="463" y="206"/>
                    </a:lnTo>
                    <a:lnTo>
                      <a:pt x="461" y="218"/>
                    </a:lnTo>
                    <a:lnTo>
                      <a:pt x="460" y="227"/>
                    </a:lnTo>
                    <a:lnTo>
                      <a:pt x="463" y="237"/>
                    </a:lnTo>
                    <a:lnTo>
                      <a:pt x="465" y="241"/>
                    </a:lnTo>
                    <a:lnTo>
                      <a:pt x="468" y="246"/>
                    </a:lnTo>
                    <a:lnTo>
                      <a:pt x="478" y="253"/>
                    </a:lnTo>
                    <a:lnTo>
                      <a:pt x="492" y="260"/>
                    </a:lnTo>
                    <a:lnTo>
                      <a:pt x="510" y="265"/>
                    </a:lnTo>
                    <a:lnTo>
                      <a:pt x="510" y="265"/>
                    </a:lnTo>
                    <a:lnTo>
                      <a:pt x="526" y="269"/>
                    </a:lnTo>
                    <a:lnTo>
                      <a:pt x="545" y="271"/>
                    </a:lnTo>
                    <a:lnTo>
                      <a:pt x="591" y="274"/>
                    </a:lnTo>
                    <a:lnTo>
                      <a:pt x="646" y="275"/>
                    </a:lnTo>
                    <a:lnTo>
                      <a:pt x="706" y="274"/>
                    </a:lnTo>
                    <a:lnTo>
                      <a:pt x="706" y="274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š1iḑè">
                <a:extLst>
                  <a:ext uri="{FF2B5EF4-FFF2-40B4-BE49-F238E27FC236}">
                    <a16:creationId xmlns:a16="http://schemas.microsoft.com/office/drawing/2014/main" xmlns="" id="{BE216270-DA9C-4739-A423-C9E3F07B9350}"/>
                  </a:ext>
                </a:extLst>
              </p:cNvPr>
              <p:cNvSpPr/>
              <p:nvPr/>
            </p:nvSpPr>
            <p:spPr bwMode="auto">
              <a:xfrm>
                <a:off x="5421313" y="2427288"/>
                <a:ext cx="1155700" cy="2062162"/>
              </a:xfrm>
              <a:custGeom>
                <a:avLst/>
                <a:gdLst>
                  <a:gd name="T0" fmla="*/ 584 w 728"/>
                  <a:gd name="T1" fmla="*/ 1019 h 1299"/>
                  <a:gd name="T2" fmla="*/ 467 w 728"/>
                  <a:gd name="T3" fmla="*/ 1022 h 1299"/>
                  <a:gd name="T4" fmla="*/ 440 w 728"/>
                  <a:gd name="T5" fmla="*/ 1038 h 1299"/>
                  <a:gd name="T6" fmla="*/ 441 w 728"/>
                  <a:gd name="T7" fmla="*/ 1066 h 1299"/>
                  <a:gd name="T8" fmla="*/ 469 w 728"/>
                  <a:gd name="T9" fmla="*/ 1158 h 1299"/>
                  <a:gd name="T10" fmla="*/ 474 w 728"/>
                  <a:gd name="T11" fmla="*/ 1211 h 1299"/>
                  <a:gd name="T12" fmla="*/ 460 w 728"/>
                  <a:gd name="T13" fmla="*/ 1251 h 1299"/>
                  <a:gd name="T14" fmla="*/ 429 w 728"/>
                  <a:gd name="T15" fmla="*/ 1279 h 1299"/>
                  <a:gd name="T16" fmla="*/ 377 w 728"/>
                  <a:gd name="T17" fmla="*/ 1298 h 1299"/>
                  <a:gd name="T18" fmla="*/ 310 w 728"/>
                  <a:gd name="T19" fmla="*/ 1292 h 1299"/>
                  <a:gd name="T20" fmla="*/ 274 w 728"/>
                  <a:gd name="T21" fmla="*/ 1272 h 1299"/>
                  <a:gd name="T22" fmla="*/ 250 w 728"/>
                  <a:gd name="T23" fmla="*/ 1240 h 1299"/>
                  <a:gd name="T24" fmla="*/ 244 w 728"/>
                  <a:gd name="T25" fmla="*/ 1194 h 1299"/>
                  <a:gd name="T26" fmla="*/ 254 w 728"/>
                  <a:gd name="T27" fmla="*/ 1162 h 1299"/>
                  <a:gd name="T28" fmla="*/ 307 w 728"/>
                  <a:gd name="T29" fmla="*/ 1080 h 1299"/>
                  <a:gd name="T30" fmla="*/ 318 w 728"/>
                  <a:gd name="T31" fmla="*/ 1060 h 1299"/>
                  <a:gd name="T32" fmla="*/ 307 w 728"/>
                  <a:gd name="T33" fmla="*/ 1029 h 1299"/>
                  <a:gd name="T34" fmla="*/ 276 w 728"/>
                  <a:gd name="T35" fmla="*/ 1015 h 1299"/>
                  <a:gd name="T36" fmla="*/ 5 w 728"/>
                  <a:gd name="T37" fmla="*/ 1019 h 1299"/>
                  <a:gd name="T38" fmla="*/ 1 w 728"/>
                  <a:gd name="T39" fmla="*/ 845 h 1299"/>
                  <a:gd name="T40" fmla="*/ 11 w 728"/>
                  <a:gd name="T41" fmla="*/ 765 h 1299"/>
                  <a:gd name="T42" fmla="*/ 26 w 728"/>
                  <a:gd name="T43" fmla="*/ 736 h 1299"/>
                  <a:gd name="T44" fmla="*/ 61 w 728"/>
                  <a:gd name="T45" fmla="*/ 724 h 1299"/>
                  <a:gd name="T46" fmla="*/ 124 w 728"/>
                  <a:gd name="T47" fmla="*/ 758 h 1299"/>
                  <a:gd name="T48" fmla="*/ 180 w 728"/>
                  <a:gd name="T49" fmla="*/ 783 h 1299"/>
                  <a:gd name="T50" fmla="*/ 222 w 728"/>
                  <a:gd name="T51" fmla="*/ 782 h 1299"/>
                  <a:gd name="T52" fmla="*/ 274 w 728"/>
                  <a:gd name="T53" fmla="*/ 761 h 1299"/>
                  <a:gd name="T54" fmla="*/ 310 w 728"/>
                  <a:gd name="T55" fmla="*/ 724 h 1299"/>
                  <a:gd name="T56" fmla="*/ 330 w 728"/>
                  <a:gd name="T57" fmla="*/ 680 h 1299"/>
                  <a:gd name="T58" fmla="*/ 332 w 728"/>
                  <a:gd name="T59" fmla="*/ 643 h 1299"/>
                  <a:gd name="T60" fmla="*/ 321 w 728"/>
                  <a:gd name="T61" fmla="*/ 596 h 1299"/>
                  <a:gd name="T62" fmla="*/ 292 w 728"/>
                  <a:gd name="T63" fmla="*/ 557 h 1299"/>
                  <a:gd name="T64" fmla="*/ 243 w 728"/>
                  <a:gd name="T65" fmla="*/ 530 h 1299"/>
                  <a:gd name="T66" fmla="*/ 193 w 728"/>
                  <a:gd name="T67" fmla="*/ 523 h 1299"/>
                  <a:gd name="T68" fmla="*/ 142 w 728"/>
                  <a:gd name="T69" fmla="*/ 537 h 1299"/>
                  <a:gd name="T70" fmla="*/ 81 w 728"/>
                  <a:gd name="T71" fmla="*/ 575 h 1299"/>
                  <a:gd name="T72" fmla="*/ 43 w 728"/>
                  <a:gd name="T73" fmla="*/ 573 h 1299"/>
                  <a:gd name="T74" fmla="*/ 22 w 728"/>
                  <a:gd name="T75" fmla="*/ 551 h 1299"/>
                  <a:gd name="T76" fmla="*/ 12 w 728"/>
                  <a:gd name="T77" fmla="*/ 466 h 1299"/>
                  <a:gd name="T78" fmla="*/ 162 w 728"/>
                  <a:gd name="T79" fmla="*/ 309 h 1299"/>
                  <a:gd name="T80" fmla="*/ 289 w 728"/>
                  <a:gd name="T81" fmla="*/ 308 h 1299"/>
                  <a:gd name="T82" fmla="*/ 316 w 728"/>
                  <a:gd name="T83" fmla="*/ 281 h 1299"/>
                  <a:gd name="T84" fmla="*/ 316 w 728"/>
                  <a:gd name="T85" fmla="*/ 258 h 1299"/>
                  <a:gd name="T86" fmla="*/ 265 w 728"/>
                  <a:gd name="T87" fmla="*/ 165 h 1299"/>
                  <a:gd name="T88" fmla="*/ 253 w 728"/>
                  <a:gd name="T89" fmla="*/ 121 h 1299"/>
                  <a:gd name="T90" fmla="*/ 260 w 728"/>
                  <a:gd name="T91" fmla="*/ 74 h 1299"/>
                  <a:gd name="T92" fmla="*/ 285 w 728"/>
                  <a:gd name="T93" fmla="*/ 38 h 1299"/>
                  <a:gd name="T94" fmla="*/ 323 w 728"/>
                  <a:gd name="T95" fmla="*/ 13 h 1299"/>
                  <a:gd name="T96" fmla="*/ 367 w 728"/>
                  <a:gd name="T97" fmla="*/ 2 h 1299"/>
                  <a:gd name="T98" fmla="*/ 401 w 728"/>
                  <a:gd name="T99" fmla="*/ 2 h 1299"/>
                  <a:gd name="T100" fmla="*/ 444 w 728"/>
                  <a:gd name="T101" fmla="*/ 17 h 1299"/>
                  <a:gd name="T102" fmla="*/ 476 w 728"/>
                  <a:gd name="T103" fmla="*/ 49 h 1299"/>
                  <a:gd name="T104" fmla="*/ 495 w 728"/>
                  <a:gd name="T105" fmla="*/ 100 h 1299"/>
                  <a:gd name="T106" fmla="*/ 495 w 728"/>
                  <a:gd name="T107" fmla="*/ 144 h 1299"/>
                  <a:gd name="T108" fmla="*/ 481 w 728"/>
                  <a:gd name="T109" fmla="*/ 189 h 1299"/>
                  <a:gd name="T110" fmla="*/ 447 w 728"/>
                  <a:gd name="T111" fmla="*/ 248 h 1299"/>
                  <a:gd name="T112" fmla="*/ 439 w 728"/>
                  <a:gd name="T113" fmla="*/ 274 h 1299"/>
                  <a:gd name="T114" fmla="*/ 446 w 728"/>
                  <a:gd name="T115" fmla="*/ 288 h 1299"/>
                  <a:gd name="T116" fmla="*/ 506 w 728"/>
                  <a:gd name="T117" fmla="*/ 304 h 1299"/>
                  <a:gd name="T118" fmla="*/ 693 w 728"/>
                  <a:gd name="T119" fmla="*/ 304 h 1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28" h="1299">
                    <a:moveTo>
                      <a:pt x="728" y="304"/>
                    </a:moveTo>
                    <a:lnTo>
                      <a:pt x="728" y="1021"/>
                    </a:lnTo>
                    <a:lnTo>
                      <a:pt x="728" y="1021"/>
                    </a:lnTo>
                    <a:lnTo>
                      <a:pt x="584" y="1019"/>
                    </a:lnTo>
                    <a:lnTo>
                      <a:pt x="532" y="1019"/>
                    </a:lnTo>
                    <a:lnTo>
                      <a:pt x="495" y="1019"/>
                    </a:lnTo>
                    <a:lnTo>
                      <a:pt x="479" y="1021"/>
                    </a:lnTo>
                    <a:lnTo>
                      <a:pt x="467" y="1022"/>
                    </a:lnTo>
                    <a:lnTo>
                      <a:pt x="457" y="1025"/>
                    </a:lnTo>
                    <a:lnTo>
                      <a:pt x="448" y="1028"/>
                    </a:lnTo>
                    <a:lnTo>
                      <a:pt x="444" y="1032"/>
                    </a:lnTo>
                    <a:lnTo>
                      <a:pt x="440" y="1038"/>
                    </a:lnTo>
                    <a:lnTo>
                      <a:pt x="439" y="1045"/>
                    </a:lnTo>
                    <a:lnTo>
                      <a:pt x="440" y="1052"/>
                    </a:lnTo>
                    <a:lnTo>
                      <a:pt x="440" y="1052"/>
                    </a:lnTo>
                    <a:lnTo>
                      <a:pt x="441" y="1066"/>
                    </a:lnTo>
                    <a:lnTo>
                      <a:pt x="447" y="1081"/>
                    </a:lnTo>
                    <a:lnTo>
                      <a:pt x="458" y="1117"/>
                    </a:lnTo>
                    <a:lnTo>
                      <a:pt x="464" y="1138"/>
                    </a:lnTo>
                    <a:lnTo>
                      <a:pt x="469" y="1158"/>
                    </a:lnTo>
                    <a:lnTo>
                      <a:pt x="472" y="1179"/>
                    </a:lnTo>
                    <a:lnTo>
                      <a:pt x="474" y="1198"/>
                    </a:lnTo>
                    <a:lnTo>
                      <a:pt x="474" y="1198"/>
                    </a:lnTo>
                    <a:lnTo>
                      <a:pt x="474" y="1211"/>
                    </a:lnTo>
                    <a:lnTo>
                      <a:pt x="472" y="1222"/>
                    </a:lnTo>
                    <a:lnTo>
                      <a:pt x="469" y="1232"/>
                    </a:lnTo>
                    <a:lnTo>
                      <a:pt x="465" y="1242"/>
                    </a:lnTo>
                    <a:lnTo>
                      <a:pt x="460" y="1251"/>
                    </a:lnTo>
                    <a:lnTo>
                      <a:pt x="453" y="1260"/>
                    </a:lnTo>
                    <a:lnTo>
                      <a:pt x="446" y="1267"/>
                    </a:lnTo>
                    <a:lnTo>
                      <a:pt x="437" y="1274"/>
                    </a:lnTo>
                    <a:lnTo>
                      <a:pt x="429" y="1279"/>
                    </a:lnTo>
                    <a:lnTo>
                      <a:pt x="419" y="1285"/>
                    </a:lnTo>
                    <a:lnTo>
                      <a:pt x="409" y="1289"/>
                    </a:lnTo>
                    <a:lnTo>
                      <a:pt x="398" y="1293"/>
                    </a:lnTo>
                    <a:lnTo>
                      <a:pt x="377" y="1298"/>
                    </a:lnTo>
                    <a:lnTo>
                      <a:pt x="355" y="1299"/>
                    </a:lnTo>
                    <a:lnTo>
                      <a:pt x="332" y="1298"/>
                    </a:lnTo>
                    <a:lnTo>
                      <a:pt x="321" y="1295"/>
                    </a:lnTo>
                    <a:lnTo>
                      <a:pt x="310" y="1292"/>
                    </a:lnTo>
                    <a:lnTo>
                      <a:pt x="300" y="1289"/>
                    </a:lnTo>
                    <a:lnTo>
                      <a:pt x="290" y="1284"/>
                    </a:lnTo>
                    <a:lnTo>
                      <a:pt x="282" y="1279"/>
                    </a:lnTo>
                    <a:lnTo>
                      <a:pt x="274" y="1272"/>
                    </a:lnTo>
                    <a:lnTo>
                      <a:pt x="267" y="1265"/>
                    </a:lnTo>
                    <a:lnTo>
                      <a:pt x="260" y="1258"/>
                    </a:lnTo>
                    <a:lnTo>
                      <a:pt x="254" y="1249"/>
                    </a:lnTo>
                    <a:lnTo>
                      <a:pt x="250" y="1240"/>
                    </a:lnTo>
                    <a:lnTo>
                      <a:pt x="247" y="1229"/>
                    </a:lnTo>
                    <a:lnTo>
                      <a:pt x="244" y="1218"/>
                    </a:lnTo>
                    <a:lnTo>
                      <a:pt x="244" y="1207"/>
                    </a:lnTo>
                    <a:lnTo>
                      <a:pt x="244" y="1194"/>
                    </a:lnTo>
                    <a:lnTo>
                      <a:pt x="244" y="1194"/>
                    </a:lnTo>
                    <a:lnTo>
                      <a:pt x="247" y="1183"/>
                    </a:lnTo>
                    <a:lnTo>
                      <a:pt x="250" y="1172"/>
                    </a:lnTo>
                    <a:lnTo>
                      <a:pt x="254" y="1162"/>
                    </a:lnTo>
                    <a:lnTo>
                      <a:pt x="260" y="1151"/>
                    </a:lnTo>
                    <a:lnTo>
                      <a:pt x="271" y="1131"/>
                    </a:lnTo>
                    <a:lnTo>
                      <a:pt x="283" y="1112"/>
                    </a:lnTo>
                    <a:lnTo>
                      <a:pt x="307" y="1080"/>
                    </a:lnTo>
                    <a:lnTo>
                      <a:pt x="316" y="1068"/>
                    </a:lnTo>
                    <a:lnTo>
                      <a:pt x="317" y="1063"/>
                    </a:lnTo>
                    <a:lnTo>
                      <a:pt x="318" y="1060"/>
                    </a:lnTo>
                    <a:lnTo>
                      <a:pt x="318" y="1060"/>
                    </a:lnTo>
                    <a:lnTo>
                      <a:pt x="318" y="1052"/>
                    </a:lnTo>
                    <a:lnTo>
                      <a:pt x="317" y="1045"/>
                    </a:lnTo>
                    <a:lnTo>
                      <a:pt x="313" y="1036"/>
                    </a:lnTo>
                    <a:lnTo>
                      <a:pt x="307" y="1029"/>
                    </a:lnTo>
                    <a:lnTo>
                      <a:pt x="307" y="1029"/>
                    </a:lnTo>
                    <a:lnTo>
                      <a:pt x="299" y="1024"/>
                    </a:lnTo>
                    <a:lnTo>
                      <a:pt x="289" y="1018"/>
                    </a:lnTo>
                    <a:lnTo>
                      <a:pt x="276" y="1015"/>
                    </a:lnTo>
                    <a:lnTo>
                      <a:pt x="261" y="1014"/>
                    </a:lnTo>
                    <a:lnTo>
                      <a:pt x="261" y="1014"/>
                    </a:lnTo>
                    <a:lnTo>
                      <a:pt x="159" y="1015"/>
                    </a:lnTo>
                    <a:lnTo>
                      <a:pt x="5" y="1019"/>
                    </a:lnTo>
                    <a:lnTo>
                      <a:pt x="5" y="1019"/>
                    </a:lnTo>
                    <a:lnTo>
                      <a:pt x="1" y="929"/>
                    </a:lnTo>
                    <a:lnTo>
                      <a:pt x="0" y="885"/>
                    </a:lnTo>
                    <a:lnTo>
                      <a:pt x="1" y="845"/>
                    </a:lnTo>
                    <a:lnTo>
                      <a:pt x="3" y="808"/>
                    </a:lnTo>
                    <a:lnTo>
                      <a:pt x="5" y="793"/>
                    </a:lnTo>
                    <a:lnTo>
                      <a:pt x="8" y="778"/>
                    </a:lnTo>
                    <a:lnTo>
                      <a:pt x="11" y="765"/>
                    </a:lnTo>
                    <a:lnTo>
                      <a:pt x="15" y="752"/>
                    </a:lnTo>
                    <a:lnTo>
                      <a:pt x="21" y="743"/>
                    </a:lnTo>
                    <a:lnTo>
                      <a:pt x="26" y="736"/>
                    </a:lnTo>
                    <a:lnTo>
                      <a:pt x="26" y="736"/>
                    </a:lnTo>
                    <a:lnTo>
                      <a:pt x="35" y="729"/>
                    </a:lnTo>
                    <a:lnTo>
                      <a:pt x="43" y="724"/>
                    </a:lnTo>
                    <a:lnTo>
                      <a:pt x="51" y="723"/>
                    </a:lnTo>
                    <a:lnTo>
                      <a:pt x="61" y="724"/>
                    </a:lnTo>
                    <a:lnTo>
                      <a:pt x="71" y="727"/>
                    </a:lnTo>
                    <a:lnTo>
                      <a:pt x="81" y="731"/>
                    </a:lnTo>
                    <a:lnTo>
                      <a:pt x="102" y="744"/>
                    </a:lnTo>
                    <a:lnTo>
                      <a:pt x="124" y="758"/>
                    </a:lnTo>
                    <a:lnTo>
                      <a:pt x="146" y="771"/>
                    </a:lnTo>
                    <a:lnTo>
                      <a:pt x="158" y="776"/>
                    </a:lnTo>
                    <a:lnTo>
                      <a:pt x="169" y="780"/>
                    </a:lnTo>
                    <a:lnTo>
                      <a:pt x="180" y="783"/>
                    </a:lnTo>
                    <a:lnTo>
                      <a:pt x="191" y="785"/>
                    </a:lnTo>
                    <a:lnTo>
                      <a:pt x="191" y="785"/>
                    </a:lnTo>
                    <a:lnTo>
                      <a:pt x="208" y="785"/>
                    </a:lnTo>
                    <a:lnTo>
                      <a:pt x="222" y="782"/>
                    </a:lnTo>
                    <a:lnTo>
                      <a:pt x="237" y="779"/>
                    </a:lnTo>
                    <a:lnTo>
                      <a:pt x="250" y="773"/>
                    </a:lnTo>
                    <a:lnTo>
                      <a:pt x="263" y="768"/>
                    </a:lnTo>
                    <a:lnTo>
                      <a:pt x="274" y="761"/>
                    </a:lnTo>
                    <a:lnTo>
                      <a:pt x="285" y="754"/>
                    </a:lnTo>
                    <a:lnTo>
                      <a:pt x="293" y="744"/>
                    </a:lnTo>
                    <a:lnTo>
                      <a:pt x="302" y="736"/>
                    </a:lnTo>
                    <a:lnTo>
                      <a:pt x="310" y="724"/>
                    </a:lnTo>
                    <a:lnTo>
                      <a:pt x="316" y="715"/>
                    </a:lnTo>
                    <a:lnTo>
                      <a:pt x="321" y="703"/>
                    </a:lnTo>
                    <a:lnTo>
                      <a:pt x="325" y="691"/>
                    </a:lnTo>
                    <a:lnTo>
                      <a:pt x="330" y="680"/>
                    </a:lnTo>
                    <a:lnTo>
                      <a:pt x="331" y="667"/>
                    </a:lnTo>
                    <a:lnTo>
                      <a:pt x="332" y="655"/>
                    </a:lnTo>
                    <a:lnTo>
                      <a:pt x="332" y="655"/>
                    </a:lnTo>
                    <a:lnTo>
                      <a:pt x="332" y="643"/>
                    </a:lnTo>
                    <a:lnTo>
                      <a:pt x="331" y="631"/>
                    </a:lnTo>
                    <a:lnTo>
                      <a:pt x="330" y="618"/>
                    </a:lnTo>
                    <a:lnTo>
                      <a:pt x="325" y="607"/>
                    </a:lnTo>
                    <a:lnTo>
                      <a:pt x="321" y="596"/>
                    </a:lnTo>
                    <a:lnTo>
                      <a:pt x="316" y="585"/>
                    </a:lnTo>
                    <a:lnTo>
                      <a:pt x="309" y="575"/>
                    </a:lnTo>
                    <a:lnTo>
                      <a:pt x="302" y="565"/>
                    </a:lnTo>
                    <a:lnTo>
                      <a:pt x="292" y="557"/>
                    </a:lnTo>
                    <a:lnTo>
                      <a:pt x="282" y="548"/>
                    </a:lnTo>
                    <a:lnTo>
                      <a:pt x="270" y="541"/>
                    </a:lnTo>
                    <a:lnTo>
                      <a:pt x="257" y="536"/>
                    </a:lnTo>
                    <a:lnTo>
                      <a:pt x="243" y="530"/>
                    </a:lnTo>
                    <a:lnTo>
                      <a:pt x="228" y="527"/>
                    </a:lnTo>
                    <a:lnTo>
                      <a:pt x="211" y="525"/>
                    </a:lnTo>
                    <a:lnTo>
                      <a:pt x="193" y="523"/>
                    </a:lnTo>
                    <a:lnTo>
                      <a:pt x="193" y="523"/>
                    </a:lnTo>
                    <a:lnTo>
                      <a:pt x="180" y="525"/>
                    </a:lnTo>
                    <a:lnTo>
                      <a:pt x="167" y="527"/>
                    </a:lnTo>
                    <a:lnTo>
                      <a:pt x="155" y="532"/>
                    </a:lnTo>
                    <a:lnTo>
                      <a:pt x="142" y="537"/>
                    </a:lnTo>
                    <a:lnTo>
                      <a:pt x="120" y="551"/>
                    </a:lnTo>
                    <a:lnTo>
                      <a:pt x="100" y="564"/>
                    </a:lnTo>
                    <a:lnTo>
                      <a:pt x="89" y="569"/>
                    </a:lnTo>
                    <a:lnTo>
                      <a:pt x="81" y="575"/>
                    </a:lnTo>
                    <a:lnTo>
                      <a:pt x="71" y="578"/>
                    </a:lnTo>
                    <a:lnTo>
                      <a:pt x="61" y="579"/>
                    </a:lnTo>
                    <a:lnTo>
                      <a:pt x="51" y="578"/>
                    </a:lnTo>
                    <a:lnTo>
                      <a:pt x="43" y="573"/>
                    </a:lnTo>
                    <a:lnTo>
                      <a:pt x="33" y="566"/>
                    </a:lnTo>
                    <a:lnTo>
                      <a:pt x="25" y="557"/>
                    </a:lnTo>
                    <a:lnTo>
                      <a:pt x="25" y="557"/>
                    </a:lnTo>
                    <a:lnTo>
                      <a:pt x="22" y="551"/>
                    </a:lnTo>
                    <a:lnTo>
                      <a:pt x="19" y="544"/>
                    </a:lnTo>
                    <a:lnTo>
                      <a:pt x="16" y="525"/>
                    </a:lnTo>
                    <a:lnTo>
                      <a:pt x="14" y="498"/>
                    </a:lnTo>
                    <a:lnTo>
                      <a:pt x="12" y="466"/>
                    </a:lnTo>
                    <a:lnTo>
                      <a:pt x="12" y="390"/>
                    </a:lnTo>
                    <a:lnTo>
                      <a:pt x="14" y="306"/>
                    </a:lnTo>
                    <a:lnTo>
                      <a:pt x="14" y="306"/>
                    </a:lnTo>
                    <a:lnTo>
                      <a:pt x="162" y="309"/>
                    </a:lnTo>
                    <a:lnTo>
                      <a:pt x="260" y="312"/>
                    </a:lnTo>
                    <a:lnTo>
                      <a:pt x="260" y="312"/>
                    </a:lnTo>
                    <a:lnTo>
                      <a:pt x="276" y="311"/>
                    </a:lnTo>
                    <a:lnTo>
                      <a:pt x="289" y="308"/>
                    </a:lnTo>
                    <a:lnTo>
                      <a:pt x="299" y="302"/>
                    </a:lnTo>
                    <a:lnTo>
                      <a:pt x="307" y="297"/>
                    </a:lnTo>
                    <a:lnTo>
                      <a:pt x="313" y="288"/>
                    </a:lnTo>
                    <a:lnTo>
                      <a:pt x="316" y="281"/>
                    </a:lnTo>
                    <a:lnTo>
                      <a:pt x="318" y="273"/>
                    </a:lnTo>
                    <a:lnTo>
                      <a:pt x="318" y="266"/>
                    </a:lnTo>
                    <a:lnTo>
                      <a:pt x="318" y="266"/>
                    </a:lnTo>
                    <a:lnTo>
                      <a:pt x="316" y="258"/>
                    </a:lnTo>
                    <a:lnTo>
                      <a:pt x="309" y="245"/>
                    </a:lnTo>
                    <a:lnTo>
                      <a:pt x="288" y="209"/>
                    </a:lnTo>
                    <a:lnTo>
                      <a:pt x="276" y="188"/>
                    </a:lnTo>
                    <a:lnTo>
                      <a:pt x="265" y="165"/>
                    </a:lnTo>
                    <a:lnTo>
                      <a:pt x="258" y="143"/>
                    </a:lnTo>
                    <a:lnTo>
                      <a:pt x="256" y="132"/>
                    </a:lnTo>
                    <a:lnTo>
                      <a:pt x="253" y="121"/>
                    </a:lnTo>
                    <a:lnTo>
                      <a:pt x="253" y="121"/>
                    </a:lnTo>
                    <a:lnTo>
                      <a:pt x="253" y="108"/>
                    </a:lnTo>
                    <a:lnTo>
                      <a:pt x="254" y="97"/>
                    </a:lnTo>
                    <a:lnTo>
                      <a:pt x="256" y="86"/>
                    </a:lnTo>
                    <a:lnTo>
                      <a:pt x="260" y="74"/>
                    </a:lnTo>
                    <a:lnTo>
                      <a:pt x="264" y="65"/>
                    </a:lnTo>
                    <a:lnTo>
                      <a:pt x="270" y="55"/>
                    </a:lnTo>
                    <a:lnTo>
                      <a:pt x="276" y="46"/>
                    </a:lnTo>
                    <a:lnTo>
                      <a:pt x="285" y="38"/>
                    </a:lnTo>
                    <a:lnTo>
                      <a:pt x="293" y="31"/>
                    </a:lnTo>
                    <a:lnTo>
                      <a:pt x="302" y="24"/>
                    </a:lnTo>
                    <a:lnTo>
                      <a:pt x="311" y="19"/>
                    </a:lnTo>
                    <a:lnTo>
                      <a:pt x="323" y="13"/>
                    </a:lnTo>
                    <a:lnTo>
                      <a:pt x="332" y="9"/>
                    </a:lnTo>
                    <a:lnTo>
                      <a:pt x="344" y="6"/>
                    </a:lnTo>
                    <a:lnTo>
                      <a:pt x="355" y="3"/>
                    </a:lnTo>
                    <a:lnTo>
                      <a:pt x="367" y="2"/>
                    </a:lnTo>
                    <a:lnTo>
                      <a:pt x="367" y="2"/>
                    </a:lnTo>
                    <a:lnTo>
                      <a:pt x="379" y="0"/>
                    </a:lnTo>
                    <a:lnTo>
                      <a:pt x="390" y="0"/>
                    </a:lnTo>
                    <a:lnTo>
                      <a:pt x="401" y="2"/>
                    </a:lnTo>
                    <a:lnTo>
                      <a:pt x="412" y="3"/>
                    </a:lnTo>
                    <a:lnTo>
                      <a:pt x="423" y="7"/>
                    </a:lnTo>
                    <a:lnTo>
                      <a:pt x="433" y="12"/>
                    </a:lnTo>
                    <a:lnTo>
                      <a:pt x="444" y="17"/>
                    </a:lnTo>
                    <a:lnTo>
                      <a:pt x="453" y="23"/>
                    </a:lnTo>
                    <a:lnTo>
                      <a:pt x="462" y="30"/>
                    </a:lnTo>
                    <a:lnTo>
                      <a:pt x="469" y="40"/>
                    </a:lnTo>
                    <a:lnTo>
                      <a:pt x="476" y="49"/>
                    </a:lnTo>
                    <a:lnTo>
                      <a:pt x="483" y="60"/>
                    </a:lnTo>
                    <a:lnTo>
                      <a:pt x="488" y="72"/>
                    </a:lnTo>
                    <a:lnTo>
                      <a:pt x="492" y="86"/>
                    </a:lnTo>
                    <a:lnTo>
                      <a:pt x="495" y="100"/>
                    </a:lnTo>
                    <a:lnTo>
                      <a:pt x="496" y="116"/>
                    </a:lnTo>
                    <a:lnTo>
                      <a:pt x="496" y="116"/>
                    </a:lnTo>
                    <a:lnTo>
                      <a:pt x="496" y="132"/>
                    </a:lnTo>
                    <a:lnTo>
                      <a:pt x="495" y="144"/>
                    </a:lnTo>
                    <a:lnTo>
                      <a:pt x="493" y="157"/>
                    </a:lnTo>
                    <a:lnTo>
                      <a:pt x="489" y="168"/>
                    </a:lnTo>
                    <a:lnTo>
                      <a:pt x="485" y="179"/>
                    </a:lnTo>
                    <a:lnTo>
                      <a:pt x="481" y="189"/>
                    </a:lnTo>
                    <a:lnTo>
                      <a:pt x="471" y="207"/>
                    </a:lnTo>
                    <a:lnTo>
                      <a:pt x="460" y="223"/>
                    </a:lnTo>
                    <a:lnTo>
                      <a:pt x="450" y="239"/>
                    </a:lnTo>
                    <a:lnTo>
                      <a:pt x="447" y="248"/>
                    </a:lnTo>
                    <a:lnTo>
                      <a:pt x="443" y="256"/>
                    </a:lnTo>
                    <a:lnTo>
                      <a:pt x="440" y="265"/>
                    </a:lnTo>
                    <a:lnTo>
                      <a:pt x="439" y="274"/>
                    </a:lnTo>
                    <a:lnTo>
                      <a:pt x="439" y="274"/>
                    </a:lnTo>
                    <a:lnTo>
                      <a:pt x="439" y="279"/>
                    </a:lnTo>
                    <a:lnTo>
                      <a:pt x="440" y="283"/>
                    </a:lnTo>
                    <a:lnTo>
                      <a:pt x="443" y="286"/>
                    </a:lnTo>
                    <a:lnTo>
                      <a:pt x="446" y="288"/>
                    </a:lnTo>
                    <a:lnTo>
                      <a:pt x="457" y="294"/>
                    </a:lnTo>
                    <a:lnTo>
                      <a:pt x="469" y="298"/>
                    </a:lnTo>
                    <a:lnTo>
                      <a:pt x="486" y="301"/>
                    </a:lnTo>
                    <a:lnTo>
                      <a:pt x="506" y="304"/>
                    </a:lnTo>
                    <a:lnTo>
                      <a:pt x="550" y="306"/>
                    </a:lnTo>
                    <a:lnTo>
                      <a:pt x="599" y="306"/>
                    </a:lnTo>
                    <a:lnTo>
                      <a:pt x="648" y="305"/>
                    </a:lnTo>
                    <a:lnTo>
                      <a:pt x="693" y="304"/>
                    </a:lnTo>
                    <a:lnTo>
                      <a:pt x="728" y="304"/>
                    </a:lnTo>
                    <a:lnTo>
                      <a:pt x="728" y="304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ṡḻidé">
                <a:extLst>
                  <a:ext uri="{FF2B5EF4-FFF2-40B4-BE49-F238E27FC236}">
                    <a16:creationId xmlns:a16="http://schemas.microsoft.com/office/drawing/2014/main" xmlns="" id="{8FFA2F2B-3C9D-4E65-BFE1-98171C3A3613}"/>
                  </a:ext>
                </a:extLst>
              </p:cNvPr>
              <p:cNvSpPr/>
              <p:nvPr/>
            </p:nvSpPr>
            <p:spPr bwMode="auto">
              <a:xfrm>
                <a:off x="3144839" y="2401886"/>
                <a:ext cx="1157286" cy="2052638"/>
              </a:xfrm>
              <a:custGeom>
                <a:avLst/>
                <a:gdLst>
                  <a:gd name="T0" fmla="*/ 0 w 729"/>
                  <a:gd name="T1" fmla="*/ 880 h 1293"/>
                  <a:gd name="T2" fmla="*/ 15 w 729"/>
                  <a:gd name="T3" fmla="*/ 768 h 1293"/>
                  <a:gd name="T4" fmla="*/ 43 w 729"/>
                  <a:gd name="T5" fmla="*/ 745 h 1293"/>
                  <a:gd name="T6" fmla="*/ 97 w 729"/>
                  <a:gd name="T7" fmla="*/ 775 h 1293"/>
                  <a:gd name="T8" fmla="*/ 155 w 729"/>
                  <a:gd name="T9" fmla="*/ 799 h 1293"/>
                  <a:gd name="T10" fmla="*/ 204 w 729"/>
                  <a:gd name="T11" fmla="*/ 796 h 1293"/>
                  <a:gd name="T12" fmla="*/ 247 w 729"/>
                  <a:gd name="T13" fmla="*/ 770 h 1293"/>
                  <a:gd name="T14" fmla="*/ 273 w 729"/>
                  <a:gd name="T15" fmla="*/ 725 h 1293"/>
                  <a:gd name="T16" fmla="*/ 276 w 729"/>
                  <a:gd name="T17" fmla="*/ 641 h 1293"/>
                  <a:gd name="T18" fmla="*/ 250 w 729"/>
                  <a:gd name="T19" fmla="*/ 596 h 1293"/>
                  <a:gd name="T20" fmla="*/ 204 w 729"/>
                  <a:gd name="T21" fmla="*/ 571 h 1293"/>
                  <a:gd name="T22" fmla="*/ 153 w 729"/>
                  <a:gd name="T23" fmla="*/ 571 h 1293"/>
                  <a:gd name="T24" fmla="*/ 64 w 729"/>
                  <a:gd name="T25" fmla="*/ 610 h 1293"/>
                  <a:gd name="T26" fmla="*/ 27 w 729"/>
                  <a:gd name="T27" fmla="*/ 606 h 1293"/>
                  <a:gd name="T28" fmla="*/ 15 w 729"/>
                  <a:gd name="T29" fmla="*/ 535 h 1293"/>
                  <a:gd name="T30" fmla="*/ 95 w 729"/>
                  <a:gd name="T31" fmla="*/ 327 h 1293"/>
                  <a:gd name="T32" fmla="*/ 237 w 729"/>
                  <a:gd name="T33" fmla="*/ 320 h 1293"/>
                  <a:gd name="T34" fmla="*/ 275 w 729"/>
                  <a:gd name="T35" fmla="*/ 297 h 1293"/>
                  <a:gd name="T36" fmla="*/ 282 w 729"/>
                  <a:gd name="T37" fmla="*/ 251 h 1293"/>
                  <a:gd name="T38" fmla="*/ 240 w 729"/>
                  <a:gd name="T39" fmla="*/ 177 h 1293"/>
                  <a:gd name="T40" fmla="*/ 232 w 729"/>
                  <a:gd name="T41" fmla="*/ 121 h 1293"/>
                  <a:gd name="T42" fmla="*/ 255 w 729"/>
                  <a:gd name="T43" fmla="*/ 50 h 1293"/>
                  <a:gd name="T44" fmla="*/ 303 w 729"/>
                  <a:gd name="T45" fmla="*/ 11 h 1293"/>
                  <a:gd name="T46" fmla="*/ 363 w 729"/>
                  <a:gd name="T47" fmla="*/ 0 h 1293"/>
                  <a:gd name="T48" fmla="*/ 410 w 729"/>
                  <a:gd name="T49" fmla="*/ 11 h 1293"/>
                  <a:gd name="T50" fmla="*/ 461 w 729"/>
                  <a:gd name="T51" fmla="*/ 47 h 1293"/>
                  <a:gd name="T52" fmla="*/ 490 w 729"/>
                  <a:gd name="T53" fmla="*/ 109 h 1293"/>
                  <a:gd name="T54" fmla="*/ 489 w 729"/>
                  <a:gd name="T55" fmla="*/ 162 h 1293"/>
                  <a:gd name="T56" fmla="*/ 440 w 729"/>
                  <a:gd name="T57" fmla="*/ 251 h 1293"/>
                  <a:gd name="T58" fmla="*/ 436 w 729"/>
                  <a:gd name="T59" fmla="*/ 297 h 1293"/>
                  <a:gd name="T60" fmla="*/ 472 w 729"/>
                  <a:gd name="T61" fmla="*/ 320 h 1293"/>
                  <a:gd name="T62" fmla="*/ 592 w 729"/>
                  <a:gd name="T63" fmla="*/ 332 h 1293"/>
                  <a:gd name="T64" fmla="*/ 728 w 729"/>
                  <a:gd name="T65" fmla="*/ 485 h 1293"/>
                  <a:gd name="T66" fmla="*/ 715 w 729"/>
                  <a:gd name="T67" fmla="*/ 573 h 1293"/>
                  <a:gd name="T68" fmla="*/ 689 w 729"/>
                  <a:gd name="T69" fmla="*/ 587 h 1293"/>
                  <a:gd name="T70" fmla="*/ 634 w 729"/>
                  <a:gd name="T71" fmla="*/ 562 h 1293"/>
                  <a:gd name="T72" fmla="*/ 556 w 729"/>
                  <a:gd name="T73" fmla="*/ 549 h 1293"/>
                  <a:gd name="T74" fmla="*/ 517 w 729"/>
                  <a:gd name="T75" fmla="*/ 559 h 1293"/>
                  <a:gd name="T76" fmla="*/ 486 w 729"/>
                  <a:gd name="T77" fmla="*/ 594 h 1293"/>
                  <a:gd name="T78" fmla="*/ 476 w 729"/>
                  <a:gd name="T79" fmla="*/ 683 h 1293"/>
                  <a:gd name="T80" fmla="*/ 511 w 729"/>
                  <a:gd name="T81" fmla="*/ 753 h 1293"/>
                  <a:gd name="T82" fmla="*/ 552 w 729"/>
                  <a:gd name="T83" fmla="*/ 774 h 1293"/>
                  <a:gd name="T84" fmla="*/ 612 w 729"/>
                  <a:gd name="T85" fmla="*/ 771 h 1293"/>
                  <a:gd name="T86" fmla="*/ 690 w 729"/>
                  <a:gd name="T87" fmla="*/ 742 h 1293"/>
                  <a:gd name="T88" fmla="*/ 712 w 729"/>
                  <a:gd name="T89" fmla="*/ 752 h 1293"/>
                  <a:gd name="T90" fmla="*/ 728 w 729"/>
                  <a:gd name="T91" fmla="*/ 830 h 1293"/>
                  <a:gd name="T92" fmla="*/ 725 w 729"/>
                  <a:gd name="T93" fmla="*/ 1041 h 1293"/>
                  <a:gd name="T94" fmla="*/ 489 w 729"/>
                  <a:gd name="T95" fmla="*/ 1041 h 1293"/>
                  <a:gd name="T96" fmla="*/ 437 w 729"/>
                  <a:gd name="T97" fmla="*/ 1056 h 1293"/>
                  <a:gd name="T98" fmla="*/ 436 w 729"/>
                  <a:gd name="T99" fmla="*/ 1082 h 1293"/>
                  <a:gd name="T100" fmla="*/ 465 w 729"/>
                  <a:gd name="T101" fmla="*/ 1168 h 1293"/>
                  <a:gd name="T102" fmla="*/ 464 w 729"/>
                  <a:gd name="T103" fmla="*/ 1223 h 1293"/>
                  <a:gd name="T104" fmla="*/ 438 w 729"/>
                  <a:gd name="T105" fmla="*/ 1260 h 1293"/>
                  <a:gd name="T106" fmla="*/ 353 w 729"/>
                  <a:gd name="T107" fmla="*/ 1293 h 1293"/>
                  <a:gd name="T108" fmla="*/ 276 w 729"/>
                  <a:gd name="T109" fmla="*/ 1276 h 1293"/>
                  <a:gd name="T110" fmla="*/ 247 w 729"/>
                  <a:gd name="T111" fmla="*/ 1241 h 1293"/>
                  <a:gd name="T112" fmla="*/ 240 w 729"/>
                  <a:gd name="T113" fmla="*/ 1191 h 1293"/>
                  <a:gd name="T114" fmla="*/ 258 w 729"/>
                  <a:gd name="T115" fmla="*/ 1121 h 1293"/>
                  <a:gd name="T116" fmla="*/ 278 w 729"/>
                  <a:gd name="T117" fmla="*/ 1070 h 1293"/>
                  <a:gd name="T118" fmla="*/ 260 w 729"/>
                  <a:gd name="T119" fmla="*/ 1047 h 1293"/>
                  <a:gd name="T120" fmla="*/ 89 w 729"/>
                  <a:gd name="T121" fmla="*/ 1038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29" h="1293">
                    <a:moveTo>
                      <a:pt x="1" y="1040"/>
                    </a:moveTo>
                    <a:lnTo>
                      <a:pt x="1" y="1040"/>
                    </a:lnTo>
                    <a:lnTo>
                      <a:pt x="0" y="984"/>
                    </a:lnTo>
                    <a:lnTo>
                      <a:pt x="0" y="929"/>
                    </a:lnTo>
                    <a:lnTo>
                      <a:pt x="0" y="880"/>
                    </a:lnTo>
                    <a:lnTo>
                      <a:pt x="2" y="834"/>
                    </a:lnTo>
                    <a:lnTo>
                      <a:pt x="4" y="815"/>
                    </a:lnTo>
                    <a:lnTo>
                      <a:pt x="7" y="796"/>
                    </a:lnTo>
                    <a:lnTo>
                      <a:pt x="11" y="781"/>
                    </a:lnTo>
                    <a:lnTo>
                      <a:pt x="15" y="768"/>
                    </a:lnTo>
                    <a:lnTo>
                      <a:pt x="20" y="757"/>
                    </a:lnTo>
                    <a:lnTo>
                      <a:pt x="26" y="750"/>
                    </a:lnTo>
                    <a:lnTo>
                      <a:pt x="34" y="746"/>
                    </a:lnTo>
                    <a:lnTo>
                      <a:pt x="37" y="745"/>
                    </a:lnTo>
                    <a:lnTo>
                      <a:pt x="43" y="745"/>
                    </a:lnTo>
                    <a:lnTo>
                      <a:pt x="43" y="745"/>
                    </a:lnTo>
                    <a:lnTo>
                      <a:pt x="50" y="746"/>
                    </a:lnTo>
                    <a:lnTo>
                      <a:pt x="55" y="747"/>
                    </a:lnTo>
                    <a:lnTo>
                      <a:pt x="69" y="754"/>
                    </a:lnTo>
                    <a:lnTo>
                      <a:pt x="97" y="775"/>
                    </a:lnTo>
                    <a:lnTo>
                      <a:pt x="113" y="785"/>
                    </a:lnTo>
                    <a:lnTo>
                      <a:pt x="123" y="791"/>
                    </a:lnTo>
                    <a:lnTo>
                      <a:pt x="132" y="794"/>
                    </a:lnTo>
                    <a:lnTo>
                      <a:pt x="142" y="798"/>
                    </a:lnTo>
                    <a:lnTo>
                      <a:pt x="155" y="799"/>
                    </a:lnTo>
                    <a:lnTo>
                      <a:pt x="167" y="801"/>
                    </a:lnTo>
                    <a:lnTo>
                      <a:pt x="181" y="801"/>
                    </a:lnTo>
                    <a:lnTo>
                      <a:pt x="181" y="801"/>
                    </a:lnTo>
                    <a:lnTo>
                      <a:pt x="192" y="799"/>
                    </a:lnTo>
                    <a:lnTo>
                      <a:pt x="204" y="796"/>
                    </a:lnTo>
                    <a:lnTo>
                      <a:pt x="213" y="794"/>
                    </a:lnTo>
                    <a:lnTo>
                      <a:pt x="223" y="789"/>
                    </a:lnTo>
                    <a:lnTo>
                      <a:pt x="232" y="784"/>
                    </a:lnTo>
                    <a:lnTo>
                      <a:pt x="240" y="777"/>
                    </a:lnTo>
                    <a:lnTo>
                      <a:pt x="247" y="770"/>
                    </a:lnTo>
                    <a:lnTo>
                      <a:pt x="254" y="761"/>
                    </a:lnTo>
                    <a:lnTo>
                      <a:pt x="260" y="753"/>
                    </a:lnTo>
                    <a:lnTo>
                      <a:pt x="265" y="745"/>
                    </a:lnTo>
                    <a:lnTo>
                      <a:pt x="269" y="735"/>
                    </a:lnTo>
                    <a:lnTo>
                      <a:pt x="273" y="725"/>
                    </a:lnTo>
                    <a:lnTo>
                      <a:pt x="279" y="704"/>
                    </a:lnTo>
                    <a:lnTo>
                      <a:pt x="280" y="683"/>
                    </a:lnTo>
                    <a:lnTo>
                      <a:pt x="280" y="661"/>
                    </a:lnTo>
                    <a:lnTo>
                      <a:pt x="278" y="651"/>
                    </a:lnTo>
                    <a:lnTo>
                      <a:pt x="276" y="641"/>
                    </a:lnTo>
                    <a:lnTo>
                      <a:pt x="272" y="631"/>
                    </a:lnTo>
                    <a:lnTo>
                      <a:pt x="268" y="622"/>
                    </a:lnTo>
                    <a:lnTo>
                      <a:pt x="264" y="613"/>
                    </a:lnTo>
                    <a:lnTo>
                      <a:pt x="257" y="605"/>
                    </a:lnTo>
                    <a:lnTo>
                      <a:pt x="250" y="596"/>
                    </a:lnTo>
                    <a:lnTo>
                      <a:pt x="243" y="589"/>
                    </a:lnTo>
                    <a:lnTo>
                      <a:pt x="234" y="584"/>
                    </a:lnTo>
                    <a:lnTo>
                      <a:pt x="225" y="578"/>
                    </a:lnTo>
                    <a:lnTo>
                      <a:pt x="215" y="574"/>
                    </a:lnTo>
                    <a:lnTo>
                      <a:pt x="204" y="571"/>
                    </a:lnTo>
                    <a:lnTo>
                      <a:pt x="191" y="569"/>
                    </a:lnTo>
                    <a:lnTo>
                      <a:pt x="178" y="569"/>
                    </a:lnTo>
                    <a:lnTo>
                      <a:pt x="178" y="569"/>
                    </a:lnTo>
                    <a:lnTo>
                      <a:pt x="166" y="569"/>
                    </a:lnTo>
                    <a:lnTo>
                      <a:pt x="153" y="571"/>
                    </a:lnTo>
                    <a:lnTo>
                      <a:pt x="141" y="574"/>
                    </a:lnTo>
                    <a:lnTo>
                      <a:pt x="130" y="580"/>
                    </a:lnTo>
                    <a:lnTo>
                      <a:pt x="106" y="591"/>
                    </a:lnTo>
                    <a:lnTo>
                      <a:pt x="85" y="602"/>
                    </a:lnTo>
                    <a:lnTo>
                      <a:pt x="64" y="610"/>
                    </a:lnTo>
                    <a:lnTo>
                      <a:pt x="55" y="615"/>
                    </a:lnTo>
                    <a:lnTo>
                      <a:pt x="47" y="615"/>
                    </a:lnTo>
                    <a:lnTo>
                      <a:pt x="40" y="615"/>
                    </a:lnTo>
                    <a:lnTo>
                      <a:pt x="33" y="612"/>
                    </a:lnTo>
                    <a:lnTo>
                      <a:pt x="27" y="606"/>
                    </a:lnTo>
                    <a:lnTo>
                      <a:pt x="22" y="598"/>
                    </a:lnTo>
                    <a:lnTo>
                      <a:pt x="22" y="598"/>
                    </a:lnTo>
                    <a:lnTo>
                      <a:pt x="19" y="585"/>
                    </a:lnTo>
                    <a:lnTo>
                      <a:pt x="16" y="563"/>
                    </a:lnTo>
                    <a:lnTo>
                      <a:pt x="15" y="535"/>
                    </a:lnTo>
                    <a:lnTo>
                      <a:pt x="13" y="499"/>
                    </a:lnTo>
                    <a:lnTo>
                      <a:pt x="12" y="415"/>
                    </a:lnTo>
                    <a:lnTo>
                      <a:pt x="13" y="322"/>
                    </a:lnTo>
                    <a:lnTo>
                      <a:pt x="13" y="322"/>
                    </a:lnTo>
                    <a:lnTo>
                      <a:pt x="95" y="327"/>
                    </a:lnTo>
                    <a:lnTo>
                      <a:pt x="132" y="327"/>
                    </a:lnTo>
                    <a:lnTo>
                      <a:pt x="167" y="327"/>
                    </a:lnTo>
                    <a:lnTo>
                      <a:pt x="198" y="325"/>
                    </a:lnTo>
                    <a:lnTo>
                      <a:pt x="226" y="321"/>
                    </a:lnTo>
                    <a:lnTo>
                      <a:pt x="237" y="320"/>
                    </a:lnTo>
                    <a:lnTo>
                      <a:pt x="248" y="316"/>
                    </a:lnTo>
                    <a:lnTo>
                      <a:pt x="257" y="311"/>
                    </a:lnTo>
                    <a:lnTo>
                      <a:pt x="264" y="307"/>
                    </a:lnTo>
                    <a:lnTo>
                      <a:pt x="264" y="307"/>
                    </a:lnTo>
                    <a:lnTo>
                      <a:pt x="275" y="297"/>
                    </a:lnTo>
                    <a:lnTo>
                      <a:pt x="280" y="289"/>
                    </a:lnTo>
                    <a:lnTo>
                      <a:pt x="285" y="279"/>
                    </a:lnTo>
                    <a:lnTo>
                      <a:pt x="286" y="271"/>
                    </a:lnTo>
                    <a:lnTo>
                      <a:pt x="285" y="261"/>
                    </a:lnTo>
                    <a:lnTo>
                      <a:pt x="282" y="251"/>
                    </a:lnTo>
                    <a:lnTo>
                      <a:pt x="278" y="241"/>
                    </a:lnTo>
                    <a:lnTo>
                      <a:pt x="271" y="232"/>
                    </a:lnTo>
                    <a:lnTo>
                      <a:pt x="258" y="211"/>
                    </a:lnTo>
                    <a:lnTo>
                      <a:pt x="246" y="188"/>
                    </a:lnTo>
                    <a:lnTo>
                      <a:pt x="240" y="177"/>
                    </a:lnTo>
                    <a:lnTo>
                      <a:pt x="234" y="165"/>
                    </a:lnTo>
                    <a:lnTo>
                      <a:pt x="232" y="152"/>
                    </a:lnTo>
                    <a:lnTo>
                      <a:pt x="232" y="138"/>
                    </a:lnTo>
                    <a:lnTo>
                      <a:pt x="232" y="138"/>
                    </a:lnTo>
                    <a:lnTo>
                      <a:pt x="232" y="121"/>
                    </a:lnTo>
                    <a:lnTo>
                      <a:pt x="234" y="104"/>
                    </a:lnTo>
                    <a:lnTo>
                      <a:pt x="237" y="89"/>
                    </a:lnTo>
                    <a:lnTo>
                      <a:pt x="243" y="75"/>
                    </a:lnTo>
                    <a:lnTo>
                      <a:pt x="248" y="61"/>
                    </a:lnTo>
                    <a:lnTo>
                      <a:pt x="255" y="50"/>
                    </a:lnTo>
                    <a:lnTo>
                      <a:pt x="264" y="40"/>
                    </a:lnTo>
                    <a:lnTo>
                      <a:pt x="272" y="30"/>
                    </a:lnTo>
                    <a:lnTo>
                      <a:pt x="282" y="22"/>
                    </a:lnTo>
                    <a:lnTo>
                      <a:pt x="292" y="16"/>
                    </a:lnTo>
                    <a:lnTo>
                      <a:pt x="303" y="11"/>
                    </a:lnTo>
                    <a:lnTo>
                      <a:pt x="314" y="5"/>
                    </a:lnTo>
                    <a:lnTo>
                      <a:pt x="327" y="2"/>
                    </a:lnTo>
                    <a:lnTo>
                      <a:pt x="338" y="0"/>
                    </a:lnTo>
                    <a:lnTo>
                      <a:pt x="350" y="0"/>
                    </a:lnTo>
                    <a:lnTo>
                      <a:pt x="363" y="0"/>
                    </a:lnTo>
                    <a:lnTo>
                      <a:pt x="363" y="0"/>
                    </a:lnTo>
                    <a:lnTo>
                      <a:pt x="374" y="0"/>
                    </a:lnTo>
                    <a:lnTo>
                      <a:pt x="387" y="2"/>
                    </a:lnTo>
                    <a:lnTo>
                      <a:pt x="399" y="5"/>
                    </a:lnTo>
                    <a:lnTo>
                      <a:pt x="410" y="11"/>
                    </a:lnTo>
                    <a:lnTo>
                      <a:pt x="422" y="15"/>
                    </a:lnTo>
                    <a:lnTo>
                      <a:pt x="433" y="22"/>
                    </a:lnTo>
                    <a:lnTo>
                      <a:pt x="443" y="29"/>
                    </a:lnTo>
                    <a:lnTo>
                      <a:pt x="452" y="37"/>
                    </a:lnTo>
                    <a:lnTo>
                      <a:pt x="461" y="47"/>
                    </a:lnTo>
                    <a:lnTo>
                      <a:pt x="469" y="58"/>
                    </a:lnTo>
                    <a:lnTo>
                      <a:pt x="476" y="69"/>
                    </a:lnTo>
                    <a:lnTo>
                      <a:pt x="482" y="82"/>
                    </a:lnTo>
                    <a:lnTo>
                      <a:pt x="486" y="95"/>
                    </a:lnTo>
                    <a:lnTo>
                      <a:pt x="490" y="109"/>
                    </a:lnTo>
                    <a:lnTo>
                      <a:pt x="492" y="124"/>
                    </a:lnTo>
                    <a:lnTo>
                      <a:pt x="492" y="141"/>
                    </a:lnTo>
                    <a:lnTo>
                      <a:pt x="492" y="141"/>
                    </a:lnTo>
                    <a:lnTo>
                      <a:pt x="492" y="151"/>
                    </a:lnTo>
                    <a:lnTo>
                      <a:pt x="489" y="162"/>
                    </a:lnTo>
                    <a:lnTo>
                      <a:pt x="483" y="174"/>
                    </a:lnTo>
                    <a:lnTo>
                      <a:pt x="478" y="186"/>
                    </a:lnTo>
                    <a:lnTo>
                      <a:pt x="465" y="208"/>
                    </a:lnTo>
                    <a:lnTo>
                      <a:pt x="451" y="230"/>
                    </a:lnTo>
                    <a:lnTo>
                      <a:pt x="440" y="251"/>
                    </a:lnTo>
                    <a:lnTo>
                      <a:pt x="434" y="261"/>
                    </a:lnTo>
                    <a:lnTo>
                      <a:pt x="431" y="271"/>
                    </a:lnTo>
                    <a:lnTo>
                      <a:pt x="431" y="281"/>
                    </a:lnTo>
                    <a:lnTo>
                      <a:pt x="433" y="289"/>
                    </a:lnTo>
                    <a:lnTo>
                      <a:pt x="436" y="297"/>
                    </a:lnTo>
                    <a:lnTo>
                      <a:pt x="443" y="304"/>
                    </a:lnTo>
                    <a:lnTo>
                      <a:pt x="443" y="304"/>
                    </a:lnTo>
                    <a:lnTo>
                      <a:pt x="451" y="311"/>
                    </a:lnTo>
                    <a:lnTo>
                      <a:pt x="461" y="316"/>
                    </a:lnTo>
                    <a:lnTo>
                      <a:pt x="472" y="320"/>
                    </a:lnTo>
                    <a:lnTo>
                      <a:pt x="485" y="324"/>
                    </a:lnTo>
                    <a:lnTo>
                      <a:pt x="500" y="327"/>
                    </a:lnTo>
                    <a:lnTo>
                      <a:pt x="517" y="328"/>
                    </a:lnTo>
                    <a:lnTo>
                      <a:pt x="552" y="331"/>
                    </a:lnTo>
                    <a:lnTo>
                      <a:pt x="592" y="332"/>
                    </a:lnTo>
                    <a:lnTo>
                      <a:pt x="636" y="331"/>
                    </a:lnTo>
                    <a:lnTo>
                      <a:pt x="726" y="327"/>
                    </a:lnTo>
                    <a:lnTo>
                      <a:pt x="726" y="327"/>
                    </a:lnTo>
                    <a:lnTo>
                      <a:pt x="728" y="409"/>
                    </a:lnTo>
                    <a:lnTo>
                      <a:pt x="728" y="485"/>
                    </a:lnTo>
                    <a:lnTo>
                      <a:pt x="726" y="517"/>
                    </a:lnTo>
                    <a:lnTo>
                      <a:pt x="725" y="542"/>
                    </a:lnTo>
                    <a:lnTo>
                      <a:pt x="721" y="562"/>
                    </a:lnTo>
                    <a:lnTo>
                      <a:pt x="718" y="569"/>
                    </a:lnTo>
                    <a:lnTo>
                      <a:pt x="715" y="573"/>
                    </a:lnTo>
                    <a:lnTo>
                      <a:pt x="715" y="573"/>
                    </a:lnTo>
                    <a:lnTo>
                      <a:pt x="708" y="580"/>
                    </a:lnTo>
                    <a:lnTo>
                      <a:pt x="701" y="584"/>
                    </a:lnTo>
                    <a:lnTo>
                      <a:pt x="696" y="587"/>
                    </a:lnTo>
                    <a:lnTo>
                      <a:pt x="689" y="587"/>
                    </a:lnTo>
                    <a:lnTo>
                      <a:pt x="683" y="587"/>
                    </a:lnTo>
                    <a:lnTo>
                      <a:pt x="676" y="584"/>
                    </a:lnTo>
                    <a:lnTo>
                      <a:pt x="662" y="577"/>
                    </a:lnTo>
                    <a:lnTo>
                      <a:pt x="644" y="567"/>
                    </a:lnTo>
                    <a:lnTo>
                      <a:pt x="634" y="562"/>
                    </a:lnTo>
                    <a:lnTo>
                      <a:pt x="622" y="557"/>
                    </a:lnTo>
                    <a:lnTo>
                      <a:pt x="608" y="553"/>
                    </a:lnTo>
                    <a:lnTo>
                      <a:pt x="592" y="550"/>
                    </a:lnTo>
                    <a:lnTo>
                      <a:pt x="575" y="549"/>
                    </a:lnTo>
                    <a:lnTo>
                      <a:pt x="556" y="549"/>
                    </a:lnTo>
                    <a:lnTo>
                      <a:pt x="556" y="549"/>
                    </a:lnTo>
                    <a:lnTo>
                      <a:pt x="545" y="550"/>
                    </a:lnTo>
                    <a:lnTo>
                      <a:pt x="535" y="552"/>
                    </a:lnTo>
                    <a:lnTo>
                      <a:pt x="525" y="555"/>
                    </a:lnTo>
                    <a:lnTo>
                      <a:pt x="517" y="559"/>
                    </a:lnTo>
                    <a:lnTo>
                      <a:pt x="510" y="564"/>
                    </a:lnTo>
                    <a:lnTo>
                      <a:pt x="503" y="571"/>
                    </a:lnTo>
                    <a:lnTo>
                      <a:pt x="496" y="577"/>
                    </a:lnTo>
                    <a:lnTo>
                      <a:pt x="490" y="585"/>
                    </a:lnTo>
                    <a:lnTo>
                      <a:pt x="486" y="594"/>
                    </a:lnTo>
                    <a:lnTo>
                      <a:pt x="482" y="602"/>
                    </a:lnTo>
                    <a:lnTo>
                      <a:pt x="476" y="622"/>
                    </a:lnTo>
                    <a:lnTo>
                      <a:pt x="473" y="641"/>
                    </a:lnTo>
                    <a:lnTo>
                      <a:pt x="473" y="662"/>
                    </a:lnTo>
                    <a:lnTo>
                      <a:pt x="476" y="683"/>
                    </a:lnTo>
                    <a:lnTo>
                      <a:pt x="480" y="703"/>
                    </a:lnTo>
                    <a:lnTo>
                      <a:pt x="489" y="722"/>
                    </a:lnTo>
                    <a:lnTo>
                      <a:pt x="499" y="739"/>
                    </a:lnTo>
                    <a:lnTo>
                      <a:pt x="504" y="746"/>
                    </a:lnTo>
                    <a:lnTo>
                      <a:pt x="511" y="753"/>
                    </a:lnTo>
                    <a:lnTo>
                      <a:pt x="518" y="760"/>
                    </a:lnTo>
                    <a:lnTo>
                      <a:pt x="527" y="764"/>
                    </a:lnTo>
                    <a:lnTo>
                      <a:pt x="533" y="770"/>
                    </a:lnTo>
                    <a:lnTo>
                      <a:pt x="543" y="773"/>
                    </a:lnTo>
                    <a:lnTo>
                      <a:pt x="552" y="774"/>
                    </a:lnTo>
                    <a:lnTo>
                      <a:pt x="561" y="775"/>
                    </a:lnTo>
                    <a:lnTo>
                      <a:pt x="561" y="775"/>
                    </a:lnTo>
                    <a:lnTo>
                      <a:pt x="580" y="775"/>
                    </a:lnTo>
                    <a:lnTo>
                      <a:pt x="596" y="774"/>
                    </a:lnTo>
                    <a:lnTo>
                      <a:pt x="612" y="771"/>
                    </a:lnTo>
                    <a:lnTo>
                      <a:pt x="626" y="768"/>
                    </a:lnTo>
                    <a:lnTo>
                      <a:pt x="650" y="760"/>
                    </a:lnTo>
                    <a:lnTo>
                      <a:pt x="669" y="752"/>
                    </a:lnTo>
                    <a:lnTo>
                      <a:pt x="684" y="745"/>
                    </a:lnTo>
                    <a:lnTo>
                      <a:pt x="690" y="742"/>
                    </a:lnTo>
                    <a:lnTo>
                      <a:pt x="696" y="740"/>
                    </a:lnTo>
                    <a:lnTo>
                      <a:pt x="701" y="740"/>
                    </a:lnTo>
                    <a:lnTo>
                      <a:pt x="705" y="743"/>
                    </a:lnTo>
                    <a:lnTo>
                      <a:pt x="710" y="746"/>
                    </a:lnTo>
                    <a:lnTo>
                      <a:pt x="712" y="752"/>
                    </a:lnTo>
                    <a:lnTo>
                      <a:pt x="712" y="752"/>
                    </a:lnTo>
                    <a:lnTo>
                      <a:pt x="717" y="760"/>
                    </a:lnTo>
                    <a:lnTo>
                      <a:pt x="721" y="771"/>
                    </a:lnTo>
                    <a:lnTo>
                      <a:pt x="725" y="798"/>
                    </a:lnTo>
                    <a:lnTo>
                      <a:pt x="728" y="830"/>
                    </a:lnTo>
                    <a:lnTo>
                      <a:pt x="729" y="866"/>
                    </a:lnTo>
                    <a:lnTo>
                      <a:pt x="729" y="907"/>
                    </a:lnTo>
                    <a:lnTo>
                      <a:pt x="729" y="950"/>
                    </a:lnTo>
                    <a:lnTo>
                      <a:pt x="725" y="1041"/>
                    </a:lnTo>
                    <a:lnTo>
                      <a:pt x="725" y="1041"/>
                    </a:lnTo>
                    <a:lnTo>
                      <a:pt x="637" y="1037"/>
                    </a:lnTo>
                    <a:lnTo>
                      <a:pt x="595" y="1035"/>
                    </a:lnTo>
                    <a:lnTo>
                      <a:pt x="556" y="1035"/>
                    </a:lnTo>
                    <a:lnTo>
                      <a:pt x="520" y="1037"/>
                    </a:lnTo>
                    <a:lnTo>
                      <a:pt x="489" y="1041"/>
                    </a:lnTo>
                    <a:lnTo>
                      <a:pt x="462" y="1045"/>
                    </a:lnTo>
                    <a:lnTo>
                      <a:pt x="451" y="1048"/>
                    </a:lnTo>
                    <a:lnTo>
                      <a:pt x="443" y="1052"/>
                    </a:lnTo>
                    <a:lnTo>
                      <a:pt x="443" y="1052"/>
                    </a:lnTo>
                    <a:lnTo>
                      <a:pt x="437" y="1056"/>
                    </a:lnTo>
                    <a:lnTo>
                      <a:pt x="434" y="1061"/>
                    </a:lnTo>
                    <a:lnTo>
                      <a:pt x="433" y="1065"/>
                    </a:lnTo>
                    <a:lnTo>
                      <a:pt x="433" y="1069"/>
                    </a:lnTo>
                    <a:lnTo>
                      <a:pt x="434" y="1075"/>
                    </a:lnTo>
                    <a:lnTo>
                      <a:pt x="436" y="1082"/>
                    </a:lnTo>
                    <a:lnTo>
                      <a:pt x="444" y="1097"/>
                    </a:lnTo>
                    <a:lnTo>
                      <a:pt x="452" y="1116"/>
                    </a:lnTo>
                    <a:lnTo>
                      <a:pt x="459" y="1140"/>
                    </a:lnTo>
                    <a:lnTo>
                      <a:pt x="464" y="1153"/>
                    </a:lnTo>
                    <a:lnTo>
                      <a:pt x="465" y="1168"/>
                    </a:lnTo>
                    <a:lnTo>
                      <a:pt x="466" y="1185"/>
                    </a:lnTo>
                    <a:lnTo>
                      <a:pt x="466" y="1203"/>
                    </a:lnTo>
                    <a:lnTo>
                      <a:pt x="466" y="1203"/>
                    </a:lnTo>
                    <a:lnTo>
                      <a:pt x="466" y="1213"/>
                    </a:lnTo>
                    <a:lnTo>
                      <a:pt x="464" y="1223"/>
                    </a:lnTo>
                    <a:lnTo>
                      <a:pt x="461" y="1231"/>
                    </a:lnTo>
                    <a:lnTo>
                      <a:pt x="457" y="1239"/>
                    </a:lnTo>
                    <a:lnTo>
                      <a:pt x="451" y="1248"/>
                    </a:lnTo>
                    <a:lnTo>
                      <a:pt x="445" y="1255"/>
                    </a:lnTo>
                    <a:lnTo>
                      <a:pt x="438" y="1260"/>
                    </a:lnTo>
                    <a:lnTo>
                      <a:pt x="430" y="1267"/>
                    </a:lnTo>
                    <a:lnTo>
                      <a:pt x="413" y="1277"/>
                    </a:lnTo>
                    <a:lnTo>
                      <a:pt x="395" y="1284"/>
                    </a:lnTo>
                    <a:lnTo>
                      <a:pt x="374" y="1290"/>
                    </a:lnTo>
                    <a:lnTo>
                      <a:pt x="353" y="1293"/>
                    </a:lnTo>
                    <a:lnTo>
                      <a:pt x="332" y="1293"/>
                    </a:lnTo>
                    <a:lnTo>
                      <a:pt x="313" y="1290"/>
                    </a:lnTo>
                    <a:lnTo>
                      <a:pt x="293" y="1284"/>
                    </a:lnTo>
                    <a:lnTo>
                      <a:pt x="285" y="1280"/>
                    </a:lnTo>
                    <a:lnTo>
                      <a:pt x="276" y="1276"/>
                    </a:lnTo>
                    <a:lnTo>
                      <a:pt x="269" y="1270"/>
                    </a:lnTo>
                    <a:lnTo>
                      <a:pt x="262" y="1263"/>
                    </a:lnTo>
                    <a:lnTo>
                      <a:pt x="255" y="1256"/>
                    </a:lnTo>
                    <a:lnTo>
                      <a:pt x="251" y="1249"/>
                    </a:lnTo>
                    <a:lnTo>
                      <a:pt x="247" y="1241"/>
                    </a:lnTo>
                    <a:lnTo>
                      <a:pt x="243" y="1231"/>
                    </a:lnTo>
                    <a:lnTo>
                      <a:pt x="241" y="1221"/>
                    </a:lnTo>
                    <a:lnTo>
                      <a:pt x="240" y="1210"/>
                    </a:lnTo>
                    <a:lnTo>
                      <a:pt x="240" y="1210"/>
                    </a:lnTo>
                    <a:lnTo>
                      <a:pt x="240" y="1191"/>
                    </a:lnTo>
                    <a:lnTo>
                      <a:pt x="243" y="1172"/>
                    </a:lnTo>
                    <a:lnTo>
                      <a:pt x="246" y="1157"/>
                    </a:lnTo>
                    <a:lnTo>
                      <a:pt x="248" y="1144"/>
                    </a:lnTo>
                    <a:lnTo>
                      <a:pt x="254" y="1132"/>
                    </a:lnTo>
                    <a:lnTo>
                      <a:pt x="258" y="1121"/>
                    </a:lnTo>
                    <a:lnTo>
                      <a:pt x="268" y="1104"/>
                    </a:lnTo>
                    <a:lnTo>
                      <a:pt x="275" y="1089"/>
                    </a:lnTo>
                    <a:lnTo>
                      <a:pt x="278" y="1083"/>
                    </a:lnTo>
                    <a:lnTo>
                      <a:pt x="279" y="1076"/>
                    </a:lnTo>
                    <a:lnTo>
                      <a:pt x="278" y="1070"/>
                    </a:lnTo>
                    <a:lnTo>
                      <a:pt x="276" y="1063"/>
                    </a:lnTo>
                    <a:lnTo>
                      <a:pt x="271" y="1058"/>
                    </a:lnTo>
                    <a:lnTo>
                      <a:pt x="264" y="1051"/>
                    </a:lnTo>
                    <a:lnTo>
                      <a:pt x="264" y="1051"/>
                    </a:lnTo>
                    <a:lnTo>
                      <a:pt x="260" y="1047"/>
                    </a:lnTo>
                    <a:lnTo>
                      <a:pt x="253" y="1045"/>
                    </a:lnTo>
                    <a:lnTo>
                      <a:pt x="232" y="1041"/>
                    </a:lnTo>
                    <a:lnTo>
                      <a:pt x="204" y="1038"/>
                    </a:lnTo>
                    <a:lnTo>
                      <a:pt x="169" y="1037"/>
                    </a:lnTo>
                    <a:lnTo>
                      <a:pt x="89" y="1038"/>
                    </a:lnTo>
                    <a:lnTo>
                      <a:pt x="1" y="1040"/>
                    </a:lnTo>
                    <a:lnTo>
                      <a:pt x="1" y="1040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š1íďe">
                <a:extLst>
                  <a:ext uri="{FF2B5EF4-FFF2-40B4-BE49-F238E27FC236}">
                    <a16:creationId xmlns:a16="http://schemas.microsoft.com/office/drawing/2014/main" xmlns="" id="{7ECD6850-E4B6-4B1C-880F-1E7D96326608}"/>
                  </a:ext>
                </a:extLst>
              </p:cNvPr>
              <p:cNvSpPr/>
              <p:nvPr/>
            </p:nvSpPr>
            <p:spPr bwMode="auto">
              <a:xfrm>
                <a:off x="2605088" y="4044951"/>
                <a:ext cx="2124075" cy="1160462"/>
              </a:xfrm>
              <a:custGeom>
                <a:avLst/>
                <a:gdLst>
                  <a:gd name="T0" fmla="*/ 347 w 1338"/>
                  <a:gd name="T1" fmla="*/ 526 h 731"/>
                  <a:gd name="T2" fmla="*/ 338 w 1338"/>
                  <a:gd name="T3" fmla="*/ 466 h 731"/>
                  <a:gd name="T4" fmla="*/ 295 w 1338"/>
                  <a:gd name="T5" fmla="*/ 445 h 731"/>
                  <a:gd name="T6" fmla="*/ 198 w 1338"/>
                  <a:gd name="T7" fmla="*/ 469 h 731"/>
                  <a:gd name="T8" fmla="*/ 128 w 1338"/>
                  <a:gd name="T9" fmla="*/ 481 h 731"/>
                  <a:gd name="T10" fmla="*/ 66 w 1338"/>
                  <a:gd name="T11" fmla="*/ 462 h 731"/>
                  <a:gd name="T12" fmla="*/ 22 w 1338"/>
                  <a:gd name="T13" fmla="*/ 417 h 731"/>
                  <a:gd name="T14" fmla="*/ 1 w 1338"/>
                  <a:gd name="T15" fmla="*/ 357 h 731"/>
                  <a:gd name="T16" fmla="*/ 4 w 1338"/>
                  <a:gd name="T17" fmla="*/ 308 h 731"/>
                  <a:gd name="T18" fmla="*/ 31 w 1338"/>
                  <a:gd name="T19" fmla="*/ 255 h 731"/>
                  <a:gd name="T20" fmla="*/ 89 w 1338"/>
                  <a:gd name="T21" fmla="*/ 223 h 731"/>
                  <a:gd name="T22" fmla="*/ 163 w 1338"/>
                  <a:gd name="T23" fmla="*/ 224 h 731"/>
                  <a:gd name="T24" fmla="*/ 264 w 1338"/>
                  <a:gd name="T25" fmla="*/ 276 h 731"/>
                  <a:gd name="T26" fmla="*/ 323 w 1338"/>
                  <a:gd name="T27" fmla="*/ 305 h 731"/>
                  <a:gd name="T28" fmla="*/ 337 w 1338"/>
                  <a:gd name="T29" fmla="*/ 288 h 731"/>
                  <a:gd name="T30" fmla="*/ 344 w 1338"/>
                  <a:gd name="T31" fmla="*/ 93 h 731"/>
                  <a:gd name="T32" fmla="*/ 544 w 1338"/>
                  <a:gd name="T33" fmla="*/ 3 h 731"/>
                  <a:gd name="T34" fmla="*/ 604 w 1338"/>
                  <a:gd name="T35" fmla="*/ 16 h 731"/>
                  <a:gd name="T36" fmla="*/ 618 w 1338"/>
                  <a:gd name="T37" fmla="*/ 48 h 731"/>
                  <a:gd name="T38" fmla="*/ 588 w 1338"/>
                  <a:gd name="T39" fmla="*/ 109 h 731"/>
                  <a:gd name="T40" fmla="*/ 580 w 1338"/>
                  <a:gd name="T41" fmla="*/ 175 h 731"/>
                  <a:gd name="T42" fmla="*/ 595 w 1338"/>
                  <a:gd name="T43" fmla="*/ 221 h 731"/>
                  <a:gd name="T44" fmla="*/ 633 w 1338"/>
                  <a:gd name="T45" fmla="*/ 249 h 731"/>
                  <a:gd name="T46" fmla="*/ 735 w 1338"/>
                  <a:gd name="T47" fmla="*/ 249 h 731"/>
                  <a:gd name="T48" fmla="*/ 791 w 1338"/>
                  <a:gd name="T49" fmla="*/ 213 h 731"/>
                  <a:gd name="T50" fmla="*/ 806 w 1338"/>
                  <a:gd name="T51" fmla="*/ 168 h 731"/>
                  <a:gd name="T52" fmla="*/ 799 w 1338"/>
                  <a:gd name="T53" fmla="*/ 105 h 731"/>
                  <a:gd name="T54" fmla="*/ 773 w 1338"/>
                  <a:gd name="T55" fmla="*/ 34 h 731"/>
                  <a:gd name="T56" fmla="*/ 783 w 1338"/>
                  <a:gd name="T57" fmla="*/ 17 h 731"/>
                  <a:gd name="T58" fmla="*/ 896 w 1338"/>
                  <a:gd name="T59" fmla="*/ 0 h 731"/>
                  <a:gd name="T60" fmla="*/ 1061 w 1338"/>
                  <a:gd name="T61" fmla="*/ 114 h 731"/>
                  <a:gd name="T62" fmla="*/ 1069 w 1338"/>
                  <a:gd name="T63" fmla="*/ 259 h 731"/>
                  <a:gd name="T64" fmla="*/ 1094 w 1338"/>
                  <a:gd name="T65" fmla="*/ 295 h 731"/>
                  <a:gd name="T66" fmla="*/ 1127 w 1338"/>
                  <a:gd name="T67" fmla="*/ 284 h 731"/>
                  <a:gd name="T68" fmla="*/ 1199 w 1338"/>
                  <a:gd name="T69" fmla="*/ 242 h 731"/>
                  <a:gd name="T70" fmla="*/ 1250 w 1338"/>
                  <a:gd name="T71" fmla="*/ 239 h 731"/>
                  <a:gd name="T72" fmla="*/ 1297 w 1338"/>
                  <a:gd name="T73" fmla="*/ 263 h 731"/>
                  <a:gd name="T74" fmla="*/ 1326 w 1338"/>
                  <a:gd name="T75" fmla="*/ 305 h 731"/>
                  <a:gd name="T76" fmla="*/ 1336 w 1338"/>
                  <a:gd name="T77" fmla="*/ 378 h 731"/>
                  <a:gd name="T78" fmla="*/ 1319 w 1338"/>
                  <a:gd name="T79" fmla="*/ 427 h 731"/>
                  <a:gd name="T80" fmla="*/ 1282 w 1338"/>
                  <a:gd name="T81" fmla="*/ 462 h 731"/>
                  <a:gd name="T82" fmla="*/ 1234 w 1338"/>
                  <a:gd name="T83" fmla="*/ 471 h 731"/>
                  <a:gd name="T84" fmla="*/ 1163 w 1338"/>
                  <a:gd name="T85" fmla="*/ 449 h 731"/>
                  <a:gd name="T86" fmla="*/ 1096 w 1338"/>
                  <a:gd name="T87" fmla="*/ 425 h 731"/>
                  <a:gd name="T88" fmla="*/ 1078 w 1338"/>
                  <a:gd name="T89" fmla="*/ 446 h 731"/>
                  <a:gd name="T90" fmla="*/ 1069 w 1338"/>
                  <a:gd name="T91" fmla="*/ 632 h 731"/>
                  <a:gd name="T92" fmla="*/ 911 w 1338"/>
                  <a:gd name="T93" fmla="*/ 731 h 731"/>
                  <a:gd name="T94" fmla="*/ 799 w 1338"/>
                  <a:gd name="T95" fmla="*/ 716 h 731"/>
                  <a:gd name="T96" fmla="*/ 776 w 1338"/>
                  <a:gd name="T97" fmla="*/ 688 h 731"/>
                  <a:gd name="T98" fmla="*/ 806 w 1338"/>
                  <a:gd name="T99" fmla="*/ 634 h 731"/>
                  <a:gd name="T100" fmla="*/ 832 w 1338"/>
                  <a:gd name="T101" fmla="*/ 576 h 731"/>
                  <a:gd name="T102" fmla="*/ 829 w 1338"/>
                  <a:gd name="T103" fmla="*/ 527 h 731"/>
                  <a:gd name="T104" fmla="*/ 801 w 1338"/>
                  <a:gd name="T105" fmla="*/ 483 h 731"/>
                  <a:gd name="T106" fmla="*/ 756 w 1338"/>
                  <a:gd name="T107" fmla="*/ 458 h 731"/>
                  <a:gd name="T108" fmla="*/ 672 w 1338"/>
                  <a:gd name="T109" fmla="*/ 455 h 731"/>
                  <a:gd name="T110" fmla="*/ 627 w 1338"/>
                  <a:gd name="T111" fmla="*/ 480 h 731"/>
                  <a:gd name="T112" fmla="*/ 602 w 1338"/>
                  <a:gd name="T113" fmla="*/ 527 h 731"/>
                  <a:gd name="T114" fmla="*/ 602 w 1338"/>
                  <a:gd name="T115" fmla="*/ 578 h 731"/>
                  <a:gd name="T116" fmla="*/ 643 w 1338"/>
                  <a:gd name="T117" fmla="*/ 666 h 731"/>
                  <a:gd name="T118" fmla="*/ 639 w 1338"/>
                  <a:gd name="T119" fmla="*/ 704 h 731"/>
                  <a:gd name="T120" fmla="*/ 594 w 1338"/>
                  <a:gd name="T121" fmla="*/ 715 h 731"/>
                  <a:gd name="T122" fmla="*/ 347 w 1338"/>
                  <a:gd name="T123" fmla="*/ 716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38" h="731">
                    <a:moveTo>
                      <a:pt x="347" y="716"/>
                    </a:moveTo>
                    <a:lnTo>
                      <a:pt x="347" y="716"/>
                    </a:lnTo>
                    <a:lnTo>
                      <a:pt x="348" y="634"/>
                    </a:lnTo>
                    <a:lnTo>
                      <a:pt x="348" y="558"/>
                    </a:lnTo>
                    <a:lnTo>
                      <a:pt x="347" y="526"/>
                    </a:lnTo>
                    <a:lnTo>
                      <a:pt x="345" y="499"/>
                    </a:lnTo>
                    <a:lnTo>
                      <a:pt x="342" y="478"/>
                    </a:lnTo>
                    <a:lnTo>
                      <a:pt x="341" y="471"/>
                    </a:lnTo>
                    <a:lnTo>
                      <a:pt x="338" y="466"/>
                    </a:lnTo>
                    <a:lnTo>
                      <a:pt x="338" y="466"/>
                    </a:lnTo>
                    <a:lnTo>
                      <a:pt x="333" y="458"/>
                    </a:lnTo>
                    <a:lnTo>
                      <a:pt x="324" y="452"/>
                    </a:lnTo>
                    <a:lnTo>
                      <a:pt x="316" y="448"/>
                    </a:lnTo>
                    <a:lnTo>
                      <a:pt x="306" y="446"/>
                    </a:lnTo>
                    <a:lnTo>
                      <a:pt x="295" y="445"/>
                    </a:lnTo>
                    <a:lnTo>
                      <a:pt x="282" y="446"/>
                    </a:lnTo>
                    <a:lnTo>
                      <a:pt x="270" y="449"/>
                    </a:lnTo>
                    <a:lnTo>
                      <a:pt x="256" y="452"/>
                    </a:lnTo>
                    <a:lnTo>
                      <a:pt x="228" y="460"/>
                    </a:lnTo>
                    <a:lnTo>
                      <a:pt x="198" y="469"/>
                    </a:lnTo>
                    <a:lnTo>
                      <a:pt x="170" y="476"/>
                    </a:lnTo>
                    <a:lnTo>
                      <a:pt x="156" y="478"/>
                    </a:lnTo>
                    <a:lnTo>
                      <a:pt x="142" y="481"/>
                    </a:lnTo>
                    <a:lnTo>
                      <a:pt x="142" y="481"/>
                    </a:lnTo>
                    <a:lnTo>
                      <a:pt x="128" y="481"/>
                    </a:lnTo>
                    <a:lnTo>
                      <a:pt x="114" y="480"/>
                    </a:lnTo>
                    <a:lnTo>
                      <a:pt x="100" y="477"/>
                    </a:lnTo>
                    <a:lnTo>
                      <a:pt x="88" y="474"/>
                    </a:lnTo>
                    <a:lnTo>
                      <a:pt x="77" y="469"/>
                    </a:lnTo>
                    <a:lnTo>
                      <a:pt x="66" y="462"/>
                    </a:lnTo>
                    <a:lnTo>
                      <a:pt x="54" y="455"/>
                    </a:lnTo>
                    <a:lnTo>
                      <a:pt x="46" y="446"/>
                    </a:lnTo>
                    <a:lnTo>
                      <a:pt x="36" y="438"/>
                    </a:lnTo>
                    <a:lnTo>
                      <a:pt x="29" y="427"/>
                    </a:lnTo>
                    <a:lnTo>
                      <a:pt x="22" y="417"/>
                    </a:lnTo>
                    <a:lnTo>
                      <a:pt x="17" y="406"/>
                    </a:lnTo>
                    <a:lnTo>
                      <a:pt x="11" y="393"/>
                    </a:lnTo>
                    <a:lnTo>
                      <a:pt x="7" y="382"/>
                    </a:lnTo>
                    <a:lnTo>
                      <a:pt x="4" y="369"/>
                    </a:lnTo>
                    <a:lnTo>
                      <a:pt x="1" y="357"/>
                    </a:lnTo>
                    <a:lnTo>
                      <a:pt x="1" y="357"/>
                    </a:lnTo>
                    <a:lnTo>
                      <a:pt x="0" y="344"/>
                    </a:lnTo>
                    <a:lnTo>
                      <a:pt x="0" y="332"/>
                    </a:lnTo>
                    <a:lnTo>
                      <a:pt x="1" y="321"/>
                    </a:lnTo>
                    <a:lnTo>
                      <a:pt x="4" y="308"/>
                    </a:lnTo>
                    <a:lnTo>
                      <a:pt x="7" y="297"/>
                    </a:lnTo>
                    <a:lnTo>
                      <a:pt x="11" y="286"/>
                    </a:lnTo>
                    <a:lnTo>
                      <a:pt x="17" y="274"/>
                    </a:lnTo>
                    <a:lnTo>
                      <a:pt x="24" y="265"/>
                    </a:lnTo>
                    <a:lnTo>
                      <a:pt x="31" y="255"/>
                    </a:lnTo>
                    <a:lnTo>
                      <a:pt x="40" y="246"/>
                    </a:lnTo>
                    <a:lnTo>
                      <a:pt x="50" y="239"/>
                    </a:lnTo>
                    <a:lnTo>
                      <a:pt x="63" y="232"/>
                    </a:lnTo>
                    <a:lnTo>
                      <a:pt x="75" y="227"/>
                    </a:lnTo>
                    <a:lnTo>
                      <a:pt x="89" y="223"/>
                    </a:lnTo>
                    <a:lnTo>
                      <a:pt x="106" y="220"/>
                    </a:lnTo>
                    <a:lnTo>
                      <a:pt x="123" y="218"/>
                    </a:lnTo>
                    <a:lnTo>
                      <a:pt x="123" y="218"/>
                    </a:lnTo>
                    <a:lnTo>
                      <a:pt x="144" y="220"/>
                    </a:lnTo>
                    <a:lnTo>
                      <a:pt x="163" y="224"/>
                    </a:lnTo>
                    <a:lnTo>
                      <a:pt x="183" y="230"/>
                    </a:lnTo>
                    <a:lnTo>
                      <a:pt x="201" y="237"/>
                    </a:lnTo>
                    <a:lnTo>
                      <a:pt x="218" y="246"/>
                    </a:lnTo>
                    <a:lnTo>
                      <a:pt x="235" y="256"/>
                    </a:lnTo>
                    <a:lnTo>
                      <a:pt x="264" y="276"/>
                    </a:lnTo>
                    <a:lnTo>
                      <a:pt x="289" y="293"/>
                    </a:lnTo>
                    <a:lnTo>
                      <a:pt x="300" y="300"/>
                    </a:lnTo>
                    <a:lnTo>
                      <a:pt x="310" y="304"/>
                    </a:lnTo>
                    <a:lnTo>
                      <a:pt x="319" y="305"/>
                    </a:lnTo>
                    <a:lnTo>
                      <a:pt x="323" y="305"/>
                    </a:lnTo>
                    <a:lnTo>
                      <a:pt x="326" y="304"/>
                    </a:lnTo>
                    <a:lnTo>
                      <a:pt x="330" y="301"/>
                    </a:lnTo>
                    <a:lnTo>
                      <a:pt x="333" y="298"/>
                    </a:lnTo>
                    <a:lnTo>
                      <a:pt x="337" y="288"/>
                    </a:lnTo>
                    <a:lnTo>
                      <a:pt x="337" y="288"/>
                    </a:lnTo>
                    <a:lnTo>
                      <a:pt x="341" y="267"/>
                    </a:lnTo>
                    <a:lnTo>
                      <a:pt x="344" y="241"/>
                    </a:lnTo>
                    <a:lnTo>
                      <a:pt x="345" y="209"/>
                    </a:lnTo>
                    <a:lnTo>
                      <a:pt x="345" y="174"/>
                    </a:lnTo>
                    <a:lnTo>
                      <a:pt x="344" y="93"/>
                    </a:lnTo>
                    <a:lnTo>
                      <a:pt x="341" y="5"/>
                    </a:lnTo>
                    <a:lnTo>
                      <a:pt x="341" y="5"/>
                    </a:lnTo>
                    <a:lnTo>
                      <a:pt x="429" y="3"/>
                    </a:lnTo>
                    <a:lnTo>
                      <a:pt x="509" y="2"/>
                    </a:lnTo>
                    <a:lnTo>
                      <a:pt x="544" y="3"/>
                    </a:lnTo>
                    <a:lnTo>
                      <a:pt x="572" y="6"/>
                    </a:lnTo>
                    <a:lnTo>
                      <a:pt x="593" y="10"/>
                    </a:lnTo>
                    <a:lnTo>
                      <a:pt x="600" y="12"/>
                    </a:lnTo>
                    <a:lnTo>
                      <a:pt x="604" y="16"/>
                    </a:lnTo>
                    <a:lnTo>
                      <a:pt x="604" y="16"/>
                    </a:lnTo>
                    <a:lnTo>
                      <a:pt x="611" y="23"/>
                    </a:lnTo>
                    <a:lnTo>
                      <a:pt x="616" y="28"/>
                    </a:lnTo>
                    <a:lnTo>
                      <a:pt x="618" y="35"/>
                    </a:lnTo>
                    <a:lnTo>
                      <a:pt x="619" y="41"/>
                    </a:lnTo>
                    <a:lnTo>
                      <a:pt x="618" y="48"/>
                    </a:lnTo>
                    <a:lnTo>
                      <a:pt x="615" y="54"/>
                    </a:lnTo>
                    <a:lnTo>
                      <a:pt x="608" y="69"/>
                    </a:lnTo>
                    <a:lnTo>
                      <a:pt x="598" y="86"/>
                    </a:lnTo>
                    <a:lnTo>
                      <a:pt x="594" y="97"/>
                    </a:lnTo>
                    <a:lnTo>
                      <a:pt x="588" y="109"/>
                    </a:lnTo>
                    <a:lnTo>
                      <a:pt x="586" y="122"/>
                    </a:lnTo>
                    <a:lnTo>
                      <a:pt x="583" y="137"/>
                    </a:lnTo>
                    <a:lnTo>
                      <a:pt x="580" y="156"/>
                    </a:lnTo>
                    <a:lnTo>
                      <a:pt x="580" y="175"/>
                    </a:lnTo>
                    <a:lnTo>
                      <a:pt x="580" y="175"/>
                    </a:lnTo>
                    <a:lnTo>
                      <a:pt x="581" y="186"/>
                    </a:lnTo>
                    <a:lnTo>
                      <a:pt x="583" y="196"/>
                    </a:lnTo>
                    <a:lnTo>
                      <a:pt x="587" y="206"/>
                    </a:lnTo>
                    <a:lnTo>
                      <a:pt x="591" y="214"/>
                    </a:lnTo>
                    <a:lnTo>
                      <a:pt x="595" y="221"/>
                    </a:lnTo>
                    <a:lnTo>
                      <a:pt x="602" y="228"/>
                    </a:lnTo>
                    <a:lnTo>
                      <a:pt x="609" y="235"/>
                    </a:lnTo>
                    <a:lnTo>
                      <a:pt x="616" y="241"/>
                    </a:lnTo>
                    <a:lnTo>
                      <a:pt x="625" y="245"/>
                    </a:lnTo>
                    <a:lnTo>
                      <a:pt x="633" y="249"/>
                    </a:lnTo>
                    <a:lnTo>
                      <a:pt x="653" y="255"/>
                    </a:lnTo>
                    <a:lnTo>
                      <a:pt x="672" y="258"/>
                    </a:lnTo>
                    <a:lnTo>
                      <a:pt x="693" y="258"/>
                    </a:lnTo>
                    <a:lnTo>
                      <a:pt x="714" y="255"/>
                    </a:lnTo>
                    <a:lnTo>
                      <a:pt x="735" y="249"/>
                    </a:lnTo>
                    <a:lnTo>
                      <a:pt x="753" y="242"/>
                    </a:lnTo>
                    <a:lnTo>
                      <a:pt x="770" y="232"/>
                    </a:lnTo>
                    <a:lnTo>
                      <a:pt x="778" y="225"/>
                    </a:lnTo>
                    <a:lnTo>
                      <a:pt x="785" y="220"/>
                    </a:lnTo>
                    <a:lnTo>
                      <a:pt x="791" y="213"/>
                    </a:lnTo>
                    <a:lnTo>
                      <a:pt x="797" y="204"/>
                    </a:lnTo>
                    <a:lnTo>
                      <a:pt x="801" y="196"/>
                    </a:lnTo>
                    <a:lnTo>
                      <a:pt x="804" y="188"/>
                    </a:lnTo>
                    <a:lnTo>
                      <a:pt x="806" y="178"/>
                    </a:lnTo>
                    <a:lnTo>
                      <a:pt x="806" y="168"/>
                    </a:lnTo>
                    <a:lnTo>
                      <a:pt x="806" y="168"/>
                    </a:lnTo>
                    <a:lnTo>
                      <a:pt x="806" y="150"/>
                    </a:lnTo>
                    <a:lnTo>
                      <a:pt x="805" y="133"/>
                    </a:lnTo>
                    <a:lnTo>
                      <a:pt x="804" y="118"/>
                    </a:lnTo>
                    <a:lnTo>
                      <a:pt x="799" y="105"/>
                    </a:lnTo>
                    <a:lnTo>
                      <a:pt x="792" y="81"/>
                    </a:lnTo>
                    <a:lnTo>
                      <a:pt x="784" y="62"/>
                    </a:lnTo>
                    <a:lnTo>
                      <a:pt x="776" y="47"/>
                    </a:lnTo>
                    <a:lnTo>
                      <a:pt x="774" y="40"/>
                    </a:lnTo>
                    <a:lnTo>
                      <a:pt x="773" y="34"/>
                    </a:lnTo>
                    <a:lnTo>
                      <a:pt x="773" y="30"/>
                    </a:lnTo>
                    <a:lnTo>
                      <a:pt x="774" y="26"/>
                    </a:lnTo>
                    <a:lnTo>
                      <a:pt x="777" y="21"/>
                    </a:lnTo>
                    <a:lnTo>
                      <a:pt x="783" y="17"/>
                    </a:lnTo>
                    <a:lnTo>
                      <a:pt x="783" y="17"/>
                    </a:lnTo>
                    <a:lnTo>
                      <a:pt x="791" y="13"/>
                    </a:lnTo>
                    <a:lnTo>
                      <a:pt x="802" y="10"/>
                    </a:lnTo>
                    <a:lnTo>
                      <a:pt x="829" y="6"/>
                    </a:lnTo>
                    <a:lnTo>
                      <a:pt x="860" y="2"/>
                    </a:lnTo>
                    <a:lnTo>
                      <a:pt x="896" y="0"/>
                    </a:lnTo>
                    <a:lnTo>
                      <a:pt x="935" y="0"/>
                    </a:lnTo>
                    <a:lnTo>
                      <a:pt x="977" y="2"/>
                    </a:lnTo>
                    <a:lnTo>
                      <a:pt x="1065" y="6"/>
                    </a:lnTo>
                    <a:lnTo>
                      <a:pt x="1065" y="6"/>
                    </a:lnTo>
                    <a:lnTo>
                      <a:pt x="1061" y="114"/>
                    </a:lnTo>
                    <a:lnTo>
                      <a:pt x="1061" y="163"/>
                    </a:lnTo>
                    <a:lnTo>
                      <a:pt x="1062" y="207"/>
                    </a:lnTo>
                    <a:lnTo>
                      <a:pt x="1064" y="225"/>
                    </a:lnTo>
                    <a:lnTo>
                      <a:pt x="1066" y="244"/>
                    </a:lnTo>
                    <a:lnTo>
                      <a:pt x="1069" y="259"/>
                    </a:lnTo>
                    <a:lnTo>
                      <a:pt x="1073" y="272"/>
                    </a:lnTo>
                    <a:lnTo>
                      <a:pt x="1078" y="281"/>
                    </a:lnTo>
                    <a:lnTo>
                      <a:pt x="1083" y="290"/>
                    </a:lnTo>
                    <a:lnTo>
                      <a:pt x="1090" y="294"/>
                    </a:lnTo>
                    <a:lnTo>
                      <a:pt x="1094" y="295"/>
                    </a:lnTo>
                    <a:lnTo>
                      <a:pt x="1099" y="295"/>
                    </a:lnTo>
                    <a:lnTo>
                      <a:pt x="1099" y="295"/>
                    </a:lnTo>
                    <a:lnTo>
                      <a:pt x="1106" y="294"/>
                    </a:lnTo>
                    <a:lnTo>
                      <a:pt x="1113" y="291"/>
                    </a:lnTo>
                    <a:lnTo>
                      <a:pt x="1127" y="284"/>
                    </a:lnTo>
                    <a:lnTo>
                      <a:pt x="1153" y="265"/>
                    </a:lnTo>
                    <a:lnTo>
                      <a:pt x="1170" y="253"/>
                    </a:lnTo>
                    <a:lnTo>
                      <a:pt x="1178" y="249"/>
                    </a:lnTo>
                    <a:lnTo>
                      <a:pt x="1188" y="245"/>
                    </a:lnTo>
                    <a:lnTo>
                      <a:pt x="1199" y="242"/>
                    </a:lnTo>
                    <a:lnTo>
                      <a:pt x="1212" y="239"/>
                    </a:lnTo>
                    <a:lnTo>
                      <a:pt x="1224" y="238"/>
                    </a:lnTo>
                    <a:lnTo>
                      <a:pt x="1238" y="238"/>
                    </a:lnTo>
                    <a:lnTo>
                      <a:pt x="1238" y="238"/>
                    </a:lnTo>
                    <a:lnTo>
                      <a:pt x="1250" y="239"/>
                    </a:lnTo>
                    <a:lnTo>
                      <a:pt x="1261" y="242"/>
                    </a:lnTo>
                    <a:lnTo>
                      <a:pt x="1270" y="246"/>
                    </a:lnTo>
                    <a:lnTo>
                      <a:pt x="1280" y="251"/>
                    </a:lnTo>
                    <a:lnTo>
                      <a:pt x="1289" y="256"/>
                    </a:lnTo>
                    <a:lnTo>
                      <a:pt x="1297" y="263"/>
                    </a:lnTo>
                    <a:lnTo>
                      <a:pt x="1304" y="270"/>
                    </a:lnTo>
                    <a:lnTo>
                      <a:pt x="1311" y="277"/>
                    </a:lnTo>
                    <a:lnTo>
                      <a:pt x="1317" y="286"/>
                    </a:lnTo>
                    <a:lnTo>
                      <a:pt x="1322" y="295"/>
                    </a:lnTo>
                    <a:lnTo>
                      <a:pt x="1326" y="305"/>
                    </a:lnTo>
                    <a:lnTo>
                      <a:pt x="1331" y="315"/>
                    </a:lnTo>
                    <a:lnTo>
                      <a:pt x="1335" y="336"/>
                    </a:lnTo>
                    <a:lnTo>
                      <a:pt x="1338" y="357"/>
                    </a:lnTo>
                    <a:lnTo>
                      <a:pt x="1338" y="357"/>
                    </a:lnTo>
                    <a:lnTo>
                      <a:pt x="1336" y="378"/>
                    </a:lnTo>
                    <a:lnTo>
                      <a:pt x="1335" y="389"/>
                    </a:lnTo>
                    <a:lnTo>
                      <a:pt x="1332" y="399"/>
                    </a:lnTo>
                    <a:lnTo>
                      <a:pt x="1329" y="409"/>
                    </a:lnTo>
                    <a:lnTo>
                      <a:pt x="1325" y="418"/>
                    </a:lnTo>
                    <a:lnTo>
                      <a:pt x="1319" y="427"/>
                    </a:lnTo>
                    <a:lnTo>
                      <a:pt x="1314" y="435"/>
                    </a:lnTo>
                    <a:lnTo>
                      <a:pt x="1307" y="442"/>
                    </a:lnTo>
                    <a:lnTo>
                      <a:pt x="1300" y="449"/>
                    </a:lnTo>
                    <a:lnTo>
                      <a:pt x="1291" y="456"/>
                    </a:lnTo>
                    <a:lnTo>
                      <a:pt x="1282" y="462"/>
                    </a:lnTo>
                    <a:lnTo>
                      <a:pt x="1272" y="466"/>
                    </a:lnTo>
                    <a:lnTo>
                      <a:pt x="1259" y="469"/>
                    </a:lnTo>
                    <a:lnTo>
                      <a:pt x="1248" y="470"/>
                    </a:lnTo>
                    <a:lnTo>
                      <a:pt x="1234" y="471"/>
                    </a:lnTo>
                    <a:lnTo>
                      <a:pt x="1234" y="471"/>
                    </a:lnTo>
                    <a:lnTo>
                      <a:pt x="1223" y="471"/>
                    </a:lnTo>
                    <a:lnTo>
                      <a:pt x="1210" y="469"/>
                    </a:lnTo>
                    <a:lnTo>
                      <a:pt x="1198" y="464"/>
                    </a:lnTo>
                    <a:lnTo>
                      <a:pt x="1185" y="460"/>
                    </a:lnTo>
                    <a:lnTo>
                      <a:pt x="1163" y="449"/>
                    </a:lnTo>
                    <a:lnTo>
                      <a:pt x="1140" y="438"/>
                    </a:lnTo>
                    <a:lnTo>
                      <a:pt x="1121" y="428"/>
                    </a:lnTo>
                    <a:lnTo>
                      <a:pt x="1113" y="425"/>
                    </a:lnTo>
                    <a:lnTo>
                      <a:pt x="1104" y="424"/>
                    </a:lnTo>
                    <a:lnTo>
                      <a:pt x="1096" y="425"/>
                    </a:lnTo>
                    <a:lnTo>
                      <a:pt x="1090" y="428"/>
                    </a:lnTo>
                    <a:lnTo>
                      <a:pt x="1083" y="432"/>
                    </a:lnTo>
                    <a:lnTo>
                      <a:pt x="1079" y="441"/>
                    </a:lnTo>
                    <a:lnTo>
                      <a:pt x="1079" y="441"/>
                    </a:lnTo>
                    <a:lnTo>
                      <a:pt x="1078" y="446"/>
                    </a:lnTo>
                    <a:lnTo>
                      <a:pt x="1075" y="455"/>
                    </a:lnTo>
                    <a:lnTo>
                      <a:pt x="1073" y="477"/>
                    </a:lnTo>
                    <a:lnTo>
                      <a:pt x="1071" y="508"/>
                    </a:lnTo>
                    <a:lnTo>
                      <a:pt x="1071" y="546"/>
                    </a:lnTo>
                    <a:lnTo>
                      <a:pt x="1069" y="632"/>
                    </a:lnTo>
                    <a:lnTo>
                      <a:pt x="1071" y="729"/>
                    </a:lnTo>
                    <a:lnTo>
                      <a:pt x="1071" y="729"/>
                    </a:lnTo>
                    <a:lnTo>
                      <a:pt x="1015" y="731"/>
                    </a:lnTo>
                    <a:lnTo>
                      <a:pt x="962" y="731"/>
                    </a:lnTo>
                    <a:lnTo>
                      <a:pt x="911" y="731"/>
                    </a:lnTo>
                    <a:lnTo>
                      <a:pt x="867" y="729"/>
                    </a:lnTo>
                    <a:lnTo>
                      <a:pt x="846" y="726"/>
                    </a:lnTo>
                    <a:lnTo>
                      <a:pt x="829" y="723"/>
                    </a:lnTo>
                    <a:lnTo>
                      <a:pt x="813" y="720"/>
                    </a:lnTo>
                    <a:lnTo>
                      <a:pt x="799" y="716"/>
                    </a:lnTo>
                    <a:lnTo>
                      <a:pt x="790" y="711"/>
                    </a:lnTo>
                    <a:lnTo>
                      <a:pt x="781" y="704"/>
                    </a:lnTo>
                    <a:lnTo>
                      <a:pt x="777" y="697"/>
                    </a:lnTo>
                    <a:lnTo>
                      <a:pt x="776" y="692"/>
                    </a:lnTo>
                    <a:lnTo>
                      <a:pt x="776" y="688"/>
                    </a:lnTo>
                    <a:lnTo>
                      <a:pt x="776" y="688"/>
                    </a:lnTo>
                    <a:lnTo>
                      <a:pt x="777" y="681"/>
                    </a:lnTo>
                    <a:lnTo>
                      <a:pt x="778" y="674"/>
                    </a:lnTo>
                    <a:lnTo>
                      <a:pt x="787" y="662"/>
                    </a:lnTo>
                    <a:lnTo>
                      <a:pt x="806" y="634"/>
                    </a:lnTo>
                    <a:lnTo>
                      <a:pt x="818" y="618"/>
                    </a:lnTo>
                    <a:lnTo>
                      <a:pt x="822" y="608"/>
                    </a:lnTo>
                    <a:lnTo>
                      <a:pt x="826" y="599"/>
                    </a:lnTo>
                    <a:lnTo>
                      <a:pt x="829" y="588"/>
                    </a:lnTo>
                    <a:lnTo>
                      <a:pt x="832" y="576"/>
                    </a:lnTo>
                    <a:lnTo>
                      <a:pt x="833" y="564"/>
                    </a:lnTo>
                    <a:lnTo>
                      <a:pt x="832" y="550"/>
                    </a:lnTo>
                    <a:lnTo>
                      <a:pt x="832" y="550"/>
                    </a:lnTo>
                    <a:lnTo>
                      <a:pt x="832" y="537"/>
                    </a:lnTo>
                    <a:lnTo>
                      <a:pt x="829" y="527"/>
                    </a:lnTo>
                    <a:lnTo>
                      <a:pt x="825" y="516"/>
                    </a:lnTo>
                    <a:lnTo>
                      <a:pt x="820" y="508"/>
                    </a:lnTo>
                    <a:lnTo>
                      <a:pt x="815" y="498"/>
                    </a:lnTo>
                    <a:lnTo>
                      <a:pt x="808" y="491"/>
                    </a:lnTo>
                    <a:lnTo>
                      <a:pt x="801" y="483"/>
                    </a:lnTo>
                    <a:lnTo>
                      <a:pt x="792" y="477"/>
                    </a:lnTo>
                    <a:lnTo>
                      <a:pt x="784" y="470"/>
                    </a:lnTo>
                    <a:lnTo>
                      <a:pt x="776" y="466"/>
                    </a:lnTo>
                    <a:lnTo>
                      <a:pt x="766" y="460"/>
                    </a:lnTo>
                    <a:lnTo>
                      <a:pt x="756" y="458"/>
                    </a:lnTo>
                    <a:lnTo>
                      <a:pt x="735" y="452"/>
                    </a:lnTo>
                    <a:lnTo>
                      <a:pt x="714" y="449"/>
                    </a:lnTo>
                    <a:lnTo>
                      <a:pt x="693" y="451"/>
                    </a:lnTo>
                    <a:lnTo>
                      <a:pt x="682" y="452"/>
                    </a:lnTo>
                    <a:lnTo>
                      <a:pt x="672" y="455"/>
                    </a:lnTo>
                    <a:lnTo>
                      <a:pt x="662" y="459"/>
                    </a:lnTo>
                    <a:lnTo>
                      <a:pt x="653" y="463"/>
                    </a:lnTo>
                    <a:lnTo>
                      <a:pt x="644" y="467"/>
                    </a:lnTo>
                    <a:lnTo>
                      <a:pt x="636" y="473"/>
                    </a:lnTo>
                    <a:lnTo>
                      <a:pt x="627" y="480"/>
                    </a:lnTo>
                    <a:lnTo>
                      <a:pt x="620" y="488"/>
                    </a:lnTo>
                    <a:lnTo>
                      <a:pt x="615" y="497"/>
                    </a:lnTo>
                    <a:lnTo>
                      <a:pt x="609" y="506"/>
                    </a:lnTo>
                    <a:lnTo>
                      <a:pt x="605" y="516"/>
                    </a:lnTo>
                    <a:lnTo>
                      <a:pt x="602" y="527"/>
                    </a:lnTo>
                    <a:lnTo>
                      <a:pt x="600" y="540"/>
                    </a:lnTo>
                    <a:lnTo>
                      <a:pt x="600" y="553"/>
                    </a:lnTo>
                    <a:lnTo>
                      <a:pt x="600" y="553"/>
                    </a:lnTo>
                    <a:lnTo>
                      <a:pt x="600" y="565"/>
                    </a:lnTo>
                    <a:lnTo>
                      <a:pt x="602" y="578"/>
                    </a:lnTo>
                    <a:lnTo>
                      <a:pt x="607" y="589"/>
                    </a:lnTo>
                    <a:lnTo>
                      <a:pt x="611" y="601"/>
                    </a:lnTo>
                    <a:lnTo>
                      <a:pt x="622" y="625"/>
                    </a:lnTo>
                    <a:lnTo>
                      <a:pt x="633" y="646"/>
                    </a:lnTo>
                    <a:lnTo>
                      <a:pt x="643" y="666"/>
                    </a:lnTo>
                    <a:lnTo>
                      <a:pt x="646" y="676"/>
                    </a:lnTo>
                    <a:lnTo>
                      <a:pt x="647" y="684"/>
                    </a:lnTo>
                    <a:lnTo>
                      <a:pt x="646" y="691"/>
                    </a:lnTo>
                    <a:lnTo>
                      <a:pt x="643" y="698"/>
                    </a:lnTo>
                    <a:lnTo>
                      <a:pt x="639" y="704"/>
                    </a:lnTo>
                    <a:lnTo>
                      <a:pt x="630" y="709"/>
                    </a:lnTo>
                    <a:lnTo>
                      <a:pt x="630" y="709"/>
                    </a:lnTo>
                    <a:lnTo>
                      <a:pt x="625" y="711"/>
                    </a:lnTo>
                    <a:lnTo>
                      <a:pt x="616" y="712"/>
                    </a:lnTo>
                    <a:lnTo>
                      <a:pt x="594" y="715"/>
                    </a:lnTo>
                    <a:lnTo>
                      <a:pt x="565" y="716"/>
                    </a:lnTo>
                    <a:lnTo>
                      <a:pt x="528" y="718"/>
                    </a:lnTo>
                    <a:lnTo>
                      <a:pt x="442" y="718"/>
                    </a:lnTo>
                    <a:lnTo>
                      <a:pt x="347" y="716"/>
                    </a:lnTo>
                    <a:lnTo>
                      <a:pt x="347" y="716"/>
                    </a:lnTo>
                    <a:close/>
                  </a:path>
                </a:pathLst>
              </a:custGeom>
              <a:solidFill>
                <a:schemeClr val="accent4"/>
              </a:solidFill>
              <a:ln w="28575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Slîdé">
                <a:extLst>
                  <a:ext uri="{FF2B5EF4-FFF2-40B4-BE49-F238E27FC236}">
                    <a16:creationId xmlns:a16="http://schemas.microsoft.com/office/drawing/2014/main" xmlns="" id="{622439E8-3E46-44EF-B3B1-49C59194914D}"/>
                  </a:ext>
                </a:extLst>
              </p:cNvPr>
              <p:cNvSpPr/>
              <p:nvPr/>
            </p:nvSpPr>
            <p:spPr bwMode="auto">
              <a:xfrm>
                <a:off x="3895725" y="2906714"/>
                <a:ext cx="2052637" cy="1154112"/>
              </a:xfrm>
              <a:custGeom>
                <a:avLst/>
                <a:gdLst>
                  <a:gd name="T0" fmla="*/ 757 w 1293"/>
                  <a:gd name="T1" fmla="*/ 716 h 727"/>
                  <a:gd name="T2" fmla="*/ 687 w 1293"/>
                  <a:gd name="T3" fmla="*/ 703 h 727"/>
                  <a:gd name="T4" fmla="*/ 681 w 1293"/>
                  <a:gd name="T5" fmla="*/ 667 h 727"/>
                  <a:gd name="T6" fmla="*/ 722 w 1293"/>
                  <a:gd name="T7" fmla="*/ 578 h 727"/>
                  <a:gd name="T8" fmla="*/ 722 w 1293"/>
                  <a:gd name="T9" fmla="*/ 527 h 727"/>
                  <a:gd name="T10" fmla="*/ 697 w 1293"/>
                  <a:gd name="T11" fmla="*/ 481 h 727"/>
                  <a:gd name="T12" fmla="*/ 652 w 1293"/>
                  <a:gd name="T13" fmla="*/ 455 h 727"/>
                  <a:gd name="T14" fmla="*/ 589 w 1293"/>
                  <a:gd name="T15" fmla="*/ 452 h 727"/>
                  <a:gd name="T16" fmla="*/ 532 w 1293"/>
                  <a:gd name="T17" fmla="*/ 477 h 727"/>
                  <a:gd name="T18" fmla="*/ 499 w 1293"/>
                  <a:gd name="T19" fmla="*/ 518 h 727"/>
                  <a:gd name="T20" fmla="*/ 492 w 1293"/>
                  <a:gd name="T21" fmla="*/ 564 h 727"/>
                  <a:gd name="T22" fmla="*/ 508 w 1293"/>
                  <a:gd name="T23" fmla="*/ 618 h 727"/>
                  <a:gd name="T24" fmla="*/ 548 w 1293"/>
                  <a:gd name="T25" fmla="*/ 688 h 727"/>
                  <a:gd name="T26" fmla="*/ 543 w 1293"/>
                  <a:gd name="T27" fmla="*/ 703 h 727"/>
                  <a:gd name="T28" fmla="*/ 477 w 1293"/>
                  <a:gd name="T29" fmla="*/ 724 h 727"/>
                  <a:gd name="T30" fmla="*/ 252 w 1293"/>
                  <a:gd name="T31" fmla="*/ 723 h 727"/>
                  <a:gd name="T32" fmla="*/ 252 w 1293"/>
                  <a:gd name="T33" fmla="*/ 480 h 727"/>
                  <a:gd name="T34" fmla="*/ 237 w 1293"/>
                  <a:gd name="T35" fmla="*/ 428 h 727"/>
                  <a:gd name="T36" fmla="*/ 211 w 1293"/>
                  <a:gd name="T37" fmla="*/ 427 h 727"/>
                  <a:gd name="T38" fmla="*/ 123 w 1293"/>
                  <a:gd name="T39" fmla="*/ 456 h 727"/>
                  <a:gd name="T40" fmla="*/ 70 w 1293"/>
                  <a:gd name="T41" fmla="*/ 455 h 727"/>
                  <a:gd name="T42" fmla="*/ 31 w 1293"/>
                  <a:gd name="T43" fmla="*/ 428 h 727"/>
                  <a:gd name="T44" fmla="*/ 0 w 1293"/>
                  <a:gd name="T45" fmla="*/ 344 h 727"/>
                  <a:gd name="T46" fmla="*/ 17 w 1293"/>
                  <a:gd name="T47" fmla="*/ 267 h 727"/>
                  <a:gd name="T48" fmla="*/ 52 w 1293"/>
                  <a:gd name="T49" fmla="*/ 237 h 727"/>
                  <a:gd name="T50" fmla="*/ 102 w 1293"/>
                  <a:gd name="T51" fmla="*/ 231 h 727"/>
                  <a:gd name="T52" fmla="*/ 171 w 1293"/>
                  <a:gd name="T53" fmla="*/ 249 h 727"/>
                  <a:gd name="T54" fmla="*/ 223 w 1293"/>
                  <a:gd name="T55" fmla="*/ 269 h 727"/>
                  <a:gd name="T56" fmla="*/ 245 w 1293"/>
                  <a:gd name="T57" fmla="*/ 251 h 727"/>
                  <a:gd name="T58" fmla="*/ 255 w 1293"/>
                  <a:gd name="T59" fmla="*/ 91 h 727"/>
                  <a:gd name="T60" fmla="*/ 457 w 1293"/>
                  <a:gd name="T61" fmla="*/ 0 h 727"/>
                  <a:gd name="T62" fmla="*/ 534 w 1293"/>
                  <a:gd name="T63" fmla="*/ 13 h 727"/>
                  <a:gd name="T64" fmla="*/ 548 w 1293"/>
                  <a:gd name="T65" fmla="*/ 32 h 727"/>
                  <a:gd name="T66" fmla="*/ 518 w 1293"/>
                  <a:gd name="T67" fmla="*/ 87 h 727"/>
                  <a:gd name="T68" fmla="*/ 492 w 1293"/>
                  <a:gd name="T69" fmla="*/ 146 h 727"/>
                  <a:gd name="T70" fmla="*/ 495 w 1293"/>
                  <a:gd name="T71" fmla="*/ 195 h 727"/>
                  <a:gd name="T72" fmla="*/ 523 w 1293"/>
                  <a:gd name="T73" fmla="*/ 238 h 727"/>
                  <a:gd name="T74" fmla="*/ 568 w 1293"/>
                  <a:gd name="T75" fmla="*/ 264 h 727"/>
                  <a:gd name="T76" fmla="*/ 652 w 1293"/>
                  <a:gd name="T77" fmla="*/ 266 h 727"/>
                  <a:gd name="T78" fmla="*/ 697 w 1293"/>
                  <a:gd name="T79" fmla="*/ 241 h 727"/>
                  <a:gd name="T80" fmla="*/ 722 w 1293"/>
                  <a:gd name="T81" fmla="*/ 193 h 727"/>
                  <a:gd name="T82" fmla="*/ 722 w 1293"/>
                  <a:gd name="T83" fmla="*/ 144 h 727"/>
                  <a:gd name="T84" fmla="*/ 681 w 1293"/>
                  <a:gd name="T85" fmla="*/ 55 h 727"/>
                  <a:gd name="T86" fmla="*/ 685 w 1293"/>
                  <a:gd name="T87" fmla="*/ 17 h 727"/>
                  <a:gd name="T88" fmla="*/ 759 w 1293"/>
                  <a:gd name="T89" fmla="*/ 4 h 727"/>
                  <a:gd name="T90" fmla="*/ 973 w 1293"/>
                  <a:gd name="T91" fmla="*/ 88 h 727"/>
                  <a:gd name="T92" fmla="*/ 983 w 1293"/>
                  <a:gd name="T93" fmla="*/ 249 h 727"/>
                  <a:gd name="T94" fmla="*/ 1012 w 1293"/>
                  <a:gd name="T95" fmla="*/ 276 h 727"/>
                  <a:gd name="T96" fmla="*/ 1061 w 1293"/>
                  <a:gd name="T97" fmla="*/ 262 h 727"/>
                  <a:gd name="T98" fmla="*/ 1141 w 1293"/>
                  <a:gd name="T99" fmla="*/ 223 h 727"/>
                  <a:gd name="T100" fmla="*/ 1204 w 1293"/>
                  <a:gd name="T101" fmla="*/ 228 h 727"/>
                  <a:gd name="T102" fmla="*/ 1263 w 1293"/>
                  <a:gd name="T103" fmla="*/ 263 h 727"/>
                  <a:gd name="T104" fmla="*/ 1291 w 1293"/>
                  <a:gd name="T105" fmla="*/ 316 h 727"/>
                  <a:gd name="T106" fmla="*/ 1292 w 1293"/>
                  <a:gd name="T107" fmla="*/ 365 h 727"/>
                  <a:gd name="T108" fmla="*/ 1271 w 1293"/>
                  <a:gd name="T109" fmla="*/ 422 h 727"/>
                  <a:gd name="T110" fmla="*/ 1224 w 1293"/>
                  <a:gd name="T111" fmla="*/ 466 h 727"/>
                  <a:gd name="T112" fmla="*/ 1152 w 1293"/>
                  <a:gd name="T113" fmla="*/ 483 h 727"/>
                  <a:gd name="T114" fmla="*/ 1107 w 1293"/>
                  <a:gd name="T115" fmla="*/ 469 h 727"/>
                  <a:gd name="T116" fmla="*/ 1022 w 1293"/>
                  <a:gd name="T117" fmla="*/ 422 h 727"/>
                  <a:gd name="T118" fmla="*/ 987 w 1293"/>
                  <a:gd name="T119" fmla="*/ 434 h 727"/>
                  <a:gd name="T120" fmla="*/ 966 w 1293"/>
                  <a:gd name="T121" fmla="*/ 491 h 727"/>
                  <a:gd name="T122" fmla="*/ 966 w 1293"/>
                  <a:gd name="T123" fmla="*/ 717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93" h="727">
                    <a:moveTo>
                      <a:pt x="966" y="717"/>
                    </a:moveTo>
                    <a:lnTo>
                      <a:pt x="966" y="717"/>
                    </a:lnTo>
                    <a:lnTo>
                      <a:pt x="874" y="719"/>
                    </a:lnTo>
                    <a:lnTo>
                      <a:pt x="792" y="717"/>
                    </a:lnTo>
                    <a:lnTo>
                      <a:pt x="757" y="716"/>
                    </a:lnTo>
                    <a:lnTo>
                      <a:pt x="729" y="715"/>
                    </a:lnTo>
                    <a:lnTo>
                      <a:pt x="708" y="712"/>
                    </a:lnTo>
                    <a:lnTo>
                      <a:pt x="694" y="709"/>
                    </a:lnTo>
                    <a:lnTo>
                      <a:pt x="694" y="709"/>
                    </a:lnTo>
                    <a:lnTo>
                      <a:pt x="687" y="703"/>
                    </a:lnTo>
                    <a:lnTo>
                      <a:pt x="681" y="698"/>
                    </a:lnTo>
                    <a:lnTo>
                      <a:pt x="678" y="691"/>
                    </a:lnTo>
                    <a:lnTo>
                      <a:pt x="677" y="684"/>
                    </a:lnTo>
                    <a:lnTo>
                      <a:pt x="678" y="675"/>
                    </a:lnTo>
                    <a:lnTo>
                      <a:pt x="681" y="667"/>
                    </a:lnTo>
                    <a:lnTo>
                      <a:pt x="691" y="646"/>
                    </a:lnTo>
                    <a:lnTo>
                      <a:pt x="702" y="625"/>
                    </a:lnTo>
                    <a:lnTo>
                      <a:pt x="713" y="601"/>
                    </a:lnTo>
                    <a:lnTo>
                      <a:pt x="717" y="590"/>
                    </a:lnTo>
                    <a:lnTo>
                      <a:pt x="722" y="578"/>
                    </a:lnTo>
                    <a:lnTo>
                      <a:pt x="724" y="565"/>
                    </a:lnTo>
                    <a:lnTo>
                      <a:pt x="724" y="552"/>
                    </a:lnTo>
                    <a:lnTo>
                      <a:pt x="724" y="552"/>
                    </a:lnTo>
                    <a:lnTo>
                      <a:pt x="724" y="540"/>
                    </a:lnTo>
                    <a:lnTo>
                      <a:pt x="722" y="527"/>
                    </a:lnTo>
                    <a:lnTo>
                      <a:pt x="719" y="516"/>
                    </a:lnTo>
                    <a:lnTo>
                      <a:pt x="715" y="506"/>
                    </a:lnTo>
                    <a:lnTo>
                      <a:pt x="709" y="497"/>
                    </a:lnTo>
                    <a:lnTo>
                      <a:pt x="704" y="488"/>
                    </a:lnTo>
                    <a:lnTo>
                      <a:pt x="697" y="481"/>
                    </a:lnTo>
                    <a:lnTo>
                      <a:pt x="688" y="474"/>
                    </a:lnTo>
                    <a:lnTo>
                      <a:pt x="680" y="467"/>
                    </a:lnTo>
                    <a:lnTo>
                      <a:pt x="671" y="463"/>
                    </a:lnTo>
                    <a:lnTo>
                      <a:pt x="662" y="459"/>
                    </a:lnTo>
                    <a:lnTo>
                      <a:pt x="652" y="455"/>
                    </a:lnTo>
                    <a:lnTo>
                      <a:pt x="642" y="453"/>
                    </a:lnTo>
                    <a:lnTo>
                      <a:pt x="631" y="450"/>
                    </a:lnTo>
                    <a:lnTo>
                      <a:pt x="610" y="450"/>
                    </a:lnTo>
                    <a:lnTo>
                      <a:pt x="610" y="450"/>
                    </a:lnTo>
                    <a:lnTo>
                      <a:pt x="589" y="452"/>
                    </a:lnTo>
                    <a:lnTo>
                      <a:pt x="568" y="457"/>
                    </a:lnTo>
                    <a:lnTo>
                      <a:pt x="558" y="462"/>
                    </a:lnTo>
                    <a:lnTo>
                      <a:pt x="548" y="466"/>
                    </a:lnTo>
                    <a:lnTo>
                      <a:pt x="540" y="471"/>
                    </a:lnTo>
                    <a:lnTo>
                      <a:pt x="532" y="477"/>
                    </a:lnTo>
                    <a:lnTo>
                      <a:pt x="523" y="484"/>
                    </a:lnTo>
                    <a:lnTo>
                      <a:pt x="516" y="491"/>
                    </a:lnTo>
                    <a:lnTo>
                      <a:pt x="509" y="499"/>
                    </a:lnTo>
                    <a:lnTo>
                      <a:pt x="504" y="508"/>
                    </a:lnTo>
                    <a:lnTo>
                      <a:pt x="499" y="518"/>
                    </a:lnTo>
                    <a:lnTo>
                      <a:pt x="495" y="527"/>
                    </a:lnTo>
                    <a:lnTo>
                      <a:pt x="494" y="538"/>
                    </a:lnTo>
                    <a:lnTo>
                      <a:pt x="492" y="550"/>
                    </a:lnTo>
                    <a:lnTo>
                      <a:pt x="492" y="550"/>
                    </a:lnTo>
                    <a:lnTo>
                      <a:pt x="492" y="564"/>
                    </a:lnTo>
                    <a:lnTo>
                      <a:pt x="492" y="576"/>
                    </a:lnTo>
                    <a:lnTo>
                      <a:pt x="495" y="589"/>
                    </a:lnTo>
                    <a:lnTo>
                      <a:pt x="498" y="599"/>
                    </a:lnTo>
                    <a:lnTo>
                      <a:pt x="502" y="608"/>
                    </a:lnTo>
                    <a:lnTo>
                      <a:pt x="508" y="618"/>
                    </a:lnTo>
                    <a:lnTo>
                      <a:pt x="518" y="634"/>
                    </a:lnTo>
                    <a:lnTo>
                      <a:pt x="539" y="661"/>
                    </a:lnTo>
                    <a:lnTo>
                      <a:pt x="546" y="675"/>
                    </a:lnTo>
                    <a:lnTo>
                      <a:pt x="547" y="681"/>
                    </a:lnTo>
                    <a:lnTo>
                      <a:pt x="548" y="688"/>
                    </a:lnTo>
                    <a:lnTo>
                      <a:pt x="548" y="688"/>
                    </a:lnTo>
                    <a:lnTo>
                      <a:pt x="548" y="692"/>
                    </a:lnTo>
                    <a:lnTo>
                      <a:pt x="547" y="696"/>
                    </a:lnTo>
                    <a:lnTo>
                      <a:pt x="546" y="701"/>
                    </a:lnTo>
                    <a:lnTo>
                      <a:pt x="543" y="703"/>
                    </a:lnTo>
                    <a:lnTo>
                      <a:pt x="534" y="710"/>
                    </a:lnTo>
                    <a:lnTo>
                      <a:pt x="525" y="715"/>
                    </a:lnTo>
                    <a:lnTo>
                      <a:pt x="511" y="719"/>
                    </a:lnTo>
                    <a:lnTo>
                      <a:pt x="495" y="722"/>
                    </a:lnTo>
                    <a:lnTo>
                      <a:pt x="477" y="724"/>
                    </a:lnTo>
                    <a:lnTo>
                      <a:pt x="457" y="726"/>
                    </a:lnTo>
                    <a:lnTo>
                      <a:pt x="413" y="727"/>
                    </a:lnTo>
                    <a:lnTo>
                      <a:pt x="362" y="727"/>
                    </a:lnTo>
                    <a:lnTo>
                      <a:pt x="252" y="723"/>
                    </a:lnTo>
                    <a:lnTo>
                      <a:pt x="252" y="723"/>
                    </a:lnTo>
                    <a:lnTo>
                      <a:pt x="256" y="632"/>
                    </a:lnTo>
                    <a:lnTo>
                      <a:pt x="256" y="589"/>
                    </a:lnTo>
                    <a:lnTo>
                      <a:pt x="256" y="548"/>
                    </a:lnTo>
                    <a:lnTo>
                      <a:pt x="255" y="512"/>
                    </a:lnTo>
                    <a:lnTo>
                      <a:pt x="252" y="480"/>
                    </a:lnTo>
                    <a:lnTo>
                      <a:pt x="248" y="453"/>
                    </a:lnTo>
                    <a:lnTo>
                      <a:pt x="244" y="442"/>
                    </a:lnTo>
                    <a:lnTo>
                      <a:pt x="239" y="434"/>
                    </a:lnTo>
                    <a:lnTo>
                      <a:pt x="239" y="434"/>
                    </a:lnTo>
                    <a:lnTo>
                      <a:pt x="237" y="428"/>
                    </a:lnTo>
                    <a:lnTo>
                      <a:pt x="232" y="425"/>
                    </a:lnTo>
                    <a:lnTo>
                      <a:pt x="228" y="422"/>
                    </a:lnTo>
                    <a:lnTo>
                      <a:pt x="223" y="422"/>
                    </a:lnTo>
                    <a:lnTo>
                      <a:pt x="217" y="424"/>
                    </a:lnTo>
                    <a:lnTo>
                      <a:pt x="211" y="427"/>
                    </a:lnTo>
                    <a:lnTo>
                      <a:pt x="196" y="434"/>
                    </a:lnTo>
                    <a:lnTo>
                      <a:pt x="177" y="442"/>
                    </a:lnTo>
                    <a:lnTo>
                      <a:pt x="153" y="450"/>
                    </a:lnTo>
                    <a:lnTo>
                      <a:pt x="139" y="453"/>
                    </a:lnTo>
                    <a:lnTo>
                      <a:pt x="123" y="456"/>
                    </a:lnTo>
                    <a:lnTo>
                      <a:pt x="107" y="457"/>
                    </a:lnTo>
                    <a:lnTo>
                      <a:pt x="88" y="457"/>
                    </a:lnTo>
                    <a:lnTo>
                      <a:pt x="88" y="457"/>
                    </a:lnTo>
                    <a:lnTo>
                      <a:pt x="79" y="456"/>
                    </a:lnTo>
                    <a:lnTo>
                      <a:pt x="70" y="455"/>
                    </a:lnTo>
                    <a:lnTo>
                      <a:pt x="60" y="452"/>
                    </a:lnTo>
                    <a:lnTo>
                      <a:pt x="54" y="446"/>
                    </a:lnTo>
                    <a:lnTo>
                      <a:pt x="45" y="442"/>
                    </a:lnTo>
                    <a:lnTo>
                      <a:pt x="38" y="435"/>
                    </a:lnTo>
                    <a:lnTo>
                      <a:pt x="31" y="428"/>
                    </a:lnTo>
                    <a:lnTo>
                      <a:pt x="26" y="421"/>
                    </a:lnTo>
                    <a:lnTo>
                      <a:pt x="16" y="404"/>
                    </a:lnTo>
                    <a:lnTo>
                      <a:pt x="7" y="385"/>
                    </a:lnTo>
                    <a:lnTo>
                      <a:pt x="3" y="365"/>
                    </a:lnTo>
                    <a:lnTo>
                      <a:pt x="0" y="344"/>
                    </a:lnTo>
                    <a:lnTo>
                      <a:pt x="0" y="323"/>
                    </a:lnTo>
                    <a:lnTo>
                      <a:pt x="3" y="304"/>
                    </a:lnTo>
                    <a:lnTo>
                      <a:pt x="9" y="284"/>
                    </a:lnTo>
                    <a:lnTo>
                      <a:pt x="13" y="276"/>
                    </a:lnTo>
                    <a:lnTo>
                      <a:pt x="17" y="267"/>
                    </a:lnTo>
                    <a:lnTo>
                      <a:pt x="23" y="259"/>
                    </a:lnTo>
                    <a:lnTo>
                      <a:pt x="30" y="253"/>
                    </a:lnTo>
                    <a:lnTo>
                      <a:pt x="37" y="246"/>
                    </a:lnTo>
                    <a:lnTo>
                      <a:pt x="44" y="241"/>
                    </a:lnTo>
                    <a:lnTo>
                      <a:pt x="52" y="237"/>
                    </a:lnTo>
                    <a:lnTo>
                      <a:pt x="62" y="234"/>
                    </a:lnTo>
                    <a:lnTo>
                      <a:pt x="72" y="232"/>
                    </a:lnTo>
                    <a:lnTo>
                      <a:pt x="83" y="231"/>
                    </a:lnTo>
                    <a:lnTo>
                      <a:pt x="83" y="231"/>
                    </a:lnTo>
                    <a:lnTo>
                      <a:pt x="102" y="231"/>
                    </a:lnTo>
                    <a:lnTo>
                      <a:pt x="119" y="232"/>
                    </a:lnTo>
                    <a:lnTo>
                      <a:pt x="135" y="235"/>
                    </a:lnTo>
                    <a:lnTo>
                      <a:pt x="149" y="239"/>
                    </a:lnTo>
                    <a:lnTo>
                      <a:pt x="161" y="244"/>
                    </a:lnTo>
                    <a:lnTo>
                      <a:pt x="171" y="249"/>
                    </a:lnTo>
                    <a:lnTo>
                      <a:pt x="189" y="259"/>
                    </a:lnTo>
                    <a:lnTo>
                      <a:pt x="203" y="266"/>
                    </a:lnTo>
                    <a:lnTo>
                      <a:pt x="210" y="269"/>
                    </a:lnTo>
                    <a:lnTo>
                      <a:pt x="216" y="269"/>
                    </a:lnTo>
                    <a:lnTo>
                      <a:pt x="223" y="269"/>
                    </a:lnTo>
                    <a:lnTo>
                      <a:pt x="228" y="266"/>
                    </a:lnTo>
                    <a:lnTo>
                      <a:pt x="235" y="262"/>
                    </a:lnTo>
                    <a:lnTo>
                      <a:pt x="242" y="255"/>
                    </a:lnTo>
                    <a:lnTo>
                      <a:pt x="242" y="255"/>
                    </a:lnTo>
                    <a:lnTo>
                      <a:pt x="245" y="251"/>
                    </a:lnTo>
                    <a:lnTo>
                      <a:pt x="248" y="244"/>
                    </a:lnTo>
                    <a:lnTo>
                      <a:pt x="252" y="224"/>
                    </a:lnTo>
                    <a:lnTo>
                      <a:pt x="253" y="199"/>
                    </a:lnTo>
                    <a:lnTo>
                      <a:pt x="255" y="167"/>
                    </a:lnTo>
                    <a:lnTo>
                      <a:pt x="255" y="91"/>
                    </a:lnTo>
                    <a:lnTo>
                      <a:pt x="253" y="9"/>
                    </a:lnTo>
                    <a:lnTo>
                      <a:pt x="253" y="9"/>
                    </a:lnTo>
                    <a:lnTo>
                      <a:pt x="362" y="2"/>
                    </a:lnTo>
                    <a:lnTo>
                      <a:pt x="413" y="0"/>
                    </a:lnTo>
                    <a:lnTo>
                      <a:pt x="457" y="0"/>
                    </a:lnTo>
                    <a:lnTo>
                      <a:pt x="477" y="0"/>
                    </a:lnTo>
                    <a:lnTo>
                      <a:pt x="495" y="2"/>
                    </a:lnTo>
                    <a:lnTo>
                      <a:pt x="511" y="4"/>
                    </a:lnTo>
                    <a:lnTo>
                      <a:pt x="525" y="9"/>
                    </a:lnTo>
                    <a:lnTo>
                      <a:pt x="534" y="13"/>
                    </a:lnTo>
                    <a:lnTo>
                      <a:pt x="543" y="18"/>
                    </a:lnTo>
                    <a:lnTo>
                      <a:pt x="546" y="21"/>
                    </a:lnTo>
                    <a:lnTo>
                      <a:pt x="547" y="25"/>
                    </a:lnTo>
                    <a:lnTo>
                      <a:pt x="548" y="28"/>
                    </a:lnTo>
                    <a:lnTo>
                      <a:pt x="548" y="32"/>
                    </a:lnTo>
                    <a:lnTo>
                      <a:pt x="548" y="32"/>
                    </a:lnTo>
                    <a:lnTo>
                      <a:pt x="547" y="39"/>
                    </a:lnTo>
                    <a:lnTo>
                      <a:pt x="546" y="46"/>
                    </a:lnTo>
                    <a:lnTo>
                      <a:pt x="537" y="60"/>
                    </a:lnTo>
                    <a:lnTo>
                      <a:pt x="518" y="87"/>
                    </a:lnTo>
                    <a:lnTo>
                      <a:pt x="506" y="104"/>
                    </a:lnTo>
                    <a:lnTo>
                      <a:pt x="502" y="112"/>
                    </a:lnTo>
                    <a:lnTo>
                      <a:pt x="498" y="122"/>
                    </a:lnTo>
                    <a:lnTo>
                      <a:pt x="495" y="133"/>
                    </a:lnTo>
                    <a:lnTo>
                      <a:pt x="492" y="146"/>
                    </a:lnTo>
                    <a:lnTo>
                      <a:pt x="491" y="158"/>
                    </a:lnTo>
                    <a:lnTo>
                      <a:pt x="492" y="172"/>
                    </a:lnTo>
                    <a:lnTo>
                      <a:pt x="492" y="172"/>
                    </a:lnTo>
                    <a:lnTo>
                      <a:pt x="492" y="183"/>
                    </a:lnTo>
                    <a:lnTo>
                      <a:pt x="495" y="195"/>
                    </a:lnTo>
                    <a:lnTo>
                      <a:pt x="499" y="204"/>
                    </a:lnTo>
                    <a:lnTo>
                      <a:pt x="504" y="214"/>
                    </a:lnTo>
                    <a:lnTo>
                      <a:pt x="509" y="223"/>
                    </a:lnTo>
                    <a:lnTo>
                      <a:pt x="516" y="231"/>
                    </a:lnTo>
                    <a:lnTo>
                      <a:pt x="523" y="238"/>
                    </a:lnTo>
                    <a:lnTo>
                      <a:pt x="532" y="245"/>
                    </a:lnTo>
                    <a:lnTo>
                      <a:pt x="540" y="251"/>
                    </a:lnTo>
                    <a:lnTo>
                      <a:pt x="548" y="256"/>
                    </a:lnTo>
                    <a:lnTo>
                      <a:pt x="558" y="260"/>
                    </a:lnTo>
                    <a:lnTo>
                      <a:pt x="568" y="264"/>
                    </a:lnTo>
                    <a:lnTo>
                      <a:pt x="589" y="269"/>
                    </a:lnTo>
                    <a:lnTo>
                      <a:pt x="610" y="271"/>
                    </a:lnTo>
                    <a:lnTo>
                      <a:pt x="631" y="270"/>
                    </a:lnTo>
                    <a:lnTo>
                      <a:pt x="642" y="269"/>
                    </a:lnTo>
                    <a:lnTo>
                      <a:pt x="652" y="266"/>
                    </a:lnTo>
                    <a:lnTo>
                      <a:pt x="662" y="263"/>
                    </a:lnTo>
                    <a:lnTo>
                      <a:pt x="671" y="259"/>
                    </a:lnTo>
                    <a:lnTo>
                      <a:pt x="680" y="253"/>
                    </a:lnTo>
                    <a:lnTo>
                      <a:pt x="688" y="248"/>
                    </a:lnTo>
                    <a:lnTo>
                      <a:pt x="697" y="241"/>
                    </a:lnTo>
                    <a:lnTo>
                      <a:pt x="704" y="234"/>
                    </a:lnTo>
                    <a:lnTo>
                      <a:pt x="709" y="225"/>
                    </a:lnTo>
                    <a:lnTo>
                      <a:pt x="715" y="216"/>
                    </a:lnTo>
                    <a:lnTo>
                      <a:pt x="719" y="206"/>
                    </a:lnTo>
                    <a:lnTo>
                      <a:pt x="722" y="193"/>
                    </a:lnTo>
                    <a:lnTo>
                      <a:pt x="724" y="182"/>
                    </a:lnTo>
                    <a:lnTo>
                      <a:pt x="724" y="168"/>
                    </a:lnTo>
                    <a:lnTo>
                      <a:pt x="724" y="168"/>
                    </a:lnTo>
                    <a:lnTo>
                      <a:pt x="724" y="157"/>
                    </a:lnTo>
                    <a:lnTo>
                      <a:pt x="722" y="144"/>
                    </a:lnTo>
                    <a:lnTo>
                      <a:pt x="717" y="132"/>
                    </a:lnTo>
                    <a:lnTo>
                      <a:pt x="713" y="119"/>
                    </a:lnTo>
                    <a:lnTo>
                      <a:pt x="702" y="97"/>
                    </a:lnTo>
                    <a:lnTo>
                      <a:pt x="691" y="74"/>
                    </a:lnTo>
                    <a:lnTo>
                      <a:pt x="681" y="55"/>
                    </a:lnTo>
                    <a:lnTo>
                      <a:pt x="678" y="46"/>
                    </a:lnTo>
                    <a:lnTo>
                      <a:pt x="677" y="38"/>
                    </a:lnTo>
                    <a:lnTo>
                      <a:pt x="678" y="30"/>
                    </a:lnTo>
                    <a:lnTo>
                      <a:pt x="681" y="24"/>
                    </a:lnTo>
                    <a:lnTo>
                      <a:pt x="685" y="17"/>
                    </a:lnTo>
                    <a:lnTo>
                      <a:pt x="694" y="13"/>
                    </a:lnTo>
                    <a:lnTo>
                      <a:pt x="694" y="13"/>
                    </a:lnTo>
                    <a:lnTo>
                      <a:pt x="708" y="9"/>
                    </a:lnTo>
                    <a:lnTo>
                      <a:pt x="730" y="7"/>
                    </a:lnTo>
                    <a:lnTo>
                      <a:pt x="759" y="4"/>
                    </a:lnTo>
                    <a:lnTo>
                      <a:pt x="796" y="4"/>
                    </a:lnTo>
                    <a:lnTo>
                      <a:pt x="881" y="3"/>
                    </a:lnTo>
                    <a:lnTo>
                      <a:pt x="975" y="4"/>
                    </a:lnTo>
                    <a:lnTo>
                      <a:pt x="975" y="4"/>
                    </a:lnTo>
                    <a:lnTo>
                      <a:pt x="973" y="88"/>
                    </a:lnTo>
                    <a:lnTo>
                      <a:pt x="973" y="164"/>
                    </a:lnTo>
                    <a:lnTo>
                      <a:pt x="975" y="196"/>
                    </a:lnTo>
                    <a:lnTo>
                      <a:pt x="977" y="223"/>
                    </a:lnTo>
                    <a:lnTo>
                      <a:pt x="980" y="242"/>
                    </a:lnTo>
                    <a:lnTo>
                      <a:pt x="983" y="249"/>
                    </a:lnTo>
                    <a:lnTo>
                      <a:pt x="986" y="255"/>
                    </a:lnTo>
                    <a:lnTo>
                      <a:pt x="986" y="255"/>
                    </a:lnTo>
                    <a:lnTo>
                      <a:pt x="994" y="264"/>
                    </a:lnTo>
                    <a:lnTo>
                      <a:pt x="1004" y="271"/>
                    </a:lnTo>
                    <a:lnTo>
                      <a:pt x="1012" y="276"/>
                    </a:lnTo>
                    <a:lnTo>
                      <a:pt x="1022" y="277"/>
                    </a:lnTo>
                    <a:lnTo>
                      <a:pt x="1032" y="276"/>
                    </a:lnTo>
                    <a:lnTo>
                      <a:pt x="1042" y="273"/>
                    </a:lnTo>
                    <a:lnTo>
                      <a:pt x="1050" y="267"/>
                    </a:lnTo>
                    <a:lnTo>
                      <a:pt x="1061" y="262"/>
                    </a:lnTo>
                    <a:lnTo>
                      <a:pt x="1081" y="249"/>
                    </a:lnTo>
                    <a:lnTo>
                      <a:pt x="1103" y="235"/>
                    </a:lnTo>
                    <a:lnTo>
                      <a:pt x="1116" y="230"/>
                    </a:lnTo>
                    <a:lnTo>
                      <a:pt x="1128" y="225"/>
                    </a:lnTo>
                    <a:lnTo>
                      <a:pt x="1141" y="223"/>
                    </a:lnTo>
                    <a:lnTo>
                      <a:pt x="1154" y="221"/>
                    </a:lnTo>
                    <a:lnTo>
                      <a:pt x="1154" y="221"/>
                    </a:lnTo>
                    <a:lnTo>
                      <a:pt x="1172" y="223"/>
                    </a:lnTo>
                    <a:lnTo>
                      <a:pt x="1189" y="225"/>
                    </a:lnTo>
                    <a:lnTo>
                      <a:pt x="1204" y="228"/>
                    </a:lnTo>
                    <a:lnTo>
                      <a:pt x="1218" y="234"/>
                    </a:lnTo>
                    <a:lnTo>
                      <a:pt x="1231" y="239"/>
                    </a:lnTo>
                    <a:lnTo>
                      <a:pt x="1243" y="246"/>
                    </a:lnTo>
                    <a:lnTo>
                      <a:pt x="1253" y="255"/>
                    </a:lnTo>
                    <a:lnTo>
                      <a:pt x="1263" y="263"/>
                    </a:lnTo>
                    <a:lnTo>
                      <a:pt x="1270" y="273"/>
                    </a:lnTo>
                    <a:lnTo>
                      <a:pt x="1277" y="283"/>
                    </a:lnTo>
                    <a:lnTo>
                      <a:pt x="1282" y="294"/>
                    </a:lnTo>
                    <a:lnTo>
                      <a:pt x="1286" y="305"/>
                    </a:lnTo>
                    <a:lnTo>
                      <a:pt x="1291" y="316"/>
                    </a:lnTo>
                    <a:lnTo>
                      <a:pt x="1292" y="329"/>
                    </a:lnTo>
                    <a:lnTo>
                      <a:pt x="1293" y="341"/>
                    </a:lnTo>
                    <a:lnTo>
                      <a:pt x="1293" y="353"/>
                    </a:lnTo>
                    <a:lnTo>
                      <a:pt x="1293" y="353"/>
                    </a:lnTo>
                    <a:lnTo>
                      <a:pt x="1292" y="365"/>
                    </a:lnTo>
                    <a:lnTo>
                      <a:pt x="1291" y="378"/>
                    </a:lnTo>
                    <a:lnTo>
                      <a:pt x="1286" y="389"/>
                    </a:lnTo>
                    <a:lnTo>
                      <a:pt x="1282" y="401"/>
                    </a:lnTo>
                    <a:lnTo>
                      <a:pt x="1277" y="413"/>
                    </a:lnTo>
                    <a:lnTo>
                      <a:pt x="1271" y="422"/>
                    </a:lnTo>
                    <a:lnTo>
                      <a:pt x="1263" y="434"/>
                    </a:lnTo>
                    <a:lnTo>
                      <a:pt x="1254" y="442"/>
                    </a:lnTo>
                    <a:lnTo>
                      <a:pt x="1246" y="452"/>
                    </a:lnTo>
                    <a:lnTo>
                      <a:pt x="1235" y="459"/>
                    </a:lnTo>
                    <a:lnTo>
                      <a:pt x="1224" y="466"/>
                    </a:lnTo>
                    <a:lnTo>
                      <a:pt x="1211" y="471"/>
                    </a:lnTo>
                    <a:lnTo>
                      <a:pt x="1198" y="477"/>
                    </a:lnTo>
                    <a:lnTo>
                      <a:pt x="1183" y="480"/>
                    </a:lnTo>
                    <a:lnTo>
                      <a:pt x="1169" y="483"/>
                    </a:lnTo>
                    <a:lnTo>
                      <a:pt x="1152" y="483"/>
                    </a:lnTo>
                    <a:lnTo>
                      <a:pt x="1152" y="483"/>
                    </a:lnTo>
                    <a:lnTo>
                      <a:pt x="1141" y="481"/>
                    </a:lnTo>
                    <a:lnTo>
                      <a:pt x="1130" y="478"/>
                    </a:lnTo>
                    <a:lnTo>
                      <a:pt x="1119" y="474"/>
                    </a:lnTo>
                    <a:lnTo>
                      <a:pt x="1107" y="469"/>
                    </a:lnTo>
                    <a:lnTo>
                      <a:pt x="1085" y="456"/>
                    </a:lnTo>
                    <a:lnTo>
                      <a:pt x="1063" y="442"/>
                    </a:lnTo>
                    <a:lnTo>
                      <a:pt x="1042" y="429"/>
                    </a:lnTo>
                    <a:lnTo>
                      <a:pt x="1032" y="425"/>
                    </a:lnTo>
                    <a:lnTo>
                      <a:pt x="1022" y="422"/>
                    </a:lnTo>
                    <a:lnTo>
                      <a:pt x="1012" y="421"/>
                    </a:lnTo>
                    <a:lnTo>
                      <a:pt x="1004" y="422"/>
                    </a:lnTo>
                    <a:lnTo>
                      <a:pt x="996" y="427"/>
                    </a:lnTo>
                    <a:lnTo>
                      <a:pt x="987" y="434"/>
                    </a:lnTo>
                    <a:lnTo>
                      <a:pt x="987" y="434"/>
                    </a:lnTo>
                    <a:lnTo>
                      <a:pt x="982" y="441"/>
                    </a:lnTo>
                    <a:lnTo>
                      <a:pt x="976" y="450"/>
                    </a:lnTo>
                    <a:lnTo>
                      <a:pt x="972" y="463"/>
                    </a:lnTo>
                    <a:lnTo>
                      <a:pt x="969" y="476"/>
                    </a:lnTo>
                    <a:lnTo>
                      <a:pt x="966" y="491"/>
                    </a:lnTo>
                    <a:lnTo>
                      <a:pt x="964" y="506"/>
                    </a:lnTo>
                    <a:lnTo>
                      <a:pt x="962" y="543"/>
                    </a:lnTo>
                    <a:lnTo>
                      <a:pt x="961" y="583"/>
                    </a:lnTo>
                    <a:lnTo>
                      <a:pt x="962" y="627"/>
                    </a:lnTo>
                    <a:lnTo>
                      <a:pt x="966" y="717"/>
                    </a:lnTo>
                    <a:lnTo>
                      <a:pt x="966" y="717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ś1îḑê">
                <a:extLst>
                  <a:ext uri="{FF2B5EF4-FFF2-40B4-BE49-F238E27FC236}">
                    <a16:creationId xmlns:a16="http://schemas.microsoft.com/office/drawing/2014/main" xmlns="" id="{622A0448-074B-4C14-BFDA-5C72786C0486}"/>
                  </a:ext>
                </a:extLst>
              </p:cNvPr>
              <p:cNvSpPr/>
              <p:nvPr/>
            </p:nvSpPr>
            <p:spPr bwMode="auto">
              <a:xfrm>
                <a:off x="4289425" y="3621087"/>
                <a:ext cx="1154113" cy="2111375"/>
              </a:xfrm>
              <a:custGeom>
                <a:avLst/>
                <a:gdLst>
                  <a:gd name="T0" fmla="*/ 10 w 727"/>
                  <a:gd name="T1" fmla="*/ 775 h 1330"/>
                  <a:gd name="T2" fmla="*/ 18 w 727"/>
                  <a:gd name="T3" fmla="*/ 708 h 1330"/>
                  <a:gd name="T4" fmla="*/ 52 w 727"/>
                  <a:gd name="T5" fmla="*/ 692 h 1330"/>
                  <a:gd name="T6" fmla="*/ 137 w 727"/>
                  <a:gd name="T7" fmla="*/ 731 h 1330"/>
                  <a:gd name="T8" fmla="*/ 187 w 727"/>
                  <a:gd name="T9" fmla="*/ 737 h 1330"/>
                  <a:gd name="T10" fmla="*/ 239 w 727"/>
                  <a:gd name="T11" fmla="*/ 716 h 1330"/>
                  <a:gd name="T12" fmla="*/ 268 w 727"/>
                  <a:gd name="T13" fmla="*/ 676 h 1330"/>
                  <a:gd name="T14" fmla="*/ 277 w 727"/>
                  <a:gd name="T15" fmla="*/ 624 h 1330"/>
                  <a:gd name="T16" fmla="*/ 256 w 727"/>
                  <a:gd name="T17" fmla="*/ 553 h 1330"/>
                  <a:gd name="T18" fmla="*/ 219 w 727"/>
                  <a:gd name="T19" fmla="*/ 518 h 1330"/>
                  <a:gd name="T20" fmla="*/ 177 w 727"/>
                  <a:gd name="T21" fmla="*/ 505 h 1330"/>
                  <a:gd name="T22" fmla="*/ 117 w 727"/>
                  <a:gd name="T23" fmla="*/ 516 h 1330"/>
                  <a:gd name="T24" fmla="*/ 45 w 727"/>
                  <a:gd name="T25" fmla="*/ 561 h 1330"/>
                  <a:gd name="T26" fmla="*/ 22 w 727"/>
                  <a:gd name="T27" fmla="*/ 557 h 1330"/>
                  <a:gd name="T28" fmla="*/ 3 w 727"/>
                  <a:gd name="T29" fmla="*/ 492 h 1330"/>
                  <a:gd name="T30" fmla="*/ 4 w 727"/>
                  <a:gd name="T31" fmla="*/ 273 h 1330"/>
                  <a:gd name="T32" fmla="*/ 247 w 727"/>
                  <a:gd name="T33" fmla="*/ 272 h 1330"/>
                  <a:gd name="T34" fmla="*/ 298 w 727"/>
                  <a:gd name="T35" fmla="*/ 251 h 1330"/>
                  <a:gd name="T36" fmla="*/ 299 w 727"/>
                  <a:gd name="T37" fmla="*/ 231 h 1330"/>
                  <a:gd name="T38" fmla="*/ 254 w 727"/>
                  <a:gd name="T39" fmla="*/ 158 h 1330"/>
                  <a:gd name="T40" fmla="*/ 244 w 727"/>
                  <a:gd name="T41" fmla="*/ 100 h 1330"/>
                  <a:gd name="T42" fmla="*/ 256 w 727"/>
                  <a:gd name="T43" fmla="*/ 58 h 1330"/>
                  <a:gd name="T44" fmla="*/ 292 w 727"/>
                  <a:gd name="T45" fmla="*/ 21 h 1330"/>
                  <a:gd name="T46" fmla="*/ 362 w 727"/>
                  <a:gd name="T47" fmla="*/ 0 h 1330"/>
                  <a:gd name="T48" fmla="*/ 414 w 727"/>
                  <a:gd name="T49" fmla="*/ 9 h 1330"/>
                  <a:gd name="T50" fmla="*/ 456 w 727"/>
                  <a:gd name="T51" fmla="*/ 38 h 1330"/>
                  <a:gd name="T52" fmla="*/ 476 w 727"/>
                  <a:gd name="T53" fmla="*/ 90 h 1330"/>
                  <a:gd name="T54" fmla="*/ 469 w 727"/>
                  <a:gd name="T55" fmla="*/ 140 h 1330"/>
                  <a:gd name="T56" fmla="*/ 430 w 727"/>
                  <a:gd name="T57" fmla="*/ 225 h 1330"/>
                  <a:gd name="T58" fmla="*/ 446 w 727"/>
                  <a:gd name="T59" fmla="*/ 259 h 1330"/>
                  <a:gd name="T60" fmla="*/ 544 w 727"/>
                  <a:gd name="T61" fmla="*/ 267 h 1330"/>
                  <a:gd name="T62" fmla="*/ 727 w 727"/>
                  <a:gd name="T63" fmla="*/ 427 h 1330"/>
                  <a:gd name="T64" fmla="*/ 718 w 727"/>
                  <a:gd name="T65" fmla="*/ 539 h 1330"/>
                  <a:gd name="T66" fmla="*/ 697 w 727"/>
                  <a:gd name="T67" fmla="*/ 562 h 1330"/>
                  <a:gd name="T68" fmla="*/ 667 w 727"/>
                  <a:gd name="T69" fmla="*/ 551 h 1330"/>
                  <a:gd name="T70" fmla="*/ 594 w 727"/>
                  <a:gd name="T71" fmla="*/ 509 h 1330"/>
                  <a:gd name="T72" fmla="*/ 544 w 727"/>
                  <a:gd name="T73" fmla="*/ 506 h 1330"/>
                  <a:gd name="T74" fmla="*/ 496 w 727"/>
                  <a:gd name="T75" fmla="*/ 529 h 1330"/>
                  <a:gd name="T76" fmla="*/ 467 w 727"/>
                  <a:gd name="T77" fmla="*/ 572 h 1330"/>
                  <a:gd name="T78" fmla="*/ 458 w 727"/>
                  <a:gd name="T79" fmla="*/ 655 h 1330"/>
                  <a:gd name="T80" fmla="*/ 479 w 727"/>
                  <a:gd name="T81" fmla="*/ 702 h 1330"/>
                  <a:gd name="T82" fmla="*/ 521 w 727"/>
                  <a:gd name="T83" fmla="*/ 731 h 1330"/>
                  <a:gd name="T84" fmla="*/ 570 w 727"/>
                  <a:gd name="T85" fmla="*/ 737 h 1330"/>
                  <a:gd name="T86" fmla="*/ 651 w 727"/>
                  <a:gd name="T87" fmla="*/ 704 h 1330"/>
                  <a:gd name="T88" fmla="*/ 703 w 727"/>
                  <a:gd name="T89" fmla="*/ 694 h 1330"/>
                  <a:gd name="T90" fmla="*/ 717 w 727"/>
                  <a:gd name="T91" fmla="*/ 722 h 1330"/>
                  <a:gd name="T92" fmla="*/ 723 w 727"/>
                  <a:gd name="T93" fmla="*/ 993 h 1330"/>
                  <a:gd name="T94" fmla="*/ 504 w 727"/>
                  <a:gd name="T95" fmla="*/ 993 h 1330"/>
                  <a:gd name="T96" fmla="*/ 464 w 727"/>
                  <a:gd name="T97" fmla="*/ 1005 h 1330"/>
                  <a:gd name="T98" fmla="*/ 461 w 727"/>
                  <a:gd name="T99" fmla="*/ 1053 h 1330"/>
                  <a:gd name="T100" fmla="*/ 509 w 727"/>
                  <a:gd name="T101" fmla="*/ 1161 h 1330"/>
                  <a:gd name="T102" fmla="*/ 513 w 727"/>
                  <a:gd name="T103" fmla="*/ 1217 h 1330"/>
                  <a:gd name="T104" fmla="*/ 488 w 727"/>
                  <a:gd name="T105" fmla="*/ 1275 h 1330"/>
                  <a:gd name="T106" fmla="*/ 439 w 727"/>
                  <a:gd name="T107" fmla="*/ 1314 h 1330"/>
                  <a:gd name="T108" fmla="*/ 390 w 727"/>
                  <a:gd name="T109" fmla="*/ 1328 h 1330"/>
                  <a:gd name="T110" fmla="*/ 330 w 727"/>
                  <a:gd name="T111" fmla="*/ 1324 h 1330"/>
                  <a:gd name="T112" fmla="*/ 279 w 727"/>
                  <a:gd name="T113" fmla="*/ 1291 h 1330"/>
                  <a:gd name="T114" fmla="*/ 253 w 727"/>
                  <a:gd name="T115" fmla="*/ 1225 h 1330"/>
                  <a:gd name="T116" fmla="*/ 260 w 727"/>
                  <a:gd name="T117" fmla="*/ 1148 h 1330"/>
                  <a:gd name="T118" fmla="*/ 307 w 727"/>
                  <a:gd name="T119" fmla="*/ 1046 h 1330"/>
                  <a:gd name="T120" fmla="*/ 303 w 727"/>
                  <a:gd name="T121" fmla="*/ 1005 h 1330"/>
                  <a:gd name="T122" fmla="*/ 215 w 727"/>
                  <a:gd name="T123" fmla="*/ 993 h 1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27" h="1330">
                    <a:moveTo>
                      <a:pt x="10" y="996"/>
                    </a:moveTo>
                    <a:lnTo>
                      <a:pt x="10" y="996"/>
                    </a:lnTo>
                    <a:lnTo>
                      <a:pt x="8" y="899"/>
                    </a:lnTo>
                    <a:lnTo>
                      <a:pt x="10" y="813"/>
                    </a:lnTo>
                    <a:lnTo>
                      <a:pt x="10" y="775"/>
                    </a:lnTo>
                    <a:lnTo>
                      <a:pt x="12" y="744"/>
                    </a:lnTo>
                    <a:lnTo>
                      <a:pt x="14" y="722"/>
                    </a:lnTo>
                    <a:lnTo>
                      <a:pt x="17" y="713"/>
                    </a:lnTo>
                    <a:lnTo>
                      <a:pt x="18" y="708"/>
                    </a:lnTo>
                    <a:lnTo>
                      <a:pt x="18" y="708"/>
                    </a:lnTo>
                    <a:lnTo>
                      <a:pt x="22" y="699"/>
                    </a:lnTo>
                    <a:lnTo>
                      <a:pt x="29" y="695"/>
                    </a:lnTo>
                    <a:lnTo>
                      <a:pt x="35" y="692"/>
                    </a:lnTo>
                    <a:lnTo>
                      <a:pt x="43" y="691"/>
                    </a:lnTo>
                    <a:lnTo>
                      <a:pt x="52" y="692"/>
                    </a:lnTo>
                    <a:lnTo>
                      <a:pt x="60" y="695"/>
                    </a:lnTo>
                    <a:lnTo>
                      <a:pt x="79" y="705"/>
                    </a:lnTo>
                    <a:lnTo>
                      <a:pt x="102" y="716"/>
                    </a:lnTo>
                    <a:lnTo>
                      <a:pt x="124" y="727"/>
                    </a:lnTo>
                    <a:lnTo>
                      <a:pt x="137" y="731"/>
                    </a:lnTo>
                    <a:lnTo>
                      <a:pt x="149" y="736"/>
                    </a:lnTo>
                    <a:lnTo>
                      <a:pt x="162" y="738"/>
                    </a:lnTo>
                    <a:lnTo>
                      <a:pt x="173" y="738"/>
                    </a:lnTo>
                    <a:lnTo>
                      <a:pt x="173" y="738"/>
                    </a:lnTo>
                    <a:lnTo>
                      <a:pt x="187" y="737"/>
                    </a:lnTo>
                    <a:lnTo>
                      <a:pt x="198" y="736"/>
                    </a:lnTo>
                    <a:lnTo>
                      <a:pt x="211" y="733"/>
                    </a:lnTo>
                    <a:lnTo>
                      <a:pt x="221" y="729"/>
                    </a:lnTo>
                    <a:lnTo>
                      <a:pt x="230" y="723"/>
                    </a:lnTo>
                    <a:lnTo>
                      <a:pt x="239" y="716"/>
                    </a:lnTo>
                    <a:lnTo>
                      <a:pt x="246" y="709"/>
                    </a:lnTo>
                    <a:lnTo>
                      <a:pt x="253" y="702"/>
                    </a:lnTo>
                    <a:lnTo>
                      <a:pt x="258" y="694"/>
                    </a:lnTo>
                    <a:lnTo>
                      <a:pt x="264" y="685"/>
                    </a:lnTo>
                    <a:lnTo>
                      <a:pt x="268" y="676"/>
                    </a:lnTo>
                    <a:lnTo>
                      <a:pt x="271" y="666"/>
                    </a:lnTo>
                    <a:lnTo>
                      <a:pt x="274" y="656"/>
                    </a:lnTo>
                    <a:lnTo>
                      <a:pt x="275" y="645"/>
                    </a:lnTo>
                    <a:lnTo>
                      <a:pt x="277" y="624"/>
                    </a:lnTo>
                    <a:lnTo>
                      <a:pt x="277" y="624"/>
                    </a:lnTo>
                    <a:lnTo>
                      <a:pt x="274" y="603"/>
                    </a:lnTo>
                    <a:lnTo>
                      <a:pt x="270" y="582"/>
                    </a:lnTo>
                    <a:lnTo>
                      <a:pt x="265" y="572"/>
                    </a:lnTo>
                    <a:lnTo>
                      <a:pt x="261" y="562"/>
                    </a:lnTo>
                    <a:lnTo>
                      <a:pt x="256" y="553"/>
                    </a:lnTo>
                    <a:lnTo>
                      <a:pt x="250" y="544"/>
                    </a:lnTo>
                    <a:lnTo>
                      <a:pt x="243" y="537"/>
                    </a:lnTo>
                    <a:lnTo>
                      <a:pt x="236" y="530"/>
                    </a:lnTo>
                    <a:lnTo>
                      <a:pt x="228" y="523"/>
                    </a:lnTo>
                    <a:lnTo>
                      <a:pt x="219" y="518"/>
                    </a:lnTo>
                    <a:lnTo>
                      <a:pt x="209" y="513"/>
                    </a:lnTo>
                    <a:lnTo>
                      <a:pt x="200" y="509"/>
                    </a:lnTo>
                    <a:lnTo>
                      <a:pt x="189" y="506"/>
                    </a:lnTo>
                    <a:lnTo>
                      <a:pt x="177" y="505"/>
                    </a:lnTo>
                    <a:lnTo>
                      <a:pt x="177" y="505"/>
                    </a:lnTo>
                    <a:lnTo>
                      <a:pt x="163" y="505"/>
                    </a:lnTo>
                    <a:lnTo>
                      <a:pt x="151" y="506"/>
                    </a:lnTo>
                    <a:lnTo>
                      <a:pt x="138" y="509"/>
                    </a:lnTo>
                    <a:lnTo>
                      <a:pt x="127" y="512"/>
                    </a:lnTo>
                    <a:lnTo>
                      <a:pt x="117" y="516"/>
                    </a:lnTo>
                    <a:lnTo>
                      <a:pt x="109" y="520"/>
                    </a:lnTo>
                    <a:lnTo>
                      <a:pt x="92" y="532"/>
                    </a:lnTo>
                    <a:lnTo>
                      <a:pt x="66" y="551"/>
                    </a:lnTo>
                    <a:lnTo>
                      <a:pt x="52" y="558"/>
                    </a:lnTo>
                    <a:lnTo>
                      <a:pt x="45" y="561"/>
                    </a:lnTo>
                    <a:lnTo>
                      <a:pt x="38" y="562"/>
                    </a:lnTo>
                    <a:lnTo>
                      <a:pt x="38" y="562"/>
                    </a:lnTo>
                    <a:lnTo>
                      <a:pt x="33" y="562"/>
                    </a:lnTo>
                    <a:lnTo>
                      <a:pt x="29" y="561"/>
                    </a:lnTo>
                    <a:lnTo>
                      <a:pt x="22" y="557"/>
                    </a:lnTo>
                    <a:lnTo>
                      <a:pt x="17" y="548"/>
                    </a:lnTo>
                    <a:lnTo>
                      <a:pt x="12" y="539"/>
                    </a:lnTo>
                    <a:lnTo>
                      <a:pt x="8" y="526"/>
                    </a:lnTo>
                    <a:lnTo>
                      <a:pt x="5" y="511"/>
                    </a:lnTo>
                    <a:lnTo>
                      <a:pt x="3" y="492"/>
                    </a:lnTo>
                    <a:lnTo>
                      <a:pt x="1" y="474"/>
                    </a:lnTo>
                    <a:lnTo>
                      <a:pt x="0" y="430"/>
                    </a:lnTo>
                    <a:lnTo>
                      <a:pt x="0" y="381"/>
                    </a:lnTo>
                    <a:lnTo>
                      <a:pt x="4" y="273"/>
                    </a:lnTo>
                    <a:lnTo>
                      <a:pt x="4" y="273"/>
                    </a:lnTo>
                    <a:lnTo>
                      <a:pt x="114" y="277"/>
                    </a:lnTo>
                    <a:lnTo>
                      <a:pt x="165" y="277"/>
                    </a:lnTo>
                    <a:lnTo>
                      <a:pt x="209" y="276"/>
                    </a:lnTo>
                    <a:lnTo>
                      <a:pt x="229" y="274"/>
                    </a:lnTo>
                    <a:lnTo>
                      <a:pt x="247" y="272"/>
                    </a:lnTo>
                    <a:lnTo>
                      <a:pt x="263" y="269"/>
                    </a:lnTo>
                    <a:lnTo>
                      <a:pt x="277" y="265"/>
                    </a:lnTo>
                    <a:lnTo>
                      <a:pt x="286" y="260"/>
                    </a:lnTo>
                    <a:lnTo>
                      <a:pt x="295" y="253"/>
                    </a:lnTo>
                    <a:lnTo>
                      <a:pt x="298" y="251"/>
                    </a:lnTo>
                    <a:lnTo>
                      <a:pt x="299" y="246"/>
                    </a:lnTo>
                    <a:lnTo>
                      <a:pt x="300" y="242"/>
                    </a:lnTo>
                    <a:lnTo>
                      <a:pt x="300" y="238"/>
                    </a:lnTo>
                    <a:lnTo>
                      <a:pt x="300" y="238"/>
                    </a:lnTo>
                    <a:lnTo>
                      <a:pt x="299" y="231"/>
                    </a:lnTo>
                    <a:lnTo>
                      <a:pt x="298" y="225"/>
                    </a:lnTo>
                    <a:lnTo>
                      <a:pt x="291" y="211"/>
                    </a:lnTo>
                    <a:lnTo>
                      <a:pt x="270" y="184"/>
                    </a:lnTo>
                    <a:lnTo>
                      <a:pt x="260" y="168"/>
                    </a:lnTo>
                    <a:lnTo>
                      <a:pt x="254" y="158"/>
                    </a:lnTo>
                    <a:lnTo>
                      <a:pt x="250" y="149"/>
                    </a:lnTo>
                    <a:lnTo>
                      <a:pt x="247" y="139"/>
                    </a:lnTo>
                    <a:lnTo>
                      <a:pt x="244" y="126"/>
                    </a:lnTo>
                    <a:lnTo>
                      <a:pt x="244" y="114"/>
                    </a:lnTo>
                    <a:lnTo>
                      <a:pt x="244" y="100"/>
                    </a:lnTo>
                    <a:lnTo>
                      <a:pt x="244" y="100"/>
                    </a:lnTo>
                    <a:lnTo>
                      <a:pt x="246" y="88"/>
                    </a:lnTo>
                    <a:lnTo>
                      <a:pt x="247" y="77"/>
                    </a:lnTo>
                    <a:lnTo>
                      <a:pt x="251" y="68"/>
                    </a:lnTo>
                    <a:lnTo>
                      <a:pt x="256" y="58"/>
                    </a:lnTo>
                    <a:lnTo>
                      <a:pt x="261" y="49"/>
                    </a:lnTo>
                    <a:lnTo>
                      <a:pt x="268" y="41"/>
                    </a:lnTo>
                    <a:lnTo>
                      <a:pt x="275" y="34"/>
                    </a:lnTo>
                    <a:lnTo>
                      <a:pt x="284" y="27"/>
                    </a:lnTo>
                    <a:lnTo>
                      <a:pt x="292" y="21"/>
                    </a:lnTo>
                    <a:lnTo>
                      <a:pt x="300" y="16"/>
                    </a:lnTo>
                    <a:lnTo>
                      <a:pt x="310" y="12"/>
                    </a:lnTo>
                    <a:lnTo>
                      <a:pt x="320" y="7"/>
                    </a:lnTo>
                    <a:lnTo>
                      <a:pt x="341" y="2"/>
                    </a:lnTo>
                    <a:lnTo>
                      <a:pt x="362" y="0"/>
                    </a:lnTo>
                    <a:lnTo>
                      <a:pt x="362" y="0"/>
                    </a:lnTo>
                    <a:lnTo>
                      <a:pt x="383" y="0"/>
                    </a:lnTo>
                    <a:lnTo>
                      <a:pt x="394" y="3"/>
                    </a:lnTo>
                    <a:lnTo>
                      <a:pt x="404" y="5"/>
                    </a:lnTo>
                    <a:lnTo>
                      <a:pt x="414" y="9"/>
                    </a:lnTo>
                    <a:lnTo>
                      <a:pt x="423" y="13"/>
                    </a:lnTo>
                    <a:lnTo>
                      <a:pt x="432" y="17"/>
                    </a:lnTo>
                    <a:lnTo>
                      <a:pt x="440" y="24"/>
                    </a:lnTo>
                    <a:lnTo>
                      <a:pt x="449" y="31"/>
                    </a:lnTo>
                    <a:lnTo>
                      <a:pt x="456" y="38"/>
                    </a:lnTo>
                    <a:lnTo>
                      <a:pt x="461" y="47"/>
                    </a:lnTo>
                    <a:lnTo>
                      <a:pt x="467" y="56"/>
                    </a:lnTo>
                    <a:lnTo>
                      <a:pt x="471" y="66"/>
                    </a:lnTo>
                    <a:lnTo>
                      <a:pt x="474" y="77"/>
                    </a:lnTo>
                    <a:lnTo>
                      <a:pt x="476" y="90"/>
                    </a:lnTo>
                    <a:lnTo>
                      <a:pt x="476" y="102"/>
                    </a:lnTo>
                    <a:lnTo>
                      <a:pt x="476" y="102"/>
                    </a:lnTo>
                    <a:lnTo>
                      <a:pt x="476" y="115"/>
                    </a:lnTo>
                    <a:lnTo>
                      <a:pt x="474" y="128"/>
                    </a:lnTo>
                    <a:lnTo>
                      <a:pt x="469" y="140"/>
                    </a:lnTo>
                    <a:lnTo>
                      <a:pt x="465" y="151"/>
                    </a:lnTo>
                    <a:lnTo>
                      <a:pt x="454" y="175"/>
                    </a:lnTo>
                    <a:lnTo>
                      <a:pt x="443" y="196"/>
                    </a:lnTo>
                    <a:lnTo>
                      <a:pt x="433" y="217"/>
                    </a:lnTo>
                    <a:lnTo>
                      <a:pt x="430" y="225"/>
                    </a:lnTo>
                    <a:lnTo>
                      <a:pt x="429" y="234"/>
                    </a:lnTo>
                    <a:lnTo>
                      <a:pt x="430" y="241"/>
                    </a:lnTo>
                    <a:lnTo>
                      <a:pt x="433" y="248"/>
                    </a:lnTo>
                    <a:lnTo>
                      <a:pt x="439" y="253"/>
                    </a:lnTo>
                    <a:lnTo>
                      <a:pt x="446" y="259"/>
                    </a:lnTo>
                    <a:lnTo>
                      <a:pt x="446" y="259"/>
                    </a:lnTo>
                    <a:lnTo>
                      <a:pt x="460" y="262"/>
                    </a:lnTo>
                    <a:lnTo>
                      <a:pt x="481" y="265"/>
                    </a:lnTo>
                    <a:lnTo>
                      <a:pt x="509" y="266"/>
                    </a:lnTo>
                    <a:lnTo>
                      <a:pt x="544" y="267"/>
                    </a:lnTo>
                    <a:lnTo>
                      <a:pt x="626" y="269"/>
                    </a:lnTo>
                    <a:lnTo>
                      <a:pt x="718" y="267"/>
                    </a:lnTo>
                    <a:lnTo>
                      <a:pt x="718" y="267"/>
                    </a:lnTo>
                    <a:lnTo>
                      <a:pt x="725" y="376"/>
                    </a:lnTo>
                    <a:lnTo>
                      <a:pt x="727" y="427"/>
                    </a:lnTo>
                    <a:lnTo>
                      <a:pt x="727" y="471"/>
                    </a:lnTo>
                    <a:lnTo>
                      <a:pt x="727" y="491"/>
                    </a:lnTo>
                    <a:lnTo>
                      <a:pt x="724" y="509"/>
                    </a:lnTo>
                    <a:lnTo>
                      <a:pt x="723" y="525"/>
                    </a:lnTo>
                    <a:lnTo>
                      <a:pt x="718" y="539"/>
                    </a:lnTo>
                    <a:lnTo>
                      <a:pt x="714" y="548"/>
                    </a:lnTo>
                    <a:lnTo>
                      <a:pt x="709" y="557"/>
                    </a:lnTo>
                    <a:lnTo>
                      <a:pt x="706" y="558"/>
                    </a:lnTo>
                    <a:lnTo>
                      <a:pt x="702" y="561"/>
                    </a:lnTo>
                    <a:lnTo>
                      <a:pt x="697" y="562"/>
                    </a:lnTo>
                    <a:lnTo>
                      <a:pt x="693" y="562"/>
                    </a:lnTo>
                    <a:lnTo>
                      <a:pt x="693" y="562"/>
                    </a:lnTo>
                    <a:lnTo>
                      <a:pt x="686" y="561"/>
                    </a:lnTo>
                    <a:lnTo>
                      <a:pt x="681" y="558"/>
                    </a:lnTo>
                    <a:lnTo>
                      <a:pt x="667" y="551"/>
                    </a:lnTo>
                    <a:lnTo>
                      <a:pt x="639" y="532"/>
                    </a:lnTo>
                    <a:lnTo>
                      <a:pt x="623" y="520"/>
                    </a:lnTo>
                    <a:lnTo>
                      <a:pt x="613" y="516"/>
                    </a:lnTo>
                    <a:lnTo>
                      <a:pt x="604" y="512"/>
                    </a:lnTo>
                    <a:lnTo>
                      <a:pt x="594" y="509"/>
                    </a:lnTo>
                    <a:lnTo>
                      <a:pt x="581" y="506"/>
                    </a:lnTo>
                    <a:lnTo>
                      <a:pt x="569" y="505"/>
                    </a:lnTo>
                    <a:lnTo>
                      <a:pt x="555" y="505"/>
                    </a:lnTo>
                    <a:lnTo>
                      <a:pt x="555" y="505"/>
                    </a:lnTo>
                    <a:lnTo>
                      <a:pt x="544" y="506"/>
                    </a:lnTo>
                    <a:lnTo>
                      <a:pt x="532" y="509"/>
                    </a:lnTo>
                    <a:lnTo>
                      <a:pt x="523" y="513"/>
                    </a:lnTo>
                    <a:lnTo>
                      <a:pt x="513" y="518"/>
                    </a:lnTo>
                    <a:lnTo>
                      <a:pt x="504" y="523"/>
                    </a:lnTo>
                    <a:lnTo>
                      <a:pt x="496" y="529"/>
                    </a:lnTo>
                    <a:lnTo>
                      <a:pt x="489" y="537"/>
                    </a:lnTo>
                    <a:lnTo>
                      <a:pt x="482" y="544"/>
                    </a:lnTo>
                    <a:lnTo>
                      <a:pt x="476" y="553"/>
                    </a:lnTo>
                    <a:lnTo>
                      <a:pt x="471" y="562"/>
                    </a:lnTo>
                    <a:lnTo>
                      <a:pt x="467" y="572"/>
                    </a:lnTo>
                    <a:lnTo>
                      <a:pt x="463" y="582"/>
                    </a:lnTo>
                    <a:lnTo>
                      <a:pt x="457" y="603"/>
                    </a:lnTo>
                    <a:lnTo>
                      <a:pt x="456" y="624"/>
                    </a:lnTo>
                    <a:lnTo>
                      <a:pt x="456" y="645"/>
                    </a:lnTo>
                    <a:lnTo>
                      <a:pt x="458" y="655"/>
                    </a:lnTo>
                    <a:lnTo>
                      <a:pt x="460" y="666"/>
                    </a:lnTo>
                    <a:lnTo>
                      <a:pt x="464" y="676"/>
                    </a:lnTo>
                    <a:lnTo>
                      <a:pt x="468" y="684"/>
                    </a:lnTo>
                    <a:lnTo>
                      <a:pt x="472" y="694"/>
                    </a:lnTo>
                    <a:lnTo>
                      <a:pt x="479" y="702"/>
                    </a:lnTo>
                    <a:lnTo>
                      <a:pt x="486" y="709"/>
                    </a:lnTo>
                    <a:lnTo>
                      <a:pt x="493" y="716"/>
                    </a:lnTo>
                    <a:lnTo>
                      <a:pt x="502" y="723"/>
                    </a:lnTo>
                    <a:lnTo>
                      <a:pt x="511" y="727"/>
                    </a:lnTo>
                    <a:lnTo>
                      <a:pt x="521" y="731"/>
                    </a:lnTo>
                    <a:lnTo>
                      <a:pt x="532" y="736"/>
                    </a:lnTo>
                    <a:lnTo>
                      <a:pt x="545" y="737"/>
                    </a:lnTo>
                    <a:lnTo>
                      <a:pt x="558" y="738"/>
                    </a:lnTo>
                    <a:lnTo>
                      <a:pt x="558" y="738"/>
                    </a:lnTo>
                    <a:lnTo>
                      <a:pt x="570" y="737"/>
                    </a:lnTo>
                    <a:lnTo>
                      <a:pt x="583" y="736"/>
                    </a:lnTo>
                    <a:lnTo>
                      <a:pt x="595" y="731"/>
                    </a:lnTo>
                    <a:lnTo>
                      <a:pt x="606" y="727"/>
                    </a:lnTo>
                    <a:lnTo>
                      <a:pt x="630" y="716"/>
                    </a:lnTo>
                    <a:lnTo>
                      <a:pt x="651" y="704"/>
                    </a:lnTo>
                    <a:lnTo>
                      <a:pt x="672" y="695"/>
                    </a:lnTo>
                    <a:lnTo>
                      <a:pt x="681" y="692"/>
                    </a:lnTo>
                    <a:lnTo>
                      <a:pt x="689" y="691"/>
                    </a:lnTo>
                    <a:lnTo>
                      <a:pt x="696" y="691"/>
                    </a:lnTo>
                    <a:lnTo>
                      <a:pt x="703" y="694"/>
                    </a:lnTo>
                    <a:lnTo>
                      <a:pt x="709" y="699"/>
                    </a:lnTo>
                    <a:lnTo>
                      <a:pt x="714" y="708"/>
                    </a:lnTo>
                    <a:lnTo>
                      <a:pt x="714" y="708"/>
                    </a:lnTo>
                    <a:lnTo>
                      <a:pt x="716" y="713"/>
                    </a:lnTo>
                    <a:lnTo>
                      <a:pt x="717" y="722"/>
                    </a:lnTo>
                    <a:lnTo>
                      <a:pt x="720" y="744"/>
                    </a:lnTo>
                    <a:lnTo>
                      <a:pt x="721" y="773"/>
                    </a:lnTo>
                    <a:lnTo>
                      <a:pt x="723" y="810"/>
                    </a:lnTo>
                    <a:lnTo>
                      <a:pt x="724" y="896"/>
                    </a:lnTo>
                    <a:lnTo>
                      <a:pt x="723" y="993"/>
                    </a:lnTo>
                    <a:lnTo>
                      <a:pt x="723" y="993"/>
                    </a:lnTo>
                    <a:lnTo>
                      <a:pt x="637" y="991"/>
                    </a:lnTo>
                    <a:lnTo>
                      <a:pt x="562" y="990"/>
                    </a:lnTo>
                    <a:lnTo>
                      <a:pt x="531" y="991"/>
                    </a:lnTo>
                    <a:lnTo>
                      <a:pt x="504" y="993"/>
                    </a:lnTo>
                    <a:lnTo>
                      <a:pt x="483" y="996"/>
                    </a:lnTo>
                    <a:lnTo>
                      <a:pt x="476" y="997"/>
                    </a:lnTo>
                    <a:lnTo>
                      <a:pt x="472" y="998"/>
                    </a:lnTo>
                    <a:lnTo>
                      <a:pt x="472" y="998"/>
                    </a:lnTo>
                    <a:lnTo>
                      <a:pt x="464" y="1005"/>
                    </a:lnTo>
                    <a:lnTo>
                      <a:pt x="458" y="1012"/>
                    </a:lnTo>
                    <a:lnTo>
                      <a:pt x="456" y="1021"/>
                    </a:lnTo>
                    <a:lnTo>
                      <a:pt x="456" y="1031"/>
                    </a:lnTo>
                    <a:lnTo>
                      <a:pt x="457" y="1042"/>
                    </a:lnTo>
                    <a:lnTo>
                      <a:pt x="461" y="1053"/>
                    </a:lnTo>
                    <a:lnTo>
                      <a:pt x="471" y="1078"/>
                    </a:lnTo>
                    <a:lnTo>
                      <a:pt x="483" y="1105"/>
                    </a:lnTo>
                    <a:lnTo>
                      <a:pt x="497" y="1133"/>
                    </a:lnTo>
                    <a:lnTo>
                      <a:pt x="503" y="1147"/>
                    </a:lnTo>
                    <a:lnTo>
                      <a:pt x="509" y="1161"/>
                    </a:lnTo>
                    <a:lnTo>
                      <a:pt x="511" y="1175"/>
                    </a:lnTo>
                    <a:lnTo>
                      <a:pt x="514" y="1187"/>
                    </a:lnTo>
                    <a:lnTo>
                      <a:pt x="514" y="1187"/>
                    </a:lnTo>
                    <a:lnTo>
                      <a:pt x="514" y="1203"/>
                    </a:lnTo>
                    <a:lnTo>
                      <a:pt x="513" y="1217"/>
                    </a:lnTo>
                    <a:lnTo>
                      <a:pt x="510" y="1229"/>
                    </a:lnTo>
                    <a:lnTo>
                      <a:pt x="507" y="1242"/>
                    </a:lnTo>
                    <a:lnTo>
                      <a:pt x="502" y="1254"/>
                    </a:lnTo>
                    <a:lnTo>
                      <a:pt x="495" y="1265"/>
                    </a:lnTo>
                    <a:lnTo>
                      <a:pt x="488" y="1275"/>
                    </a:lnTo>
                    <a:lnTo>
                      <a:pt x="479" y="1285"/>
                    </a:lnTo>
                    <a:lnTo>
                      <a:pt x="469" y="1293"/>
                    </a:lnTo>
                    <a:lnTo>
                      <a:pt x="460" y="1302"/>
                    </a:lnTo>
                    <a:lnTo>
                      <a:pt x="450" y="1309"/>
                    </a:lnTo>
                    <a:lnTo>
                      <a:pt x="439" y="1314"/>
                    </a:lnTo>
                    <a:lnTo>
                      <a:pt x="426" y="1320"/>
                    </a:lnTo>
                    <a:lnTo>
                      <a:pt x="415" y="1324"/>
                    </a:lnTo>
                    <a:lnTo>
                      <a:pt x="402" y="1327"/>
                    </a:lnTo>
                    <a:lnTo>
                      <a:pt x="390" y="1328"/>
                    </a:lnTo>
                    <a:lnTo>
                      <a:pt x="390" y="1328"/>
                    </a:lnTo>
                    <a:lnTo>
                      <a:pt x="377" y="1330"/>
                    </a:lnTo>
                    <a:lnTo>
                      <a:pt x="365" y="1330"/>
                    </a:lnTo>
                    <a:lnTo>
                      <a:pt x="353" y="1328"/>
                    </a:lnTo>
                    <a:lnTo>
                      <a:pt x="341" y="1327"/>
                    </a:lnTo>
                    <a:lnTo>
                      <a:pt x="330" y="1324"/>
                    </a:lnTo>
                    <a:lnTo>
                      <a:pt x="317" y="1320"/>
                    </a:lnTo>
                    <a:lnTo>
                      <a:pt x="307" y="1314"/>
                    </a:lnTo>
                    <a:lnTo>
                      <a:pt x="298" y="1307"/>
                    </a:lnTo>
                    <a:lnTo>
                      <a:pt x="288" y="1299"/>
                    </a:lnTo>
                    <a:lnTo>
                      <a:pt x="279" y="1291"/>
                    </a:lnTo>
                    <a:lnTo>
                      <a:pt x="271" y="1279"/>
                    </a:lnTo>
                    <a:lnTo>
                      <a:pt x="265" y="1268"/>
                    </a:lnTo>
                    <a:lnTo>
                      <a:pt x="260" y="1254"/>
                    </a:lnTo>
                    <a:lnTo>
                      <a:pt x="256" y="1240"/>
                    </a:lnTo>
                    <a:lnTo>
                      <a:pt x="253" y="1225"/>
                    </a:lnTo>
                    <a:lnTo>
                      <a:pt x="251" y="1208"/>
                    </a:lnTo>
                    <a:lnTo>
                      <a:pt x="251" y="1208"/>
                    </a:lnTo>
                    <a:lnTo>
                      <a:pt x="253" y="1187"/>
                    </a:lnTo>
                    <a:lnTo>
                      <a:pt x="256" y="1168"/>
                    </a:lnTo>
                    <a:lnTo>
                      <a:pt x="260" y="1148"/>
                    </a:lnTo>
                    <a:lnTo>
                      <a:pt x="265" y="1130"/>
                    </a:lnTo>
                    <a:lnTo>
                      <a:pt x="272" y="1113"/>
                    </a:lnTo>
                    <a:lnTo>
                      <a:pt x="281" y="1098"/>
                    </a:lnTo>
                    <a:lnTo>
                      <a:pt x="295" y="1070"/>
                    </a:lnTo>
                    <a:lnTo>
                      <a:pt x="307" y="1046"/>
                    </a:lnTo>
                    <a:lnTo>
                      <a:pt x="312" y="1035"/>
                    </a:lnTo>
                    <a:lnTo>
                      <a:pt x="313" y="1026"/>
                    </a:lnTo>
                    <a:lnTo>
                      <a:pt x="313" y="1018"/>
                    </a:lnTo>
                    <a:lnTo>
                      <a:pt x="310" y="1011"/>
                    </a:lnTo>
                    <a:lnTo>
                      <a:pt x="303" y="1005"/>
                    </a:lnTo>
                    <a:lnTo>
                      <a:pt x="293" y="1001"/>
                    </a:lnTo>
                    <a:lnTo>
                      <a:pt x="293" y="1001"/>
                    </a:lnTo>
                    <a:lnTo>
                      <a:pt x="272" y="997"/>
                    </a:lnTo>
                    <a:lnTo>
                      <a:pt x="246" y="994"/>
                    </a:lnTo>
                    <a:lnTo>
                      <a:pt x="215" y="993"/>
                    </a:lnTo>
                    <a:lnTo>
                      <a:pt x="179" y="991"/>
                    </a:lnTo>
                    <a:lnTo>
                      <a:pt x="98" y="993"/>
                    </a:lnTo>
                    <a:lnTo>
                      <a:pt x="10" y="996"/>
                    </a:lnTo>
                    <a:lnTo>
                      <a:pt x="10" y="996"/>
                    </a:lnTo>
                    <a:close/>
                  </a:path>
                </a:pathLst>
              </a:custGeom>
              <a:solidFill>
                <a:schemeClr val="accent3"/>
              </a:solidFill>
              <a:ln w="28575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śļiḑê">
              <a:extLst>
                <a:ext uri="{FF2B5EF4-FFF2-40B4-BE49-F238E27FC236}">
                  <a16:creationId xmlns:a16="http://schemas.microsoft.com/office/drawing/2014/main" xmlns="" id="{8F78F80E-76D3-474A-A99E-88B727C9E928}"/>
                </a:ext>
              </a:extLst>
            </p:cNvPr>
            <p:cNvGrpSpPr/>
            <p:nvPr/>
          </p:nvGrpSpPr>
          <p:grpSpPr>
            <a:xfrm>
              <a:off x="669926" y="2484000"/>
              <a:ext cx="3322340" cy="2313213"/>
              <a:chOff x="831000" y="2484000"/>
              <a:chExt cx="3161265" cy="2313213"/>
            </a:xfrm>
          </p:grpSpPr>
          <p:sp>
            <p:nvSpPr>
              <p:cNvPr id="13" name="íSlí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4353" y="2871598"/>
                <a:ext cx="315791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4" name="ís1îḋ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4353" y="2484000"/>
                <a:ext cx="315791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sp>
            <p:nvSpPr>
              <p:cNvPr id="15" name="îş1íḍ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1000" y="4239814"/>
                <a:ext cx="315791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6" name="ïśḻïḍ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1000" y="3852216"/>
                <a:ext cx="315791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F59BF433-4478-4F9A-A7E9-0B6569B4C3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1000" y="3564000"/>
                <a:ext cx="3024524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îSḷíḑ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203088" y="2900896"/>
              <a:ext cx="33174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9" name="íṩḻiď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203088" y="2513298"/>
              <a:ext cx="33174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" name="íṩḻîd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203088" y="4243274"/>
              <a:ext cx="33174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1" name="iṩḷiď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203088" y="3855676"/>
              <a:ext cx="33174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EA8D500C-F243-4D7B-91E0-32F089A6CE5C}"/>
                </a:ext>
              </a:extLst>
            </p:cNvPr>
            <p:cNvCxnSpPr>
              <a:cxnSpLocks/>
            </p:cNvCxnSpPr>
            <p:nvPr/>
          </p:nvCxnSpPr>
          <p:spPr>
            <a:xfrm>
              <a:off x="8309059" y="3564000"/>
              <a:ext cx="321142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7784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015686" y="2602133"/>
            <a:ext cx="5419185" cy="895350"/>
          </a:xfrm>
        </p:spPr>
        <p:txBody>
          <a:bodyPr/>
          <a:lstStyle/>
          <a:p>
            <a:r>
              <a:rPr lang="en-US" altLang="zh-CN" dirty="0">
                <a:solidFill>
                  <a:schemeClr val="accent3"/>
                </a:solidFill>
              </a:rPr>
              <a:t>Section Header Here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016802" y="3497483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accent3"/>
                </a:solidFill>
              </a:rPr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accent3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268134" y="2404848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83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9ceae691-2317-49aa-817a-9787c503c0b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fa3383a-50dc-4876-b1da-c9e6ef69e0f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c518f95-6f2b-42a6-abc0-109f7b60e3b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c40937b-3a85-4f6a-8dc4-e6429ecbda2d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cad217d-afb7-42f3-ab94-820105d1fe7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9d65179-79f5-4cb2-a693-913a47e1e5df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c172dbe-d2fb-4e5a-b197-54ea251e188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88e85d3-12a4-42bc-bd8e-8108a27b6b8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f24e75f-e597-478e-9e8c-1c342560a79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e908547-8c33-4f16-af9f-761563c29e2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d1d28bd-e487-4c7b-be7d-aaf96066aea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17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d300dd-353a-4513-967f-2b889c5d2d7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4f8d0b8-52d2-4eac-b011-56ad07ec58b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de2957c-41a6-4efc-9d05-3e49b3770d2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f6fc6e5-a154-403d-8e74-746dcb1601e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f591523-8da3-4d3f-9d91-d4103463829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fc1f12e-c819-4ec6-a8a2-8e4632542b9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391065-092a-4dab-9ed4-5cccb84cb53b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6552824-66bd-4f35-b980-858f6e743a7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291f84-6c3c-4f5b-88b5-64488956ca3f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b4c1f5-d9a5-468d-bade-8e2cce316ea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c273de4-a495-4542-9591-9da9076d567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fc4976-6e52-4a80-ad58-1f98eccebb4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ce3a2b1-4bc3-4e65-9a52-0ccb868cfb22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1AEFA"/>
      </a:accent1>
      <a:accent2>
        <a:srgbClr val="353842"/>
      </a:accent2>
      <a:accent3>
        <a:srgbClr val="305C8A"/>
      </a:accent3>
      <a:accent4>
        <a:srgbClr val="475059"/>
      </a:accent4>
      <a:accent5>
        <a:srgbClr val="828E97"/>
      </a:accent5>
      <a:accent6>
        <a:srgbClr val="525252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1AEFA"/>
    </a:accent1>
    <a:accent2>
      <a:srgbClr val="353842"/>
    </a:accent2>
    <a:accent3>
      <a:srgbClr val="305C8A"/>
    </a:accent3>
    <a:accent4>
      <a:srgbClr val="475059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1AEFA"/>
    </a:accent1>
    <a:accent2>
      <a:srgbClr val="353842"/>
    </a:accent2>
    <a:accent3>
      <a:srgbClr val="305C8A"/>
    </a:accent3>
    <a:accent4>
      <a:srgbClr val="475059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1AEFA"/>
    </a:accent1>
    <a:accent2>
      <a:srgbClr val="353842"/>
    </a:accent2>
    <a:accent3>
      <a:srgbClr val="305C8A"/>
    </a:accent3>
    <a:accent4>
      <a:srgbClr val="475059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1AEFA"/>
    </a:accent1>
    <a:accent2>
      <a:srgbClr val="353842"/>
    </a:accent2>
    <a:accent3>
      <a:srgbClr val="305C8A"/>
    </a:accent3>
    <a:accent4>
      <a:srgbClr val="475059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1AEFA"/>
    </a:accent1>
    <a:accent2>
      <a:srgbClr val="353842"/>
    </a:accent2>
    <a:accent3>
      <a:srgbClr val="305C8A"/>
    </a:accent3>
    <a:accent4>
      <a:srgbClr val="475059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1AEFA"/>
    </a:accent1>
    <a:accent2>
      <a:srgbClr val="353842"/>
    </a:accent2>
    <a:accent3>
      <a:srgbClr val="305C8A"/>
    </a:accent3>
    <a:accent4>
      <a:srgbClr val="475059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1AEFA"/>
    </a:accent1>
    <a:accent2>
      <a:srgbClr val="353842"/>
    </a:accent2>
    <a:accent3>
      <a:srgbClr val="305C8A"/>
    </a:accent3>
    <a:accent4>
      <a:srgbClr val="475059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7</TotalTime>
  <Words>3691</Words>
  <Application>Microsoft Office PowerPoint</Application>
  <PresentationFormat>宽屏</PresentationFormat>
  <Paragraphs>623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蓝色扁平商务风模板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11</cp:revision>
  <cp:lastPrinted>2018-04-12T16:00:00Z</cp:lastPrinted>
  <dcterms:created xsi:type="dcterms:W3CDTF">2018-04-12T16:00:00Z</dcterms:created>
  <dcterms:modified xsi:type="dcterms:W3CDTF">2018-10-26T14:31:31Z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