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22" r:id="rId2"/>
    <p:sldId id="323" r:id="rId3"/>
    <p:sldId id="259" r:id="rId4"/>
    <p:sldId id="324" r:id="rId5"/>
    <p:sldId id="325" r:id="rId6"/>
    <p:sldId id="260" r:id="rId7"/>
    <p:sldId id="275" r:id="rId8"/>
    <p:sldId id="326" r:id="rId9"/>
    <p:sldId id="327" r:id="rId10"/>
    <p:sldId id="328" r:id="rId11"/>
    <p:sldId id="278" r:id="rId12"/>
    <p:sldId id="316" r:id="rId13"/>
    <p:sldId id="329" r:id="rId14"/>
    <p:sldId id="330" r:id="rId15"/>
    <p:sldId id="276" r:id="rId16"/>
    <p:sldId id="334" r:id="rId17"/>
    <p:sldId id="331" r:id="rId18"/>
    <p:sldId id="319" r:id="rId19"/>
    <p:sldId id="332" r:id="rId20"/>
    <p:sldId id="265" r:id="rId21"/>
    <p:sldId id="335" r:id="rId2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3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07" autoAdjust="0"/>
    <p:restoredTop sz="94660"/>
  </p:normalViewPr>
  <p:slideViewPr>
    <p:cSldViewPr>
      <p:cViewPr varScale="1">
        <p:scale>
          <a:sx n="95" d="100"/>
          <a:sy n="95" d="100"/>
        </p:scale>
        <p:origin x="96" y="7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4.9021840580974431E-3"/>
          <c:y val="1.5927827293857961E-2"/>
          <c:w val="0.94607597536092813"/>
          <c:h val="0.88319593317837497"/>
        </c:manualLayout>
      </c:layout>
      <c:barChart>
        <c:barDir val="col"/>
        <c:grouping val="clustered"/>
        <c:varyColors val="0"/>
        <c:ser>
          <c:idx val="0"/>
          <c:order val="0"/>
          <c:tx>
            <c:strRef>
              <c:f>Sheet1!$B$1</c:f>
              <c:strCache>
                <c:ptCount val="1"/>
                <c:pt idx="0">
                  <c:v>系列 1</c:v>
                </c:pt>
              </c:strCache>
            </c:strRef>
          </c:tx>
          <c:spPr>
            <a:solidFill>
              <a:schemeClr val="accent1">
                <a:lumMod val="50000"/>
              </a:schemeClr>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lumMod val="75000"/>
              </a:schemeClr>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1">
                <a:lumMod val="60000"/>
                <a:lumOff val="40000"/>
              </a:schemeClr>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1857175072"/>
        <c:axId val="1857184320"/>
      </c:barChart>
      <c:catAx>
        <c:axId val="1857175072"/>
        <c:scaling>
          <c:orientation val="minMax"/>
        </c:scaling>
        <c:delete val="1"/>
        <c:axPos val="b"/>
        <c:numFmt formatCode="General" sourceLinked="0"/>
        <c:majorTickMark val="out"/>
        <c:minorTickMark val="none"/>
        <c:tickLblPos val="nextTo"/>
        <c:crossAx val="1857184320"/>
        <c:crosses val="autoZero"/>
        <c:auto val="1"/>
        <c:lblAlgn val="ctr"/>
        <c:lblOffset val="100"/>
        <c:noMultiLvlLbl val="0"/>
      </c:catAx>
      <c:valAx>
        <c:axId val="1857184320"/>
        <c:scaling>
          <c:orientation val="minMax"/>
        </c:scaling>
        <c:delete val="1"/>
        <c:axPos val="l"/>
        <c:majorGridlines/>
        <c:numFmt formatCode="General" sourceLinked="1"/>
        <c:majorTickMark val="out"/>
        <c:minorTickMark val="none"/>
        <c:tickLblPos val="nextTo"/>
        <c:crossAx val="1857175072"/>
        <c:crosses val="autoZero"/>
        <c:crossBetween val="between"/>
      </c:valAx>
      <c:spPr>
        <a:noFill/>
        <a:ln w="25400">
          <a:noFill/>
        </a:ln>
      </c:spPr>
    </c:plotArea>
    <c:plotVisOnly val="1"/>
    <c:dispBlanksAs val="gap"/>
    <c:showDLblsOverMax val="0"/>
  </c:chart>
  <c:spPr>
    <a:ln>
      <a:noFill/>
    </a:ln>
  </c:spPr>
  <c:txPr>
    <a:bodyPr/>
    <a:lstStyle/>
    <a:p>
      <a:pPr>
        <a:defRPr sz="1800"/>
      </a:pPr>
      <a:endParaRPr lang="zh-CN"/>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BAE8D8-595A-44F4-9DFA-509494D3A62B}"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B637765A-85E0-49E2-8123-9EE738ADC1DD}">
      <dgm:prSet phldrT="[文本]" custT="1"/>
      <dgm:spPr/>
      <dgm:t>
        <a:bodyPr/>
        <a:lstStyle/>
        <a:p>
          <a:r>
            <a:rPr lang="zh-CN" altLang="en-US" sz="2800" dirty="0" smtClean="0">
              <a:latin typeface="微软雅黑" pitchFamily="34" charset="-122"/>
              <a:ea typeface="微软雅黑" pitchFamily="34" charset="-122"/>
            </a:rPr>
            <a:t>目录</a:t>
          </a:r>
          <a:endParaRPr lang="zh-CN" altLang="en-US" sz="2800" dirty="0">
            <a:latin typeface="微软雅黑" pitchFamily="34" charset="-122"/>
            <a:ea typeface="微软雅黑" pitchFamily="34" charset="-122"/>
          </a:endParaRPr>
        </a:p>
      </dgm:t>
    </dgm:pt>
    <dgm:pt modelId="{83809FAB-1F63-4334-BF30-A776714497D0}" type="parTrans" cxnId="{25785CFE-9E38-4D1D-B19A-30B693FE5180}">
      <dgm:prSet/>
      <dgm:spPr/>
      <dgm:t>
        <a:bodyPr/>
        <a:lstStyle/>
        <a:p>
          <a:endParaRPr lang="zh-CN" altLang="en-US"/>
        </a:p>
      </dgm:t>
    </dgm:pt>
    <dgm:pt modelId="{CB795A73-9F85-4A41-ADFA-F79B9FCC6AA5}" type="sibTrans" cxnId="{25785CFE-9E38-4D1D-B19A-30B693FE5180}">
      <dgm:prSet/>
      <dgm:spPr>
        <a:solidFill>
          <a:schemeClr val="accent1">
            <a:lumMod val="50000"/>
          </a:schemeClr>
        </a:solidFill>
      </dgm:spPr>
      <dgm:t>
        <a:bodyPr/>
        <a:lstStyle/>
        <a:p>
          <a:endParaRPr lang="zh-CN" altLang="en-US"/>
        </a:p>
      </dgm:t>
    </dgm:pt>
    <dgm:pt modelId="{AC879411-38E2-4537-8377-ED813B38BFB7}">
      <dgm:prSet phldrT="[文本]" phldr="1"/>
      <dgm:spPr/>
      <dgm:t>
        <a:bodyPr/>
        <a:lstStyle/>
        <a:p>
          <a:endParaRPr lang="zh-CN" altLang="en-US" dirty="0">
            <a:solidFill>
              <a:schemeClr val="bg1"/>
            </a:solidFill>
          </a:endParaRPr>
        </a:p>
      </dgm:t>
    </dgm:pt>
    <dgm:pt modelId="{1A68FAF0-F113-48B5-B862-331133A155EC}" type="parTrans" cxnId="{F05BEB52-06B1-4369-8859-0C87BF6D4EA0}">
      <dgm:prSet/>
      <dgm:spPr/>
      <dgm:t>
        <a:bodyPr/>
        <a:lstStyle/>
        <a:p>
          <a:endParaRPr lang="zh-CN" altLang="en-US"/>
        </a:p>
      </dgm:t>
    </dgm:pt>
    <dgm:pt modelId="{E3187C9E-18CE-4C5B-901A-0AE19449C35D}" type="sibTrans" cxnId="{F05BEB52-06B1-4369-8859-0C87BF6D4EA0}">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96721673-56B1-4642-A55B-3DD28A9DF37D}">
      <dgm:prSet phldrT="[文本]" phldr="1"/>
      <dgm:spPr/>
      <dgm:t>
        <a:bodyPr/>
        <a:lstStyle/>
        <a:p>
          <a:endParaRPr lang="zh-CN" altLang="en-US" dirty="0">
            <a:solidFill>
              <a:schemeClr val="bg1"/>
            </a:solidFill>
          </a:endParaRPr>
        </a:p>
      </dgm:t>
    </dgm:pt>
    <dgm:pt modelId="{3522BD44-3396-4885-92DB-53D29E171B1B}" type="parTrans" cxnId="{FAA77213-78EA-4C17-875F-FCA22BC05002}">
      <dgm:prSet/>
      <dgm:spPr/>
      <dgm:t>
        <a:bodyPr/>
        <a:lstStyle/>
        <a:p>
          <a:endParaRPr lang="zh-CN" altLang="en-US"/>
        </a:p>
      </dgm:t>
    </dgm:pt>
    <dgm:pt modelId="{25C628A7-9260-4A1E-80DD-0958A6F5B3FB}" type="sibTrans" cxnId="{FAA77213-78EA-4C17-875F-FCA22BC05002}">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E76964B3-CAE4-4868-B114-B67408D40DF1}">
      <dgm:prSet phldrT="[文本]" phldr="1"/>
      <dgm:spPr/>
      <dgm:t>
        <a:bodyPr/>
        <a:lstStyle/>
        <a:p>
          <a:endParaRPr lang="zh-CN" altLang="en-US" dirty="0">
            <a:solidFill>
              <a:schemeClr val="bg1"/>
            </a:solidFill>
          </a:endParaRPr>
        </a:p>
      </dgm:t>
    </dgm:pt>
    <dgm:pt modelId="{560C35D2-FE61-47BF-821A-DC09B7426B4F}" type="sibTrans" cxnId="{C31C96EA-EE48-433F-9165-497CC9D63114}">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2EC9BCC4-BC43-4A66-A230-D7FA54879FCB}" type="parTrans" cxnId="{C31C96EA-EE48-433F-9165-497CC9D63114}">
      <dgm:prSet/>
      <dgm:spPr/>
      <dgm:t>
        <a:bodyPr/>
        <a:lstStyle/>
        <a:p>
          <a:endParaRPr lang="zh-CN" altLang="en-US"/>
        </a:p>
      </dgm:t>
    </dgm:pt>
    <dgm:pt modelId="{319B641F-BDCD-472E-8621-FCE4BF4ABD24}" type="pres">
      <dgm:prSet presAssocID="{73BAE8D8-595A-44F4-9DFA-509494D3A62B}" presName="Name0" presStyleCnt="0">
        <dgm:presLayoutVars>
          <dgm:chMax val="7"/>
          <dgm:chPref val="7"/>
          <dgm:dir/>
        </dgm:presLayoutVars>
      </dgm:prSet>
      <dgm:spPr/>
    </dgm:pt>
    <dgm:pt modelId="{A1AF2188-F28F-4083-A07C-F9AFA14B4EAF}" type="pres">
      <dgm:prSet presAssocID="{73BAE8D8-595A-44F4-9DFA-509494D3A62B}" presName="Name1" presStyleCnt="0"/>
      <dgm:spPr/>
    </dgm:pt>
    <dgm:pt modelId="{D33A143E-5B93-44CE-9C16-5356AB897B28}" type="pres">
      <dgm:prSet presAssocID="{CB795A73-9F85-4A41-ADFA-F79B9FCC6AA5}" presName="picture_1" presStyleCnt="0"/>
      <dgm:spPr/>
    </dgm:pt>
    <dgm:pt modelId="{775BE380-06B0-4DE4-A61B-395AB0B4FBE4}" type="pres">
      <dgm:prSet presAssocID="{CB795A73-9F85-4A41-ADFA-F79B9FCC6AA5}" presName="pictureRepeatNode" presStyleLbl="alignImgPlace1" presStyleIdx="0" presStyleCnt="4" custScaleX="92723" custScaleY="92723" custLinFactNeighborX="-23" custLinFactNeighborY="-1572"/>
      <dgm:spPr/>
      <dgm:t>
        <a:bodyPr/>
        <a:lstStyle/>
        <a:p>
          <a:endParaRPr lang="zh-CN" altLang="en-US"/>
        </a:p>
      </dgm:t>
    </dgm:pt>
    <dgm:pt modelId="{51AF2C3C-DC4E-4DA5-A1B0-388F35523640}" type="pres">
      <dgm:prSet presAssocID="{B637765A-85E0-49E2-8123-9EE738ADC1DD}" presName="text_1" presStyleLbl="node1" presStyleIdx="0" presStyleCnt="0" custLinFactNeighborX="262" custLinFactNeighborY="-60281">
        <dgm:presLayoutVars>
          <dgm:bulletEnabled val="1"/>
        </dgm:presLayoutVars>
      </dgm:prSet>
      <dgm:spPr/>
      <dgm:t>
        <a:bodyPr/>
        <a:lstStyle/>
        <a:p>
          <a:endParaRPr lang="zh-CN" altLang="en-US"/>
        </a:p>
      </dgm:t>
    </dgm:pt>
    <dgm:pt modelId="{4A4452AF-7AEF-406D-9C2C-FBC752C45489}" type="pres">
      <dgm:prSet presAssocID="{560C35D2-FE61-47BF-821A-DC09B7426B4F}" presName="picture_2" presStyleCnt="0"/>
      <dgm:spPr/>
    </dgm:pt>
    <dgm:pt modelId="{2D4731D4-6290-4C55-B5C7-C72424F150DE}" type="pres">
      <dgm:prSet presAssocID="{560C35D2-FE61-47BF-821A-DC09B7426B4F}" presName="pictureRepeatNode" presStyleLbl="alignImgPlace1" presStyleIdx="1" presStyleCnt="4" custLinFactNeighborX="-33397" custLinFactNeighborY="-4342"/>
      <dgm:spPr/>
      <dgm:t>
        <a:bodyPr/>
        <a:lstStyle/>
        <a:p>
          <a:endParaRPr lang="zh-CN" altLang="en-US"/>
        </a:p>
      </dgm:t>
    </dgm:pt>
    <dgm:pt modelId="{75776534-CA82-4EF7-84AD-99649731A59E}" type="pres">
      <dgm:prSet presAssocID="{E76964B3-CAE4-4868-B114-B67408D40DF1}" presName="line_2" presStyleLbl="parChTrans1D1" presStyleIdx="0" presStyleCnt="3"/>
      <dgm:spPr/>
    </dgm:pt>
    <dgm:pt modelId="{582CD098-96D1-476E-B0D9-4BC1B6A487F9}" type="pres">
      <dgm:prSet presAssocID="{E76964B3-CAE4-4868-B114-B67408D40DF1}" presName="textparent_2" presStyleLbl="node1" presStyleIdx="0" presStyleCnt="0"/>
      <dgm:spPr/>
    </dgm:pt>
    <dgm:pt modelId="{82D421AA-F1D7-419B-ABFE-926AA7E550AC}" type="pres">
      <dgm:prSet presAssocID="{E76964B3-CAE4-4868-B114-B67408D40DF1}" presName="text_2" presStyleLbl="revTx" presStyleIdx="0" presStyleCnt="3">
        <dgm:presLayoutVars>
          <dgm:bulletEnabled val="1"/>
        </dgm:presLayoutVars>
      </dgm:prSet>
      <dgm:spPr/>
      <dgm:t>
        <a:bodyPr/>
        <a:lstStyle/>
        <a:p>
          <a:endParaRPr lang="zh-CN" altLang="en-US"/>
        </a:p>
      </dgm:t>
    </dgm:pt>
    <dgm:pt modelId="{E90B8A4A-A4D4-450E-807D-75699508697F}" type="pres">
      <dgm:prSet presAssocID="{E3187C9E-18CE-4C5B-901A-0AE19449C35D}" presName="picture_3" presStyleCnt="0"/>
      <dgm:spPr/>
    </dgm:pt>
    <dgm:pt modelId="{A3D69D4C-8BAB-48E8-85CE-571A2938CC6D}" type="pres">
      <dgm:prSet presAssocID="{E3187C9E-18CE-4C5B-901A-0AE19449C35D}" presName="pictureRepeatNode" presStyleLbl="alignImgPlace1" presStyleIdx="2" presStyleCnt="4" custLinFactNeighborX="-6903" custLinFactNeighborY="261"/>
      <dgm:spPr/>
      <dgm:t>
        <a:bodyPr/>
        <a:lstStyle/>
        <a:p>
          <a:endParaRPr lang="zh-CN" altLang="en-US"/>
        </a:p>
      </dgm:t>
    </dgm:pt>
    <dgm:pt modelId="{FD8D98D4-74C7-4989-836E-44156003B2A2}" type="pres">
      <dgm:prSet presAssocID="{AC879411-38E2-4537-8377-ED813B38BFB7}" presName="line_3" presStyleLbl="parChTrans1D1" presStyleIdx="1" presStyleCnt="3"/>
      <dgm:spPr/>
    </dgm:pt>
    <dgm:pt modelId="{26EF7863-E819-4A46-9294-E617801E2649}" type="pres">
      <dgm:prSet presAssocID="{AC879411-38E2-4537-8377-ED813B38BFB7}" presName="textparent_3" presStyleLbl="node1" presStyleIdx="0" presStyleCnt="0"/>
      <dgm:spPr/>
    </dgm:pt>
    <dgm:pt modelId="{CCE360F5-8868-44A0-8127-EB3356F6F848}" type="pres">
      <dgm:prSet presAssocID="{AC879411-38E2-4537-8377-ED813B38BFB7}" presName="text_3" presStyleLbl="revTx" presStyleIdx="1" presStyleCnt="3">
        <dgm:presLayoutVars>
          <dgm:bulletEnabled val="1"/>
        </dgm:presLayoutVars>
      </dgm:prSet>
      <dgm:spPr/>
      <dgm:t>
        <a:bodyPr/>
        <a:lstStyle/>
        <a:p>
          <a:endParaRPr lang="zh-CN" altLang="en-US"/>
        </a:p>
      </dgm:t>
    </dgm:pt>
    <dgm:pt modelId="{ABE9F187-250E-44A9-B341-4A029E8797FA}" type="pres">
      <dgm:prSet presAssocID="{25C628A7-9260-4A1E-80DD-0958A6F5B3FB}" presName="picture_4" presStyleCnt="0"/>
      <dgm:spPr/>
    </dgm:pt>
    <dgm:pt modelId="{7B76A6DA-295A-446E-835A-94102E091E0F}" type="pres">
      <dgm:prSet presAssocID="{25C628A7-9260-4A1E-80DD-0958A6F5B3FB}" presName="pictureRepeatNode" presStyleLbl="alignImgPlace1" presStyleIdx="3" presStyleCnt="4" custLinFactNeighborX="-42776" custLinFactNeighborY="-7263"/>
      <dgm:spPr/>
      <dgm:t>
        <a:bodyPr/>
        <a:lstStyle/>
        <a:p>
          <a:endParaRPr lang="zh-CN" altLang="en-US"/>
        </a:p>
      </dgm:t>
    </dgm:pt>
    <dgm:pt modelId="{FD0E09CD-CA7A-49B7-9C73-35B035ACBD90}" type="pres">
      <dgm:prSet presAssocID="{96721673-56B1-4642-A55B-3DD28A9DF37D}" presName="line_4" presStyleLbl="parChTrans1D1" presStyleIdx="2" presStyleCnt="3"/>
      <dgm:spPr/>
    </dgm:pt>
    <dgm:pt modelId="{0D419FFE-EFA3-49CB-8740-F76257595A72}" type="pres">
      <dgm:prSet presAssocID="{96721673-56B1-4642-A55B-3DD28A9DF37D}" presName="textparent_4" presStyleLbl="node1" presStyleIdx="0" presStyleCnt="0"/>
      <dgm:spPr/>
    </dgm:pt>
    <dgm:pt modelId="{D5C75F8C-F4CD-4091-9A17-919BF8E855D2}" type="pres">
      <dgm:prSet presAssocID="{96721673-56B1-4642-A55B-3DD28A9DF37D}" presName="text_4" presStyleLbl="revTx" presStyleIdx="2" presStyleCnt="3" custScaleX="262649">
        <dgm:presLayoutVars>
          <dgm:bulletEnabled val="1"/>
        </dgm:presLayoutVars>
      </dgm:prSet>
      <dgm:spPr/>
      <dgm:t>
        <a:bodyPr/>
        <a:lstStyle/>
        <a:p>
          <a:endParaRPr lang="zh-CN" altLang="en-US"/>
        </a:p>
      </dgm:t>
    </dgm:pt>
  </dgm:ptLst>
  <dgm:cxnLst>
    <dgm:cxn modelId="{3EC840A8-F683-40AC-837C-EC491E10EEDE}" type="presOf" srcId="{E3187C9E-18CE-4C5B-901A-0AE19449C35D}" destId="{A3D69D4C-8BAB-48E8-85CE-571A2938CC6D}" srcOrd="0" destOrd="0" presId="urn:microsoft.com/office/officeart/2008/layout/CircularPictureCallout"/>
    <dgm:cxn modelId="{F1894B48-CF43-406B-9ECB-91D54E7A3D99}" type="presOf" srcId="{E76964B3-CAE4-4868-B114-B67408D40DF1}" destId="{82D421AA-F1D7-419B-ABFE-926AA7E550AC}" srcOrd="0" destOrd="0" presId="urn:microsoft.com/office/officeart/2008/layout/CircularPictureCallout"/>
    <dgm:cxn modelId="{FAA77213-78EA-4C17-875F-FCA22BC05002}" srcId="{73BAE8D8-595A-44F4-9DFA-509494D3A62B}" destId="{96721673-56B1-4642-A55B-3DD28A9DF37D}" srcOrd="3" destOrd="0" parTransId="{3522BD44-3396-4885-92DB-53D29E171B1B}" sibTransId="{25C628A7-9260-4A1E-80DD-0958A6F5B3FB}"/>
    <dgm:cxn modelId="{C203D82D-AE20-4CC8-822F-87929F2761CB}" type="presOf" srcId="{96721673-56B1-4642-A55B-3DD28A9DF37D}" destId="{D5C75F8C-F4CD-4091-9A17-919BF8E855D2}" srcOrd="0" destOrd="0" presId="urn:microsoft.com/office/officeart/2008/layout/CircularPictureCallout"/>
    <dgm:cxn modelId="{41CCAB64-F6F7-489C-8071-84F89E231D9C}" type="presOf" srcId="{25C628A7-9260-4A1E-80DD-0958A6F5B3FB}" destId="{7B76A6DA-295A-446E-835A-94102E091E0F}" srcOrd="0" destOrd="0" presId="urn:microsoft.com/office/officeart/2008/layout/CircularPictureCallout"/>
    <dgm:cxn modelId="{411F816C-0E02-4CFF-8221-93FC3D43F426}" type="presOf" srcId="{73BAE8D8-595A-44F4-9DFA-509494D3A62B}" destId="{319B641F-BDCD-472E-8621-FCE4BF4ABD24}" srcOrd="0" destOrd="0" presId="urn:microsoft.com/office/officeart/2008/layout/CircularPictureCallout"/>
    <dgm:cxn modelId="{7D74C1D6-63DB-4C73-A7BD-AEBF55EF75B6}" type="presOf" srcId="{AC879411-38E2-4537-8377-ED813B38BFB7}" destId="{CCE360F5-8868-44A0-8127-EB3356F6F848}" srcOrd="0" destOrd="0" presId="urn:microsoft.com/office/officeart/2008/layout/CircularPictureCallout"/>
    <dgm:cxn modelId="{F05BEB52-06B1-4369-8859-0C87BF6D4EA0}" srcId="{73BAE8D8-595A-44F4-9DFA-509494D3A62B}" destId="{AC879411-38E2-4537-8377-ED813B38BFB7}" srcOrd="2" destOrd="0" parTransId="{1A68FAF0-F113-48B5-B862-331133A155EC}" sibTransId="{E3187C9E-18CE-4C5B-901A-0AE19449C35D}"/>
    <dgm:cxn modelId="{C31C96EA-EE48-433F-9165-497CC9D63114}" srcId="{73BAE8D8-595A-44F4-9DFA-509494D3A62B}" destId="{E76964B3-CAE4-4868-B114-B67408D40DF1}" srcOrd="1" destOrd="0" parTransId="{2EC9BCC4-BC43-4A66-A230-D7FA54879FCB}" sibTransId="{560C35D2-FE61-47BF-821A-DC09B7426B4F}"/>
    <dgm:cxn modelId="{4511A3F6-2363-4B12-A4BC-7CAA923732C2}" type="presOf" srcId="{B637765A-85E0-49E2-8123-9EE738ADC1DD}" destId="{51AF2C3C-DC4E-4DA5-A1B0-388F35523640}" srcOrd="0" destOrd="0" presId="urn:microsoft.com/office/officeart/2008/layout/CircularPictureCallout"/>
    <dgm:cxn modelId="{25785CFE-9E38-4D1D-B19A-30B693FE5180}" srcId="{73BAE8D8-595A-44F4-9DFA-509494D3A62B}" destId="{B637765A-85E0-49E2-8123-9EE738ADC1DD}" srcOrd="0" destOrd="0" parTransId="{83809FAB-1F63-4334-BF30-A776714497D0}" sibTransId="{CB795A73-9F85-4A41-ADFA-F79B9FCC6AA5}"/>
    <dgm:cxn modelId="{FA93EFA7-B747-46CF-BEAF-DD7372BD5E52}" type="presOf" srcId="{560C35D2-FE61-47BF-821A-DC09B7426B4F}" destId="{2D4731D4-6290-4C55-B5C7-C72424F150DE}" srcOrd="0" destOrd="0" presId="urn:microsoft.com/office/officeart/2008/layout/CircularPictureCallout"/>
    <dgm:cxn modelId="{72EF2D02-9776-453E-ABC7-CD2C92F04164}" type="presOf" srcId="{CB795A73-9F85-4A41-ADFA-F79B9FCC6AA5}" destId="{775BE380-06B0-4DE4-A61B-395AB0B4FBE4}" srcOrd="0" destOrd="0" presId="urn:microsoft.com/office/officeart/2008/layout/CircularPictureCallout"/>
    <dgm:cxn modelId="{5FF30751-D61D-4D9D-8980-C0CAA8CDE56F}" type="presParOf" srcId="{319B641F-BDCD-472E-8621-FCE4BF4ABD24}" destId="{A1AF2188-F28F-4083-A07C-F9AFA14B4EAF}" srcOrd="0" destOrd="0" presId="urn:microsoft.com/office/officeart/2008/layout/CircularPictureCallout"/>
    <dgm:cxn modelId="{9E80F995-2387-4983-A7E2-633BEB5EE3C2}" type="presParOf" srcId="{A1AF2188-F28F-4083-A07C-F9AFA14B4EAF}" destId="{D33A143E-5B93-44CE-9C16-5356AB897B28}" srcOrd="0" destOrd="0" presId="urn:microsoft.com/office/officeart/2008/layout/CircularPictureCallout"/>
    <dgm:cxn modelId="{325879A8-0A9F-4898-BFBD-3574FB16F427}" type="presParOf" srcId="{D33A143E-5B93-44CE-9C16-5356AB897B28}" destId="{775BE380-06B0-4DE4-A61B-395AB0B4FBE4}" srcOrd="0" destOrd="0" presId="urn:microsoft.com/office/officeart/2008/layout/CircularPictureCallout"/>
    <dgm:cxn modelId="{B2340D3D-5242-4E80-8A94-6D689CEBBBB9}" type="presParOf" srcId="{A1AF2188-F28F-4083-A07C-F9AFA14B4EAF}" destId="{51AF2C3C-DC4E-4DA5-A1B0-388F35523640}" srcOrd="1" destOrd="0" presId="urn:microsoft.com/office/officeart/2008/layout/CircularPictureCallout"/>
    <dgm:cxn modelId="{53E004F0-960A-4678-A2C2-6176CA0B0BE9}" type="presParOf" srcId="{A1AF2188-F28F-4083-A07C-F9AFA14B4EAF}" destId="{4A4452AF-7AEF-406D-9C2C-FBC752C45489}" srcOrd="2" destOrd="0" presId="urn:microsoft.com/office/officeart/2008/layout/CircularPictureCallout"/>
    <dgm:cxn modelId="{76D28666-F973-4CCE-A734-991F86B2322A}" type="presParOf" srcId="{4A4452AF-7AEF-406D-9C2C-FBC752C45489}" destId="{2D4731D4-6290-4C55-B5C7-C72424F150DE}" srcOrd="0" destOrd="0" presId="urn:microsoft.com/office/officeart/2008/layout/CircularPictureCallout"/>
    <dgm:cxn modelId="{1896D743-DD9D-42C0-AC16-32C618746F6F}" type="presParOf" srcId="{A1AF2188-F28F-4083-A07C-F9AFA14B4EAF}" destId="{75776534-CA82-4EF7-84AD-99649731A59E}" srcOrd="3" destOrd="0" presId="urn:microsoft.com/office/officeart/2008/layout/CircularPictureCallout"/>
    <dgm:cxn modelId="{980635EB-45DA-490C-ADDD-F1892659C656}" type="presParOf" srcId="{A1AF2188-F28F-4083-A07C-F9AFA14B4EAF}" destId="{582CD098-96D1-476E-B0D9-4BC1B6A487F9}" srcOrd="4" destOrd="0" presId="urn:microsoft.com/office/officeart/2008/layout/CircularPictureCallout"/>
    <dgm:cxn modelId="{21C61628-BAA0-4E53-9C49-9414E693FDEC}" type="presParOf" srcId="{582CD098-96D1-476E-B0D9-4BC1B6A487F9}" destId="{82D421AA-F1D7-419B-ABFE-926AA7E550AC}" srcOrd="0" destOrd="0" presId="urn:microsoft.com/office/officeart/2008/layout/CircularPictureCallout"/>
    <dgm:cxn modelId="{D80CD58E-D4A6-49CA-80FB-DB3399F3CDDF}" type="presParOf" srcId="{A1AF2188-F28F-4083-A07C-F9AFA14B4EAF}" destId="{E90B8A4A-A4D4-450E-807D-75699508697F}" srcOrd="5" destOrd="0" presId="urn:microsoft.com/office/officeart/2008/layout/CircularPictureCallout"/>
    <dgm:cxn modelId="{62AB5E89-3FA9-4A3C-88E1-1CADC137B9BB}" type="presParOf" srcId="{E90B8A4A-A4D4-450E-807D-75699508697F}" destId="{A3D69D4C-8BAB-48E8-85CE-571A2938CC6D}" srcOrd="0" destOrd="0" presId="urn:microsoft.com/office/officeart/2008/layout/CircularPictureCallout"/>
    <dgm:cxn modelId="{607C40C3-9A2D-42AF-98F3-1130A0908FDB}" type="presParOf" srcId="{A1AF2188-F28F-4083-A07C-F9AFA14B4EAF}" destId="{FD8D98D4-74C7-4989-836E-44156003B2A2}" srcOrd="6" destOrd="0" presId="urn:microsoft.com/office/officeart/2008/layout/CircularPictureCallout"/>
    <dgm:cxn modelId="{1E3FF486-9C72-4917-841A-E511A93FACEF}" type="presParOf" srcId="{A1AF2188-F28F-4083-A07C-F9AFA14B4EAF}" destId="{26EF7863-E819-4A46-9294-E617801E2649}" srcOrd="7" destOrd="0" presId="urn:microsoft.com/office/officeart/2008/layout/CircularPictureCallout"/>
    <dgm:cxn modelId="{28A674D5-8CFE-49E4-9CB4-C95B1A638365}" type="presParOf" srcId="{26EF7863-E819-4A46-9294-E617801E2649}" destId="{CCE360F5-8868-44A0-8127-EB3356F6F848}" srcOrd="0" destOrd="0" presId="urn:microsoft.com/office/officeart/2008/layout/CircularPictureCallout"/>
    <dgm:cxn modelId="{CD978F39-A68B-4D05-9EB6-CB49F5A196F7}" type="presParOf" srcId="{A1AF2188-F28F-4083-A07C-F9AFA14B4EAF}" destId="{ABE9F187-250E-44A9-B341-4A029E8797FA}" srcOrd="8" destOrd="0" presId="urn:microsoft.com/office/officeart/2008/layout/CircularPictureCallout"/>
    <dgm:cxn modelId="{6A78DB5D-0747-4350-AF53-6669876F8C5D}" type="presParOf" srcId="{ABE9F187-250E-44A9-B341-4A029E8797FA}" destId="{7B76A6DA-295A-446E-835A-94102E091E0F}" srcOrd="0" destOrd="0" presId="urn:microsoft.com/office/officeart/2008/layout/CircularPictureCallout"/>
    <dgm:cxn modelId="{50DB7419-20E0-47B1-8A4D-ADFDD641FA61}" type="presParOf" srcId="{A1AF2188-F28F-4083-A07C-F9AFA14B4EAF}" destId="{FD0E09CD-CA7A-49B7-9C73-35B035ACBD90}" srcOrd="9" destOrd="0" presId="urn:microsoft.com/office/officeart/2008/layout/CircularPictureCallout"/>
    <dgm:cxn modelId="{381DFA25-9B85-4907-B55A-2F54CA33D0FF}" type="presParOf" srcId="{A1AF2188-F28F-4083-A07C-F9AFA14B4EAF}" destId="{0D419FFE-EFA3-49CB-8740-F76257595A72}" srcOrd="10" destOrd="0" presId="urn:microsoft.com/office/officeart/2008/layout/CircularPictureCallout"/>
    <dgm:cxn modelId="{D016E34F-EF7E-47C3-99DF-EE60CDAD46D7}" type="presParOf" srcId="{0D419FFE-EFA3-49CB-8740-F76257595A72}" destId="{D5C75F8C-F4CD-4091-9A17-919BF8E855D2}" srcOrd="0" destOrd="0" presId="urn:microsoft.com/office/officeart/2008/layout/CircularPictureCallou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0E09CD-CA7A-49B7-9C73-35B035ACBD90}">
      <dsp:nvSpPr>
        <dsp:cNvPr id="0" name=""/>
        <dsp:cNvSpPr/>
      </dsp:nvSpPr>
      <dsp:spPr>
        <a:xfrm>
          <a:off x="1206109" y="2212224"/>
          <a:ext cx="1987192"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8D98D4-74C7-4989-836E-44156003B2A2}">
      <dsp:nvSpPr>
        <dsp:cNvPr id="0" name=""/>
        <dsp:cNvSpPr/>
      </dsp:nvSpPr>
      <dsp:spPr>
        <a:xfrm>
          <a:off x="1206109" y="1519477"/>
          <a:ext cx="1702176"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776534-CA82-4EF7-84AD-99649731A59E}">
      <dsp:nvSpPr>
        <dsp:cNvPr id="0" name=""/>
        <dsp:cNvSpPr/>
      </dsp:nvSpPr>
      <dsp:spPr>
        <a:xfrm>
          <a:off x="1206109" y="826731"/>
          <a:ext cx="1987192"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5BE380-06B0-4DE4-A61B-395AB0B4FBE4}">
      <dsp:nvSpPr>
        <dsp:cNvPr id="0" name=""/>
        <dsp:cNvSpPr/>
      </dsp:nvSpPr>
      <dsp:spPr>
        <a:xfrm>
          <a:off x="288032" y="570742"/>
          <a:ext cx="1835243" cy="1835243"/>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AF2C3C-DC4E-4DA5-A1B0-388F35523640}">
      <dsp:nvSpPr>
        <dsp:cNvPr id="0" name=""/>
        <dsp:cNvSpPr/>
      </dsp:nvSpPr>
      <dsp:spPr>
        <a:xfrm>
          <a:off x="576060" y="1187103"/>
          <a:ext cx="1266736" cy="65316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目录</a:t>
          </a:r>
          <a:endParaRPr lang="zh-CN" altLang="en-US" sz="2800" kern="1200" dirty="0">
            <a:latin typeface="微软雅黑" pitchFamily="34" charset="-122"/>
            <a:ea typeface="微软雅黑" pitchFamily="34" charset="-122"/>
          </a:endParaRPr>
        </a:p>
      </dsp:txBody>
      <dsp:txXfrm>
        <a:off x="576060" y="1187103"/>
        <a:ext cx="1266736" cy="653160"/>
      </dsp:txXfrm>
    </dsp:sp>
    <dsp:sp modelId="{2D4731D4-6290-4C55-B5C7-C72424F150DE}">
      <dsp:nvSpPr>
        <dsp:cNvPr id="0" name=""/>
        <dsp:cNvSpPr/>
      </dsp:nvSpPr>
      <dsp:spPr>
        <a:xfrm>
          <a:off x="2698104" y="504058"/>
          <a:ext cx="593782" cy="593782"/>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D421AA-F1D7-419B-ABFE-926AA7E550AC}">
      <dsp:nvSpPr>
        <dsp:cNvPr id="0" name=""/>
        <dsp:cNvSpPr/>
      </dsp:nvSpPr>
      <dsp:spPr>
        <a:xfrm>
          <a:off x="3490192" y="529840"/>
          <a:ext cx="68482" cy="5937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zh-CN" altLang="en-US" sz="500" kern="1200" dirty="0">
            <a:solidFill>
              <a:schemeClr val="bg1"/>
            </a:solidFill>
          </a:endParaRPr>
        </a:p>
      </dsp:txBody>
      <dsp:txXfrm>
        <a:off x="3490192" y="529840"/>
        <a:ext cx="68482" cy="593782"/>
      </dsp:txXfrm>
    </dsp:sp>
    <dsp:sp modelId="{A3D69D4C-8BAB-48E8-85CE-571A2938CC6D}">
      <dsp:nvSpPr>
        <dsp:cNvPr id="0" name=""/>
        <dsp:cNvSpPr/>
      </dsp:nvSpPr>
      <dsp:spPr>
        <a:xfrm>
          <a:off x="2570405" y="1224136"/>
          <a:ext cx="593782" cy="593782"/>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E360F5-8868-44A0-8127-EB3356F6F848}">
      <dsp:nvSpPr>
        <dsp:cNvPr id="0" name=""/>
        <dsp:cNvSpPr/>
      </dsp:nvSpPr>
      <dsp:spPr>
        <a:xfrm>
          <a:off x="3205177" y="1222586"/>
          <a:ext cx="96984" cy="5937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zh-CN" altLang="en-US" sz="500" kern="1200" dirty="0">
            <a:solidFill>
              <a:schemeClr val="bg1"/>
            </a:solidFill>
          </a:endParaRPr>
        </a:p>
      </dsp:txBody>
      <dsp:txXfrm>
        <a:off x="3205177" y="1222586"/>
        <a:ext cx="96984" cy="593782"/>
      </dsp:txXfrm>
    </dsp:sp>
    <dsp:sp modelId="{7B76A6DA-295A-446E-835A-94102E091E0F}">
      <dsp:nvSpPr>
        <dsp:cNvPr id="0" name=""/>
        <dsp:cNvSpPr/>
      </dsp:nvSpPr>
      <dsp:spPr>
        <a:xfrm>
          <a:off x="2642413" y="1872206"/>
          <a:ext cx="593782" cy="593782"/>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C75F8C-F4CD-4091-9A17-919BF8E855D2}">
      <dsp:nvSpPr>
        <dsp:cNvPr id="0" name=""/>
        <dsp:cNvSpPr/>
      </dsp:nvSpPr>
      <dsp:spPr>
        <a:xfrm>
          <a:off x="3490192" y="1915333"/>
          <a:ext cx="179869" cy="5937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zh-CN" altLang="en-US" sz="500" kern="1200" dirty="0">
            <a:solidFill>
              <a:schemeClr val="bg1"/>
            </a:solidFill>
          </a:endParaRPr>
        </a:p>
      </dsp:txBody>
      <dsp:txXfrm>
        <a:off x="3490192" y="1915333"/>
        <a:ext cx="179869" cy="593782"/>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C58068-08DD-41C0-8A60-ABD64F08C2B8}" type="datetimeFigureOut">
              <a:rPr lang="zh-CN" altLang="en-US" smtClean="0"/>
              <a:t>2018/10/28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8FE0BA-CFCF-4F50-BA6F-82A156751EE4}" type="slidenum">
              <a:rPr lang="zh-CN" altLang="en-US" smtClean="0"/>
              <a:t>‹#›</a:t>
            </a:fld>
            <a:endParaRPr lang="zh-CN" altLang="en-US"/>
          </a:p>
        </p:txBody>
      </p:sp>
    </p:spTree>
    <p:extLst>
      <p:ext uri="{BB962C8B-B14F-4D97-AF65-F5344CB8AC3E}">
        <p14:creationId xmlns:p14="http://schemas.microsoft.com/office/powerpoint/2010/main" val="3234929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8FE0BA-CFCF-4F50-BA6F-82A156751EE4}" type="slidenum">
              <a:rPr lang="zh-CN" altLang="en-US" smtClean="0"/>
              <a:t>3</a:t>
            </a:fld>
            <a:endParaRPr lang="zh-CN" altLang="en-US"/>
          </a:p>
        </p:txBody>
      </p:sp>
    </p:spTree>
    <p:extLst>
      <p:ext uri="{BB962C8B-B14F-4D97-AF65-F5344CB8AC3E}">
        <p14:creationId xmlns:p14="http://schemas.microsoft.com/office/powerpoint/2010/main" val="696898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8FE0BA-CFCF-4F50-BA6F-82A156751EE4}" type="slidenum">
              <a:rPr lang="zh-CN" altLang="en-US" smtClean="0"/>
              <a:t>7</a:t>
            </a:fld>
            <a:endParaRPr lang="zh-CN" altLang="en-US"/>
          </a:p>
        </p:txBody>
      </p:sp>
    </p:spTree>
    <p:extLst>
      <p:ext uri="{BB962C8B-B14F-4D97-AF65-F5344CB8AC3E}">
        <p14:creationId xmlns:p14="http://schemas.microsoft.com/office/powerpoint/2010/main" val="696898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8FE0BA-CFCF-4F50-BA6F-82A156751EE4}" type="slidenum">
              <a:rPr lang="zh-CN" altLang="en-US" smtClean="0"/>
              <a:t>11</a:t>
            </a:fld>
            <a:endParaRPr lang="zh-CN" altLang="en-US"/>
          </a:p>
        </p:txBody>
      </p:sp>
    </p:spTree>
    <p:extLst>
      <p:ext uri="{BB962C8B-B14F-4D97-AF65-F5344CB8AC3E}">
        <p14:creationId xmlns:p14="http://schemas.microsoft.com/office/powerpoint/2010/main" val="696898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8FE0BA-CFCF-4F50-BA6F-82A156751EE4}" type="slidenum">
              <a:rPr lang="zh-CN" altLang="en-US" smtClean="0"/>
              <a:t>15</a:t>
            </a:fld>
            <a:endParaRPr lang="zh-CN" altLang="en-US"/>
          </a:p>
        </p:txBody>
      </p:sp>
    </p:spTree>
    <p:extLst>
      <p:ext uri="{BB962C8B-B14F-4D97-AF65-F5344CB8AC3E}">
        <p14:creationId xmlns:p14="http://schemas.microsoft.com/office/powerpoint/2010/main" val="696898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8FE0BA-CFCF-4F50-BA6F-82A156751EE4}" type="slidenum">
              <a:rPr lang="zh-CN" altLang="en-US" smtClean="0"/>
              <a:t>17</a:t>
            </a:fld>
            <a:endParaRPr lang="zh-CN" altLang="en-US"/>
          </a:p>
        </p:txBody>
      </p:sp>
    </p:spTree>
    <p:extLst>
      <p:ext uri="{BB962C8B-B14F-4D97-AF65-F5344CB8AC3E}">
        <p14:creationId xmlns:p14="http://schemas.microsoft.com/office/powerpoint/2010/main" val="823095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流程图: 可选过程 6"/>
          <p:cNvSpPr/>
          <p:nvPr userDrawn="1"/>
        </p:nvSpPr>
        <p:spPr>
          <a:xfrm>
            <a:off x="2483768" y="1275606"/>
            <a:ext cx="2232248" cy="151216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图片占位符 8"/>
          <p:cNvSpPr>
            <a:spLocks noGrp="1"/>
          </p:cNvSpPr>
          <p:nvPr>
            <p:ph type="pic" sz="quarter" idx="10"/>
          </p:nvPr>
        </p:nvSpPr>
        <p:spPr>
          <a:xfrm>
            <a:off x="1292632" y="738243"/>
            <a:ext cx="3672259" cy="2214079"/>
          </a:xfrm>
          <a:prstGeom prst="parallelogram">
            <a:avLst>
              <a:gd name="adj" fmla="val 14915"/>
            </a:avLst>
          </a:prstGeom>
        </p:spPr>
        <p:txBody>
          <a:bodyPr/>
          <a:lstStyle/>
          <a:p>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2018/10/28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8.png"/><Relationship Id="rId5" Type="http://schemas.microsoft.com/office/2007/relationships/hdphoto" Target="../media/hdphoto5.wdp"/><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microsoft.com/office/2007/relationships/hdphoto" Target="../media/hdphoto1.wdp"/><Relationship Id="rId7" Type="http://schemas.openxmlformats.org/officeDocument/2006/relationships/diagramLayout" Target="../diagrams/layout1.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Data" Target="../diagrams/data1.xml"/><Relationship Id="rId11" Type="http://schemas.openxmlformats.org/officeDocument/2006/relationships/image" Target="../media/image7.png"/><Relationship Id="rId5" Type="http://schemas.microsoft.com/office/2007/relationships/hdphoto" Target="../media/hdphoto2.wdp"/><Relationship Id="rId10" Type="http://schemas.microsoft.com/office/2007/relationships/diagramDrawing" Target="../diagrams/drawing1.xml"/><Relationship Id="rId4" Type="http://schemas.openxmlformats.org/officeDocument/2006/relationships/image" Target="../media/image3.png"/><Relationship Id="rId9" Type="http://schemas.openxmlformats.org/officeDocument/2006/relationships/diagramColors" Target="../diagrams/colors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685703" y="1334431"/>
            <a:ext cx="2162920" cy="2521525"/>
          </a:xfrm>
          <a:prstGeom prst="line">
            <a:avLst/>
          </a:prstGeom>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矩形 17"/>
          <p:cNvSpPr/>
          <p:nvPr/>
        </p:nvSpPr>
        <p:spPr>
          <a:xfrm rot="10800000">
            <a:off x="0" y="1347614"/>
            <a:ext cx="4632176" cy="2495160"/>
          </a:xfrm>
          <a:custGeom>
            <a:avLst/>
            <a:gdLst/>
            <a:ahLst/>
            <a:cxnLst/>
            <a:rect l="l" t="t" r="r" b="b"/>
            <a:pathLst>
              <a:path w="3303429" h="2584326">
                <a:moveTo>
                  <a:pt x="0" y="0"/>
                </a:moveTo>
                <a:lnTo>
                  <a:pt x="3303429" y="0"/>
                </a:lnTo>
                <a:lnTo>
                  <a:pt x="3303429" y="2584326"/>
                </a:lnTo>
                <a:lnTo>
                  <a:pt x="1498909" y="258432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125356" y="2070394"/>
            <a:ext cx="4968552" cy="584775"/>
          </a:xfrm>
          <a:prstGeom prst="rect">
            <a:avLst/>
          </a:prstGeom>
        </p:spPr>
        <p:txBody>
          <a:bodyPr wrap="square">
            <a:spAutoFit/>
          </a:bodyPr>
          <a:lstStyle/>
          <a:p>
            <a:pPr lvl="0" algn="ctr"/>
            <a:r>
              <a:rPr lang="en-US" altLang="zh-CN" sz="3200" dirty="0" smtClean="0">
                <a:solidFill>
                  <a:prstClr val="black"/>
                </a:solidFill>
                <a:latin typeface="Adobe 黑体 Std R" pitchFamily="34" charset="-122"/>
                <a:ea typeface="Adobe 黑体 Std R" pitchFamily="34" charset="-122"/>
              </a:rPr>
              <a:t>BUSINESS  POWERPOINT</a:t>
            </a:r>
            <a:endParaRPr lang="zh-CN" altLang="en-US" sz="3200" dirty="0">
              <a:solidFill>
                <a:prstClr val="black"/>
              </a:solidFill>
              <a:latin typeface="Adobe 黑体 Std R" pitchFamily="34" charset="-122"/>
              <a:ea typeface="Adobe 黑体 Std R" pitchFamily="34" charset="-122"/>
            </a:endParaRPr>
          </a:p>
        </p:txBody>
      </p:sp>
      <p:sp>
        <p:nvSpPr>
          <p:cNvPr id="10" name="矩形 9"/>
          <p:cNvSpPr/>
          <p:nvPr/>
        </p:nvSpPr>
        <p:spPr>
          <a:xfrm>
            <a:off x="5297783" y="2749019"/>
            <a:ext cx="3312368" cy="369332"/>
          </a:xfrm>
          <a:prstGeom prst="rect">
            <a:avLst/>
          </a:prstGeom>
        </p:spPr>
        <p:txBody>
          <a:bodyPr wrap="square">
            <a:spAutoFit/>
          </a:bodyPr>
          <a:lstStyle/>
          <a:p>
            <a:pPr lvl="0" indent="432000"/>
            <a:r>
              <a:rPr lang="zh-CN" altLang="en-US" kern="0" dirty="0" smtClean="0">
                <a:solidFill>
                  <a:prstClr val="black"/>
                </a:solidFill>
                <a:latin typeface="微软雅黑" panose="020B0503020204020204" pitchFamily="34" charset="-122"/>
                <a:ea typeface="微软雅黑" panose="020B0503020204020204" pitchFamily="34" charset="-122"/>
              </a:rPr>
              <a:t>时尚大气商务通用</a:t>
            </a:r>
            <a:r>
              <a:rPr lang="en-US" altLang="zh-CN" kern="0" dirty="0" smtClean="0">
                <a:solidFill>
                  <a:prstClr val="black"/>
                </a:solidFill>
                <a:latin typeface="微软雅黑" panose="020B0503020204020204" pitchFamily="34" charset="-122"/>
                <a:ea typeface="微软雅黑" panose="020B0503020204020204" pitchFamily="34" charset="-122"/>
              </a:rPr>
              <a:t>PPT</a:t>
            </a:r>
            <a:r>
              <a:rPr lang="zh-CN" altLang="en-US" kern="0" dirty="0" smtClean="0">
                <a:solidFill>
                  <a:prstClr val="black"/>
                </a:solidFill>
                <a:latin typeface="微软雅黑" panose="020B0503020204020204" pitchFamily="34" charset="-122"/>
                <a:ea typeface="微软雅黑" panose="020B0503020204020204" pitchFamily="34" charset="-122"/>
              </a:rPr>
              <a:t>模板</a:t>
            </a:r>
            <a:endParaRPr lang="zh-CN" altLang="en-US" kern="0" dirty="0">
              <a:solidFill>
                <a:prstClr val="black"/>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427984" y="2661761"/>
            <a:ext cx="4176464" cy="0"/>
          </a:xfrm>
          <a:prstGeom prst="line">
            <a:avLst/>
          </a:prstGeom>
          <a:ln w="9525">
            <a:solidFill>
              <a:schemeClr val="accent1">
                <a:lumMod val="50000"/>
              </a:schemeClr>
            </a:solidFill>
            <a:prstDash val="sysDash"/>
          </a:ln>
        </p:spPr>
        <p:style>
          <a:lnRef idx="1">
            <a:schemeClr val="accent2"/>
          </a:lnRef>
          <a:fillRef idx="0">
            <a:schemeClr val="accent2"/>
          </a:fillRef>
          <a:effectRef idx="0">
            <a:schemeClr val="accent2"/>
          </a:effectRef>
          <a:fontRef idx="minor">
            <a:schemeClr val="tx1"/>
          </a:fontRef>
        </p:style>
      </p:cxnSp>
      <p:sp>
        <p:nvSpPr>
          <p:cNvPr id="21" name="直角三角形 20"/>
          <p:cNvSpPr/>
          <p:nvPr/>
        </p:nvSpPr>
        <p:spPr>
          <a:xfrm rot="10800000">
            <a:off x="8044384" y="1347614"/>
            <a:ext cx="1099616" cy="104795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918585" y="1347614"/>
            <a:ext cx="1225415" cy="1200692"/>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7342" b="25033"/>
          <a:stretch/>
        </p:blipFill>
        <p:spPr>
          <a:xfrm>
            <a:off x="-1" y="1539161"/>
            <a:ext cx="3923929" cy="2112710"/>
          </a:xfrm>
          <a:prstGeom prst="rect">
            <a:avLst/>
          </a:prstGeom>
        </p:spPr>
      </p:pic>
    </p:spTree>
    <p:extLst>
      <p:ext uri="{BB962C8B-B14F-4D97-AF65-F5344CB8AC3E}">
        <p14:creationId xmlns:p14="http://schemas.microsoft.com/office/powerpoint/2010/main" val="1355552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022775" y="2490450"/>
            <a:ext cx="1724980"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单击输入文字</a:t>
            </a:r>
            <a:endParaRPr lang="zh-CN" altLang="en-US" dirty="0">
              <a:latin typeface="微软雅黑" pitchFamily="34" charset="-122"/>
              <a:ea typeface="微软雅黑" pitchFamily="34" charset="-122"/>
            </a:endParaRPr>
          </a:p>
        </p:txBody>
      </p:sp>
      <p:grpSp>
        <p:nvGrpSpPr>
          <p:cNvPr id="36" name="组合 35"/>
          <p:cNvGrpSpPr/>
          <p:nvPr/>
        </p:nvGrpSpPr>
        <p:grpSpPr>
          <a:xfrm>
            <a:off x="470756" y="2859782"/>
            <a:ext cx="2668528" cy="72008"/>
            <a:chOff x="470756" y="2859782"/>
            <a:chExt cx="2668528" cy="72008"/>
          </a:xfrm>
        </p:grpSpPr>
        <p:cxnSp>
          <p:nvCxnSpPr>
            <p:cNvPr id="10" name="直接连接符 9"/>
            <p:cNvCxnSpPr/>
            <p:nvPr/>
          </p:nvCxnSpPr>
          <p:spPr>
            <a:xfrm>
              <a:off x="470756" y="2895786"/>
              <a:ext cx="258907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3067276" y="2859782"/>
              <a:ext cx="72008" cy="72008"/>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78788" y="3363838"/>
            <a:ext cx="2668528" cy="72008"/>
            <a:chOff x="470756" y="2859782"/>
            <a:chExt cx="2668528" cy="72008"/>
          </a:xfrm>
        </p:grpSpPr>
        <p:cxnSp>
          <p:nvCxnSpPr>
            <p:cNvPr id="38" name="直接连接符 37"/>
            <p:cNvCxnSpPr/>
            <p:nvPr/>
          </p:nvCxnSpPr>
          <p:spPr>
            <a:xfrm>
              <a:off x="470756" y="2895786"/>
              <a:ext cx="258907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3067276" y="2859782"/>
              <a:ext cx="72008" cy="72008"/>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p:nvPr/>
        </p:nvSpPr>
        <p:spPr>
          <a:xfrm>
            <a:off x="489959" y="3628835"/>
            <a:ext cx="2676560" cy="50405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028763" y="3721597"/>
            <a:ext cx="1107996" cy="369332"/>
          </a:xfrm>
          <a:prstGeom prst="rect">
            <a:avLst/>
          </a:prstGeom>
        </p:spPr>
        <p:txBody>
          <a:bodyPr wrap="none">
            <a:spAutoFit/>
          </a:bodyPr>
          <a:lstStyle/>
          <a:p>
            <a:r>
              <a:rPr lang="zh-CN" altLang="en-US" dirty="0">
                <a:solidFill>
                  <a:schemeClr val="bg1"/>
                </a:solidFill>
                <a:latin typeface="微软雅黑" pitchFamily="34" charset="-122"/>
                <a:ea typeface="微软雅黑" pitchFamily="34" charset="-122"/>
              </a:rPr>
              <a:t>输入文字</a:t>
            </a:r>
          </a:p>
        </p:txBody>
      </p:sp>
      <p:sp>
        <p:nvSpPr>
          <p:cNvPr id="42" name="矩形 41"/>
          <p:cNvSpPr/>
          <p:nvPr/>
        </p:nvSpPr>
        <p:spPr>
          <a:xfrm>
            <a:off x="993666" y="2994506"/>
            <a:ext cx="1569660" cy="369332"/>
          </a:xfrm>
          <a:prstGeom prst="rect">
            <a:avLst/>
          </a:prstGeom>
        </p:spPr>
        <p:txBody>
          <a:bodyPr wrap="none">
            <a:spAutoFit/>
          </a:bodyPr>
          <a:lstStyle/>
          <a:p>
            <a:r>
              <a:rPr lang="zh-CN" altLang="en-US" dirty="0">
                <a:latin typeface="微软雅黑" pitchFamily="34" charset="-122"/>
                <a:ea typeface="微软雅黑" pitchFamily="34" charset="-122"/>
              </a:rPr>
              <a:t>单击输入文字</a:t>
            </a:r>
          </a:p>
        </p:txBody>
      </p:sp>
      <p:sp>
        <p:nvSpPr>
          <p:cNvPr id="43" name="矩形 42"/>
          <p:cNvSpPr/>
          <p:nvPr/>
        </p:nvSpPr>
        <p:spPr>
          <a:xfrm>
            <a:off x="3707904" y="2029246"/>
            <a:ext cx="4536504" cy="2119590"/>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r="6873" b="15062"/>
          <a:stretch/>
        </p:blipFill>
        <p:spPr>
          <a:xfrm>
            <a:off x="3707904" y="2022156"/>
            <a:ext cx="4536504" cy="2126680"/>
          </a:xfrm>
          <a:prstGeom prst="rect">
            <a:avLst/>
          </a:prstGeom>
        </p:spPr>
      </p:pic>
      <p:sp>
        <p:nvSpPr>
          <p:cNvPr id="48" name="矩形 47"/>
          <p:cNvSpPr/>
          <p:nvPr/>
        </p:nvSpPr>
        <p:spPr>
          <a:xfrm>
            <a:off x="3707904" y="2029246"/>
            <a:ext cx="4536504" cy="2119590"/>
          </a:xfrm>
          <a:prstGeom prst="rect">
            <a:avLst/>
          </a:prstGeom>
          <a:solidFill>
            <a:schemeClr val="accent1">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3855446" y="2414354"/>
            <a:ext cx="4316954" cy="923330"/>
          </a:xfrm>
          <a:prstGeom prst="rect">
            <a:avLst/>
          </a:prstGeom>
        </p:spPr>
        <p:txBody>
          <a:bodyPr wrap="square">
            <a:spAutoFit/>
          </a:bodyPr>
          <a:lstStyle/>
          <a:p>
            <a:pPr lvl="0"/>
            <a:r>
              <a:rPr lang="zh-CN" altLang="en-US" dirty="0">
                <a:solidFill>
                  <a:schemeClr val="bg1"/>
                </a:solidFill>
                <a:latin typeface="微软雅黑" pitchFamily="34" charset="-122"/>
                <a:ea typeface="微软雅黑" pitchFamily="34" charset="-122"/>
              </a:rPr>
              <a:t>这里输入文字说明这里输入文字说明这里输入文字说明这里输入文字说明这里输入文字说明</a:t>
            </a:r>
          </a:p>
        </p:txBody>
      </p:sp>
      <p:sp>
        <p:nvSpPr>
          <p:cNvPr id="50" name="矩形 49"/>
          <p:cNvSpPr/>
          <p:nvPr/>
        </p:nvSpPr>
        <p:spPr>
          <a:xfrm>
            <a:off x="1660515" y="543569"/>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pic>
        <p:nvPicPr>
          <p:cNvPr id="51" name="图片 50"/>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97436" y="3721597"/>
            <a:ext cx="296230" cy="296230"/>
          </a:xfrm>
          <a:prstGeom prst="rect">
            <a:avLst/>
          </a:prstGeom>
        </p:spPr>
      </p:pic>
    </p:spTree>
    <p:extLst>
      <p:ext uri="{BB962C8B-B14F-4D97-AF65-F5344CB8AC3E}">
        <p14:creationId xmlns:p14="http://schemas.microsoft.com/office/powerpoint/2010/main" val="40550600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715766"/>
            <a:ext cx="9144000" cy="10801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305200" y="2655661"/>
            <a:ext cx="1296144" cy="1200329"/>
          </a:xfrm>
          <a:prstGeom prst="rect">
            <a:avLst/>
          </a:prstGeom>
          <a:noFill/>
        </p:spPr>
        <p:txBody>
          <a:bodyPr wrap="square" rtlCol="0">
            <a:spAutoFit/>
          </a:bodyPr>
          <a:lstStyle/>
          <a:p>
            <a:r>
              <a:rPr lang="en-US" altLang="zh-CN" sz="7200" dirty="0" smtClean="0">
                <a:solidFill>
                  <a:schemeClr val="bg1"/>
                </a:solidFill>
                <a:latin typeface="+mn-ea"/>
              </a:rPr>
              <a:t>03</a:t>
            </a:r>
            <a:endParaRPr lang="zh-CN" altLang="en-US" sz="7200" dirty="0">
              <a:solidFill>
                <a:schemeClr val="bg1"/>
              </a:solidFill>
              <a:latin typeface="+mn-ea"/>
            </a:endParaRPr>
          </a:p>
        </p:txBody>
      </p:sp>
      <p:sp>
        <p:nvSpPr>
          <p:cNvPr id="12" name="TextBox 11"/>
          <p:cNvSpPr txBox="1"/>
          <p:nvPr/>
        </p:nvSpPr>
        <p:spPr>
          <a:xfrm>
            <a:off x="4355976" y="3075806"/>
            <a:ext cx="4824536" cy="553998"/>
          </a:xfrm>
          <a:prstGeom prst="rect">
            <a:avLst/>
          </a:prstGeom>
          <a:noFill/>
        </p:spPr>
        <p:txBody>
          <a:bodyPr wrap="square" rtlCol="0">
            <a:spAutoFit/>
          </a:bodyPr>
          <a:lstStyle/>
          <a:p>
            <a:pPr lvl="0"/>
            <a:r>
              <a:rPr lang="zh-CN" altLang="en-US" sz="3000" b="1" dirty="0" smtClean="0">
                <a:solidFill>
                  <a:schemeClr val="bg1"/>
                </a:solidFill>
                <a:latin typeface="华文细黑" pitchFamily="2" charset="-122"/>
                <a:ea typeface="华文细黑" pitchFamily="2" charset="-122"/>
              </a:rPr>
              <a:t>输入标题</a:t>
            </a:r>
            <a:endParaRPr lang="zh-CN" altLang="en-US" sz="3000" b="1" dirty="0">
              <a:solidFill>
                <a:schemeClr val="bg1"/>
              </a:solidFill>
              <a:latin typeface="华文细黑" pitchFamily="2" charset="-122"/>
              <a:ea typeface="华文细黑" pitchFamily="2" charset="-122"/>
            </a:endParaRPr>
          </a:p>
        </p:txBody>
      </p:sp>
      <p:grpSp>
        <p:nvGrpSpPr>
          <p:cNvPr id="13" name="组合 12"/>
          <p:cNvGrpSpPr/>
          <p:nvPr/>
        </p:nvGrpSpPr>
        <p:grpSpPr>
          <a:xfrm>
            <a:off x="83347" y="2135486"/>
            <a:ext cx="2438000" cy="2200921"/>
            <a:chOff x="83347" y="2135486"/>
            <a:chExt cx="2438000" cy="2200921"/>
          </a:xfrm>
        </p:grpSpPr>
        <p:sp>
          <p:nvSpPr>
            <p:cNvPr id="14" name="菱形 13"/>
            <p:cNvSpPr/>
            <p:nvPr/>
          </p:nvSpPr>
          <p:spPr>
            <a:xfrm>
              <a:off x="83347" y="2135486"/>
              <a:ext cx="2160240" cy="216024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534" y="2147244"/>
              <a:ext cx="2182813"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菱形 15"/>
            <p:cNvSpPr/>
            <p:nvPr/>
          </p:nvSpPr>
          <p:spPr>
            <a:xfrm>
              <a:off x="341215" y="2264420"/>
              <a:ext cx="1902372" cy="1902372"/>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212281" y="2139702"/>
              <a:ext cx="2160240" cy="2160240"/>
            </a:xfrm>
            <a:prstGeom prst="diamond">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16739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740321" y="1640338"/>
            <a:ext cx="7272808" cy="2160240"/>
          </a:xfrm>
          <a:prstGeom prst="rect">
            <a:avLst/>
          </a:prstGeom>
          <a:solidFill>
            <a:schemeClr val="bg1">
              <a:lumMod val="95000"/>
            </a:schemeClr>
          </a:solidFill>
          <a:ln>
            <a:noFill/>
          </a:ln>
          <a:effectLst>
            <a:glow>
              <a:schemeClr val="accent1">
                <a:satMod val="175000"/>
                <a:alpha val="40000"/>
              </a:schemeClr>
            </a:glow>
            <a:outerShdw blurRad="50800" dist="38100" algn="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99592" y="1923678"/>
            <a:ext cx="3456384" cy="158417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矩形 5"/>
          <p:cNvSpPr/>
          <p:nvPr/>
        </p:nvSpPr>
        <p:spPr>
          <a:xfrm>
            <a:off x="4355976" y="1923678"/>
            <a:ext cx="3456384" cy="158417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971600" y="2067694"/>
            <a:ext cx="3096344"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79612" y="3291830"/>
            <a:ext cx="3096344"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535996" y="2067694"/>
            <a:ext cx="3096344"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35996" y="3291830"/>
            <a:ext cx="3096344"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535996" y="2120294"/>
            <a:ext cx="3105100" cy="1200329"/>
          </a:xfrm>
          <a:prstGeom prst="rect">
            <a:avLst/>
          </a:prstGeom>
        </p:spPr>
        <p:txBody>
          <a:bodyPr wrap="square">
            <a:spAutoFit/>
          </a:bodyPr>
          <a:lstStyle/>
          <a:p>
            <a:pPr lvl="0" algn="ctr"/>
            <a:r>
              <a:rPr lang="zh-CN" altLang="en-US" dirty="0">
                <a:solidFill>
                  <a:prstClr val="white"/>
                </a:solidFill>
                <a:latin typeface="微软雅黑" pitchFamily="34" charset="-122"/>
                <a:ea typeface="微软雅黑" pitchFamily="34" charset="-122"/>
              </a:rPr>
              <a:t>这里输入文字说明</a:t>
            </a:r>
            <a:endParaRPr lang="en-US" altLang="zh-CN" dirty="0">
              <a:solidFill>
                <a:prstClr val="white"/>
              </a:solidFill>
              <a:latin typeface="微软雅黑" pitchFamily="34" charset="-122"/>
              <a:ea typeface="微软雅黑" pitchFamily="34" charset="-122"/>
            </a:endParaRPr>
          </a:p>
          <a:p>
            <a:pPr lvl="0" algn="ctr"/>
            <a:r>
              <a:rPr lang="zh-CN" altLang="en-US" dirty="0">
                <a:solidFill>
                  <a:prstClr val="white"/>
                </a:solidFill>
                <a:latin typeface="微软雅黑" pitchFamily="34" charset="-122"/>
                <a:ea typeface="微软雅黑" pitchFamily="34" charset="-122"/>
              </a:rPr>
              <a:t>这里输入文字说明</a:t>
            </a:r>
            <a:endParaRPr lang="en-US" altLang="zh-CN" dirty="0">
              <a:solidFill>
                <a:prstClr val="white"/>
              </a:solidFill>
              <a:latin typeface="微软雅黑" pitchFamily="34" charset="-122"/>
              <a:ea typeface="微软雅黑" pitchFamily="34" charset="-122"/>
            </a:endParaRPr>
          </a:p>
          <a:p>
            <a:pPr lvl="0" algn="ctr"/>
            <a:r>
              <a:rPr lang="zh-CN" altLang="en-US" dirty="0">
                <a:solidFill>
                  <a:prstClr val="white"/>
                </a:solidFill>
                <a:latin typeface="微软雅黑" pitchFamily="34" charset="-122"/>
                <a:ea typeface="微软雅黑" pitchFamily="34" charset="-122"/>
              </a:rPr>
              <a:t>这里输入文字说明</a:t>
            </a:r>
            <a:endParaRPr lang="en-US" altLang="zh-CN" dirty="0">
              <a:solidFill>
                <a:prstClr val="white"/>
              </a:solidFill>
              <a:latin typeface="微软雅黑" pitchFamily="34" charset="-122"/>
              <a:ea typeface="微软雅黑" pitchFamily="34" charset="-122"/>
            </a:endParaRPr>
          </a:p>
          <a:p>
            <a:pPr lvl="0" algn="ctr"/>
            <a:r>
              <a:rPr lang="zh-CN" altLang="en-US" dirty="0">
                <a:solidFill>
                  <a:prstClr val="white"/>
                </a:solidFill>
                <a:latin typeface="微软雅黑" pitchFamily="34" charset="-122"/>
                <a:ea typeface="微软雅黑" pitchFamily="34" charset="-122"/>
              </a:rPr>
              <a:t>这里输入文字说明</a:t>
            </a:r>
            <a:endParaRPr lang="zh-CN" altLang="en-US" dirty="0">
              <a:solidFill>
                <a:prstClr val="white"/>
              </a:solidFill>
            </a:endParaRPr>
          </a:p>
        </p:txBody>
      </p:sp>
      <p:cxnSp>
        <p:nvCxnSpPr>
          <p:cNvPr id="13" name="直接连接符 12"/>
          <p:cNvCxnSpPr/>
          <p:nvPr/>
        </p:nvCxnSpPr>
        <p:spPr>
          <a:xfrm>
            <a:off x="740321" y="4083918"/>
            <a:ext cx="7720111"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244408" y="3435846"/>
            <a:ext cx="0" cy="864096"/>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4" name="矩形 4"/>
          <p:cNvSpPr/>
          <p:nvPr/>
        </p:nvSpPr>
        <p:spPr>
          <a:xfrm>
            <a:off x="701709" y="306824"/>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6"/>
          <p:cNvSpPr/>
          <p:nvPr/>
        </p:nvSpPr>
        <p:spPr>
          <a:xfrm>
            <a:off x="1502949" y="306824"/>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29274" y="419324"/>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
        <p:nvSpPr>
          <p:cNvPr id="16" name="矩形 15"/>
          <p:cNvSpPr/>
          <p:nvPr/>
        </p:nvSpPr>
        <p:spPr>
          <a:xfrm>
            <a:off x="1070856" y="2091501"/>
            <a:ext cx="3105100" cy="1200329"/>
          </a:xfrm>
          <a:prstGeom prst="rect">
            <a:avLst/>
          </a:prstGeom>
        </p:spPr>
        <p:txBody>
          <a:bodyPr wrap="square">
            <a:spAutoFit/>
          </a:bodyPr>
          <a:lstStyle/>
          <a:p>
            <a:pPr lvl="0" algn="ctr"/>
            <a:r>
              <a:rPr lang="zh-CN" altLang="en-US" dirty="0">
                <a:solidFill>
                  <a:prstClr val="white"/>
                </a:solidFill>
                <a:latin typeface="微软雅黑" pitchFamily="34" charset="-122"/>
                <a:ea typeface="微软雅黑" pitchFamily="34" charset="-122"/>
              </a:rPr>
              <a:t>这里输入文字说明</a:t>
            </a:r>
            <a:endParaRPr lang="en-US" altLang="zh-CN" dirty="0">
              <a:solidFill>
                <a:prstClr val="white"/>
              </a:solidFill>
              <a:latin typeface="微软雅黑" pitchFamily="34" charset="-122"/>
              <a:ea typeface="微软雅黑" pitchFamily="34" charset="-122"/>
            </a:endParaRPr>
          </a:p>
          <a:p>
            <a:pPr lvl="0" algn="ctr"/>
            <a:r>
              <a:rPr lang="zh-CN" altLang="en-US" dirty="0">
                <a:solidFill>
                  <a:prstClr val="white"/>
                </a:solidFill>
                <a:latin typeface="微软雅黑" pitchFamily="34" charset="-122"/>
                <a:ea typeface="微软雅黑" pitchFamily="34" charset="-122"/>
              </a:rPr>
              <a:t>这里输入文字说明</a:t>
            </a:r>
            <a:endParaRPr lang="en-US" altLang="zh-CN" dirty="0">
              <a:solidFill>
                <a:prstClr val="white"/>
              </a:solidFill>
              <a:latin typeface="微软雅黑" pitchFamily="34" charset="-122"/>
              <a:ea typeface="微软雅黑" pitchFamily="34" charset="-122"/>
            </a:endParaRPr>
          </a:p>
          <a:p>
            <a:pPr lvl="0" algn="ctr"/>
            <a:r>
              <a:rPr lang="zh-CN" altLang="en-US" dirty="0">
                <a:solidFill>
                  <a:prstClr val="white"/>
                </a:solidFill>
                <a:latin typeface="微软雅黑" pitchFamily="34" charset="-122"/>
                <a:ea typeface="微软雅黑" pitchFamily="34" charset="-122"/>
              </a:rPr>
              <a:t>这里输入文字说明</a:t>
            </a:r>
            <a:endParaRPr lang="en-US" altLang="zh-CN" dirty="0">
              <a:solidFill>
                <a:prstClr val="white"/>
              </a:solidFill>
              <a:latin typeface="微软雅黑" pitchFamily="34" charset="-122"/>
              <a:ea typeface="微软雅黑" pitchFamily="34" charset="-122"/>
            </a:endParaRPr>
          </a:p>
          <a:p>
            <a:pPr lvl="0" algn="ctr"/>
            <a:r>
              <a:rPr lang="zh-CN" altLang="en-US" dirty="0">
                <a:solidFill>
                  <a:prstClr val="white"/>
                </a:solidFill>
                <a:latin typeface="微软雅黑" pitchFamily="34" charset="-122"/>
                <a:ea typeface="微软雅黑" pitchFamily="34" charset="-122"/>
              </a:rPr>
              <a:t>这里输入文字说明</a:t>
            </a:r>
            <a:endParaRPr lang="zh-CN" altLang="en-US" dirty="0">
              <a:solidFill>
                <a:prstClr val="white"/>
              </a:solidFill>
            </a:endParaRPr>
          </a:p>
        </p:txBody>
      </p:sp>
    </p:spTree>
    <p:extLst>
      <p:ext uri="{BB962C8B-B14F-4D97-AF65-F5344CB8AC3E}">
        <p14:creationId xmlns:p14="http://schemas.microsoft.com/office/powerpoint/2010/main" val="361932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a:xfrm>
            <a:off x="6407040" y="878398"/>
            <a:ext cx="1946544" cy="1946544"/>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57004" y="1779662"/>
            <a:ext cx="8565740" cy="187220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516216" y="987574"/>
            <a:ext cx="1728192" cy="172819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539552" y="3363838"/>
            <a:ext cx="8280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48720" y="2135338"/>
            <a:ext cx="5895488" cy="1477328"/>
          </a:xfrm>
          <a:prstGeom prst="rect">
            <a:avLst/>
          </a:prstGeom>
        </p:spPr>
        <p:txBody>
          <a:bodyPr wrap="square">
            <a:spAutoFit/>
          </a:bodyPr>
          <a:lstStyle/>
          <a:p>
            <a:pPr lvl="0"/>
            <a:r>
              <a:rPr lang="zh-CN" altLang="en-US" dirty="0">
                <a:solidFill>
                  <a:schemeClr val="bg1"/>
                </a:solidFill>
                <a:latin typeface="微软雅黑" pitchFamily="34" charset="-122"/>
                <a:ea typeface="微软雅黑" pitchFamily="34" charset="-122"/>
              </a:rPr>
              <a:t>这里输入文字说明这里输入文字说明这里输入文字说明这里输入文字说明这里输入文字</a:t>
            </a:r>
            <a:r>
              <a:rPr lang="zh-CN" altLang="en-US" dirty="0" smtClean="0">
                <a:solidFill>
                  <a:schemeClr val="bg1"/>
                </a:solidFill>
                <a:latin typeface="微软雅黑" pitchFamily="34" charset="-122"/>
                <a:ea typeface="微软雅黑" pitchFamily="34" charset="-122"/>
              </a:rPr>
              <a:t>说明</a:t>
            </a:r>
            <a:r>
              <a:rPr lang="zh-CN" altLang="en-US" dirty="0">
                <a:solidFill>
                  <a:schemeClr val="bg1"/>
                </a:solidFill>
                <a:latin typeface="微软雅黑" pitchFamily="34" charset="-122"/>
                <a:ea typeface="微软雅黑" pitchFamily="34" charset="-122"/>
              </a:rPr>
              <a:t>这里输入文字说明这里输入文字说明这里输入文字说明这里输入文字说明这里输入文字说明</a:t>
            </a:r>
          </a:p>
          <a:p>
            <a:pPr lvl="0"/>
            <a:endParaRPr lang="zh-CN" altLang="en-US" dirty="0">
              <a:solidFill>
                <a:schemeClr val="bg1"/>
              </a:solidFill>
              <a:latin typeface="微软雅黑" pitchFamily="34" charset="-122"/>
              <a:ea typeface="微软雅黑" pitchFamily="34" charset="-122"/>
            </a:endParaRPr>
          </a:p>
        </p:txBody>
      </p:sp>
      <p:sp>
        <p:nvSpPr>
          <p:cNvPr id="41" name="矩形 40"/>
          <p:cNvSpPr/>
          <p:nvPr/>
        </p:nvSpPr>
        <p:spPr>
          <a:xfrm>
            <a:off x="5907008" y="4354162"/>
            <a:ext cx="2592288" cy="1440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a:off x="8537040" y="4210146"/>
            <a:ext cx="288032" cy="28803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916176" y="3967042"/>
            <a:ext cx="1569660" cy="369332"/>
          </a:xfrm>
          <a:prstGeom prst="rect">
            <a:avLst/>
          </a:prstGeom>
        </p:spPr>
        <p:txBody>
          <a:bodyPr wrap="none">
            <a:spAutoFit/>
          </a:bodyPr>
          <a:lstStyle/>
          <a:p>
            <a:r>
              <a:rPr lang="zh-CN" altLang="en-US" dirty="0">
                <a:latin typeface="微软雅黑" pitchFamily="34" charset="-122"/>
                <a:ea typeface="微软雅黑" pitchFamily="34" charset="-122"/>
              </a:rPr>
              <a:t>输入文字说明</a:t>
            </a:r>
            <a:endParaRPr lang="zh-CN" altLang="en-US" dirty="0"/>
          </a:p>
        </p:txBody>
      </p:sp>
      <p:sp>
        <p:nvSpPr>
          <p:cNvPr id="44" name="矩形 43"/>
          <p:cNvSpPr/>
          <p:nvPr/>
        </p:nvSpPr>
        <p:spPr>
          <a:xfrm>
            <a:off x="1763688" y="536362"/>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1987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
          <p:cNvSpPr/>
          <p:nvPr/>
        </p:nvSpPr>
        <p:spPr>
          <a:xfrm flipH="1">
            <a:off x="1568811" y="2948837"/>
            <a:ext cx="1149401" cy="853489"/>
          </a:xfrm>
          <a:custGeom>
            <a:avLst/>
            <a:gdLst/>
            <a:ahLst/>
            <a:cxnLst/>
            <a:rect l="l" t="t" r="r" b="b"/>
            <a:pathLst>
              <a:path w="1217669" h="864096">
                <a:moveTo>
                  <a:pt x="0" y="0"/>
                </a:moveTo>
                <a:lnTo>
                  <a:pt x="1217669" y="0"/>
                </a:lnTo>
                <a:lnTo>
                  <a:pt x="961140" y="864096"/>
                </a:lnTo>
                <a:lnTo>
                  <a:pt x="0" y="864096"/>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6301555" y="1868717"/>
            <a:ext cx="1149401" cy="864095"/>
          </a:xfrm>
          <a:custGeom>
            <a:avLst/>
            <a:gdLst/>
            <a:ahLst/>
            <a:cxnLst/>
            <a:rect l="l" t="t" r="r" b="b"/>
            <a:pathLst>
              <a:path w="1217669" h="864096">
                <a:moveTo>
                  <a:pt x="0" y="0"/>
                </a:moveTo>
                <a:lnTo>
                  <a:pt x="1217669" y="0"/>
                </a:lnTo>
                <a:lnTo>
                  <a:pt x="961140" y="864096"/>
                </a:lnTo>
                <a:lnTo>
                  <a:pt x="0" y="864096"/>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59632" y="2948837"/>
            <a:ext cx="1217669" cy="864096"/>
          </a:xfrm>
          <a:custGeom>
            <a:avLst/>
            <a:gdLst/>
            <a:ahLst/>
            <a:cxnLst/>
            <a:rect l="l" t="t" r="r" b="b"/>
            <a:pathLst>
              <a:path w="1217669" h="864096">
                <a:moveTo>
                  <a:pt x="0" y="0"/>
                </a:moveTo>
                <a:lnTo>
                  <a:pt x="1217669" y="0"/>
                </a:lnTo>
                <a:lnTo>
                  <a:pt x="961140" y="864096"/>
                </a:lnTo>
                <a:lnTo>
                  <a:pt x="0" y="86409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259632" y="2804821"/>
            <a:ext cx="6624735"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1"/>
          <p:cNvSpPr/>
          <p:nvPr/>
        </p:nvSpPr>
        <p:spPr>
          <a:xfrm flipH="1">
            <a:off x="6588223" y="1868717"/>
            <a:ext cx="1217669" cy="864096"/>
          </a:xfrm>
          <a:custGeom>
            <a:avLst/>
            <a:gdLst/>
            <a:ahLst/>
            <a:cxnLst/>
            <a:rect l="l" t="t" r="r" b="b"/>
            <a:pathLst>
              <a:path w="1217669" h="864096">
                <a:moveTo>
                  <a:pt x="0" y="0"/>
                </a:moveTo>
                <a:lnTo>
                  <a:pt x="1217669" y="0"/>
                </a:lnTo>
                <a:lnTo>
                  <a:pt x="961140" y="864096"/>
                </a:lnTo>
                <a:lnTo>
                  <a:pt x="0" y="86409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59631" y="2055741"/>
            <a:ext cx="4989080" cy="646331"/>
          </a:xfrm>
          <a:prstGeom prst="rect">
            <a:avLst/>
          </a:prstGeom>
        </p:spPr>
        <p:txBody>
          <a:bodyPr wrap="square">
            <a:spAutoFit/>
          </a:bodyPr>
          <a:lstStyle/>
          <a:p>
            <a:pPr lvl="0"/>
            <a:r>
              <a:rPr lang="zh-CN" altLang="en-US" dirty="0">
                <a:latin typeface="微软雅黑" pitchFamily="34" charset="-122"/>
                <a:ea typeface="微软雅黑" pitchFamily="34" charset="-122"/>
              </a:rPr>
              <a:t>这里输入文字说明这里输入文字说明这里输入文字说明这里输入文字说明这里输入文字说明</a:t>
            </a:r>
          </a:p>
        </p:txBody>
      </p:sp>
      <p:sp>
        <p:nvSpPr>
          <p:cNvPr id="8" name="矩形 7"/>
          <p:cNvSpPr/>
          <p:nvPr/>
        </p:nvSpPr>
        <p:spPr>
          <a:xfrm>
            <a:off x="2748053" y="3122660"/>
            <a:ext cx="5259310" cy="646331"/>
          </a:xfrm>
          <a:prstGeom prst="rect">
            <a:avLst/>
          </a:prstGeom>
        </p:spPr>
        <p:txBody>
          <a:bodyPr wrap="square">
            <a:spAutoFit/>
          </a:bodyPr>
          <a:lstStyle/>
          <a:p>
            <a:pPr lvl="0"/>
            <a:r>
              <a:rPr lang="zh-CN" altLang="en-US" dirty="0">
                <a:solidFill>
                  <a:prstClr val="black"/>
                </a:solidFill>
                <a:latin typeface="微软雅黑" pitchFamily="34" charset="-122"/>
                <a:ea typeface="微软雅黑" pitchFamily="34" charset="-122"/>
              </a:rPr>
              <a:t>这里输入文字说明这里输入文字说明这里输入文字说明这里输入文字说明这里输入文字说明</a:t>
            </a:r>
          </a:p>
        </p:txBody>
      </p:sp>
      <p:sp>
        <p:nvSpPr>
          <p:cNvPr id="9" name="TextBox 8"/>
          <p:cNvSpPr txBox="1"/>
          <p:nvPr/>
        </p:nvSpPr>
        <p:spPr>
          <a:xfrm>
            <a:off x="1475656" y="3122660"/>
            <a:ext cx="864096" cy="646331"/>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文字说明</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6876256" y="2027396"/>
            <a:ext cx="929636"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文字</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说明</a:t>
            </a:r>
          </a:p>
        </p:txBody>
      </p:sp>
      <p:sp>
        <p:nvSpPr>
          <p:cNvPr id="11"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92106" y="536362"/>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88964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715766"/>
            <a:ext cx="9144000" cy="10801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203848" y="2595557"/>
            <a:ext cx="1296144" cy="1200329"/>
          </a:xfrm>
          <a:prstGeom prst="rect">
            <a:avLst/>
          </a:prstGeom>
          <a:noFill/>
        </p:spPr>
        <p:txBody>
          <a:bodyPr wrap="square" rtlCol="0">
            <a:spAutoFit/>
          </a:bodyPr>
          <a:lstStyle/>
          <a:p>
            <a:r>
              <a:rPr lang="en-US" altLang="zh-CN" sz="7200" dirty="0" smtClean="0">
                <a:solidFill>
                  <a:schemeClr val="bg1"/>
                </a:solidFill>
                <a:latin typeface="+mn-ea"/>
              </a:rPr>
              <a:t>04</a:t>
            </a:r>
            <a:endParaRPr lang="zh-CN" altLang="en-US" sz="7200" dirty="0">
              <a:solidFill>
                <a:schemeClr val="bg1"/>
              </a:solidFill>
              <a:latin typeface="+mn-ea"/>
            </a:endParaRPr>
          </a:p>
        </p:txBody>
      </p:sp>
      <p:sp>
        <p:nvSpPr>
          <p:cNvPr id="12" name="TextBox 11"/>
          <p:cNvSpPr txBox="1"/>
          <p:nvPr/>
        </p:nvSpPr>
        <p:spPr>
          <a:xfrm>
            <a:off x="4568800" y="2963438"/>
            <a:ext cx="5292080" cy="584775"/>
          </a:xfrm>
          <a:prstGeom prst="rect">
            <a:avLst/>
          </a:prstGeom>
          <a:noFill/>
        </p:spPr>
        <p:txBody>
          <a:bodyPr wrap="square" rtlCol="0">
            <a:spAutoFit/>
          </a:bodyPr>
          <a:lstStyle/>
          <a:p>
            <a:r>
              <a:rPr lang="zh-CN" altLang="en-US" sz="3200" b="1" dirty="0" smtClean="0">
                <a:solidFill>
                  <a:schemeClr val="bg1"/>
                </a:solidFill>
                <a:latin typeface="华文细黑" pitchFamily="2" charset="-122"/>
                <a:ea typeface="华文细黑" pitchFamily="2" charset="-122"/>
              </a:rPr>
              <a:t>输入标题</a:t>
            </a:r>
            <a:endParaRPr lang="zh-CN" altLang="en-US" sz="3200" b="1" dirty="0">
              <a:solidFill>
                <a:schemeClr val="bg1"/>
              </a:solidFill>
              <a:latin typeface="华文细黑" pitchFamily="2" charset="-122"/>
              <a:ea typeface="华文细黑" pitchFamily="2" charset="-122"/>
            </a:endParaRPr>
          </a:p>
        </p:txBody>
      </p:sp>
      <p:grpSp>
        <p:nvGrpSpPr>
          <p:cNvPr id="13" name="组合 12"/>
          <p:cNvGrpSpPr/>
          <p:nvPr/>
        </p:nvGrpSpPr>
        <p:grpSpPr>
          <a:xfrm>
            <a:off x="83347" y="2135486"/>
            <a:ext cx="2438000" cy="2200921"/>
            <a:chOff x="83347" y="2135486"/>
            <a:chExt cx="2438000" cy="2200921"/>
          </a:xfrm>
        </p:grpSpPr>
        <p:sp>
          <p:nvSpPr>
            <p:cNvPr id="14" name="菱形 13"/>
            <p:cNvSpPr/>
            <p:nvPr/>
          </p:nvSpPr>
          <p:spPr>
            <a:xfrm>
              <a:off x="83347" y="2135486"/>
              <a:ext cx="2160240" cy="216024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534" y="2147244"/>
              <a:ext cx="2182813"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菱形 15"/>
            <p:cNvSpPr/>
            <p:nvPr/>
          </p:nvSpPr>
          <p:spPr>
            <a:xfrm>
              <a:off x="341215" y="2264420"/>
              <a:ext cx="1902372" cy="1902372"/>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212281" y="2139702"/>
              <a:ext cx="2160240" cy="2160240"/>
            </a:xfrm>
            <a:prstGeom prst="diamond">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5659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V="1">
            <a:off x="6804248" y="2067694"/>
            <a:ext cx="1584176" cy="144016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菱形 1"/>
          <p:cNvSpPr/>
          <p:nvPr/>
        </p:nvSpPr>
        <p:spPr>
          <a:xfrm>
            <a:off x="5796136" y="0"/>
            <a:ext cx="3347864" cy="2664296"/>
          </a:xfrm>
          <a:custGeom>
            <a:avLst/>
            <a:gdLst/>
            <a:ahLst/>
            <a:cxnLst/>
            <a:rect l="l" t="t" r="r" b="b"/>
            <a:pathLst>
              <a:path w="3347864" h="2664296">
                <a:moveTo>
                  <a:pt x="825238" y="0"/>
                </a:moveTo>
                <a:lnTo>
                  <a:pt x="3347864" y="0"/>
                </a:lnTo>
                <a:lnTo>
                  <a:pt x="3347864" y="1539857"/>
                </a:lnTo>
                <a:lnTo>
                  <a:pt x="2109351" y="2664296"/>
                </a:lnTo>
                <a:lnTo>
                  <a:pt x="0" y="749229"/>
                </a:lnTo>
                <a:close/>
              </a:path>
            </a:pathLst>
          </a:custGeom>
          <a:blipFill dpi="0" rotWithShape="1">
            <a:blip r:embed="rId2">
              <a:extLst>
                <a:ext uri="{28A0092B-C50C-407E-A947-70E740481C1C}">
                  <a14:useLocalDpi xmlns:a14="http://schemas.microsoft.com/office/drawing/2010/main" val="0"/>
                </a:ext>
              </a:extLst>
            </a:blip>
            <a:srcRect/>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6372200" y="2355726"/>
            <a:ext cx="2376264" cy="216024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652120" y="2664296"/>
            <a:ext cx="2376264" cy="221171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7913" y="4558038"/>
            <a:ext cx="521022" cy="49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6588224" y="3075806"/>
            <a:ext cx="1656184" cy="1656184"/>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5976156" y="1995686"/>
            <a:ext cx="1440160" cy="1368152"/>
          </a:xfrm>
          <a:prstGeom prst="diamond">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extLst>
              <p:ext uri="{D42A27DB-BD31-4B8C-83A1-F6EECF244321}">
                <p14:modId xmlns:p14="http://schemas.microsoft.com/office/powerpoint/2010/main" val="2405976843"/>
              </p:ext>
            </p:extLst>
          </p:nvPr>
        </p:nvGraphicFramePr>
        <p:xfrm>
          <a:off x="626769" y="1637340"/>
          <a:ext cx="5181364" cy="2392040"/>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6"/>
          <p:cNvSpPr txBox="1"/>
          <p:nvPr/>
        </p:nvSpPr>
        <p:spPr>
          <a:xfrm>
            <a:off x="6336196" y="2418442"/>
            <a:ext cx="1224136" cy="523220"/>
          </a:xfrm>
          <a:prstGeom prst="rect">
            <a:avLst/>
          </a:prstGeom>
          <a:noFill/>
        </p:spPr>
        <p:txBody>
          <a:bodyPr wrap="square" rtlCol="0">
            <a:spAutoFit/>
          </a:bodyPr>
          <a:lstStyle/>
          <a:p>
            <a:r>
              <a:rPr lang="en-US" altLang="zh-CN" sz="2800" dirty="0" smtClean="0">
                <a:solidFill>
                  <a:schemeClr val="bg1"/>
                </a:solidFill>
              </a:rPr>
              <a:t>90%</a:t>
            </a:r>
            <a:endParaRPr lang="zh-CN" altLang="en-US" sz="2800" dirty="0">
              <a:solidFill>
                <a:schemeClr val="bg1"/>
              </a:solidFill>
            </a:endParaRPr>
          </a:p>
        </p:txBody>
      </p:sp>
      <p:sp>
        <p:nvSpPr>
          <p:cNvPr id="8" name="矩形 7"/>
          <p:cNvSpPr/>
          <p:nvPr/>
        </p:nvSpPr>
        <p:spPr>
          <a:xfrm>
            <a:off x="1594047" y="560502"/>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0741346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6861" y="1995686"/>
            <a:ext cx="5632787" cy="158172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2297" t="22756" r="4590" b="7733"/>
          <a:stretch/>
        </p:blipFill>
        <p:spPr>
          <a:xfrm>
            <a:off x="6334496" y="1995686"/>
            <a:ext cx="2835784" cy="1581728"/>
          </a:xfrm>
          <a:prstGeom prst="rect">
            <a:avLst/>
          </a:prstGeom>
        </p:spPr>
      </p:pic>
      <p:sp>
        <p:nvSpPr>
          <p:cNvPr id="4" name="矩形 4"/>
          <p:cNvSpPr/>
          <p:nvPr/>
        </p:nvSpPr>
        <p:spPr>
          <a:xfrm>
            <a:off x="701709" y="306824"/>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6"/>
          <p:cNvSpPr/>
          <p:nvPr/>
        </p:nvSpPr>
        <p:spPr>
          <a:xfrm>
            <a:off x="1502949" y="306824"/>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1096454" y="2320980"/>
            <a:ext cx="360040" cy="310380"/>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2" name="六边形 11"/>
          <p:cNvSpPr/>
          <p:nvPr/>
        </p:nvSpPr>
        <p:spPr>
          <a:xfrm>
            <a:off x="3481558" y="2291436"/>
            <a:ext cx="360040" cy="310380"/>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3" name="六边形 12"/>
          <p:cNvSpPr/>
          <p:nvPr/>
        </p:nvSpPr>
        <p:spPr>
          <a:xfrm>
            <a:off x="3498652" y="2975328"/>
            <a:ext cx="360040" cy="310380"/>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4" name="六边形 13"/>
          <p:cNvSpPr/>
          <p:nvPr/>
        </p:nvSpPr>
        <p:spPr>
          <a:xfrm>
            <a:off x="1122357" y="2975328"/>
            <a:ext cx="360040" cy="310380"/>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矩形 14"/>
          <p:cNvSpPr/>
          <p:nvPr/>
        </p:nvSpPr>
        <p:spPr>
          <a:xfrm>
            <a:off x="1507525" y="2320980"/>
            <a:ext cx="1569660" cy="369332"/>
          </a:xfrm>
          <a:prstGeom prst="rect">
            <a:avLst/>
          </a:prstGeom>
        </p:spPr>
        <p:txBody>
          <a:bodyPr wrap="none">
            <a:spAutoFit/>
          </a:bodyPr>
          <a:lstStyle/>
          <a:p>
            <a:r>
              <a:rPr lang="zh-CN" altLang="en-US" dirty="0">
                <a:solidFill>
                  <a:prstClr val="white"/>
                </a:solidFill>
                <a:latin typeface="微软雅黑" pitchFamily="34" charset="-122"/>
                <a:ea typeface="微软雅黑" pitchFamily="34" charset="-122"/>
              </a:rPr>
              <a:t>输入文字说明</a:t>
            </a:r>
            <a:endParaRPr lang="zh-CN" altLang="en-US" dirty="0"/>
          </a:p>
        </p:txBody>
      </p:sp>
      <p:sp>
        <p:nvSpPr>
          <p:cNvPr id="16" name="矩形 15"/>
          <p:cNvSpPr/>
          <p:nvPr/>
        </p:nvSpPr>
        <p:spPr>
          <a:xfrm>
            <a:off x="3995936" y="2261960"/>
            <a:ext cx="1569660" cy="369332"/>
          </a:xfrm>
          <a:prstGeom prst="rect">
            <a:avLst/>
          </a:prstGeom>
        </p:spPr>
        <p:txBody>
          <a:bodyPr wrap="none">
            <a:spAutoFit/>
          </a:bodyPr>
          <a:lstStyle/>
          <a:p>
            <a:r>
              <a:rPr lang="zh-CN" altLang="en-US" dirty="0">
                <a:solidFill>
                  <a:prstClr val="white"/>
                </a:solidFill>
                <a:latin typeface="微软雅黑" pitchFamily="34" charset="-122"/>
                <a:ea typeface="微软雅黑" pitchFamily="34" charset="-122"/>
              </a:rPr>
              <a:t>输入文字说明</a:t>
            </a:r>
            <a:endParaRPr lang="zh-CN" altLang="en-US" dirty="0"/>
          </a:p>
        </p:txBody>
      </p:sp>
      <p:sp>
        <p:nvSpPr>
          <p:cNvPr id="17" name="矩形 16"/>
          <p:cNvSpPr/>
          <p:nvPr/>
        </p:nvSpPr>
        <p:spPr>
          <a:xfrm>
            <a:off x="1507525" y="2965624"/>
            <a:ext cx="1569660" cy="369332"/>
          </a:xfrm>
          <a:prstGeom prst="rect">
            <a:avLst/>
          </a:prstGeom>
        </p:spPr>
        <p:txBody>
          <a:bodyPr wrap="none">
            <a:spAutoFit/>
          </a:bodyPr>
          <a:lstStyle/>
          <a:p>
            <a:r>
              <a:rPr lang="zh-CN" altLang="en-US" dirty="0">
                <a:solidFill>
                  <a:prstClr val="white"/>
                </a:solidFill>
                <a:latin typeface="微软雅黑" pitchFamily="34" charset="-122"/>
                <a:ea typeface="微软雅黑" pitchFamily="34" charset="-122"/>
              </a:rPr>
              <a:t>输入文字说明</a:t>
            </a:r>
            <a:endParaRPr lang="zh-CN" altLang="en-US" dirty="0"/>
          </a:p>
        </p:txBody>
      </p:sp>
      <p:sp>
        <p:nvSpPr>
          <p:cNvPr id="18" name="矩形 17"/>
          <p:cNvSpPr/>
          <p:nvPr/>
        </p:nvSpPr>
        <p:spPr>
          <a:xfrm>
            <a:off x="3994800" y="2916376"/>
            <a:ext cx="1569660" cy="369332"/>
          </a:xfrm>
          <a:prstGeom prst="rect">
            <a:avLst/>
          </a:prstGeom>
        </p:spPr>
        <p:txBody>
          <a:bodyPr wrap="none">
            <a:spAutoFit/>
          </a:bodyPr>
          <a:lstStyle/>
          <a:p>
            <a:r>
              <a:rPr lang="zh-CN" altLang="en-US" dirty="0">
                <a:solidFill>
                  <a:prstClr val="white"/>
                </a:solidFill>
                <a:latin typeface="微软雅黑" pitchFamily="34" charset="-122"/>
                <a:ea typeface="微软雅黑" pitchFamily="34" charset="-122"/>
              </a:rPr>
              <a:t>输入文字说明</a:t>
            </a:r>
            <a:endParaRPr lang="zh-CN" altLang="en-US" dirty="0"/>
          </a:p>
        </p:txBody>
      </p:sp>
      <p:sp>
        <p:nvSpPr>
          <p:cNvPr id="19" name="矩形 18"/>
          <p:cNvSpPr/>
          <p:nvPr/>
        </p:nvSpPr>
        <p:spPr>
          <a:xfrm>
            <a:off x="1907704" y="419324"/>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133561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2450423" y="2926062"/>
            <a:ext cx="5649969" cy="0"/>
          </a:xfrm>
          <a:prstGeom prst="line">
            <a:avLst/>
          </a:prstGeom>
          <a:ln w="19050">
            <a:solidFill>
              <a:schemeClr val="accent5">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426872" y="1492679"/>
            <a:ext cx="317882" cy="278951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矩形 4"/>
          <p:cNvSpPr/>
          <p:nvPr/>
        </p:nvSpPr>
        <p:spPr>
          <a:xfrm>
            <a:off x="701709" y="306824"/>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1502949" y="306824"/>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六边形 1"/>
          <p:cNvSpPr/>
          <p:nvPr/>
        </p:nvSpPr>
        <p:spPr>
          <a:xfrm>
            <a:off x="964149" y="1764893"/>
            <a:ext cx="1369949" cy="1029878"/>
          </a:xfrm>
          <a:prstGeom prst="hexagon">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958497" y="3184477"/>
            <a:ext cx="1381254" cy="1038377"/>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3808" y="1956666"/>
            <a:ext cx="5256584" cy="646331"/>
          </a:xfrm>
          <a:prstGeom prst="rect">
            <a:avLst/>
          </a:prstGeom>
        </p:spPr>
        <p:txBody>
          <a:bodyPr wrap="square">
            <a:spAutoFit/>
          </a:bodyPr>
          <a:lstStyle/>
          <a:p>
            <a:pPr lvl="0"/>
            <a:r>
              <a:rPr lang="zh-CN" altLang="en-US" dirty="0">
                <a:solidFill>
                  <a:prstClr val="black"/>
                </a:solidFill>
                <a:latin typeface="微软雅黑" pitchFamily="34" charset="-122"/>
                <a:ea typeface="微软雅黑" pitchFamily="34" charset="-122"/>
              </a:rPr>
              <a:t>这里输入文字说明这里输入文字说明这里输入文字说明这里输入文字说明这里输入文字说明</a:t>
            </a:r>
          </a:p>
        </p:txBody>
      </p:sp>
      <p:sp>
        <p:nvSpPr>
          <p:cNvPr id="8" name="矩形 7"/>
          <p:cNvSpPr/>
          <p:nvPr/>
        </p:nvSpPr>
        <p:spPr>
          <a:xfrm>
            <a:off x="2971552" y="3576523"/>
            <a:ext cx="5184576" cy="646331"/>
          </a:xfrm>
          <a:prstGeom prst="rect">
            <a:avLst/>
          </a:prstGeom>
        </p:spPr>
        <p:txBody>
          <a:bodyPr wrap="square">
            <a:spAutoFit/>
          </a:bodyPr>
          <a:lstStyle/>
          <a:p>
            <a:pPr lvl="0"/>
            <a:r>
              <a:rPr lang="zh-CN" altLang="en-US" dirty="0">
                <a:solidFill>
                  <a:prstClr val="black"/>
                </a:solidFill>
                <a:latin typeface="微软雅黑" pitchFamily="34" charset="-122"/>
                <a:ea typeface="微软雅黑" pitchFamily="34" charset="-122"/>
              </a:rPr>
              <a:t>这里输入文字说明这里输入文字说明这里输入文字说明这里输入文字说明这里输入文字说明</a:t>
            </a:r>
          </a:p>
        </p:txBody>
      </p:sp>
      <p:sp>
        <p:nvSpPr>
          <p:cNvPr id="18" name="TextBox 17"/>
          <p:cNvSpPr txBox="1"/>
          <p:nvPr/>
        </p:nvSpPr>
        <p:spPr>
          <a:xfrm>
            <a:off x="2987824" y="1498368"/>
            <a:ext cx="2160240" cy="400110"/>
          </a:xfrm>
          <a:prstGeom prst="rect">
            <a:avLst/>
          </a:prstGeom>
          <a:noFill/>
        </p:spPr>
        <p:txBody>
          <a:bodyPr wrap="square" rtlCol="0">
            <a:spAutoFit/>
          </a:bodyPr>
          <a:lstStyle/>
          <a:p>
            <a:pPr marL="285750" indent="-285750">
              <a:buFont typeface="Arial" pitchFamily="34" charset="0"/>
              <a:buChar char="•"/>
            </a:pPr>
            <a:r>
              <a:rPr lang="zh-CN" altLang="en-US" sz="2000" b="1" dirty="0" smtClean="0">
                <a:solidFill>
                  <a:schemeClr val="accent5">
                    <a:lumMod val="75000"/>
                  </a:schemeClr>
                </a:solidFill>
                <a:latin typeface="微软雅黑" pitchFamily="34" charset="-122"/>
                <a:ea typeface="微软雅黑" pitchFamily="34" charset="-122"/>
              </a:rPr>
              <a:t>输入文字</a:t>
            </a:r>
            <a:endParaRPr lang="zh-CN" altLang="en-US" sz="2000" b="1" dirty="0">
              <a:solidFill>
                <a:schemeClr val="accent5">
                  <a:lumMod val="75000"/>
                </a:schemeClr>
              </a:solidFill>
              <a:latin typeface="微软雅黑" pitchFamily="34" charset="-122"/>
              <a:ea typeface="微软雅黑" pitchFamily="34" charset="-122"/>
            </a:endParaRPr>
          </a:p>
        </p:txBody>
      </p:sp>
      <p:sp>
        <p:nvSpPr>
          <p:cNvPr id="21" name="TextBox 20"/>
          <p:cNvSpPr txBox="1"/>
          <p:nvPr/>
        </p:nvSpPr>
        <p:spPr>
          <a:xfrm>
            <a:off x="3106440" y="2984422"/>
            <a:ext cx="2160240" cy="400110"/>
          </a:xfrm>
          <a:prstGeom prst="rect">
            <a:avLst/>
          </a:prstGeom>
          <a:noFill/>
        </p:spPr>
        <p:txBody>
          <a:bodyPr wrap="square" rtlCol="0">
            <a:spAutoFit/>
          </a:bodyPr>
          <a:lstStyle/>
          <a:p>
            <a:pPr marL="285750" indent="-285750">
              <a:buFont typeface="Arial" pitchFamily="34" charset="0"/>
              <a:buChar char="•"/>
            </a:pPr>
            <a:r>
              <a:rPr lang="zh-CN" altLang="en-US" sz="2000" b="1" dirty="0" smtClean="0">
                <a:solidFill>
                  <a:schemeClr val="accent5">
                    <a:lumMod val="75000"/>
                  </a:schemeClr>
                </a:solidFill>
                <a:latin typeface="微软雅黑" pitchFamily="34" charset="-122"/>
                <a:ea typeface="微软雅黑" pitchFamily="34" charset="-122"/>
              </a:rPr>
              <a:t>输入文字</a:t>
            </a:r>
            <a:endParaRPr lang="zh-CN" altLang="en-US" sz="2000" b="1" dirty="0">
              <a:solidFill>
                <a:schemeClr val="accent5">
                  <a:lumMod val="75000"/>
                </a:schemeClr>
              </a:solidFill>
              <a:latin typeface="微软雅黑" pitchFamily="34" charset="-122"/>
              <a:ea typeface="微软雅黑" pitchFamily="34" charset="-122"/>
            </a:endParaRPr>
          </a:p>
        </p:txBody>
      </p:sp>
      <p:sp>
        <p:nvSpPr>
          <p:cNvPr id="22" name="矩形 21"/>
          <p:cNvSpPr/>
          <p:nvPr/>
        </p:nvSpPr>
        <p:spPr>
          <a:xfrm>
            <a:off x="1882692" y="419324"/>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174995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8"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940152" y="1491630"/>
            <a:ext cx="2880320" cy="266429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857359" y="28641"/>
            <a:ext cx="0" cy="514350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5076056" y="1756848"/>
            <a:ext cx="1296144" cy="4320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76056" y="2668949"/>
            <a:ext cx="1296144" cy="4320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76056" y="3581050"/>
            <a:ext cx="1296144" cy="43204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5144454" y="3641057"/>
            <a:ext cx="312034" cy="312034"/>
          </a:xfrm>
          <a:prstGeom prst="rect">
            <a:avLst/>
          </a:prstGeom>
        </p:spPr>
      </p:pic>
      <p:pic>
        <p:nvPicPr>
          <p:cNvPr id="13" name="图片 12"/>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5144454" y="2711940"/>
            <a:ext cx="346065" cy="346065"/>
          </a:xfrm>
          <a:prstGeom prst="rect">
            <a:avLst/>
          </a:prstGeom>
        </p:spPr>
      </p:pic>
      <p:pic>
        <p:nvPicPr>
          <p:cNvPr id="14" name="图片 13"/>
          <p:cNvPicPr>
            <a:picLocks noChangeAspect="1"/>
          </p:cNvPicPr>
          <p:nvPr/>
        </p:nvPicPr>
        <p:blipFill>
          <a:blip r:embed="rId6" cstate="print">
            <a:lum bright="70000" contrast="-70000"/>
            <a:extLst>
              <a:ext uri="{BEBA8EAE-BF5A-486C-A8C5-ECC9F3942E4B}">
                <a14:imgProps xmlns:a14="http://schemas.microsoft.com/office/drawing/2010/main">
                  <a14:imgLayer r:embed="rId7">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5144454" y="1824757"/>
            <a:ext cx="296230" cy="296230"/>
          </a:xfrm>
          <a:prstGeom prst="rect">
            <a:avLst/>
          </a:prstGeom>
        </p:spPr>
      </p:pic>
      <p:sp>
        <p:nvSpPr>
          <p:cNvPr id="15" name="矩形 14"/>
          <p:cNvSpPr/>
          <p:nvPr/>
        </p:nvSpPr>
        <p:spPr>
          <a:xfrm>
            <a:off x="971600" y="1805912"/>
            <a:ext cx="3528392" cy="369332"/>
          </a:xfrm>
          <a:prstGeom prst="rect">
            <a:avLst/>
          </a:prstGeom>
        </p:spPr>
        <p:txBody>
          <a:bodyPr wrap="square">
            <a:spAutoFit/>
          </a:bodyPr>
          <a:lstStyle/>
          <a:p>
            <a:pPr lvl="0"/>
            <a:r>
              <a:rPr lang="zh-CN" altLang="en-US" dirty="0">
                <a:solidFill>
                  <a:prstClr val="black"/>
                </a:solidFill>
                <a:latin typeface="微软雅黑" pitchFamily="34" charset="-122"/>
                <a:ea typeface="微软雅黑" pitchFamily="34" charset="-122"/>
              </a:rPr>
              <a:t>这里输入文字说明这里输入</a:t>
            </a:r>
            <a:r>
              <a:rPr lang="zh-CN" altLang="en-US" dirty="0" smtClean="0">
                <a:solidFill>
                  <a:prstClr val="black"/>
                </a:solidFill>
                <a:latin typeface="微软雅黑" pitchFamily="34" charset="-122"/>
                <a:ea typeface="微软雅黑" pitchFamily="34" charset="-122"/>
              </a:rPr>
              <a:t>文字</a:t>
            </a:r>
            <a:endParaRPr lang="zh-CN" altLang="en-US" dirty="0">
              <a:solidFill>
                <a:prstClr val="black"/>
              </a:solidFill>
              <a:latin typeface="微软雅黑" pitchFamily="34" charset="-122"/>
              <a:ea typeface="微软雅黑" pitchFamily="34" charset="-122"/>
            </a:endParaRPr>
          </a:p>
        </p:txBody>
      </p:sp>
      <p:sp>
        <p:nvSpPr>
          <p:cNvPr id="16" name="TextBox 15"/>
          <p:cNvSpPr txBox="1"/>
          <p:nvPr/>
        </p:nvSpPr>
        <p:spPr>
          <a:xfrm>
            <a:off x="971600" y="1347614"/>
            <a:ext cx="2160240" cy="400110"/>
          </a:xfrm>
          <a:prstGeom prst="rect">
            <a:avLst/>
          </a:prstGeom>
          <a:noFill/>
        </p:spPr>
        <p:txBody>
          <a:bodyPr wrap="square" rtlCol="0">
            <a:spAutoFit/>
          </a:bodyPr>
          <a:lstStyle/>
          <a:p>
            <a:pPr marL="285750" indent="-285750">
              <a:buFont typeface="Arial" pitchFamily="34" charset="0"/>
              <a:buChar char="•"/>
            </a:pPr>
            <a:r>
              <a:rPr lang="zh-CN" altLang="en-US" sz="2000" b="1" dirty="0" smtClean="0">
                <a:solidFill>
                  <a:schemeClr val="accent5">
                    <a:lumMod val="75000"/>
                  </a:schemeClr>
                </a:solidFill>
                <a:latin typeface="微软雅黑" pitchFamily="34" charset="-122"/>
                <a:ea typeface="微软雅黑" pitchFamily="34" charset="-122"/>
              </a:rPr>
              <a:t>输入文字</a:t>
            </a:r>
            <a:endParaRPr lang="zh-CN" altLang="en-US" sz="2000" b="1" dirty="0">
              <a:solidFill>
                <a:schemeClr val="accent5">
                  <a:lumMod val="75000"/>
                </a:schemeClr>
              </a:solidFill>
              <a:latin typeface="微软雅黑" pitchFamily="34" charset="-122"/>
              <a:ea typeface="微软雅黑" pitchFamily="34" charset="-122"/>
            </a:endParaRPr>
          </a:p>
        </p:txBody>
      </p:sp>
      <p:sp>
        <p:nvSpPr>
          <p:cNvPr id="17" name="矩形 16"/>
          <p:cNvSpPr/>
          <p:nvPr/>
        </p:nvSpPr>
        <p:spPr>
          <a:xfrm>
            <a:off x="1043608" y="3713975"/>
            <a:ext cx="3456384" cy="369332"/>
          </a:xfrm>
          <a:prstGeom prst="rect">
            <a:avLst/>
          </a:prstGeom>
        </p:spPr>
        <p:txBody>
          <a:bodyPr wrap="square">
            <a:spAutoFit/>
          </a:bodyPr>
          <a:lstStyle/>
          <a:p>
            <a:pPr lvl="0"/>
            <a:r>
              <a:rPr lang="zh-CN" altLang="en-US" dirty="0">
                <a:solidFill>
                  <a:prstClr val="black"/>
                </a:solidFill>
                <a:latin typeface="微软雅黑" pitchFamily="34" charset="-122"/>
                <a:ea typeface="微软雅黑" pitchFamily="34" charset="-122"/>
              </a:rPr>
              <a:t>这里输入文字说明这里输入</a:t>
            </a:r>
            <a:r>
              <a:rPr lang="zh-CN" altLang="en-US" dirty="0" smtClean="0">
                <a:solidFill>
                  <a:prstClr val="black"/>
                </a:solidFill>
                <a:latin typeface="微软雅黑" pitchFamily="34" charset="-122"/>
                <a:ea typeface="微软雅黑" pitchFamily="34" charset="-122"/>
              </a:rPr>
              <a:t>文字</a:t>
            </a:r>
            <a:endParaRPr lang="zh-CN" altLang="en-US" dirty="0">
              <a:solidFill>
                <a:prstClr val="black"/>
              </a:solidFill>
              <a:latin typeface="微软雅黑" pitchFamily="34" charset="-122"/>
              <a:ea typeface="微软雅黑" pitchFamily="34" charset="-122"/>
            </a:endParaRPr>
          </a:p>
        </p:txBody>
      </p:sp>
      <p:sp>
        <p:nvSpPr>
          <p:cNvPr id="18" name="TextBox 17"/>
          <p:cNvSpPr txBox="1"/>
          <p:nvPr/>
        </p:nvSpPr>
        <p:spPr>
          <a:xfrm>
            <a:off x="971600" y="3313865"/>
            <a:ext cx="2160240" cy="400110"/>
          </a:xfrm>
          <a:prstGeom prst="rect">
            <a:avLst/>
          </a:prstGeom>
          <a:noFill/>
        </p:spPr>
        <p:txBody>
          <a:bodyPr wrap="square" rtlCol="0">
            <a:spAutoFit/>
          </a:bodyPr>
          <a:lstStyle/>
          <a:p>
            <a:pPr marL="285750" indent="-285750">
              <a:buFont typeface="Arial" pitchFamily="34" charset="0"/>
              <a:buChar char="•"/>
            </a:pPr>
            <a:r>
              <a:rPr lang="zh-CN" altLang="en-US" sz="2000" b="1" dirty="0" smtClean="0">
                <a:solidFill>
                  <a:schemeClr val="accent5">
                    <a:lumMod val="75000"/>
                  </a:schemeClr>
                </a:solidFill>
                <a:latin typeface="微软雅黑" pitchFamily="34" charset="-122"/>
                <a:ea typeface="微软雅黑" pitchFamily="34" charset="-122"/>
              </a:rPr>
              <a:t>输入文字</a:t>
            </a:r>
            <a:endParaRPr lang="zh-CN" altLang="en-US" sz="2000" b="1" dirty="0">
              <a:solidFill>
                <a:schemeClr val="accent5">
                  <a:lumMod val="75000"/>
                </a:schemeClr>
              </a:solidFill>
              <a:latin typeface="微软雅黑" pitchFamily="34" charset="-122"/>
              <a:ea typeface="微软雅黑" pitchFamily="34" charset="-122"/>
            </a:endParaRPr>
          </a:p>
        </p:txBody>
      </p:sp>
      <p:sp>
        <p:nvSpPr>
          <p:cNvPr id="19" name="矩形 18"/>
          <p:cNvSpPr/>
          <p:nvPr/>
        </p:nvSpPr>
        <p:spPr>
          <a:xfrm>
            <a:off x="1063741" y="2775032"/>
            <a:ext cx="3436251" cy="369332"/>
          </a:xfrm>
          <a:prstGeom prst="rect">
            <a:avLst/>
          </a:prstGeom>
        </p:spPr>
        <p:txBody>
          <a:bodyPr wrap="square">
            <a:spAutoFit/>
          </a:bodyPr>
          <a:lstStyle/>
          <a:p>
            <a:pPr lvl="0"/>
            <a:r>
              <a:rPr lang="zh-CN" altLang="en-US" dirty="0">
                <a:solidFill>
                  <a:prstClr val="black"/>
                </a:solidFill>
                <a:latin typeface="微软雅黑" pitchFamily="34" charset="-122"/>
                <a:ea typeface="微软雅黑" pitchFamily="34" charset="-122"/>
              </a:rPr>
              <a:t>这里输入文字说明这里输入</a:t>
            </a:r>
            <a:r>
              <a:rPr lang="zh-CN" altLang="en-US" dirty="0" smtClean="0">
                <a:solidFill>
                  <a:prstClr val="black"/>
                </a:solidFill>
                <a:latin typeface="微软雅黑" pitchFamily="34" charset="-122"/>
                <a:ea typeface="微软雅黑" pitchFamily="34" charset="-122"/>
              </a:rPr>
              <a:t>文字</a:t>
            </a:r>
            <a:endParaRPr lang="zh-CN" altLang="en-US" dirty="0">
              <a:solidFill>
                <a:prstClr val="black"/>
              </a:solidFill>
              <a:latin typeface="微软雅黑" pitchFamily="34" charset="-122"/>
              <a:ea typeface="微软雅黑" pitchFamily="34" charset="-122"/>
            </a:endParaRPr>
          </a:p>
        </p:txBody>
      </p:sp>
      <p:sp>
        <p:nvSpPr>
          <p:cNvPr id="20" name="TextBox 19"/>
          <p:cNvSpPr txBox="1"/>
          <p:nvPr/>
        </p:nvSpPr>
        <p:spPr>
          <a:xfrm>
            <a:off x="971600" y="2330740"/>
            <a:ext cx="2160240" cy="400110"/>
          </a:xfrm>
          <a:prstGeom prst="rect">
            <a:avLst/>
          </a:prstGeom>
          <a:noFill/>
        </p:spPr>
        <p:txBody>
          <a:bodyPr wrap="square" rtlCol="0">
            <a:spAutoFit/>
          </a:bodyPr>
          <a:lstStyle/>
          <a:p>
            <a:pPr marL="285750" indent="-285750">
              <a:buFont typeface="Arial" pitchFamily="34" charset="0"/>
              <a:buChar char="•"/>
            </a:pPr>
            <a:r>
              <a:rPr lang="zh-CN" altLang="en-US" sz="2000" b="1" dirty="0" smtClean="0">
                <a:solidFill>
                  <a:schemeClr val="accent5">
                    <a:lumMod val="75000"/>
                  </a:schemeClr>
                </a:solidFill>
                <a:latin typeface="微软雅黑" pitchFamily="34" charset="-122"/>
                <a:ea typeface="微软雅黑" pitchFamily="34" charset="-122"/>
              </a:rPr>
              <a:t>输入文字</a:t>
            </a:r>
            <a:endParaRPr lang="zh-CN" altLang="en-US" sz="2000" b="1" dirty="0">
              <a:solidFill>
                <a:schemeClr val="accent5">
                  <a:lumMod val="75000"/>
                </a:schemeClr>
              </a:solidFill>
              <a:latin typeface="微软雅黑" pitchFamily="34" charset="-122"/>
              <a:ea typeface="微软雅黑" pitchFamily="34" charset="-122"/>
            </a:endParaRPr>
          </a:p>
        </p:txBody>
      </p:sp>
      <p:sp>
        <p:nvSpPr>
          <p:cNvPr id="21"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588224" y="1961408"/>
            <a:ext cx="1944216" cy="2031325"/>
          </a:xfrm>
          <a:prstGeom prst="rect">
            <a:avLst/>
          </a:prstGeom>
        </p:spPr>
        <p:txBody>
          <a:bodyPr wrap="square">
            <a:spAutoFit/>
          </a:bodyPr>
          <a:lstStyle/>
          <a:p>
            <a:pPr lvl="0"/>
            <a:r>
              <a:rPr lang="zh-CN" altLang="en-US" dirty="0">
                <a:solidFill>
                  <a:schemeClr val="bg1"/>
                </a:solidFill>
                <a:latin typeface="微软雅黑" pitchFamily="34" charset="-122"/>
                <a:ea typeface="微软雅黑" pitchFamily="34" charset="-122"/>
              </a:rPr>
              <a:t>这里输入文字说明这里输入</a:t>
            </a:r>
            <a:r>
              <a:rPr lang="zh-CN" altLang="en-US" dirty="0" smtClean="0">
                <a:solidFill>
                  <a:schemeClr val="bg1"/>
                </a:solidFill>
                <a:latin typeface="微软雅黑" pitchFamily="34" charset="-122"/>
                <a:ea typeface="微软雅黑" pitchFamily="34" charset="-122"/>
              </a:rPr>
              <a:t>文字</a:t>
            </a:r>
            <a:r>
              <a:rPr lang="zh-CN" altLang="en-US" dirty="0">
                <a:solidFill>
                  <a:schemeClr val="bg1"/>
                </a:solidFill>
                <a:latin typeface="微软雅黑" pitchFamily="34" charset="-122"/>
                <a:ea typeface="微软雅黑" pitchFamily="34" charset="-122"/>
              </a:rPr>
              <a:t>这里输入文字说明这里输入文字</a:t>
            </a:r>
          </a:p>
          <a:p>
            <a:pPr lvl="0"/>
            <a:r>
              <a:rPr lang="zh-CN" altLang="en-US" dirty="0">
                <a:solidFill>
                  <a:schemeClr val="bg1"/>
                </a:solidFill>
                <a:latin typeface="微软雅黑" pitchFamily="34" charset="-122"/>
                <a:ea typeface="微软雅黑" pitchFamily="34" charset="-122"/>
              </a:rPr>
              <a:t>这里输入文字说明这里输入文字</a:t>
            </a:r>
          </a:p>
          <a:p>
            <a:pPr lvl="0"/>
            <a:endParaRPr lang="zh-CN" altLang="en-US" dirty="0">
              <a:solidFill>
                <a:schemeClr val="bg1"/>
              </a:solidFill>
              <a:latin typeface="微软雅黑" pitchFamily="34" charset="-122"/>
              <a:ea typeface="微软雅黑" pitchFamily="34" charset="-122"/>
            </a:endParaRPr>
          </a:p>
        </p:txBody>
      </p:sp>
      <p:cxnSp>
        <p:nvCxnSpPr>
          <p:cNvPr id="32" name="直接连接符 31"/>
          <p:cNvCxnSpPr/>
          <p:nvPr/>
        </p:nvCxnSpPr>
        <p:spPr>
          <a:xfrm>
            <a:off x="6732240" y="1923678"/>
            <a:ext cx="1440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00314" y="536362"/>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145550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图片 1031"/>
          <p:cNvPicPr>
            <a:picLocks noChangeAspect="1"/>
          </p:cNvPicPr>
          <p:nvPr/>
        </p:nvPicPr>
        <p:blipFill>
          <a:blip r:embed="rId2" cstate="print">
            <a:extLst>
              <a:ext uri="{BEBA8EAE-BF5A-486C-A8C5-ECC9F3942E4B}">
                <a14:imgProps xmlns:a14="http://schemas.microsoft.com/office/drawing/2010/main">
                  <a14:imgLayer r:embed="rId3">
                    <a14:imgEffect>
                      <a14:sharpenSoften amount="-97000"/>
                    </a14:imgEffect>
                    <a14:imgEffect>
                      <a14:brightnessContrast bright="70000" contrast="100000"/>
                    </a14:imgEffect>
                  </a14:imgLayer>
                </a14:imgProps>
              </a:ext>
              <a:ext uri="{28A0092B-C50C-407E-A947-70E740481C1C}">
                <a14:useLocalDpi xmlns:a14="http://schemas.microsoft.com/office/drawing/2010/main" val="0"/>
              </a:ext>
            </a:extLst>
          </a:blip>
          <a:stretch>
            <a:fillRect/>
          </a:stretch>
        </p:blipFill>
        <p:spPr>
          <a:xfrm>
            <a:off x="7947944" y="304651"/>
            <a:ext cx="347381" cy="327718"/>
          </a:xfrm>
          <a:prstGeom prst="rect">
            <a:avLst/>
          </a:prstGeom>
        </p:spPr>
      </p:pic>
      <p:pic>
        <p:nvPicPr>
          <p:cNvPr id="1034" name="图片 1033"/>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8532440" y="252496"/>
            <a:ext cx="342732" cy="342732"/>
          </a:xfrm>
          <a:prstGeom prst="rect">
            <a:avLst/>
          </a:prstGeom>
        </p:spPr>
      </p:pic>
      <p:graphicFrame>
        <p:nvGraphicFramePr>
          <p:cNvPr id="12" name="图示 11"/>
          <p:cNvGraphicFramePr/>
          <p:nvPr>
            <p:extLst>
              <p:ext uri="{D42A27DB-BD31-4B8C-83A1-F6EECF244321}">
                <p14:modId xmlns:p14="http://schemas.microsoft.com/office/powerpoint/2010/main" val="2876457914"/>
              </p:ext>
            </p:extLst>
          </p:nvPr>
        </p:nvGraphicFramePr>
        <p:xfrm>
          <a:off x="323528" y="1203598"/>
          <a:ext cx="3958550" cy="303895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67976" y="1567526"/>
            <a:ext cx="428160" cy="428160"/>
          </a:xfrm>
          <a:prstGeom prst="rect">
            <a:avLst/>
          </a:prstGeom>
        </p:spPr>
      </p:pic>
      <p:pic>
        <p:nvPicPr>
          <p:cNvPr id="37" name="图片 3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67976" y="2191595"/>
            <a:ext cx="428160" cy="428160"/>
          </a:xfrm>
          <a:prstGeom prst="rect">
            <a:avLst/>
          </a:prstGeom>
        </p:spPr>
      </p:pic>
      <p:pic>
        <p:nvPicPr>
          <p:cNvPr id="38" name="图片 3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67976" y="2815664"/>
            <a:ext cx="428160" cy="428160"/>
          </a:xfrm>
          <a:prstGeom prst="rect">
            <a:avLst/>
          </a:prstGeom>
        </p:spPr>
      </p:pic>
      <p:pic>
        <p:nvPicPr>
          <p:cNvPr id="40" name="图片 3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67976" y="3439734"/>
            <a:ext cx="428160" cy="428160"/>
          </a:xfrm>
          <a:prstGeom prst="rect">
            <a:avLst/>
          </a:prstGeom>
        </p:spPr>
      </p:pic>
      <p:sp>
        <p:nvSpPr>
          <p:cNvPr id="18" name="矩形 17"/>
          <p:cNvSpPr/>
          <p:nvPr/>
        </p:nvSpPr>
        <p:spPr>
          <a:xfrm>
            <a:off x="6012160" y="1612329"/>
            <a:ext cx="1569660" cy="369332"/>
          </a:xfrm>
          <a:prstGeom prst="rect">
            <a:avLst/>
          </a:prstGeom>
        </p:spPr>
        <p:txBody>
          <a:bodyPr wrap="none">
            <a:spAutoFit/>
          </a:bodyPr>
          <a:lstStyle/>
          <a:p>
            <a:pPr lvl="0" fontAlgn="base">
              <a:spcBef>
                <a:spcPct val="0"/>
              </a:spcBef>
              <a:spcAft>
                <a:spcPct val="0"/>
              </a:spcAft>
            </a:pPr>
            <a:r>
              <a:rPr lang="zh-CN" altLang="en-US" b="1" dirty="0">
                <a:latin typeface="微软雅黑" pitchFamily="34" charset="-122"/>
                <a:ea typeface="微软雅黑" pitchFamily="34" charset="-122"/>
              </a:rPr>
              <a:t>单击添加标题</a:t>
            </a:r>
            <a:endParaRPr lang="id-ID" altLang="en-US" b="1" dirty="0">
              <a:latin typeface="微软雅黑" pitchFamily="34" charset="-122"/>
              <a:ea typeface="微软雅黑" pitchFamily="34" charset="-122"/>
            </a:endParaRPr>
          </a:p>
        </p:txBody>
      </p:sp>
      <p:sp>
        <p:nvSpPr>
          <p:cNvPr id="42" name="矩形 41"/>
          <p:cNvSpPr/>
          <p:nvPr/>
        </p:nvSpPr>
        <p:spPr>
          <a:xfrm>
            <a:off x="6012160" y="2236398"/>
            <a:ext cx="1569660" cy="369332"/>
          </a:xfrm>
          <a:prstGeom prst="rect">
            <a:avLst/>
          </a:prstGeom>
        </p:spPr>
        <p:txBody>
          <a:bodyPr wrap="none">
            <a:spAutoFit/>
          </a:bodyPr>
          <a:lstStyle/>
          <a:p>
            <a:pPr fontAlgn="base">
              <a:spcBef>
                <a:spcPct val="0"/>
              </a:spcBef>
              <a:spcAft>
                <a:spcPct val="0"/>
              </a:spcAft>
            </a:pPr>
            <a:r>
              <a:rPr lang="zh-CN" altLang="en-US" b="1" dirty="0">
                <a:latin typeface="微软雅黑" pitchFamily="34" charset="-122"/>
                <a:ea typeface="微软雅黑" pitchFamily="34" charset="-122"/>
              </a:rPr>
              <a:t>单击添加标题</a:t>
            </a:r>
            <a:endParaRPr lang="id-ID" altLang="en-US" b="1" dirty="0">
              <a:latin typeface="微软雅黑" pitchFamily="34" charset="-122"/>
              <a:ea typeface="微软雅黑" pitchFamily="34" charset="-122"/>
            </a:endParaRPr>
          </a:p>
        </p:txBody>
      </p:sp>
      <p:sp>
        <p:nvSpPr>
          <p:cNvPr id="44" name="矩形 43"/>
          <p:cNvSpPr/>
          <p:nvPr/>
        </p:nvSpPr>
        <p:spPr>
          <a:xfrm>
            <a:off x="6012160" y="2860467"/>
            <a:ext cx="1569660" cy="369332"/>
          </a:xfrm>
          <a:prstGeom prst="rect">
            <a:avLst/>
          </a:prstGeom>
        </p:spPr>
        <p:txBody>
          <a:bodyPr wrap="none">
            <a:spAutoFit/>
          </a:bodyPr>
          <a:lstStyle/>
          <a:p>
            <a:pPr fontAlgn="base">
              <a:spcBef>
                <a:spcPct val="0"/>
              </a:spcBef>
              <a:spcAft>
                <a:spcPct val="0"/>
              </a:spcAft>
            </a:pPr>
            <a:r>
              <a:rPr lang="zh-CN" altLang="en-US" b="1" dirty="0">
                <a:latin typeface="微软雅黑" pitchFamily="34" charset="-122"/>
                <a:ea typeface="微软雅黑" pitchFamily="34" charset="-122"/>
              </a:rPr>
              <a:t>单击添加标题</a:t>
            </a:r>
            <a:endParaRPr lang="id-ID" altLang="en-US" b="1" dirty="0">
              <a:latin typeface="微软雅黑" pitchFamily="34" charset="-122"/>
              <a:ea typeface="微软雅黑" pitchFamily="34" charset="-122"/>
            </a:endParaRPr>
          </a:p>
        </p:txBody>
      </p:sp>
      <p:sp>
        <p:nvSpPr>
          <p:cNvPr id="45" name="矩形 44"/>
          <p:cNvSpPr/>
          <p:nvPr/>
        </p:nvSpPr>
        <p:spPr>
          <a:xfrm>
            <a:off x="6012160" y="3484537"/>
            <a:ext cx="1569660" cy="369332"/>
          </a:xfrm>
          <a:prstGeom prst="rect">
            <a:avLst/>
          </a:prstGeom>
        </p:spPr>
        <p:txBody>
          <a:bodyPr wrap="none">
            <a:spAutoFit/>
          </a:bodyPr>
          <a:lstStyle/>
          <a:p>
            <a:pPr fontAlgn="base">
              <a:spcBef>
                <a:spcPct val="0"/>
              </a:spcBef>
              <a:spcAft>
                <a:spcPct val="0"/>
              </a:spcAft>
            </a:pPr>
            <a:r>
              <a:rPr lang="zh-CN" altLang="en-US" b="1" dirty="0">
                <a:latin typeface="微软雅黑" pitchFamily="34" charset="-122"/>
                <a:ea typeface="微软雅黑" pitchFamily="34" charset="-122"/>
              </a:rPr>
              <a:t>单击添加标题</a:t>
            </a:r>
            <a:endParaRPr lang="id-ID"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425964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down)">
                                      <p:cBhvr>
                                        <p:cTn id="23" dur="500"/>
                                        <p:tgtEl>
                                          <p:spTgt spid="3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down)">
                                      <p:cBhvr>
                                        <p:cTn id="31" dur="500"/>
                                        <p:tgtEl>
                                          <p:spTgt spid="4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2" grpId="0"/>
      <p:bldP spid="44" grpId="0"/>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0"/>
            <a:ext cx="7729052" cy="5143500"/>
          </a:xfrm>
          <a:prstGeom prst="rect">
            <a:avLst/>
          </a:prstGeom>
        </p:spPr>
      </p:pic>
      <p:sp>
        <p:nvSpPr>
          <p:cNvPr id="4" name="TextBox 3"/>
          <p:cNvSpPr txBox="1"/>
          <p:nvPr/>
        </p:nvSpPr>
        <p:spPr>
          <a:xfrm>
            <a:off x="6444208" y="1314160"/>
            <a:ext cx="2050989" cy="584775"/>
          </a:xfrm>
          <a:prstGeom prst="rect">
            <a:avLst/>
          </a:prstGeom>
          <a:noFill/>
        </p:spPr>
        <p:txBody>
          <a:bodyPr wrap="square" rtlCol="0">
            <a:spAutoFit/>
          </a:bodyPr>
          <a:lstStyle/>
          <a:p>
            <a:r>
              <a:rPr lang="en-US" altLang="zh-CN" sz="3200" dirty="0" smtClean="0">
                <a:solidFill>
                  <a:schemeClr val="accent5">
                    <a:lumMod val="75000"/>
                  </a:schemeClr>
                </a:solidFill>
                <a:latin typeface="Adobe 黑体 Std R" pitchFamily="34" charset="-122"/>
                <a:ea typeface="Adobe 黑体 Std R" pitchFamily="34" charset="-122"/>
              </a:rPr>
              <a:t>Thanks!</a:t>
            </a:r>
            <a:endParaRPr lang="zh-CN" altLang="en-US" sz="3200" dirty="0">
              <a:solidFill>
                <a:schemeClr val="accent5">
                  <a:lumMod val="75000"/>
                </a:schemeClr>
              </a:solidFill>
              <a:latin typeface="Adobe 黑体 Std R" pitchFamily="34" charset="-122"/>
              <a:ea typeface="Adobe 黑体 Std R" pitchFamily="34" charset="-122"/>
            </a:endParaRPr>
          </a:p>
        </p:txBody>
      </p:sp>
      <p:sp>
        <p:nvSpPr>
          <p:cNvPr id="14" name="菱形 13"/>
          <p:cNvSpPr/>
          <p:nvPr/>
        </p:nvSpPr>
        <p:spPr>
          <a:xfrm>
            <a:off x="5940152" y="1412149"/>
            <a:ext cx="388796" cy="388796"/>
          </a:xfrm>
          <a:prstGeom prst="diamond">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63" y="0"/>
            <a:ext cx="9171549" cy="5143500"/>
          </a:xfrm>
          <a:prstGeom prst="rect">
            <a:avLst/>
          </a:prstGeom>
        </p:spPr>
      </p:pic>
      <p:sp>
        <p:nvSpPr>
          <p:cNvPr id="5" name="矩形 4"/>
          <p:cNvSpPr/>
          <p:nvPr/>
        </p:nvSpPr>
        <p:spPr>
          <a:xfrm>
            <a:off x="-20271" y="1412149"/>
            <a:ext cx="3742433" cy="121386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50946" y="1665139"/>
            <a:ext cx="2160240" cy="707886"/>
          </a:xfrm>
          <a:prstGeom prst="rect">
            <a:avLst/>
          </a:prstGeom>
          <a:noFill/>
        </p:spPr>
        <p:txBody>
          <a:bodyPr wrap="square" rtlCol="0">
            <a:spAutoFit/>
          </a:bodyPr>
          <a:lstStyle/>
          <a:p>
            <a:r>
              <a:rPr lang="en-US" altLang="zh-CN" sz="4000" dirty="0" smtClean="0">
                <a:solidFill>
                  <a:schemeClr val="bg1"/>
                </a:solidFill>
              </a:rPr>
              <a:t>Thanks!</a:t>
            </a:r>
            <a:endParaRPr lang="zh-CN" altLang="en-US" sz="4000" dirty="0">
              <a:solidFill>
                <a:schemeClr val="bg1"/>
              </a:solidFill>
            </a:endParaRPr>
          </a:p>
        </p:txBody>
      </p:sp>
      <p:sp>
        <p:nvSpPr>
          <p:cNvPr id="9" name="菱形 8"/>
          <p:cNvSpPr/>
          <p:nvPr/>
        </p:nvSpPr>
        <p:spPr>
          <a:xfrm>
            <a:off x="1115616" y="1809604"/>
            <a:ext cx="576064" cy="418956"/>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51590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87824" y="2427734"/>
            <a:ext cx="4248472" cy="646331"/>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440296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24504"/>
            <a:ext cx="9095880" cy="117138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347864" y="2610029"/>
            <a:ext cx="1296144" cy="1200329"/>
          </a:xfrm>
          <a:prstGeom prst="rect">
            <a:avLst/>
          </a:prstGeom>
          <a:noFill/>
          <a:ln>
            <a:noFill/>
          </a:ln>
        </p:spPr>
        <p:txBody>
          <a:bodyPr wrap="square" rtlCol="0">
            <a:spAutoFit/>
          </a:bodyPr>
          <a:lstStyle/>
          <a:p>
            <a:r>
              <a:rPr lang="en-US" altLang="zh-CN" sz="7200" dirty="0" smtClean="0">
                <a:solidFill>
                  <a:schemeClr val="bg1"/>
                </a:solidFill>
                <a:latin typeface="+mn-ea"/>
              </a:rPr>
              <a:t>01</a:t>
            </a:r>
            <a:endParaRPr lang="zh-CN" altLang="en-US" sz="7200" dirty="0">
              <a:solidFill>
                <a:schemeClr val="bg1"/>
              </a:solidFill>
              <a:latin typeface="+mn-ea"/>
            </a:endParaRPr>
          </a:p>
        </p:txBody>
      </p:sp>
      <p:sp>
        <p:nvSpPr>
          <p:cNvPr id="12" name="TextBox 11"/>
          <p:cNvSpPr txBox="1"/>
          <p:nvPr/>
        </p:nvSpPr>
        <p:spPr>
          <a:xfrm>
            <a:off x="4540300" y="2942823"/>
            <a:ext cx="4104456" cy="553998"/>
          </a:xfrm>
          <a:prstGeom prst="rect">
            <a:avLst/>
          </a:prstGeom>
          <a:noFill/>
        </p:spPr>
        <p:txBody>
          <a:bodyPr wrap="square" rtlCol="0">
            <a:spAutoFit/>
          </a:bodyPr>
          <a:lstStyle/>
          <a:p>
            <a:r>
              <a:rPr lang="zh-CN" altLang="en-US" sz="3000" b="1" dirty="0" smtClean="0">
                <a:solidFill>
                  <a:schemeClr val="bg1"/>
                </a:solidFill>
                <a:latin typeface="华文细黑" pitchFamily="2" charset="-122"/>
                <a:ea typeface="华文细黑" pitchFamily="2" charset="-122"/>
              </a:rPr>
              <a:t>输入标题</a:t>
            </a:r>
            <a:endParaRPr lang="zh-CN" altLang="en-US" sz="3000" b="1" dirty="0">
              <a:solidFill>
                <a:schemeClr val="bg1"/>
              </a:solidFill>
              <a:latin typeface="华文细黑" pitchFamily="2" charset="-122"/>
              <a:ea typeface="华文细黑" pitchFamily="2" charset="-122"/>
            </a:endParaRPr>
          </a:p>
        </p:txBody>
      </p:sp>
      <p:grpSp>
        <p:nvGrpSpPr>
          <p:cNvPr id="3" name="组合 2"/>
          <p:cNvGrpSpPr/>
          <p:nvPr/>
        </p:nvGrpSpPr>
        <p:grpSpPr>
          <a:xfrm>
            <a:off x="83347" y="2135486"/>
            <a:ext cx="2438000" cy="2200921"/>
            <a:chOff x="83347" y="2135486"/>
            <a:chExt cx="2438000" cy="2200921"/>
          </a:xfrm>
        </p:grpSpPr>
        <p:sp>
          <p:nvSpPr>
            <p:cNvPr id="20" name="菱形 19"/>
            <p:cNvSpPr/>
            <p:nvPr/>
          </p:nvSpPr>
          <p:spPr>
            <a:xfrm>
              <a:off x="83347" y="2135486"/>
              <a:ext cx="2160240" cy="216024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534" y="2147244"/>
              <a:ext cx="2182813"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菱形 21"/>
            <p:cNvSpPr/>
            <p:nvPr/>
          </p:nvSpPr>
          <p:spPr>
            <a:xfrm>
              <a:off x="341215" y="2264420"/>
              <a:ext cx="1902372" cy="1902372"/>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12281" y="2139702"/>
              <a:ext cx="2160240" cy="2160240"/>
            </a:xfrm>
            <a:prstGeom prst="diamond">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325018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7" y="480112"/>
            <a:ext cx="1697181" cy="523220"/>
          </a:xfrm>
          <a:prstGeom prst="rect">
            <a:avLst/>
          </a:prstGeom>
          <a:noFill/>
        </p:spPr>
        <p:txBody>
          <a:bodyPr wrap="square" rtlCol="0">
            <a:spAutoFit/>
          </a:bodyPr>
          <a:lstStyle/>
          <a:p>
            <a:r>
              <a:rPr lang="zh-CN" altLang="en-US" sz="2800" b="1" dirty="0">
                <a:latin typeface="微软雅黑" pitchFamily="34" charset="-122"/>
                <a:ea typeface="微软雅黑" pitchFamily="34" charset="-122"/>
              </a:rPr>
              <a:t>标题</a:t>
            </a:r>
          </a:p>
        </p:txBody>
      </p:sp>
      <p:sp>
        <p:nvSpPr>
          <p:cNvPr id="5"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87567" y="3164119"/>
            <a:ext cx="5630227" cy="923330"/>
          </a:xfrm>
          <a:prstGeom prst="rect">
            <a:avLst/>
          </a:prstGeom>
        </p:spPr>
        <p:txBody>
          <a:bodyPr wrap="square">
            <a:spAutoFit/>
          </a:bodyPr>
          <a:lstStyle/>
          <a:p>
            <a:pPr lvl="0" fontAlgn="base">
              <a:spcBef>
                <a:spcPct val="20000"/>
              </a:spcBef>
              <a:spcAft>
                <a:spcPct val="0"/>
              </a:spcAft>
            </a:pPr>
            <a:r>
              <a:rPr lang="zh-CN" altLang="en-US" dirty="0">
                <a:latin typeface="微软雅黑" pitchFamily="34" charset="-122"/>
                <a:ea typeface="微软雅黑" pitchFamily="34" charset="-122"/>
              </a:rPr>
              <a:t>这里输入文字说明这里输入文字说明这里输入文字说明这里输入文字说明。添加文字添加文字添加文字添加文字添加文字</a:t>
            </a:r>
            <a:endParaRPr lang="en-US" altLang="zh-CN" dirty="0">
              <a:latin typeface="微软雅黑" pitchFamily="34" charset="-122"/>
              <a:ea typeface="微软雅黑" pitchFamily="34" charset="-122"/>
            </a:endParaRPr>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35598" r="13971"/>
          <a:stretch/>
        </p:blipFill>
        <p:spPr>
          <a:xfrm>
            <a:off x="6732240" y="1651644"/>
            <a:ext cx="2272285" cy="3003798"/>
          </a:xfrm>
          <a:prstGeom prst="rect">
            <a:avLst/>
          </a:prstGeom>
        </p:spPr>
      </p:pic>
      <p:cxnSp>
        <p:nvCxnSpPr>
          <p:cNvPr id="16" name="直接连接符 15"/>
          <p:cNvCxnSpPr/>
          <p:nvPr/>
        </p:nvCxnSpPr>
        <p:spPr>
          <a:xfrm>
            <a:off x="755576" y="2794787"/>
            <a:ext cx="5662219"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5576" y="4644688"/>
            <a:ext cx="5662219"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389737" y="2283718"/>
            <a:ext cx="1750715" cy="369332"/>
          </a:xfrm>
          <a:prstGeom prst="rect">
            <a:avLst/>
          </a:prstGeom>
          <a:solidFill>
            <a:srgbClr val="643E52"/>
          </a:solidFill>
        </p:spPr>
        <p:txBody>
          <a:bodyPr wrap="square" rtlCol="0">
            <a:spAutoFit/>
          </a:bodyPr>
          <a:lstStyle/>
          <a:p>
            <a:r>
              <a:rPr lang="zh-CN" altLang="en-US" dirty="0">
                <a:solidFill>
                  <a:schemeClr val="bg1"/>
                </a:solidFill>
                <a:latin typeface="微软雅黑" pitchFamily="34" charset="-122"/>
                <a:ea typeface="微软雅黑" pitchFamily="34" charset="-122"/>
              </a:rPr>
              <a:t>单击添加文字</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664" y="2283718"/>
            <a:ext cx="369332" cy="369332"/>
          </a:xfrm>
          <a:prstGeom prst="rect">
            <a:avLst/>
          </a:prstGeom>
        </p:spPr>
      </p:pic>
    </p:spTree>
    <p:extLst>
      <p:ext uri="{BB962C8B-B14F-4D97-AF65-F5344CB8AC3E}">
        <p14:creationId xmlns:p14="http://schemas.microsoft.com/office/powerpoint/2010/main" val="91750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63688" y="480112"/>
            <a:ext cx="1697181" cy="523220"/>
          </a:xfrm>
          <a:prstGeom prst="rect">
            <a:avLst/>
          </a:prstGeom>
          <a:noFill/>
        </p:spPr>
        <p:txBody>
          <a:bodyPr wrap="square" rtlCol="0">
            <a:spAutoFit/>
          </a:bodyPr>
          <a:lstStyle/>
          <a:p>
            <a:r>
              <a:rPr lang="zh-CN" altLang="en-US" sz="2800" b="1" dirty="0">
                <a:latin typeface="微软雅黑" pitchFamily="34" charset="-122"/>
                <a:ea typeface="微软雅黑" pitchFamily="34" charset="-122"/>
              </a:rPr>
              <a:t>标题</a:t>
            </a:r>
          </a:p>
        </p:txBody>
      </p:sp>
      <p:sp>
        <p:nvSpPr>
          <p:cNvPr id="4"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0756" y="1419622"/>
            <a:ext cx="7989676" cy="0"/>
          </a:xfrm>
          <a:prstGeom prst="line">
            <a:avLst/>
          </a:prstGeom>
          <a:ln w="38100">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956376" y="843558"/>
            <a:ext cx="0" cy="3963846"/>
          </a:xfrm>
          <a:prstGeom prst="line">
            <a:avLst/>
          </a:prstGeom>
          <a:ln w="38100">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7236296" y="2811743"/>
            <a:ext cx="1440160" cy="144016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70756" y="1945898"/>
            <a:ext cx="1692188" cy="369332"/>
          </a:xfrm>
          <a:prstGeom prst="rect">
            <a:avLst/>
          </a:prstGeom>
          <a:solidFill>
            <a:srgbClr val="643E52"/>
          </a:solid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单击添加文字</a:t>
            </a:r>
            <a:endParaRPr lang="zh-CN" altLang="en-US" dirty="0">
              <a:solidFill>
                <a:schemeClr val="bg1"/>
              </a:solidFill>
              <a:latin typeface="微软雅黑" pitchFamily="34" charset="-122"/>
              <a:ea typeface="微软雅黑" pitchFamily="34" charset="-122"/>
            </a:endParaRPr>
          </a:p>
        </p:txBody>
      </p:sp>
      <p:sp>
        <p:nvSpPr>
          <p:cNvPr id="15" name="矩形 14"/>
          <p:cNvSpPr/>
          <p:nvPr/>
        </p:nvSpPr>
        <p:spPr>
          <a:xfrm>
            <a:off x="470756" y="2502315"/>
            <a:ext cx="6480720" cy="646331"/>
          </a:xfrm>
          <a:prstGeom prst="rect">
            <a:avLst/>
          </a:prstGeom>
        </p:spPr>
        <p:txBody>
          <a:bodyPr wrap="square">
            <a:spAutoFit/>
          </a:bodyPr>
          <a:lstStyle/>
          <a:p>
            <a:pPr lvl="0" fontAlgn="base">
              <a:spcBef>
                <a:spcPct val="20000"/>
              </a:spcBef>
              <a:spcAft>
                <a:spcPct val="0"/>
              </a:spcAft>
            </a:pPr>
            <a:r>
              <a:rPr lang="zh-CN" altLang="en-US" dirty="0">
                <a:solidFill>
                  <a:prstClr val="black"/>
                </a:solidFill>
                <a:latin typeface="微软雅黑" pitchFamily="34" charset="-122"/>
                <a:ea typeface="微软雅黑" pitchFamily="34" charset="-122"/>
              </a:rPr>
              <a:t>这里输入文字说明这里输入文字说明这里输入文字说明这里输入文字说明。添加文字添加文字添加文字添加文字添加文字</a:t>
            </a:r>
            <a:endParaRPr lang="en-US" altLang="zh-CN" dirty="0">
              <a:solidFill>
                <a:prstClr val="black"/>
              </a:solidFill>
              <a:latin typeface="微软雅黑" pitchFamily="34" charset="-122"/>
              <a:ea typeface="微软雅黑" pitchFamily="34" charset="-122"/>
            </a:endParaRPr>
          </a:p>
        </p:txBody>
      </p:sp>
      <p:sp>
        <p:nvSpPr>
          <p:cNvPr id="17" name="矩形 16"/>
          <p:cNvSpPr/>
          <p:nvPr/>
        </p:nvSpPr>
        <p:spPr>
          <a:xfrm>
            <a:off x="470756" y="3784659"/>
            <a:ext cx="6480720" cy="646331"/>
          </a:xfrm>
          <a:prstGeom prst="rect">
            <a:avLst/>
          </a:prstGeom>
        </p:spPr>
        <p:txBody>
          <a:bodyPr wrap="square">
            <a:spAutoFit/>
          </a:bodyPr>
          <a:lstStyle/>
          <a:p>
            <a:pPr lvl="0" fontAlgn="base">
              <a:spcBef>
                <a:spcPct val="20000"/>
              </a:spcBef>
              <a:spcAft>
                <a:spcPct val="0"/>
              </a:spcAft>
            </a:pPr>
            <a:r>
              <a:rPr lang="zh-CN" altLang="en-US" dirty="0">
                <a:solidFill>
                  <a:prstClr val="black"/>
                </a:solidFill>
                <a:latin typeface="微软雅黑" pitchFamily="34" charset="-122"/>
                <a:ea typeface="微软雅黑" pitchFamily="34" charset="-122"/>
              </a:rPr>
              <a:t>这里输入文字说明这里输入文字说明这里输入文字说明这里输入文字说明。添加文字添加文字添加文字添加文字添加文字</a:t>
            </a:r>
            <a:endParaRPr lang="en-US" altLang="zh-CN" dirty="0">
              <a:solidFill>
                <a:prstClr val="black"/>
              </a:solidFill>
              <a:latin typeface="微软雅黑" pitchFamily="34" charset="-122"/>
              <a:ea typeface="微软雅黑" pitchFamily="34" charset="-122"/>
            </a:endParaRPr>
          </a:p>
        </p:txBody>
      </p:sp>
      <p:sp>
        <p:nvSpPr>
          <p:cNvPr id="18" name="TextBox 17"/>
          <p:cNvSpPr txBox="1"/>
          <p:nvPr/>
        </p:nvSpPr>
        <p:spPr>
          <a:xfrm>
            <a:off x="470756" y="3347157"/>
            <a:ext cx="1692188" cy="369332"/>
          </a:xfrm>
          <a:prstGeom prst="rect">
            <a:avLst/>
          </a:prstGeom>
          <a:solidFill>
            <a:srgbClr val="643E52"/>
          </a:solidFill>
        </p:spPr>
        <p:txBody>
          <a:bodyPr wrap="square" rtlCol="0">
            <a:spAutoFit/>
          </a:bodyPr>
          <a:lstStyle/>
          <a:p>
            <a:r>
              <a:rPr lang="zh-CN" altLang="en-US" dirty="0">
                <a:solidFill>
                  <a:schemeClr val="bg1"/>
                </a:solidFill>
                <a:latin typeface="微软雅黑" pitchFamily="34" charset="-122"/>
                <a:ea typeface="微软雅黑" pitchFamily="34" charset="-122"/>
              </a:rPr>
              <a:t>单击添加文字</a:t>
            </a:r>
          </a:p>
        </p:txBody>
      </p:sp>
    </p:spTree>
    <p:extLst>
      <p:ext uri="{BB962C8B-B14F-4D97-AF65-F5344CB8AC3E}">
        <p14:creationId xmlns:p14="http://schemas.microsoft.com/office/powerpoint/2010/main" val="397893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flipV="1">
            <a:off x="3532092" y="2246927"/>
            <a:ext cx="391223" cy="41061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菱形 2"/>
          <p:cNvSpPr/>
          <p:nvPr/>
        </p:nvSpPr>
        <p:spPr>
          <a:xfrm>
            <a:off x="4281071" y="3069384"/>
            <a:ext cx="1221688" cy="1221688"/>
          </a:xfrm>
          <a:prstGeom prst="diamond">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4256652" y="1550678"/>
            <a:ext cx="1221688" cy="1221688"/>
          </a:xfrm>
          <a:prstGeom prst="diamond">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5025159" y="2307312"/>
            <a:ext cx="1221688" cy="1221688"/>
          </a:xfrm>
          <a:prstGeom prst="diamond">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nvSpPr>
        <p:spPr>
          <a:xfrm>
            <a:off x="3488145" y="2321418"/>
            <a:ext cx="1221688" cy="1221688"/>
          </a:xfrm>
          <a:prstGeom prst="diamond">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4098989" y="2102128"/>
            <a:ext cx="1537014" cy="1537014"/>
          </a:xfrm>
          <a:prstGeom prst="diamond">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05914" y="912550"/>
            <a:ext cx="4774397" cy="646331"/>
          </a:xfrm>
          <a:prstGeom prst="rect">
            <a:avLst/>
          </a:prstGeom>
        </p:spPr>
        <p:txBody>
          <a:bodyPr wrap="square">
            <a:spAutoFit/>
          </a:bodyPr>
          <a:lstStyle/>
          <a:p>
            <a:r>
              <a:rPr lang="zh-CN" altLang="en-US" dirty="0">
                <a:latin typeface="微软雅黑" pitchFamily="34" charset="-122"/>
                <a:ea typeface="微软雅黑" pitchFamily="34" charset="-122"/>
              </a:rPr>
              <a:t>这里输入文字说明这里输入文字说明这里输入文字说明这里输入文字说明</a:t>
            </a:r>
          </a:p>
        </p:txBody>
      </p:sp>
      <p:sp>
        <p:nvSpPr>
          <p:cNvPr id="6" name="矩形 5"/>
          <p:cNvSpPr/>
          <p:nvPr/>
        </p:nvSpPr>
        <p:spPr>
          <a:xfrm>
            <a:off x="6444208" y="2161522"/>
            <a:ext cx="2232248" cy="1200329"/>
          </a:xfrm>
          <a:prstGeom prst="rect">
            <a:avLst/>
          </a:prstGeom>
        </p:spPr>
        <p:txBody>
          <a:bodyPr wrap="square">
            <a:spAutoFit/>
          </a:bodyPr>
          <a:lstStyle/>
          <a:p>
            <a:r>
              <a:rPr lang="zh-CN" altLang="en-US" dirty="0">
                <a:latin typeface="微软雅黑" pitchFamily="34" charset="-122"/>
                <a:ea typeface="微软雅黑" pitchFamily="34" charset="-122"/>
              </a:rPr>
              <a:t>这里输入文字说明这里输入文字说明这里输入文字说明这里输入文字说明</a:t>
            </a:r>
            <a:endParaRPr lang="zh-CN" altLang="en-US" dirty="0"/>
          </a:p>
        </p:txBody>
      </p:sp>
      <p:sp>
        <p:nvSpPr>
          <p:cNvPr id="7" name="矩形 6"/>
          <p:cNvSpPr/>
          <p:nvPr/>
        </p:nvSpPr>
        <p:spPr>
          <a:xfrm>
            <a:off x="827583" y="2307312"/>
            <a:ext cx="2449815" cy="1200329"/>
          </a:xfrm>
          <a:prstGeom prst="rect">
            <a:avLst/>
          </a:prstGeom>
        </p:spPr>
        <p:txBody>
          <a:bodyPr wrap="square">
            <a:spAutoFit/>
          </a:bodyPr>
          <a:lstStyle/>
          <a:p>
            <a:r>
              <a:rPr lang="zh-CN" altLang="en-US" dirty="0">
                <a:latin typeface="微软雅黑" pitchFamily="34" charset="-122"/>
                <a:ea typeface="微软雅黑" pitchFamily="34" charset="-122"/>
              </a:rPr>
              <a:t>这里输入文字</a:t>
            </a:r>
            <a:r>
              <a:rPr lang="zh-CN" altLang="en-US" dirty="0" smtClean="0">
                <a:latin typeface="微软雅黑" pitchFamily="34" charset="-122"/>
                <a:ea typeface="微软雅黑" pitchFamily="34" charset="-122"/>
              </a:rPr>
              <a:t>说明</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这里</a:t>
            </a:r>
            <a:r>
              <a:rPr lang="zh-CN" altLang="en-US" dirty="0">
                <a:latin typeface="微软雅黑" pitchFamily="34" charset="-122"/>
                <a:ea typeface="微软雅黑" pitchFamily="34" charset="-122"/>
              </a:rPr>
              <a:t>输入文字</a:t>
            </a:r>
            <a:r>
              <a:rPr lang="zh-CN" altLang="en-US" dirty="0" smtClean="0">
                <a:latin typeface="微软雅黑" pitchFamily="34" charset="-122"/>
                <a:ea typeface="微软雅黑" pitchFamily="34" charset="-122"/>
              </a:rPr>
              <a:t>说明</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这里</a:t>
            </a:r>
            <a:r>
              <a:rPr lang="zh-CN" altLang="en-US" dirty="0">
                <a:latin typeface="微软雅黑" pitchFamily="34" charset="-122"/>
                <a:ea typeface="微软雅黑" pitchFamily="34" charset="-122"/>
              </a:rPr>
              <a:t>输入文字</a:t>
            </a:r>
            <a:r>
              <a:rPr lang="zh-CN" altLang="en-US" dirty="0" smtClean="0">
                <a:latin typeface="微软雅黑" pitchFamily="34" charset="-122"/>
                <a:ea typeface="微软雅黑" pitchFamily="34" charset="-122"/>
              </a:rPr>
              <a:t>说明</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这里</a:t>
            </a:r>
            <a:r>
              <a:rPr lang="zh-CN" altLang="en-US" dirty="0">
                <a:latin typeface="微软雅黑" pitchFamily="34" charset="-122"/>
                <a:ea typeface="微软雅黑" pitchFamily="34" charset="-122"/>
              </a:rPr>
              <a:t>输入文字说明</a:t>
            </a:r>
          </a:p>
        </p:txBody>
      </p:sp>
      <p:sp>
        <p:nvSpPr>
          <p:cNvPr id="8" name="矩形 7"/>
          <p:cNvSpPr/>
          <p:nvPr/>
        </p:nvSpPr>
        <p:spPr>
          <a:xfrm>
            <a:off x="2699791" y="4256401"/>
            <a:ext cx="4954417" cy="646331"/>
          </a:xfrm>
          <a:prstGeom prst="rect">
            <a:avLst/>
          </a:prstGeom>
        </p:spPr>
        <p:txBody>
          <a:bodyPr wrap="square">
            <a:spAutoFit/>
          </a:bodyPr>
          <a:lstStyle/>
          <a:p>
            <a:r>
              <a:rPr lang="zh-CN" altLang="en-US" dirty="0">
                <a:latin typeface="微软雅黑" pitchFamily="34" charset="-122"/>
                <a:ea typeface="微软雅黑" pitchFamily="34" charset="-122"/>
              </a:rPr>
              <a:t>这里输入文字说明这里输入文字说明这里输入文字说明这里输入文字</a:t>
            </a:r>
            <a:r>
              <a:rPr lang="zh-CN" altLang="en-US" dirty="0" smtClean="0">
                <a:latin typeface="微软雅黑" pitchFamily="34" charset="-122"/>
                <a:ea typeface="微软雅黑" pitchFamily="34" charset="-122"/>
              </a:rPr>
              <a:t>说明</a:t>
            </a:r>
            <a:r>
              <a:rPr lang="zh-CN" altLang="en-US" dirty="0">
                <a:solidFill>
                  <a:prstClr val="black"/>
                </a:solidFill>
                <a:latin typeface="微软雅黑" pitchFamily="34" charset="-122"/>
                <a:ea typeface="微软雅黑" pitchFamily="34" charset="-122"/>
              </a:rPr>
              <a:t>这里输入文字说明</a:t>
            </a:r>
            <a:endParaRPr lang="zh-CN" altLang="en-US" dirty="0">
              <a:latin typeface="微软雅黑" pitchFamily="34" charset="-122"/>
              <a:ea typeface="微软雅黑" pitchFamily="34" charset="-122"/>
            </a:endParaRPr>
          </a:p>
        </p:txBody>
      </p:sp>
      <p:sp>
        <p:nvSpPr>
          <p:cNvPr id="2" name="矩形 1"/>
          <p:cNvSpPr/>
          <p:nvPr/>
        </p:nvSpPr>
        <p:spPr>
          <a:xfrm>
            <a:off x="1701022" y="529447"/>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42037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715766"/>
            <a:ext cx="9144000" cy="1080120"/>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275856" y="2655661"/>
            <a:ext cx="1296144" cy="1200329"/>
          </a:xfrm>
          <a:prstGeom prst="rect">
            <a:avLst/>
          </a:prstGeom>
          <a:noFill/>
        </p:spPr>
        <p:txBody>
          <a:bodyPr wrap="square" rtlCol="0">
            <a:spAutoFit/>
          </a:bodyPr>
          <a:lstStyle/>
          <a:p>
            <a:r>
              <a:rPr lang="en-US" altLang="zh-CN" sz="7200" dirty="0" smtClean="0">
                <a:solidFill>
                  <a:schemeClr val="bg1"/>
                </a:solidFill>
                <a:latin typeface="+mn-ea"/>
              </a:rPr>
              <a:t>02</a:t>
            </a:r>
            <a:endParaRPr lang="zh-CN" altLang="en-US" sz="7200" dirty="0">
              <a:solidFill>
                <a:schemeClr val="bg1"/>
              </a:solidFill>
              <a:latin typeface="+mn-ea"/>
            </a:endParaRPr>
          </a:p>
        </p:txBody>
      </p:sp>
      <p:sp>
        <p:nvSpPr>
          <p:cNvPr id="12" name="TextBox 11"/>
          <p:cNvSpPr txBox="1"/>
          <p:nvPr/>
        </p:nvSpPr>
        <p:spPr>
          <a:xfrm>
            <a:off x="4572000" y="3093760"/>
            <a:ext cx="4752528" cy="553998"/>
          </a:xfrm>
          <a:prstGeom prst="rect">
            <a:avLst/>
          </a:prstGeom>
          <a:noFill/>
        </p:spPr>
        <p:txBody>
          <a:bodyPr wrap="square" rtlCol="0">
            <a:spAutoFit/>
          </a:bodyPr>
          <a:lstStyle/>
          <a:p>
            <a:pPr lvl="0"/>
            <a:r>
              <a:rPr lang="zh-CN" altLang="en-US" sz="3000" b="1" dirty="0" smtClean="0">
                <a:solidFill>
                  <a:schemeClr val="bg1"/>
                </a:solidFill>
                <a:latin typeface="华文细黑" pitchFamily="2" charset="-122"/>
                <a:ea typeface="华文细黑" pitchFamily="2" charset="-122"/>
              </a:rPr>
              <a:t>输入标题</a:t>
            </a:r>
            <a:endParaRPr lang="zh-CN" altLang="en-US" sz="3000" b="1" dirty="0">
              <a:solidFill>
                <a:schemeClr val="bg1"/>
              </a:solidFill>
              <a:latin typeface="华文细黑" pitchFamily="2" charset="-122"/>
              <a:ea typeface="华文细黑" pitchFamily="2" charset="-122"/>
            </a:endParaRPr>
          </a:p>
        </p:txBody>
      </p:sp>
      <p:grpSp>
        <p:nvGrpSpPr>
          <p:cNvPr id="13" name="组合 12"/>
          <p:cNvGrpSpPr/>
          <p:nvPr/>
        </p:nvGrpSpPr>
        <p:grpSpPr>
          <a:xfrm>
            <a:off x="35056" y="2264420"/>
            <a:ext cx="2438000" cy="2200921"/>
            <a:chOff x="83347" y="2135486"/>
            <a:chExt cx="2438000" cy="2200921"/>
          </a:xfrm>
        </p:grpSpPr>
        <p:sp>
          <p:nvSpPr>
            <p:cNvPr id="14" name="菱形 13"/>
            <p:cNvSpPr/>
            <p:nvPr/>
          </p:nvSpPr>
          <p:spPr>
            <a:xfrm>
              <a:off x="83347" y="2135486"/>
              <a:ext cx="2160240" cy="216024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534" y="2147244"/>
              <a:ext cx="2182813"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菱形 15"/>
            <p:cNvSpPr/>
            <p:nvPr/>
          </p:nvSpPr>
          <p:spPr>
            <a:xfrm>
              <a:off x="341215" y="2264420"/>
              <a:ext cx="1902372" cy="1902372"/>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212281" y="2139702"/>
              <a:ext cx="2160240" cy="2160240"/>
            </a:xfrm>
            <a:prstGeom prst="diamond">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45437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5500" y="3102811"/>
            <a:ext cx="8892480" cy="14401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857664" y="2958795"/>
            <a:ext cx="241952" cy="144016"/>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4604090" y="3003799"/>
            <a:ext cx="216024" cy="144016"/>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16200000" flipH="1">
            <a:off x="978681" y="2094699"/>
            <a:ext cx="792088" cy="792088"/>
          </a:xfrm>
          <a:prstGeom prst="teardrop">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p:cNvSpPr/>
          <p:nvPr/>
        </p:nvSpPr>
        <p:spPr>
          <a:xfrm rot="16200000" flipH="1">
            <a:off x="4768110" y="2094699"/>
            <a:ext cx="792088" cy="792088"/>
          </a:xfrm>
          <a:prstGeom prst="teardrop">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8980168">
            <a:off x="3093518" y="3158159"/>
            <a:ext cx="154439" cy="152324"/>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flipH="1">
            <a:off x="3307145" y="3471405"/>
            <a:ext cx="792088" cy="792088"/>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03561" y="3435707"/>
            <a:ext cx="2239136" cy="1200329"/>
          </a:xfrm>
          <a:prstGeom prst="rect">
            <a:avLst/>
          </a:prstGeom>
        </p:spPr>
        <p:txBody>
          <a:bodyPr wrap="square">
            <a:spAutoFit/>
          </a:bodyPr>
          <a:lstStyle/>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zh-CN" altLang="en-US" dirty="0"/>
          </a:p>
        </p:txBody>
      </p:sp>
      <p:sp>
        <p:nvSpPr>
          <p:cNvPr id="22" name="直角三角形 21"/>
          <p:cNvSpPr/>
          <p:nvPr/>
        </p:nvSpPr>
        <p:spPr>
          <a:xfrm rot="18980168">
            <a:off x="6907024" y="3170929"/>
            <a:ext cx="154439" cy="152324"/>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a:off x="7040783" y="3424293"/>
            <a:ext cx="792088" cy="792088"/>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756230" y="1674277"/>
            <a:ext cx="2239136" cy="1200329"/>
          </a:xfrm>
          <a:prstGeom prst="rect">
            <a:avLst/>
          </a:prstGeom>
        </p:spPr>
        <p:txBody>
          <a:bodyPr wrap="square">
            <a:spAutoFit/>
          </a:bodyPr>
          <a:lstStyle/>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zh-CN" altLang="en-US" dirty="0"/>
          </a:p>
        </p:txBody>
      </p:sp>
      <p:sp>
        <p:nvSpPr>
          <p:cNvPr id="25" name="矩形 24"/>
          <p:cNvSpPr/>
          <p:nvPr/>
        </p:nvSpPr>
        <p:spPr>
          <a:xfrm>
            <a:off x="1923129" y="1674279"/>
            <a:ext cx="2239136" cy="1200329"/>
          </a:xfrm>
          <a:prstGeom prst="rect">
            <a:avLst/>
          </a:prstGeom>
        </p:spPr>
        <p:txBody>
          <a:bodyPr wrap="square">
            <a:spAutoFit/>
          </a:bodyPr>
          <a:lstStyle/>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zh-CN" altLang="en-US" dirty="0"/>
          </a:p>
        </p:txBody>
      </p:sp>
      <p:sp>
        <p:nvSpPr>
          <p:cNvPr id="26" name="矩形 25"/>
          <p:cNvSpPr/>
          <p:nvPr/>
        </p:nvSpPr>
        <p:spPr>
          <a:xfrm>
            <a:off x="4636662" y="3471405"/>
            <a:ext cx="2239136" cy="1200329"/>
          </a:xfrm>
          <a:prstGeom prst="rect">
            <a:avLst/>
          </a:prstGeom>
        </p:spPr>
        <p:txBody>
          <a:bodyPr wrap="square">
            <a:spAutoFit/>
          </a:bodyPr>
          <a:lstStyle/>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en-US" altLang="zh-CN" dirty="0">
              <a:latin typeface="微软雅黑" pitchFamily="34" charset="-122"/>
              <a:ea typeface="微软雅黑" pitchFamily="34" charset="-122"/>
            </a:endParaRPr>
          </a:p>
          <a:p>
            <a:pPr lvl="0" algn="ctr"/>
            <a:r>
              <a:rPr lang="zh-CN" altLang="en-US" dirty="0">
                <a:latin typeface="微软雅黑" pitchFamily="34" charset="-122"/>
                <a:ea typeface="微软雅黑" pitchFamily="34" charset="-122"/>
              </a:rPr>
              <a:t>这里输入文字说明</a:t>
            </a:r>
            <a:endParaRPr lang="zh-CN" altLang="en-US" dirty="0"/>
          </a:p>
        </p:txBody>
      </p:sp>
      <p:sp>
        <p:nvSpPr>
          <p:cNvPr id="27" name="椭圆 26"/>
          <p:cNvSpPr/>
          <p:nvPr/>
        </p:nvSpPr>
        <p:spPr>
          <a:xfrm>
            <a:off x="4928208" y="2283289"/>
            <a:ext cx="432048" cy="4320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8" name="椭圆 27"/>
          <p:cNvSpPr/>
          <p:nvPr/>
        </p:nvSpPr>
        <p:spPr>
          <a:xfrm>
            <a:off x="3487165" y="3642871"/>
            <a:ext cx="432048" cy="4320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9" name="椭圆 28"/>
          <p:cNvSpPr/>
          <p:nvPr/>
        </p:nvSpPr>
        <p:spPr>
          <a:xfrm>
            <a:off x="1158701" y="2283289"/>
            <a:ext cx="432048" cy="4320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0" name="椭圆 29"/>
          <p:cNvSpPr/>
          <p:nvPr/>
        </p:nvSpPr>
        <p:spPr>
          <a:xfrm>
            <a:off x="7220803" y="3604313"/>
            <a:ext cx="432048" cy="4320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2" name="矩形 1"/>
          <p:cNvSpPr/>
          <p:nvPr/>
        </p:nvSpPr>
        <p:spPr>
          <a:xfrm>
            <a:off x="1770605" y="536362"/>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86004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p:cNvSpPr/>
          <p:nvPr/>
        </p:nvSpPr>
        <p:spPr>
          <a:xfrm>
            <a:off x="470756" y="423862"/>
            <a:ext cx="805816" cy="635720"/>
          </a:xfrm>
          <a:custGeom>
            <a:avLst/>
            <a:gdLst/>
            <a:ahLst/>
            <a:cxnLst/>
            <a:rect l="l" t="t" r="r" b="b"/>
            <a:pathLst>
              <a:path w="805816" h="720080">
                <a:moveTo>
                  <a:pt x="0" y="0"/>
                </a:moveTo>
                <a:lnTo>
                  <a:pt x="805816" y="0"/>
                </a:lnTo>
                <a:lnTo>
                  <a:pt x="661800" y="720080"/>
                </a:lnTo>
                <a:lnTo>
                  <a:pt x="0" y="72008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6"/>
          <p:cNvSpPr/>
          <p:nvPr/>
        </p:nvSpPr>
        <p:spPr>
          <a:xfrm>
            <a:off x="1271996" y="423862"/>
            <a:ext cx="296816" cy="635720"/>
          </a:xfrm>
          <a:custGeom>
            <a:avLst/>
            <a:gdLst/>
            <a:ahLst/>
            <a:cxnLst/>
            <a:rect l="l" t="t" r="r" b="b"/>
            <a:pathLst>
              <a:path w="296816" h="720080">
                <a:moveTo>
                  <a:pt x="144016" y="0"/>
                </a:moveTo>
                <a:lnTo>
                  <a:pt x="296816" y="0"/>
                </a:lnTo>
                <a:lnTo>
                  <a:pt x="152800" y="720080"/>
                </a:lnTo>
                <a:lnTo>
                  <a:pt x="0" y="720080"/>
                </a:lnTo>
                <a:close/>
              </a:path>
            </a:pathLst>
          </a:cu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6135" y="2075158"/>
            <a:ext cx="2569123" cy="1712749"/>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2" y="2014705"/>
            <a:ext cx="2659803" cy="1773202"/>
          </a:xfrm>
          <a:prstGeom prst="rect">
            <a:avLst/>
          </a:prstGeom>
        </p:spPr>
      </p:pic>
      <p:sp>
        <p:nvSpPr>
          <p:cNvPr id="10" name="矩形 9"/>
          <p:cNvSpPr/>
          <p:nvPr/>
        </p:nvSpPr>
        <p:spPr>
          <a:xfrm>
            <a:off x="678182" y="2014705"/>
            <a:ext cx="2659803" cy="1773202"/>
          </a:xfrm>
          <a:prstGeom prst="rect">
            <a:avLst/>
          </a:prstGeom>
          <a:solidFill>
            <a:schemeClr val="accent5">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50794" y="2058688"/>
            <a:ext cx="2659803" cy="1773202"/>
          </a:xfrm>
          <a:prstGeom prst="rect">
            <a:avLst/>
          </a:prstGeom>
          <a:solidFill>
            <a:schemeClr val="accent5">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1774" y="1411643"/>
            <a:ext cx="2820280" cy="1880187"/>
          </a:xfrm>
          <a:prstGeom prst="rect">
            <a:avLst/>
          </a:prstGeom>
        </p:spPr>
      </p:pic>
      <p:sp>
        <p:nvSpPr>
          <p:cNvPr id="9" name="矩形 8"/>
          <p:cNvSpPr/>
          <p:nvPr/>
        </p:nvSpPr>
        <p:spPr>
          <a:xfrm>
            <a:off x="3083166" y="1411643"/>
            <a:ext cx="2820280" cy="1872208"/>
          </a:xfrm>
          <a:prstGeom prst="rect">
            <a:avLst/>
          </a:prstGeom>
          <a:solidFill>
            <a:schemeClr val="accent1">
              <a:lumMod val="5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670782" y="3579862"/>
            <a:ext cx="1944216" cy="504056"/>
          </a:xfrm>
          <a:prstGeom prst="roundRect">
            <a:avLst/>
          </a:prstGeom>
          <a:solidFill>
            <a:srgbClr val="643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94818" y="3693984"/>
            <a:ext cx="1296144"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输入文字</a:t>
            </a:r>
            <a:endParaRPr lang="zh-CN" altLang="en-US" dirty="0">
              <a:solidFill>
                <a:schemeClr val="bg1"/>
              </a:solidFill>
              <a:latin typeface="微软雅黑" pitchFamily="34" charset="-122"/>
              <a:ea typeface="微软雅黑" pitchFamily="34" charset="-122"/>
            </a:endParaRPr>
          </a:p>
        </p:txBody>
      </p:sp>
      <p:sp>
        <p:nvSpPr>
          <p:cNvPr id="14" name="矩形 13"/>
          <p:cNvSpPr/>
          <p:nvPr/>
        </p:nvSpPr>
        <p:spPr>
          <a:xfrm>
            <a:off x="755576" y="2883540"/>
            <a:ext cx="2304256"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这里输入文字说明这里输入文字</a:t>
            </a:r>
            <a:endParaRPr lang="zh-CN" altLang="en-US" dirty="0">
              <a:solidFill>
                <a:schemeClr val="bg1"/>
              </a:solidFill>
            </a:endParaRPr>
          </a:p>
        </p:txBody>
      </p:sp>
      <p:cxnSp>
        <p:nvCxnSpPr>
          <p:cNvPr id="16" name="直接连接符 15"/>
          <p:cNvCxnSpPr/>
          <p:nvPr/>
        </p:nvCxnSpPr>
        <p:spPr>
          <a:xfrm>
            <a:off x="873664" y="2571750"/>
            <a:ext cx="218616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428830" y="1986511"/>
            <a:ext cx="218616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84168" y="2552700"/>
            <a:ext cx="218616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58848" y="2167070"/>
            <a:ext cx="1512168"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输入文字</a:t>
            </a:r>
            <a:endParaRPr lang="zh-CN" altLang="en-US" dirty="0">
              <a:solidFill>
                <a:schemeClr val="bg1"/>
              </a:solidFill>
              <a:latin typeface="微软雅黑" pitchFamily="34" charset="-122"/>
              <a:ea typeface="微软雅黑" pitchFamily="34" charset="-122"/>
            </a:endParaRPr>
          </a:p>
        </p:txBody>
      </p:sp>
      <p:sp>
        <p:nvSpPr>
          <p:cNvPr id="22" name="TextBox 21"/>
          <p:cNvSpPr txBox="1"/>
          <p:nvPr/>
        </p:nvSpPr>
        <p:spPr>
          <a:xfrm>
            <a:off x="3428830" y="1593276"/>
            <a:ext cx="1512168"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输入文字</a:t>
            </a:r>
          </a:p>
        </p:txBody>
      </p:sp>
      <p:sp>
        <p:nvSpPr>
          <p:cNvPr id="23" name="TextBox 22"/>
          <p:cNvSpPr txBox="1"/>
          <p:nvPr/>
        </p:nvSpPr>
        <p:spPr>
          <a:xfrm>
            <a:off x="6084168" y="2167070"/>
            <a:ext cx="1512168"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输入文字</a:t>
            </a:r>
            <a:endParaRPr lang="zh-CN" altLang="en-US" dirty="0">
              <a:solidFill>
                <a:schemeClr val="bg1"/>
              </a:solidFill>
              <a:latin typeface="微软雅黑" pitchFamily="34" charset="-122"/>
              <a:ea typeface="微软雅黑" pitchFamily="34" charset="-122"/>
            </a:endParaRPr>
          </a:p>
        </p:txBody>
      </p:sp>
      <p:sp>
        <p:nvSpPr>
          <p:cNvPr id="24" name="矩形 23"/>
          <p:cNvSpPr/>
          <p:nvPr/>
        </p:nvSpPr>
        <p:spPr>
          <a:xfrm>
            <a:off x="3294770" y="2313554"/>
            <a:ext cx="2320228" cy="646331"/>
          </a:xfrm>
          <a:prstGeom prst="rect">
            <a:avLst/>
          </a:prstGeom>
        </p:spPr>
        <p:txBody>
          <a:bodyPr wrap="square">
            <a:spAutoFit/>
          </a:bodyPr>
          <a:lstStyle/>
          <a:p>
            <a:pPr lvl="0"/>
            <a:r>
              <a:rPr lang="zh-CN" altLang="en-US" dirty="0">
                <a:solidFill>
                  <a:prstClr val="white"/>
                </a:solidFill>
                <a:latin typeface="微软雅黑" pitchFamily="34" charset="-122"/>
                <a:ea typeface="微软雅黑" pitchFamily="34" charset="-122"/>
              </a:rPr>
              <a:t>这里输入文字说明这里输入文字</a:t>
            </a:r>
            <a:endParaRPr lang="zh-CN" altLang="en-US" dirty="0">
              <a:solidFill>
                <a:prstClr val="white"/>
              </a:solidFill>
            </a:endParaRPr>
          </a:p>
        </p:txBody>
      </p:sp>
      <p:sp>
        <p:nvSpPr>
          <p:cNvPr id="25" name="矩形 24"/>
          <p:cNvSpPr/>
          <p:nvPr/>
        </p:nvSpPr>
        <p:spPr>
          <a:xfrm>
            <a:off x="5903446" y="2648232"/>
            <a:ext cx="2366890" cy="646331"/>
          </a:xfrm>
          <a:prstGeom prst="rect">
            <a:avLst/>
          </a:prstGeom>
        </p:spPr>
        <p:txBody>
          <a:bodyPr wrap="square">
            <a:spAutoFit/>
          </a:bodyPr>
          <a:lstStyle/>
          <a:p>
            <a:pPr lvl="0"/>
            <a:r>
              <a:rPr lang="zh-CN" altLang="en-US" dirty="0">
                <a:solidFill>
                  <a:prstClr val="white"/>
                </a:solidFill>
                <a:latin typeface="微软雅黑" pitchFamily="34" charset="-122"/>
                <a:ea typeface="微软雅黑" pitchFamily="34" charset="-122"/>
              </a:rPr>
              <a:t>这里输入文字说明这里输入文字</a:t>
            </a:r>
            <a:endParaRPr lang="zh-CN" altLang="en-US" dirty="0">
              <a:solidFill>
                <a:prstClr val="white"/>
              </a:solidFill>
            </a:endParaRPr>
          </a:p>
        </p:txBody>
      </p:sp>
      <p:sp>
        <p:nvSpPr>
          <p:cNvPr id="2" name="矩形 1"/>
          <p:cNvSpPr/>
          <p:nvPr/>
        </p:nvSpPr>
        <p:spPr>
          <a:xfrm>
            <a:off x="1627508" y="521583"/>
            <a:ext cx="902811" cy="523220"/>
          </a:xfrm>
          <a:prstGeom prst="rect">
            <a:avLst/>
          </a:prstGeom>
        </p:spPr>
        <p:txBody>
          <a:bodyPr wrap="none">
            <a:spAutoFit/>
          </a:bodyPr>
          <a:lstStyle/>
          <a:p>
            <a:pPr lvl="0"/>
            <a:r>
              <a:rPr lang="zh-CN" altLang="en-US" sz="2800" b="1" dirty="0">
                <a:solidFill>
                  <a:prstClr val="black"/>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67743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par>
                                <p:cTn id="42" presetID="22" presetClass="entr" presetSubtype="4"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P spid="14" grpId="0"/>
      <p:bldP spid="21" grpId="0"/>
      <p:bldP spid="22" grpId="0"/>
      <p:bldP spid="23" grpId="0"/>
      <p:bldP spid="24" grpId="0"/>
      <p:bldP spid="2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2251</TotalTime>
  <Words>1114</Words>
  <Application>Microsoft Office PowerPoint</Application>
  <PresentationFormat>全屏显示(16:9)</PresentationFormat>
  <Paragraphs>116</Paragraphs>
  <Slides>21</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Adobe 黑体 Std R</vt:lpstr>
      <vt:lpstr>华文细黑</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158</cp:revision>
  <dcterms:created xsi:type="dcterms:W3CDTF">2016-04-29T10:43:33Z</dcterms:created>
  <dcterms:modified xsi:type="dcterms:W3CDTF">2018-10-28T14:11:32Z</dcterms:modified>
</cp:coreProperties>
</file>